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75" r:id="rId13"/>
    <p:sldId id="268" r:id="rId14"/>
    <p:sldId id="269" r:id="rId15"/>
    <p:sldId id="272" r:id="rId16"/>
    <p:sldId id="286" r:id="rId17"/>
    <p:sldId id="283" r:id="rId18"/>
    <p:sldId id="284" r:id="rId19"/>
    <p:sldId id="279" r:id="rId20"/>
    <p:sldId id="280" r:id="rId21"/>
    <p:sldId id="281" r:id="rId22"/>
    <p:sldId id="274" r:id="rId23"/>
    <p:sldId id="276" r:id="rId24"/>
    <p:sldId id="282" r:id="rId25"/>
    <p:sldId id="277" r:id="rId26"/>
    <p:sldId id="278" r:id="rId27"/>
    <p:sldId id="285" r:id="rId28"/>
    <p:sldId id="256" r:id="rId29"/>
    <p:sldId id="257" r:id="rId30"/>
    <p:sldId id="259" r:id="rId31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3DA"/>
    <a:srgbClr val="00529B"/>
    <a:srgbClr val="4472C4"/>
    <a:srgbClr val="548235"/>
    <a:srgbClr val="00B0F0"/>
    <a:srgbClr val="ED7D31"/>
    <a:srgbClr val="CC3399"/>
    <a:srgbClr val="FF33CC"/>
    <a:srgbClr val="73CF65"/>
    <a:srgbClr val="50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B9FBA-A626-4ED2-AE1D-BA48D0711064}" v="837" dt="2018-12-13T16:16:5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3371" autoAdjust="0"/>
  </p:normalViewPr>
  <p:slideViewPr>
    <p:cSldViewPr snapToGrid="0">
      <p:cViewPr varScale="1">
        <p:scale>
          <a:sx n="83" d="100"/>
          <a:sy n="83" d="100"/>
        </p:scale>
        <p:origin x="846" y="96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E91B9FBA-A626-4ED2-AE1D-BA48D0711064}"/>
    <pc:docChg chg="undo redo custSel mod addSld delSld modSld sldOrd">
      <pc:chgData name="Ingmar Wever" userId="1d4f24f3f093ab16" providerId="LiveId" clId="{E91B9FBA-A626-4ED2-AE1D-BA48D0711064}" dt="2018-12-13T16:16:51.567" v="3436" actId="207"/>
      <pc:docMkLst>
        <pc:docMk/>
      </pc:docMkLst>
      <pc:sldChg chg="addSp delSp modSp">
        <pc:chgData name="Ingmar Wever" userId="1d4f24f3f093ab16" providerId="LiveId" clId="{E91B9FBA-A626-4ED2-AE1D-BA48D0711064}" dt="2018-11-27T11:50:26.983" v="3239" actId="12788"/>
        <pc:sldMkLst>
          <pc:docMk/>
          <pc:sldMk cId="774914654" sldId="258"/>
        </pc:sldMkLst>
        <pc:spChg chg="add mod">
          <ac:chgData name="Ingmar Wever" userId="1d4f24f3f093ab16" providerId="LiveId" clId="{E91B9FBA-A626-4ED2-AE1D-BA48D0711064}" dt="2018-11-05T12:53:50.368" v="2633" actId="403"/>
          <ac:spMkLst>
            <pc:docMk/>
            <pc:sldMk cId="774914654" sldId="258"/>
            <ac:spMk id="2" creationId="{E760195B-A450-4C03-8EF6-0BA2B54E3F76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5" creationId="{F669FDA5-6005-43AC-969B-580E69C4FA2D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6" creationId="{2514B812-E2EC-4A13-85FA-1141A0FC61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7" creationId="{4C85DF5A-D31A-4D16-B655-1D9E02435080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8" creationId="{265022EC-9E25-4332-A945-68F59378E2F8}"/>
          </ac:spMkLst>
        </pc:spChg>
        <pc:spChg chg="mod">
          <ac:chgData name="Ingmar Wever" userId="1d4f24f3f093ab16" providerId="LiveId" clId="{E91B9FBA-A626-4ED2-AE1D-BA48D0711064}" dt="2018-11-05T12:54:03.909" v="2634" actId="14100"/>
          <ac:spMkLst>
            <pc:docMk/>
            <pc:sldMk cId="774914654" sldId="258"/>
            <ac:spMk id="10" creationId="{F5C79138-3C3D-4665-9A99-7D8EFE357AB7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7" creationId="{22813F61-6FAC-4C02-B894-D314065D894F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18" creationId="{5A2419FA-F29F-4D99-9613-A978FE12641B}"/>
          </ac:spMkLst>
        </pc:spChg>
        <pc:spChg chg="mod">
          <ac:chgData name="Ingmar Wever" userId="1d4f24f3f093ab16" providerId="LiveId" clId="{E91B9FBA-A626-4ED2-AE1D-BA48D0711064}" dt="2018-11-27T11:50:26.983" v="3239" actId="12788"/>
          <ac:spMkLst>
            <pc:docMk/>
            <pc:sldMk cId="774914654" sldId="258"/>
            <ac:spMk id="19" creationId="{85CCB463-5330-4BB4-AF00-71884AE07B77}"/>
          </ac:spMkLst>
        </pc:spChg>
        <pc:spChg chg="mod">
          <ac:chgData name="Ingmar Wever" userId="1d4f24f3f093ab16" providerId="LiveId" clId="{E91B9FBA-A626-4ED2-AE1D-BA48D0711064}" dt="2018-11-27T11:50:26.983" v="3239" actId="12788"/>
          <ac:spMkLst>
            <pc:docMk/>
            <pc:sldMk cId="774914654" sldId="258"/>
            <ac:spMk id="23" creationId="{F1CF9F22-6F97-46D0-A045-04174003038B}"/>
          </ac:spMkLst>
        </pc:spChg>
        <pc:spChg chg="mod">
          <ac:chgData name="Ingmar Wever" userId="1d4f24f3f093ab16" providerId="LiveId" clId="{E91B9FBA-A626-4ED2-AE1D-BA48D0711064}" dt="2018-11-05T12:58:07.482" v="2639" actId="14100"/>
          <ac:spMkLst>
            <pc:docMk/>
            <pc:sldMk cId="774914654" sldId="258"/>
            <ac:spMk id="26" creationId="{6262D35B-8178-4990-B228-247D71947A7E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7" creationId="{A6E63381-61F5-4811-87DD-AAF2681F16EB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28" creationId="{B8DF92AD-C97D-4A72-8FA8-C05E9BC1F8EC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6" creationId="{5F403E62-7FBC-4E12-B94A-FFEE21D526A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37" creationId="{A4749376-BA84-4AF2-8CF1-DDFBEEF0C1AB}"/>
          </ac:spMkLst>
        </pc:spChg>
        <pc:spChg chg="mod">
          <ac:chgData name="Ingmar Wever" userId="1d4f24f3f093ab16" providerId="LiveId" clId="{E91B9FBA-A626-4ED2-AE1D-BA48D0711064}" dt="2018-11-27T11:50:26.983" v="3239" actId="12788"/>
          <ac:spMkLst>
            <pc:docMk/>
            <pc:sldMk cId="774914654" sldId="258"/>
            <ac:spMk id="39" creationId="{66C64265-B6C8-4908-939D-E9AE65B91C7A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6" creationId="{5D0EFC4C-E2B6-4431-850E-5E46DE6E34C8}"/>
          </ac:spMkLst>
        </pc:spChg>
        <pc:spChg chg="mod">
          <ac:chgData name="Ingmar Wever" userId="1d4f24f3f093ab16" providerId="LiveId" clId="{E91B9FBA-A626-4ED2-AE1D-BA48D0711064}" dt="2018-11-05T12:54:36.380" v="2638" actId="14100"/>
          <ac:spMkLst>
            <pc:docMk/>
            <pc:sldMk cId="774914654" sldId="258"/>
            <ac:spMk id="47" creationId="{D2B91BFF-7530-4AC6-A9A7-EC84662019F2}"/>
          </ac:spMkLst>
        </pc:spChg>
        <pc:spChg chg="mod">
          <ac:chgData name="Ingmar Wever" userId="1d4f24f3f093ab16" providerId="LiveId" clId="{E91B9FBA-A626-4ED2-AE1D-BA48D0711064}" dt="2018-11-05T12:50:45.625" v="2601" actId="1035"/>
          <ac:spMkLst>
            <pc:docMk/>
            <pc:sldMk cId="774914654" sldId="258"/>
            <ac:spMk id="48" creationId="{308DBDAB-3D8C-4A2B-9294-9148E10B4847}"/>
          </ac:spMkLst>
        </pc:sp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mod">
          <ac:chgData name="Ingmar Wever" userId="1d4f24f3f093ab16" providerId="LiveId" clId="{E91B9FBA-A626-4ED2-AE1D-BA48D0711064}" dt="2018-11-05T12:53:45.363" v="2632" actId="20577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mod">
          <ac:chgData name="Ingmar Wever" userId="1d4f24f3f093ab16" providerId="LiveId" clId="{E91B9FBA-A626-4ED2-AE1D-BA48D0711064}" dt="2018-11-05T12:50:45.625" v="2601" actId="1035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mod">
          <ac:chgData name="Ingmar Wever" userId="1d4f24f3f093ab16" providerId="LiveId" clId="{E91B9FBA-A626-4ED2-AE1D-BA48D0711064}" dt="2018-11-27T11:49:27.441" v="3219" actId="1036"/>
          <ac:cxnSpMkLst>
            <pc:docMk/>
            <pc:sldMk cId="774914654" sldId="258"/>
            <ac:cxnSpMk id="22" creationId="{70B60DD8-942C-4BCB-9AC6-418403F5A5D9}"/>
          </ac:cxnSpMkLst>
        </pc:cxnChg>
        <pc:cxnChg chg="mod">
          <ac:chgData name="Ingmar Wever" userId="1d4f24f3f093ab16" providerId="LiveId" clId="{E91B9FBA-A626-4ED2-AE1D-BA48D0711064}" dt="2018-11-27T11:50:26.983" v="3239" actId="12788"/>
          <ac:cxnSpMkLst>
            <pc:docMk/>
            <pc:sldMk cId="774914654" sldId="258"/>
            <ac:cxnSpMk id="24" creationId="{FD523B8A-BA8A-4B41-8355-DF1445ADC360}"/>
          </ac:cxnSpMkLst>
        </pc:cxnChg>
        <pc:cxnChg chg="mod">
          <ac:chgData name="Ingmar Wever" userId="1d4f24f3f093ab16" providerId="LiveId" clId="{E91B9FBA-A626-4ED2-AE1D-BA48D0711064}" dt="2018-11-27T11:50:26.983" v="3239" actId="12788"/>
          <ac:cxnSpMkLst>
            <pc:docMk/>
            <pc:sldMk cId="774914654" sldId="258"/>
            <ac:cxnSpMk id="32" creationId="{8DA2D3CA-9C15-48DD-BB8A-3137923B7A05}"/>
          </ac:cxnSpMkLst>
        </pc:cxnChg>
        <pc:cxnChg chg="add del mod">
          <ac:chgData name="Ingmar Wever" userId="1d4f24f3f093ab16" providerId="LiveId" clId="{E91B9FBA-A626-4ED2-AE1D-BA48D0711064}" dt="2018-11-27T11:50:11.699" v="3225" actId="478"/>
          <ac:cxnSpMkLst>
            <pc:docMk/>
            <pc:sldMk cId="774914654" sldId="258"/>
            <ac:cxnSpMk id="33" creationId="{2DBA366B-02F9-4CFF-8E28-FC6B183D0F36}"/>
          </ac:cxnSpMkLst>
        </pc:cxnChg>
        <pc:cxnChg chg="mod">
          <ac:chgData name="Ingmar Wever" userId="1d4f24f3f093ab16" providerId="LiveId" clId="{E91B9FBA-A626-4ED2-AE1D-BA48D0711064}" dt="2018-11-27T11:50:26.983" v="3239" actId="12788"/>
          <ac:cxnSpMkLst>
            <pc:docMk/>
            <pc:sldMk cId="774914654" sldId="258"/>
            <ac:cxnSpMk id="40" creationId="{E9168CE6-7842-43A6-98B0-9CEA8F7420AB}"/>
          </ac:cxnSpMkLst>
        </pc:cxnChg>
        <pc:cxnChg chg="mod">
          <ac:chgData name="Ingmar Wever" userId="1d4f24f3f093ab16" providerId="LiveId" clId="{E91B9FBA-A626-4ED2-AE1D-BA48D0711064}" dt="2018-11-05T12:50:45.625" v="2601" actId="1035"/>
          <ac:cxnSpMkLst>
            <pc:docMk/>
            <pc:sldMk cId="774914654" sldId="258"/>
            <ac:cxnSpMk id="42" creationId="{4AD6B7C1-E4D8-4C2C-9521-85B01D1CF4D8}"/>
          </ac:cxnSpMkLst>
        </pc:cxnChg>
      </pc:sldChg>
      <pc:sldChg chg="addSp delSp modSp">
        <pc:chgData name="Ingmar Wever" userId="1d4f24f3f093ab16" providerId="LiveId" clId="{E91B9FBA-A626-4ED2-AE1D-BA48D0711064}" dt="2018-10-25T08:40:26.130" v="698" actId="207"/>
        <pc:sldMkLst>
          <pc:docMk/>
          <pc:sldMk cId="621425018" sldId="260"/>
        </pc:sldMkLst>
        <pc:spChg chg="add del mod ord">
          <ac:chgData name="Ingmar Wever" userId="1d4f24f3f093ab16" providerId="LiveId" clId="{E91B9FBA-A626-4ED2-AE1D-BA48D0711064}" dt="2018-10-14T19:06:26.205" v="4" actId="478"/>
          <ac:spMkLst>
            <pc:docMk/>
            <pc:sldMk cId="621425018" sldId="260"/>
            <ac:spMk id="3" creationId="{BED70610-E2D8-403C-AC6A-6C35900224AF}"/>
          </ac:spMkLst>
        </pc:spChg>
        <pc:spChg chg="add mod ord">
          <ac:chgData name="Ingmar Wever" userId="1d4f24f3f093ab16" providerId="LiveId" clId="{E91B9FBA-A626-4ED2-AE1D-BA48D0711064}" dt="2018-10-14T19:08:12.420" v="14" actId="171"/>
          <ac:spMkLst>
            <pc:docMk/>
            <pc:sldMk cId="621425018" sldId="260"/>
            <ac:spMk id="4" creationId="{BF29B7AB-CA18-465A-A268-1AB4FCDE66EC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5" creationId="{EF712FE3-94E3-49F3-90C8-65EB58C87CDF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6" creationId="{94FCFC8C-3B85-46BB-AA24-60FA385DF41A}"/>
          </ac:spMkLst>
        </pc:spChg>
        <pc:spChg chg="mod ord topLvl">
          <ac:chgData name="Ingmar Wever" userId="1d4f24f3f093ab16" providerId="LiveId" clId="{E91B9FBA-A626-4ED2-AE1D-BA48D0711064}" dt="2018-10-14T19:07:20.683" v="6" actId="166"/>
          <ac:spMkLst>
            <pc:docMk/>
            <pc:sldMk cId="621425018" sldId="260"/>
            <ac:spMk id="7" creationId="{572E9E42-A5B1-4D11-897B-F47C8175062A}"/>
          </ac:spMkLst>
        </pc:spChg>
        <pc:spChg chg="mod ord topLvl">
          <ac:chgData name="Ingmar Wever" userId="1d4f24f3f093ab16" providerId="LiveId" clId="{E91B9FBA-A626-4ED2-AE1D-BA48D0711064}" dt="2018-10-14T19:07:31.846" v="7" actId="166"/>
          <ac:spMkLst>
            <pc:docMk/>
            <pc:sldMk cId="621425018" sldId="260"/>
            <ac:spMk id="8" creationId="{BC25EB93-39BC-44A6-A435-E9379637E861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0" creationId="{F4DC9526-208E-4969-8AB8-33C34703F8DB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1" creationId="{2DD3056D-A622-4513-8E08-9145C776366F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2" creationId="{BFF53294-0FF1-4895-9048-6B370A3B9B40}"/>
          </ac:spMkLst>
        </pc:spChg>
        <pc:spChg chg="mod topLvl">
          <ac:chgData name="Ingmar Wever" userId="1d4f24f3f093ab16" providerId="LiveId" clId="{E91B9FBA-A626-4ED2-AE1D-BA48D0711064}" dt="2018-10-14T19:06:43.330" v="5" actId="165"/>
          <ac:spMkLst>
            <pc:docMk/>
            <pc:sldMk cId="621425018" sldId="260"/>
            <ac:spMk id="13" creationId="{F77E0A9E-0627-48B4-B769-6A6AF9F68EDB}"/>
          </ac:spMkLst>
        </pc:spChg>
        <pc:spChg chg="add mod ord">
          <ac:chgData name="Ingmar Wever" userId="1d4f24f3f093ab16" providerId="LiveId" clId="{E91B9FBA-A626-4ED2-AE1D-BA48D0711064}" dt="2018-10-14T19:08:43.265" v="21" actId="171"/>
          <ac:spMkLst>
            <pc:docMk/>
            <pc:sldMk cId="621425018" sldId="260"/>
            <ac:spMk id="14" creationId="{BEE2AF85-5939-4334-A1C6-F23C248C5362}"/>
          </ac:spMkLst>
        </pc:spChg>
        <pc:grpChg chg="del">
          <ac:chgData name="Ingmar Wever" userId="1d4f24f3f093ab16" providerId="LiveId" clId="{E91B9FBA-A626-4ED2-AE1D-BA48D0711064}" dt="2018-10-14T19:06:43.330" v="5" actId="165"/>
          <ac:grpSpMkLst>
            <pc:docMk/>
            <pc:sldMk cId="621425018" sldId="260"/>
            <ac:grpSpMk id="15" creationId="{BC56BCE3-0ECA-4AAB-B1A3-7796D77448AD}"/>
          </ac:grpSpMkLst>
        </pc:grpChg>
        <pc:graphicFrameChg chg="mod topLvl">
          <ac:chgData name="Ingmar Wever" userId="1d4f24f3f093ab16" providerId="LiveId" clId="{E91B9FBA-A626-4ED2-AE1D-BA48D0711064}" dt="2018-10-25T08:40:26.130" v="698" actId="207"/>
          <ac:graphicFrameMkLst>
            <pc:docMk/>
            <pc:sldMk cId="621425018" sldId="260"/>
            <ac:graphicFrameMk id="2" creationId="{8027FED6-2F9F-4B72-9895-A4DC32130A32}"/>
          </ac:graphicFrameMkLst>
        </pc:graphicFrameChg>
      </pc:sldChg>
      <pc:sldChg chg="modSp">
        <pc:chgData name="Ingmar Wever" userId="1d4f24f3f093ab16" providerId="LiveId" clId="{E91B9FBA-A626-4ED2-AE1D-BA48D0711064}" dt="2018-10-25T08:39:27.688" v="695" actId="2085"/>
        <pc:sldMkLst>
          <pc:docMk/>
          <pc:sldMk cId="3835448335" sldId="261"/>
        </pc:sldMkLst>
        <pc:spChg chg="mod">
          <ac:chgData name="Ingmar Wever" userId="1d4f24f3f093ab16" providerId="LiveId" clId="{E91B9FBA-A626-4ED2-AE1D-BA48D0711064}" dt="2018-10-25T08:39:27.688" v="695" actId="2085"/>
          <ac:spMkLst>
            <pc:docMk/>
            <pc:sldMk cId="3835448335" sldId="261"/>
            <ac:spMk id="2" creationId="{7F3EC82E-6393-4D1D-9BCF-FE8180D94F76}"/>
          </ac:spMkLst>
        </pc:spChg>
      </pc:sldChg>
      <pc:sldChg chg="modSp">
        <pc:chgData name="Ingmar Wever" userId="1d4f24f3f093ab16" providerId="LiveId" clId="{E91B9FBA-A626-4ED2-AE1D-BA48D0711064}" dt="2018-10-25T09:39:05.521" v="1064" actId="692"/>
        <pc:sldMkLst>
          <pc:docMk/>
          <pc:sldMk cId="1257291486" sldId="266"/>
        </pc:sldMkLst>
        <pc:picChg chg="mod">
          <ac:chgData name="Ingmar Wever" userId="1d4f24f3f093ab16" providerId="LiveId" clId="{E91B9FBA-A626-4ED2-AE1D-BA48D0711064}" dt="2018-10-25T09:38:32.725" v="1013" actId="29295"/>
          <ac:picMkLst>
            <pc:docMk/>
            <pc:sldMk cId="1257291486" sldId="266"/>
            <ac:picMk id="1028" creationId="{9F75ABEB-4F73-4423-9E5C-D6D3F895FDF2}"/>
          </ac:picMkLst>
        </pc:pic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9" creationId="{1FC011A4-746C-4D49-8B36-6FF7E40601E6}"/>
          </ac:cxnSpMkLst>
        </pc:cxnChg>
        <pc:cxnChg chg="mod">
          <ac:chgData name="Ingmar Wever" userId="1d4f24f3f093ab16" providerId="LiveId" clId="{E91B9FBA-A626-4ED2-AE1D-BA48D0711064}" dt="2018-10-25T09:39:05.521" v="1064" actId="692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modSp">
        <pc:chgData name="Ingmar Wever" userId="1d4f24f3f093ab16" providerId="LiveId" clId="{E91B9FBA-A626-4ED2-AE1D-BA48D0711064}" dt="2018-10-25T08:36:19.314" v="681" actId="207"/>
        <pc:sldMkLst>
          <pc:docMk/>
          <pc:sldMk cId="2433626497" sldId="267"/>
        </pc:sldMkLst>
        <pc:spChg chg="mod">
          <ac:chgData name="Ingmar Wever" userId="1d4f24f3f093ab16" providerId="LiveId" clId="{E91B9FBA-A626-4ED2-AE1D-BA48D0711064}" dt="2018-10-25T08:36:19.314" v="681" actId="207"/>
          <ac:spMkLst>
            <pc:docMk/>
            <pc:sldMk cId="2433626497" sldId="267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0-25T08:36:39.031" v="682" actId="207"/>
        <pc:sldMkLst>
          <pc:docMk/>
          <pc:sldMk cId="2390580343" sldId="268"/>
        </pc:sldMkLst>
        <pc:spChg chg="mod">
          <ac:chgData name="Ingmar Wever" userId="1d4f24f3f093ab16" providerId="LiveId" clId="{E91B9FBA-A626-4ED2-AE1D-BA48D0711064}" dt="2018-10-25T08:36:39.031" v="682" actId="207"/>
          <ac:spMkLst>
            <pc:docMk/>
            <pc:sldMk cId="2390580343" sldId="268"/>
            <ac:spMk id="2" creationId="{DAC36B24-7680-42EE-8411-69B9CE7EF8A9}"/>
          </ac:spMkLst>
        </pc:spChg>
      </pc:sldChg>
      <pc:sldChg chg="modSp">
        <pc:chgData name="Ingmar Wever" userId="1d4f24f3f093ab16" providerId="LiveId" clId="{E91B9FBA-A626-4ED2-AE1D-BA48D0711064}" dt="2018-11-02T19:58:10.908" v="2578" actId="20577"/>
        <pc:sldMkLst>
          <pc:docMk/>
          <pc:sldMk cId="1189916318" sldId="269"/>
        </pc:sldMkLst>
        <pc:spChg chg="mod">
          <ac:chgData name="Ingmar Wever" userId="1d4f24f3f093ab16" providerId="LiveId" clId="{E91B9FBA-A626-4ED2-AE1D-BA48D0711064}" dt="2018-10-25T08:36:42.318" v="683" actId="207"/>
          <ac:spMkLst>
            <pc:docMk/>
            <pc:sldMk cId="1189916318" sldId="269"/>
            <ac:spMk id="3" creationId="{571C5A4C-5DEC-4D2B-80C4-959936F54C05}"/>
          </ac:spMkLst>
        </pc:spChg>
        <pc:spChg chg="mod">
          <ac:chgData name="Ingmar Wever" userId="1d4f24f3f093ab16" providerId="LiveId" clId="{E91B9FBA-A626-4ED2-AE1D-BA48D0711064}" dt="2018-11-02T19:58:10.908" v="2578" actId="20577"/>
          <ac:spMkLst>
            <pc:docMk/>
            <pc:sldMk cId="1189916318" sldId="269"/>
            <ac:spMk id="15" creationId="{95640D79-964D-41C7-AFC7-5A25D59BF9BB}"/>
          </ac:spMkLst>
        </pc:spChg>
      </pc:sldChg>
      <pc:sldChg chg="modSp">
        <pc:chgData name="Ingmar Wever" userId="1d4f24f3f093ab16" providerId="LiveId" clId="{E91B9FBA-A626-4ED2-AE1D-BA48D0711064}" dt="2018-10-25T08:45:40.339" v="706" actId="1076"/>
        <pc:sldMkLst>
          <pc:docMk/>
          <pc:sldMk cId="1103216894" sldId="270"/>
        </pc:sldMkLst>
        <pc:picChg chg="mod">
          <ac:chgData name="Ingmar Wever" userId="1d4f24f3f093ab16" providerId="LiveId" clId="{E91B9FBA-A626-4ED2-AE1D-BA48D0711064}" dt="2018-10-25T08:45:40.339" v="706" actId="1076"/>
          <ac:picMkLst>
            <pc:docMk/>
            <pc:sldMk cId="1103216894" sldId="270"/>
            <ac:picMk id="4" creationId="{96E98B52-798C-40AA-BED8-BF509C7C0190}"/>
          </ac:picMkLst>
        </pc:picChg>
      </pc:sldChg>
      <pc:sldChg chg="modSp">
        <pc:chgData name="Ingmar Wever" userId="1d4f24f3f093ab16" providerId="LiveId" clId="{E91B9FBA-A626-4ED2-AE1D-BA48D0711064}" dt="2018-10-25T08:38:18.632" v="693" actId="207"/>
        <pc:sldMkLst>
          <pc:docMk/>
          <pc:sldMk cId="3013552197" sldId="272"/>
        </pc:sldMkLst>
        <pc:spChg chg="mod">
          <ac:chgData name="Ingmar Wever" userId="1d4f24f3f093ab16" providerId="LiveId" clId="{E91B9FBA-A626-4ED2-AE1D-BA48D0711064}" dt="2018-10-25T08:36:45.947" v="684" actId="207"/>
          <ac:spMkLst>
            <pc:docMk/>
            <pc:sldMk cId="3013552197" sldId="272"/>
            <ac:spMk id="2" creationId="{F3374D6B-F0E3-48BE-B2F0-1D02BD2A3FAC}"/>
          </ac:spMkLst>
        </pc:spChg>
        <pc:spChg chg="mod">
          <ac:chgData name="Ingmar Wever" userId="1d4f24f3f093ab16" providerId="LiveId" clId="{E91B9FBA-A626-4ED2-AE1D-BA48D0711064}" dt="2018-10-25T08:37:51.955" v="688" actId="207"/>
          <ac:spMkLst>
            <pc:docMk/>
            <pc:sldMk cId="3013552197" sldId="272"/>
            <ac:spMk id="36" creationId="{4CDB3456-FFB3-4325-8724-7147A8A8AB22}"/>
          </ac:spMkLst>
        </pc:spChg>
        <pc:spChg chg="mod">
          <ac:chgData name="Ingmar Wever" userId="1d4f24f3f093ab16" providerId="LiveId" clId="{E91B9FBA-A626-4ED2-AE1D-BA48D0711064}" dt="2018-10-25T08:38:01.629" v="689" actId="207"/>
          <ac:spMkLst>
            <pc:docMk/>
            <pc:sldMk cId="3013552197" sldId="272"/>
            <ac:spMk id="37" creationId="{DD343D69-C243-4CC1-B71A-B3BBE42E865B}"/>
          </ac:spMkLst>
        </pc:spChg>
        <pc:spChg chg="mod">
          <ac:chgData name="Ingmar Wever" userId="1d4f24f3f093ab16" providerId="LiveId" clId="{E91B9FBA-A626-4ED2-AE1D-BA48D0711064}" dt="2018-10-25T08:38:06.640" v="690" actId="207"/>
          <ac:spMkLst>
            <pc:docMk/>
            <pc:sldMk cId="3013552197" sldId="272"/>
            <ac:spMk id="38" creationId="{1853107B-9BBD-48B7-926E-487742626A99}"/>
          </ac:spMkLst>
        </pc:spChg>
        <pc:spChg chg="mod">
          <ac:chgData name="Ingmar Wever" userId="1d4f24f3f093ab16" providerId="LiveId" clId="{E91B9FBA-A626-4ED2-AE1D-BA48D0711064}" dt="2018-10-25T08:38:18.632" v="693" actId="207"/>
          <ac:spMkLst>
            <pc:docMk/>
            <pc:sldMk cId="3013552197" sldId="272"/>
            <ac:spMk id="60" creationId="{D2C0F103-BBD3-4A57-A5E1-D4785C14A247}"/>
          </ac:spMkLst>
        </pc:spChg>
        <pc:spChg chg="mod">
          <ac:chgData name="Ingmar Wever" userId="1d4f24f3f093ab16" providerId="LiveId" clId="{E91B9FBA-A626-4ED2-AE1D-BA48D0711064}" dt="2018-10-25T08:37:23.582" v="687" actId="207"/>
          <ac:spMkLst>
            <pc:docMk/>
            <pc:sldMk cId="3013552197" sldId="272"/>
            <ac:spMk id="61" creationId="{9885C7E5-D8CE-4204-8E29-B14A6C70BACF}"/>
          </ac:spMkLst>
        </pc:spChg>
      </pc:sldChg>
      <pc:sldChg chg="addSp delSp modSp add mod">
        <pc:chgData name="Ingmar Wever" userId="1d4f24f3f093ab16" providerId="LiveId" clId="{E91B9FBA-A626-4ED2-AE1D-BA48D0711064}" dt="2018-10-30T12:30:34.567" v="1516" actId="1035"/>
        <pc:sldMkLst>
          <pc:docMk/>
          <pc:sldMk cId="528761277" sldId="274"/>
        </pc:sldMkLst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3" creationId="{364E2845-1BAB-418D-8794-061367A37FE3}"/>
          </ac:spMkLst>
        </pc:spChg>
        <pc:spChg chg="add mo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4" creationId="{60F7719C-7071-4E90-93BB-F769DF81FBD8}"/>
          </ac:spMkLst>
        </pc:spChg>
        <pc:spChg chg="add mod ord topLvl">
          <ac:chgData name="Ingmar Wever" userId="1d4f24f3f093ab16" providerId="LiveId" clId="{E91B9FBA-A626-4ED2-AE1D-BA48D0711064}" dt="2018-10-30T12:29:39.170" v="1453" actId="208"/>
          <ac:spMkLst>
            <pc:docMk/>
            <pc:sldMk cId="528761277" sldId="274"/>
            <ac:spMk id="5" creationId="{4B030D4A-5CDE-48F0-8AF1-0A78D4BCB535}"/>
          </ac:spMkLst>
        </pc:spChg>
        <pc:spChg chg="add mod">
          <ac:chgData name="Ingmar Wever" userId="1d4f24f3f093ab16" providerId="LiveId" clId="{E91B9FBA-A626-4ED2-AE1D-BA48D0711064}" dt="2018-10-30T12:30:34.567" v="1516" actId="1035"/>
          <ac:spMkLst>
            <pc:docMk/>
            <pc:sldMk cId="528761277" sldId="274"/>
            <ac:spMk id="8" creationId="{AA8D004B-DAB7-45DD-9DFB-5732E7A71672}"/>
          </ac:spMkLst>
        </pc:spChg>
        <pc:spChg chg="add mod">
          <ac:chgData name="Ingmar Wever" userId="1d4f24f3f093ab16" providerId="LiveId" clId="{E91B9FBA-A626-4ED2-AE1D-BA48D0711064}" dt="2018-10-30T12:30:26.135" v="1503" actId="1035"/>
          <ac:spMkLst>
            <pc:docMk/>
            <pc:sldMk cId="528761277" sldId="274"/>
            <ac:spMk id="9" creationId="{6FB3008A-AC0C-429F-8C2C-F4E0B358AF31}"/>
          </ac:spMkLst>
        </pc:spChg>
        <pc:spChg chg="add mod">
          <ac:chgData name="Ingmar Wever" userId="1d4f24f3f093ab16" providerId="LiveId" clId="{E91B9FBA-A626-4ED2-AE1D-BA48D0711064}" dt="2018-10-30T12:30:19.781" v="1492" actId="1037"/>
          <ac:spMkLst>
            <pc:docMk/>
            <pc:sldMk cId="528761277" sldId="274"/>
            <ac:spMk id="10" creationId="{F89EE64F-B5CB-4B81-8FE7-0AAF3BFE10EC}"/>
          </ac:spMkLst>
        </pc:spChg>
        <pc:spChg chg="add mod">
          <ac:chgData name="Ingmar Wever" userId="1d4f24f3f093ab16" providerId="LiveId" clId="{E91B9FBA-A626-4ED2-AE1D-BA48D0711064}" dt="2018-10-25T09:04:00.728" v="798"/>
          <ac:spMkLst>
            <pc:docMk/>
            <pc:sldMk cId="528761277" sldId="274"/>
            <ac:spMk id="11" creationId="{0930D03E-2BA3-4DAE-9AE9-511F799686F0}"/>
          </ac:spMkLst>
        </pc:spChg>
        <pc:spChg chg="add mod">
          <ac:chgData name="Ingmar Wever" userId="1d4f24f3f093ab16" providerId="LiveId" clId="{E91B9FBA-A626-4ED2-AE1D-BA48D0711064}" dt="2018-10-25T15:02:30.223" v="1399" actId="554"/>
          <ac:spMkLst>
            <pc:docMk/>
            <pc:sldMk cId="528761277" sldId="274"/>
            <ac:spMk id="12" creationId="{FE141B38-C5A5-498B-9C5B-E7CE64781E40}"/>
          </ac:spMkLst>
        </pc:spChg>
        <pc:spChg chg="add mod">
          <ac:chgData name="Ingmar Wever" userId="1d4f24f3f093ab16" providerId="LiveId" clId="{E91B9FBA-A626-4ED2-AE1D-BA48D0711064}" dt="2018-10-25T09:04:44.189" v="895" actId="1036"/>
          <ac:spMkLst>
            <pc:docMk/>
            <pc:sldMk cId="528761277" sldId="274"/>
            <ac:spMk id="13" creationId="{59153835-4C24-4C68-9A16-8917D9E02DB3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14" creationId="{EA979737-5EE3-4C0B-A6CD-4FA15BD0439A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5" creationId="{6AEC55F5-4136-424F-BA6C-DD6ED6BC69A2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6" creationId="{65C63B29-2F53-4C00-B9D3-BBFDC8B24000}"/>
          </ac:spMkLst>
        </pc:spChg>
        <pc:spChg chg="add mod">
          <ac:chgData name="Ingmar Wever" userId="1d4f24f3f093ab16" providerId="LiveId" clId="{E91B9FBA-A626-4ED2-AE1D-BA48D0711064}" dt="2018-10-25T09:04:55.331" v="896" actId="552"/>
          <ac:spMkLst>
            <pc:docMk/>
            <pc:sldMk cId="528761277" sldId="274"/>
            <ac:spMk id="17" creationId="{FEFB9FA8-4EC9-4D48-88DD-C50D1C9DBFBC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19" creationId="{361E77C3-61BD-4B0E-B39C-FF8086BCF793}"/>
          </ac:spMkLst>
        </pc:spChg>
        <pc:spChg chg="add mod">
          <ac:chgData name="Ingmar Wever" userId="1d4f24f3f093ab16" providerId="LiveId" clId="{E91B9FBA-A626-4ED2-AE1D-BA48D0711064}" dt="2018-10-25T15:02:40.699" v="1400" actId="553"/>
          <ac:spMkLst>
            <pc:docMk/>
            <pc:sldMk cId="528761277" sldId="274"/>
            <ac:spMk id="20" creationId="{702B7DF3-1007-464E-BC27-9AF6D451405B}"/>
          </ac:spMkLst>
        </pc:spChg>
        <pc:spChg chg="add mod">
          <ac:chgData name="Ingmar Wever" userId="1d4f24f3f093ab16" providerId="LiveId" clId="{E91B9FBA-A626-4ED2-AE1D-BA48D0711064}" dt="2018-10-25T15:02:23.740" v="1398" actId="408"/>
          <ac:spMkLst>
            <pc:docMk/>
            <pc:sldMk cId="528761277" sldId="274"/>
            <ac:spMk id="21" creationId="{27AFC245-10D9-4EB0-A020-47087591DB52}"/>
          </ac:spMkLst>
        </pc:spChg>
        <pc:grpChg chg="add del mod">
          <ac:chgData name="Ingmar Wever" userId="1d4f24f3f093ab16" providerId="LiveId" clId="{E91B9FBA-A626-4ED2-AE1D-BA48D0711064}" dt="2018-10-24T15:21:52.737" v="165" actId="165"/>
          <ac:grpSpMkLst>
            <pc:docMk/>
            <pc:sldMk cId="528761277" sldId="274"/>
            <ac:grpSpMk id="6" creationId="{14BADC66-76F8-42FB-BF98-B03AEDC6D6D1}"/>
          </ac:grpSpMkLst>
        </pc:grpChg>
        <pc:grpChg chg="add mod">
          <ac:chgData name="Ingmar Wever" userId="1d4f24f3f093ab16" providerId="LiveId" clId="{E91B9FBA-A626-4ED2-AE1D-BA48D0711064}" dt="2018-10-25T15:02:40.699" v="1400" actId="553"/>
          <ac:grpSpMkLst>
            <pc:docMk/>
            <pc:sldMk cId="528761277" sldId="274"/>
            <ac:grpSpMk id="6" creationId="{3C4AA98B-6D14-4DE3-8716-BEDE669D6C78}"/>
          </ac:grpSpMkLst>
        </pc:grpChg>
        <pc:grpChg chg="add mod ord">
          <ac:chgData name="Ingmar Wever" userId="1d4f24f3f093ab16" providerId="LiveId" clId="{E91B9FBA-A626-4ED2-AE1D-BA48D0711064}" dt="2018-10-30T12:30:03.128" v="1474" actId="1038"/>
          <ac:grpSpMkLst>
            <pc:docMk/>
            <pc:sldMk cId="528761277" sldId="274"/>
            <ac:grpSpMk id="7" creationId="{88918226-4034-40FD-AC68-0C94DF2B4BFB}"/>
          </ac:grpSpMkLst>
        </pc:grpChg>
        <pc:grpChg chg="add mod">
          <ac:chgData name="Ingmar Wever" userId="1d4f24f3f093ab16" providerId="LiveId" clId="{E91B9FBA-A626-4ED2-AE1D-BA48D0711064}" dt="2018-10-25T15:02:30.223" v="1399" actId="554"/>
          <ac:grpSpMkLst>
            <pc:docMk/>
            <pc:sldMk cId="528761277" sldId="274"/>
            <ac:grpSpMk id="18" creationId="{F7B6D3DD-3A8E-4A1E-8DB9-1AE052D30500}"/>
          </ac:grpSpMkLst>
        </pc:grpChg>
        <pc:graphicFrameChg chg="add del mod topLvl">
          <ac:chgData name="Ingmar Wever" userId="1d4f24f3f093ab16" providerId="LiveId" clId="{E91B9FBA-A626-4ED2-AE1D-BA48D0711064}" dt="2018-10-25T15:01:18.364" v="1385" actId="478"/>
          <ac:graphicFrameMkLst>
            <pc:docMk/>
            <pc:sldMk cId="528761277" sldId="274"/>
            <ac:graphicFrameMk id="2" creationId="{BE638F29-E775-4F88-A4A2-F1545BE522E4}"/>
          </ac:graphicFrameMkLst>
        </pc:graphicFrameChg>
        <pc:graphicFrameChg chg="add mod">
          <ac:chgData name="Ingmar Wever" userId="1d4f24f3f093ab16" providerId="LiveId" clId="{E91B9FBA-A626-4ED2-AE1D-BA48D0711064}" dt="2018-10-30T12:29:19.470" v="1450" actId="167"/>
          <ac:graphicFrameMkLst>
            <pc:docMk/>
            <pc:sldMk cId="528761277" sldId="274"/>
            <ac:graphicFrameMk id="22" creationId="{BE638F29-E775-4F88-A4A2-F1545BE522E4}"/>
          </ac:graphicFrameMkLst>
        </pc:graphicFrameChg>
      </pc:sldChg>
      <pc:sldChg chg="addSp modSp add">
        <pc:chgData name="Ingmar Wever" userId="1d4f24f3f093ab16" providerId="LiveId" clId="{E91B9FBA-A626-4ED2-AE1D-BA48D0711064}" dt="2018-10-25T08:58:22.925" v="709" actId="207"/>
        <pc:sldMkLst>
          <pc:docMk/>
          <pc:sldMk cId="315063818" sldId="275"/>
        </pc:sldMkLst>
        <pc:spChg chg="add mod">
          <ac:chgData name="Ingmar Wever" userId="1d4f24f3f093ab16" providerId="LiveId" clId="{E91B9FBA-A626-4ED2-AE1D-BA48D0711064}" dt="2018-10-25T08:58:22.925" v="709" actId="207"/>
          <ac:spMkLst>
            <pc:docMk/>
            <pc:sldMk cId="315063818" sldId="275"/>
            <ac:spMk id="2" creationId="{DE2737B9-92AE-4AF2-9D46-E0CD4BAB2B30}"/>
          </ac:spMkLst>
        </pc:spChg>
        <pc:spChg chg="add">
          <ac:chgData name="Ingmar Wever" userId="1d4f24f3f093ab16" providerId="LiveId" clId="{E91B9FBA-A626-4ED2-AE1D-BA48D0711064}" dt="2018-10-25T08:57:57.968" v="708"/>
          <ac:spMkLst>
            <pc:docMk/>
            <pc:sldMk cId="315063818" sldId="275"/>
            <ac:spMk id="3" creationId="{415E84E3-0AF3-4BA5-A18A-C4C9879A2330}"/>
          </ac:spMkLst>
        </pc:spChg>
        <pc:grpChg chg="add">
          <ac:chgData name="Ingmar Wever" userId="1d4f24f3f093ab16" providerId="LiveId" clId="{E91B9FBA-A626-4ED2-AE1D-BA48D0711064}" dt="2018-10-25T08:57:57.968" v="708"/>
          <ac:grpSpMkLst>
            <pc:docMk/>
            <pc:sldMk cId="315063818" sldId="275"/>
            <ac:grpSpMk id="4" creationId="{BCEF5BA3-0134-49AB-B893-B04489D75581}"/>
          </ac:grpSpMkLst>
        </pc:grpChg>
      </pc:sldChg>
      <pc:sldChg chg="addSp delSp modSp add mod">
        <pc:chgData name="Ingmar Wever" userId="1d4f24f3f093ab16" providerId="LiveId" clId="{E91B9FBA-A626-4ED2-AE1D-BA48D0711064}" dt="2018-10-25T16:10:55.830" v="1406" actId="1582"/>
        <pc:sldMkLst>
          <pc:docMk/>
          <pc:sldMk cId="2256969888" sldId="276"/>
        </pc:sldMkLst>
        <pc:graphicFrameChg chg="add del mod">
          <ac:chgData name="Ingmar Wever" userId="1d4f24f3f093ab16" providerId="LiveId" clId="{E91B9FBA-A626-4ED2-AE1D-BA48D0711064}" dt="2018-10-25T11:58:18.930" v="1086" actId="478"/>
          <ac:graphicFrameMkLst>
            <pc:docMk/>
            <pc:sldMk cId="2256969888" sldId="276"/>
            <ac:graphicFrameMk id="2" creationId="{3B67E7D7-DA1B-4B6B-AD7D-33F489EA351E}"/>
          </ac:graphicFrameMkLst>
        </pc:graphicFrameChg>
        <pc:graphicFrameChg chg="add del">
          <ac:chgData name="Ingmar Wever" userId="1d4f24f3f093ab16" providerId="LiveId" clId="{E91B9FBA-A626-4ED2-AE1D-BA48D0711064}" dt="2018-10-25T09:52:26.615" v="1067" actId="478"/>
          <ac:graphicFrameMkLst>
            <pc:docMk/>
            <pc:sldMk cId="2256969888" sldId="276"/>
            <ac:graphicFrameMk id="3" creationId="{1502FB81-68A1-4AB3-8B94-D3C6E40CD833}"/>
          </ac:graphicFrameMkLst>
        </pc:graphicFrameChg>
        <pc:graphicFrameChg chg="add del mod">
          <ac:chgData name="Ingmar Wever" userId="1d4f24f3f093ab16" providerId="LiveId" clId="{E91B9FBA-A626-4ED2-AE1D-BA48D0711064}" dt="2018-10-25T16:10:20.695" v="1402" actId="478"/>
          <ac:graphicFrameMkLst>
            <pc:docMk/>
            <pc:sldMk cId="2256969888" sldId="276"/>
            <ac:graphicFrameMk id="4" creationId="{1502FB81-68A1-4AB3-8B94-D3C6E40CD833}"/>
          </ac:graphicFrameMkLst>
        </pc:graphicFrameChg>
        <pc:graphicFrameChg chg="add mod">
          <ac:chgData name="Ingmar Wever" userId="1d4f24f3f093ab16" providerId="LiveId" clId="{E91B9FBA-A626-4ED2-AE1D-BA48D0711064}" dt="2018-10-25T11:39:29.702" v="1084" actId="1076"/>
          <ac:graphicFrameMkLst>
            <pc:docMk/>
            <pc:sldMk cId="2256969888" sldId="276"/>
            <ac:graphicFrameMk id="5" creationId="{D68BB792-BF9F-4F4A-AF9E-FFFA03D4F404}"/>
          </ac:graphicFrameMkLst>
        </pc:graphicFrameChg>
        <pc:graphicFrameChg chg="add mod">
          <ac:chgData name="Ingmar Wever" userId="1d4f24f3f093ab16" providerId="LiveId" clId="{E91B9FBA-A626-4ED2-AE1D-BA48D0711064}" dt="2018-10-25T16:10:55.830" v="1406" actId="1582"/>
          <ac:graphicFrameMkLst>
            <pc:docMk/>
            <pc:sldMk cId="2256969888" sldId="276"/>
            <ac:graphicFrameMk id="6" creationId="{1502FB81-68A1-4AB3-8B94-D3C6E40CD833}"/>
          </ac:graphicFrameMkLst>
        </pc:graphicFrameChg>
      </pc:sldChg>
      <pc:sldChg chg="addSp delSp modSp add mod">
        <pc:chgData name="Ingmar Wever" userId="1d4f24f3f093ab16" providerId="LiveId" clId="{E91B9FBA-A626-4ED2-AE1D-BA48D0711064}" dt="2018-12-03T21:41:10.458" v="3373" actId="1076"/>
        <pc:sldMkLst>
          <pc:docMk/>
          <pc:sldMk cId="2733053284" sldId="277"/>
        </pc:sldMkLst>
        <pc:spChg chg="add mod">
          <ac:chgData name="Ingmar Wever" userId="1d4f24f3f093ab16" providerId="LiveId" clId="{E91B9FBA-A626-4ED2-AE1D-BA48D0711064}" dt="2018-12-03T21:17:38.516" v="3255" actId="1076"/>
          <ac:spMkLst>
            <pc:docMk/>
            <pc:sldMk cId="2733053284" sldId="277"/>
            <ac:spMk id="2" creationId="{5AA6E728-AC3C-41A7-B486-F3F139AF1466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8" creationId="{679DDFD6-493B-45E5-A578-30963FF856EE}"/>
          </ac:spMkLst>
        </pc:spChg>
        <pc:spChg chg="add del mod">
          <ac:chgData name="Ingmar Wever" userId="1d4f24f3f093ab16" providerId="LiveId" clId="{E91B9FBA-A626-4ED2-AE1D-BA48D0711064}" dt="2018-11-07T18:03:41.474" v="2764" actId="1076"/>
          <ac:spMkLst>
            <pc:docMk/>
            <pc:sldMk cId="2733053284" sldId="277"/>
            <ac:spMk id="9" creationId="{A2BFFC8B-5391-4AFE-BD66-E245030DF8F2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10" creationId="{00ED2472-505B-4E1B-B46D-A5464C509D14}"/>
          </ac:spMkLst>
        </pc:spChg>
        <pc:spChg chg="add del mod">
          <ac:chgData name="Ingmar Wever" userId="1d4f24f3f093ab16" providerId="LiveId" clId="{E91B9FBA-A626-4ED2-AE1D-BA48D0711064}" dt="2018-11-07T18:03:45.010" v="2765" actId="1076"/>
          <ac:spMkLst>
            <pc:docMk/>
            <pc:sldMk cId="2733053284" sldId="277"/>
            <ac:spMk id="11" creationId="{EC52B5D6-E209-4387-A625-3D5A3F7FD204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2" creationId="{A5D17019-60AD-40FD-914C-AF0886C90393}"/>
          </ac:spMkLst>
        </pc:spChg>
        <pc:spChg chg="add mod">
          <ac:chgData name="Ingmar Wever" userId="1d4f24f3f093ab16" providerId="LiveId" clId="{E91B9FBA-A626-4ED2-AE1D-BA48D0711064}" dt="2018-12-03T21:16:20.860" v="3244" actId="14100"/>
          <ac:spMkLst>
            <pc:docMk/>
            <pc:sldMk cId="2733053284" sldId="277"/>
            <ac:spMk id="12" creationId="{EA786C51-CDD6-47BC-AEAC-1B53C774BE28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3" creationId="{445402FE-84C3-424A-A465-B033A3227D64}"/>
          </ac:spMkLst>
        </pc:spChg>
        <pc:spChg chg="add mod">
          <ac:chgData name="Ingmar Wever" userId="1d4f24f3f093ab16" providerId="LiveId" clId="{E91B9FBA-A626-4ED2-AE1D-BA48D0711064}" dt="2018-12-03T21:30:16.180" v="3292" actId="555"/>
          <ac:spMkLst>
            <pc:docMk/>
            <pc:sldMk cId="2733053284" sldId="277"/>
            <ac:spMk id="14" creationId="{43FAADBF-6E26-4E15-800A-38F8F2914C2D}"/>
          </ac:spMkLst>
        </pc:spChg>
        <pc:spChg chg="add del mod ord">
          <ac:chgData name="Ingmar Wever" userId="1d4f24f3f093ab16" providerId="LiveId" clId="{E91B9FBA-A626-4ED2-AE1D-BA48D0711064}" dt="2018-10-30T23:19:31.091" v="1609" actId="478"/>
          <ac:spMkLst>
            <pc:docMk/>
            <pc:sldMk cId="2733053284" sldId="277"/>
            <ac:spMk id="14" creationId="{513821F5-FF26-4602-9321-8A5807626F6E}"/>
          </ac:spMkLst>
        </pc:spChg>
        <pc:spChg chg="add del mod ord">
          <ac:chgData name="Ingmar Wever" userId="1d4f24f3f093ab16" providerId="LiveId" clId="{E91B9FBA-A626-4ED2-AE1D-BA48D0711064}" dt="2018-10-30T23:17:29.989" v="1553" actId="478"/>
          <ac:spMkLst>
            <pc:docMk/>
            <pc:sldMk cId="2733053284" sldId="277"/>
            <ac:spMk id="15" creationId="{0BCB0AAA-364D-42E4-81F3-BA9B7C64849B}"/>
          </ac:spMkLst>
        </pc:spChg>
        <pc:spChg chg="add mod">
          <ac:chgData name="Ingmar Wever" userId="1d4f24f3f093ab16" providerId="LiveId" clId="{E91B9FBA-A626-4ED2-AE1D-BA48D0711064}" dt="2018-12-03T21:30:16.180" v="3292" actId="555"/>
          <ac:spMkLst>
            <pc:docMk/>
            <pc:sldMk cId="2733053284" sldId="277"/>
            <ac:spMk id="15" creationId="{12781933-2216-4133-BA0B-69CF9C443A27}"/>
          </ac:spMkLst>
        </pc:spChg>
        <pc:spChg chg="add del mod ord">
          <ac:chgData name="Ingmar Wever" userId="1d4f24f3f093ab16" providerId="LiveId" clId="{E91B9FBA-A626-4ED2-AE1D-BA48D0711064}" dt="2018-10-30T23:17:31.210" v="1554" actId="478"/>
          <ac:spMkLst>
            <pc:docMk/>
            <pc:sldMk cId="2733053284" sldId="277"/>
            <ac:spMk id="16" creationId="{2E8EAAB8-71AC-40F6-9C6D-56BB9840608E}"/>
          </ac:spMkLst>
        </pc:spChg>
        <pc:spChg chg="add mod">
          <ac:chgData name="Ingmar Wever" userId="1d4f24f3f093ab16" providerId="LiveId" clId="{E91B9FBA-A626-4ED2-AE1D-BA48D0711064}" dt="2018-12-03T21:30:05.484" v="3290" actId="1038"/>
          <ac:spMkLst>
            <pc:docMk/>
            <pc:sldMk cId="2733053284" sldId="277"/>
            <ac:spMk id="16" creationId="{355E4724-0742-4488-B8C4-816650E3433F}"/>
          </ac:spMkLst>
        </pc:spChg>
        <pc:spChg chg="add mod">
          <ac:chgData name="Ingmar Wever" userId="1d4f24f3f093ab16" providerId="LiveId" clId="{E91B9FBA-A626-4ED2-AE1D-BA48D0711064}" dt="2018-12-03T21:30:05.484" v="3290" actId="1038"/>
          <ac:spMkLst>
            <pc:docMk/>
            <pc:sldMk cId="2733053284" sldId="277"/>
            <ac:spMk id="17" creationId="{098DB249-BEFD-4E8F-924A-687ECD627C90}"/>
          </ac:spMkLst>
        </pc:spChg>
        <pc:spChg chg="add del mod ord">
          <ac:chgData name="Ingmar Wever" userId="1d4f24f3f093ab16" providerId="LiveId" clId="{E91B9FBA-A626-4ED2-AE1D-BA48D0711064}" dt="2018-10-30T23:17:31.962" v="1555" actId="478"/>
          <ac:spMkLst>
            <pc:docMk/>
            <pc:sldMk cId="2733053284" sldId="277"/>
            <ac:spMk id="17" creationId="{E7589A56-B585-4DED-B021-9E302C5F83D1}"/>
          </ac:spMkLst>
        </pc:spChg>
        <pc:spChg chg="add del mod">
          <ac:chgData name="Ingmar Wever" userId="1d4f24f3f093ab16" providerId="LiveId" clId="{E91B9FBA-A626-4ED2-AE1D-BA48D0711064}" dt="2018-11-07T18:04:54.480" v="2775" actId="478"/>
          <ac:spMkLst>
            <pc:docMk/>
            <pc:sldMk cId="2733053284" sldId="277"/>
            <ac:spMk id="18" creationId="{0D276482-EEEF-46BE-8B38-C51A9A8E0AE2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18" creationId="{B6417988-D801-4CC5-A367-97F0608FE082}"/>
          </ac:spMkLst>
        </pc:spChg>
        <pc:spChg chg="add del mod">
          <ac:chgData name="Ingmar Wever" userId="1d4f24f3f093ab16" providerId="LiveId" clId="{E91B9FBA-A626-4ED2-AE1D-BA48D0711064}" dt="2018-11-07T18:04:58.787" v="2777" actId="478"/>
          <ac:spMkLst>
            <pc:docMk/>
            <pc:sldMk cId="2733053284" sldId="277"/>
            <ac:spMk id="19" creationId="{E0A4AF0D-C749-4DB0-9D11-CB0554130B3E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19" creationId="{EFF2FEDD-BAC5-4C1A-9742-D573DA15E4E7}"/>
          </ac:spMkLst>
        </pc:spChg>
        <pc:spChg chg="add del mod">
          <ac:chgData name="Ingmar Wever" userId="1d4f24f3f093ab16" providerId="LiveId" clId="{E91B9FBA-A626-4ED2-AE1D-BA48D0711064}" dt="2018-11-07T18:04:57.035" v="2776" actId="478"/>
          <ac:spMkLst>
            <pc:docMk/>
            <pc:sldMk cId="2733053284" sldId="277"/>
            <ac:spMk id="20" creationId="{6E81F36E-F5DF-48C5-8D0B-E5DB2CD6DE98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20" creationId="{B33A2321-527B-4ED1-B4F5-8BF7F94A982C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1" creationId="{87830326-D899-4158-A636-2FE79C0CAE31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21" creationId="{E80CD39B-8700-4141-AA36-9A8161484AC3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22" creationId="{632697B1-8917-4FFB-8DF0-DF4446CB448E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2" creationId="{8148544B-EB9E-4E51-BC39-0CC0BFC54081}"/>
          </ac:spMkLst>
        </pc:spChg>
        <pc:spChg chg="add del mod">
          <ac:chgData name="Ingmar Wever" userId="1d4f24f3f093ab16" providerId="LiveId" clId="{E91B9FBA-A626-4ED2-AE1D-BA48D0711064}" dt="2018-12-03T21:19:41.646" v="3270" actId="478"/>
          <ac:spMkLst>
            <pc:docMk/>
            <pc:sldMk cId="2733053284" sldId="277"/>
            <ac:spMk id="23" creationId="{361BC1E0-D006-4332-8E68-A8452972EFE2}"/>
          </ac:spMkLst>
        </pc:spChg>
        <pc:spChg chg="add del mod">
          <ac:chgData name="Ingmar Wever" userId="1d4f24f3f093ab16" providerId="LiveId" clId="{E91B9FBA-A626-4ED2-AE1D-BA48D0711064}" dt="2018-11-07T18:11:51.353" v="2846" actId="478"/>
          <ac:spMkLst>
            <pc:docMk/>
            <pc:sldMk cId="2733053284" sldId="277"/>
            <ac:spMk id="23" creationId="{8D985953-EB8F-4DE7-8FBB-54456621081E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4" creationId="{0451394B-9635-4BF3-818E-5F9F592F8FB3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4" creationId="{8CDEE4BA-C2AB-4D4C-83E7-6A9DF960B755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5" creationId="{390CF32B-184D-40D1-88F7-7BE5DBB8482B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5" creationId="{B57DD69D-5775-4E7F-BF0A-3AA74A8B03CA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6" creationId="{4884A215-3E9E-4A44-B593-318B9C50E19F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6" creationId="{DF656283-4E78-4025-8E94-DA8ED56833D0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7" creationId="{49CBBB71-23B1-4B90-BDCD-CD180FEC9D2F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7" creationId="{BA446B6D-A938-4235-A09E-0FE3FF706381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8" creationId="{530DD346-D0B6-485A-9067-C11F6BC915E0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8" creationId="{7238C020-7D9D-4C68-9FC3-00DAD7497313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29" creationId="{5CCA69F3-B090-46C4-A59A-7A83DDFB42BD}"/>
          </ac:spMkLst>
        </pc:spChg>
        <pc:spChg chg="add del mod">
          <ac:chgData name="Ingmar Wever" userId="1d4f24f3f093ab16" providerId="LiveId" clId="{E91B9FBA-A626-4ED2-AE1D-BA48D0711064}" dt="2018-11-07T17:34:58.466" v="2669"/>
          <ac:spMkLst>
            <pc:docMk/>
            <pc:sldMk cId="2733053284" sldId="277"/>
            <ac:spMk id="29" creationId="{868EEB3F-982E-4748-A9A9-1A5160C16A78}"/>
          </ac:spMkLst>
        </pc:spChg>
        <pc:spChg chg="add del mod">
          <ac:chgData name="Ingmar Wever" userId="1d4f24f3f093ab16" providerId="LiveId" clId="{E91B9FBA-A626-4ED2-AE1D-BA48D0711064}" dt="2018-12-03T21:19:52.892" v="3271" actId="478"/>
          <ac:spMkLst>
            <pc:docMk/>
            <pc:sldMk cId="2733053284" sldId="277"/>
            <ac:spMk id="31" creationId="{81A9CE21-1023-484A-991F-FC3F35894CAE}"/>
          </ac:spMkLst>
        </pc:spChg>
        <pc:spChg chg="add del mod">
          <ac:chgData name="Ingmar Wever" userId="1d4f24f3f093ab16" providerId="LiveId" clId="{E91B9FBA-A626-4ED2-AE1D-BA48D0711064}" dt="2018-12-03T21:19:53.922" v="3272" actId="478"/>
          <ac:spMkLst>
            <pc:docMk/>
            <pc:sldMk cId="2733053284" sldId="277"/>
            <ac:spMk id="32" creationId="{234D6714-D320-4237-9FBE-C15A7D6BB8D7}"/>
          </ac:spMkLst>
        </pc:spChg>
        <pc:spChg chg="add del mod">
          <ac:chgData name="Ingmar Wever" userId="1d4f24f3f093ab16" providerId="LiveId" clId="{E91B9FBA-A626-4ED2-AE1D-BA48D0711064}" dt="2018-12-03T21:19:54.881" v="3273" actId="478"/>
          <ac:spMkLst>
            <pc:docMk/>
            <pc:sldMk cId="2733053284" sldId="277"/>
            <ac:spMk id="33" creationId="{EC3F8EBA-9152-4608-94EB-3EDCE8C611BD}"/>
          </ac:spMkLst>
        </pc:spChg>
        <pc:spChg chg="add mod">
          <ac:chgData name="Ingmar Wever" userId="1d4f24f3f093ab16" providerId="LiveId" clId="{E91B9FBA-A626-4ED2-AE1D-BA48D0711064}" dt="2018-11-07T18:12:46.040" v="2861" actId="1038"/>
          <ac:spMkLst>
            <pc:docMk/>
            <pc:sldMk cId="2733053284" sldId="277"/>
            <ac:spMk id="35" creationId="{B93ADA16-07D8-4856-AFC4-0CF59F31E56D}"/>
          </ac:spMkLst>
        </pc:spChg>
        <pc:spChg chg="add mod">
          <ac:chgData name="Ingmar Wever" userId="1d4f24f3f093ab16" providerId="LiveId" clId="{E91B9FBA-A626-4ED2-AE1D-BA48D0711064}" dt="2018-12-03T21:30:16.180" v="3292" actId="555"/>
          <ac:spMkLst>
            <pc:docMk/>
            <pc:sldMk cId="2733053284" sldId="277"/>
            <ac:spMk id="36" creationId="{8425DD07-9019-4B00-9379-5CE23CD54883}"/>
          </ac:spMkLst>
        </pc:spChg>
        <pc:spChg chg="add mod">
          <ac:chgData name="Ingmar Wever" userId="1d4f24f3f093ab16" providerId="LiveId" clId="{E91B9FBA-A626-4ED2-AE1D-BA48D0711064}" dt="2018-12-03T21:29:50.832" v="3288" actId="555"/>
          <ac:spMkLst>
            <pc:docMk/>
            <pc:sldMk cId="2733053284" sldId="277"/>
            <ac:spMk id="37" creationId="{D42A42B3-BDB3-4137-9CC2-613464B396F0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38" creationId="{F2FDD47C-8984-4872-8AF1-A75362F93406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39" creationId="{0E60AA89-97D2-4C23-80E1-232B076816B5}"/>
          </ac:spMkLst>
        </pc:spChg>
        <pc:spChg chg="add mod">
          <ac:chgData name="Ingmar Wever" userId="1d4f24f3f093ab16" providerId="LiveId" clId="{E91B9FBA-A626-4ED2-AE1D-BA48D0711064}" dt="2018-12-03T21:31:25.351" v="3296" actId="1037"/>
          <ac:spMkLst>
            <pc:docMk/>
            <pc:sldMk cId="2733053284" sldId="277"/>
            <ac:spMk id="40" creationId="{7C9FFE8E-D90B-4E30-84A1-AB5688061EF6}"/>
          </ac:spMkLst>
        </pc:spChg>
        <pc:grpChg chg="add mod">
          <ac:chgData name="Ingmar Wever" userId="1d4f24f3f093ab16" providerId="LiveId" clId="{E91B9FBA-A626-4ED2-AE1D-BA48D0711064}" dt="2018-12-03T21:40:58.160" v="3371" actId="1076"/>
          <ac:grpSpMkLst>
            <pc:docMk/>
            <pc:sldMk cId="2733053284" sldId="277"/>
            <ac:grpSpMk id="41" creationId="{F843E09E-834F-422C-B25B-3E39832480C4}"/>
          </ac:grpSpMkLst>
        </pc:grpChg>
        <pc:grpChg chg="add mod">
          <ac:chgData name="Ingmar Wever" userId="1d4f24f3f093ab16" providerId="LiveId" clId="{E91B9FBA-A626-4ED2-AE1D-BA48D0711064}" dt="2018-12-03T21:40:58.160" v="3371" actId="1076"/>
          <ac:grpSpMkLst>
            <pc:docMk/>
            <pc:sldMk cId="2733053284" sldId="277"/>
            <ac:grpSpMk id="44" creationId="{396D75F3-AFD1-486A-A239-28C88700C3D4}"/>
          </ac:grpSpMkLst>
        </pc:grpChg>
        <pc:grpChg chg="add mod">
          <ac:chgData name="Ingmar Wever" userId="1d4f24f3f093ab16" providerId="LiveId" clId="{E91B9FBA-A626-4ED2-AE1D-BA48D0711064}" dt="2018-12-03T21:40:58.160" v="3371" actId="1076"/>
          <ac:grpSpMkLst>
            <pc:docMk/>
            <pc:sldMk cId="2733053284" sldId="277"/>
            <ac:grpSpMk id="47" creationId="{EB45C3D8-E6BA-407C-BAEE-A2ABB20D5397}"/>
          </ac:grpSpMkLst>
        </pc:grpChg>
        <pc:grpChg chg="add mod">
          <ac:chgData name="Ingmar Wever" userId="1d4f24f3f093ab16" providerId="LiveId" clId="{E91B9FBA-A626-4ED2-AE1D-BA48D0711064}" dt="2018-12-03T21:41:10.458" v="3373" actId="1076"/>
          <ac:grpSpMkLst>
            <pc:docMk/>
            <pc:sldMk cId="2733053284" sldId="277"/>
            <ac:grpSpMk id="50" creationId="{E70A6102-0645-4210-B4DE-086E46BD72D4}"/>
          </ac:grpSpMkLst>
        </pc:grpChg>
        <pc:grpChg chg="add mod">
          <ac:chgData name="Ingmar Wever" userId="1d4f24f3f093ab16" providerId="LiveId" clId="{E91B9FBA-A626-4ED2-AE1D-BA48D0711064}" dt="2018-12-03T21:41:10.458" v="3373" actId="1076"/>
          <ac:grpSpMkLst>
            <pc:docMk/>
            <pc:sldMk cId="2733053284" sldId="277"/>
            <ac:grpSpMk id="53" creationId="{1810E2C7-53F0-49BE-8D61-CD27B3AEBE5F}"/>
          </ac:grpSpMkLst>
        </pc:grpChg>
        <pc:grpChg chg="add mod">
          <ac:chgData name="Ingmar Wever" userId="1d4f24f3f093ab16" providerId="LiveId" clId="{E91B9FBA-A626-4ED2-AE1D-BA48D0711064}" dt="2018-12-03T21:41:10.458" v="3373" actId="1076"/>
          <ac:grpSpMkLst>
            <pc:docMk/>
            <pc:sldMk cId="2733053284" sldId="277"/>
            <ac:grpSpMk id="56" creationId="{C4F0B086-EB83-4AD0-95A6-FBF14442C6B0}"/>
          </ac:grpSpMkLst>
        </pc:grpChg>
        <pc:graphicFrameChg chg="add del mod">
          <ac:chgData name="Ingmar Wever" userId="1d4f24f3f093ab16" providerId="LiveId" clId="{E91B9FBA-A626-4ED2-AE1D-BA48D0711064}" dt="2018-10-25T14:20:27.106" v="1186" actId="478"/>
          <ac:graphicFrameMkLst>
            <pc:docMk/>
            <pc:sldMk cId="2733053284" sldId="277"/>
            <ac:graphicFrameMk id="2" creationId="{46F1778A-C3C8-497A-AABB-8855A2A23198}"/>
          </ac:graphicFrameMkLst>
        </pc:graphicFrameChg>
        <pc:graphicFrameChg chg="add del mod">
          <ac:chgData name="Ingmar Wever" userId="1d4f24f3f093ab16" providerId="LiveId" clId="{E91B9FBA-A626-4ED2-AE1D-BA48D0711064}" dt="2018-11-07T18:11:47.501" v="2845" actId="478"/>
          <ac:graphicFrameMkLst>
            <pc:docMk/>
            <pc:sldMk cId="2733053284" sldId="277"/>
            <ac:graphicFrameMk id="3" creationId="{0FF00C71-71B8-41E6-A22A-121ED74219BB}"/>
          </ac:graphicFrameMkLst>
        </pc:graphicFrameChg>
        <pc:graphicFrameChg chg="add del mod">
          <ac:chgData name="Ingmar Wever" userId="1d4f24f3f093ab16" providerId="LiveId" clId="{E91B9FBA-A626-4ED2-AE1D-BA48D0711064}" dt="2018-10-25T14:15:13.678" v="1120" actId="478"/>
          <ac:graphicFrameMkLst>
            <pc:docMk/>
            <pc:sldMk cId="2733053284" sldId="277"/>
            <ac:graphicFrameMk id="4" creationId="{999AE3CA-D3E9-4434-99E7-24650CD69215}"/>
          </ac:graphicFrameMkLst>
        </pc:graphicFrameChg>
        <pc:graphicFrameChg chg="add del mod">
          <ac:chgData name="Ingmar Wever" userId="1d4f24f3f093ab16" providerId="LiveId" clId="{E91B9FBA-A626-4ED2-AE1D-BA48D0711064}" dt="2018-11-07T18:03:49.435" v="2766" actId="478"/>
          <ac:graphicFrameMkLst>
            <pc:docMk/>
            <pc:sldMk cId="2733053284" sldId="277"/>
            <ac:graphicFrameMk id="5" creationId="{3F6B5619-5AC7-49E4-BC94-DD55FC010C2C}"/>
          </ac:graphicFrameMkLst>
        </pc:graphicFrameChg>
        <pc:graphicFrameChg chg="add del mod">
          <ac:chgData name="Ingmar Wever" userId="1d4f24f3f093ab16" providerId="LiveId" clId="{E91B9FBA-A626-4ED2-AE1D-BA48D0711064}" dt="2018-11-07T17:34:58.466" v="2669"/>
          <ac:graphicFrameMkLst>
            <pc:docMk/>
            <pc:sldMk cId="2733053284" sldId="277"/>
            <ac:graphicFrameMk id="6" creationId="{46F1778A-C3C8-497A-AABB-8855A2A23198}"/>
          </ac:graphicFrameMkLst>
        </pc:graphicFrameChg>
        <pc:graphicFrameChg chg="add del mod">
          <ac:chgData name="Ingmar Wever" userId="1d4f24f3f093ab16" providerId="LiveId" clId="{E91B9FBA-A626-4ED2-AE1D-BA48D0711064}" dt="2018-11-07T17:34:58.466" v="2669"/>
          <ac:graphicFrameMkLst>
            <pc:docMk/>
            <pc:sldMk cId="2733053284" sldId="277"/>
            <ac:graphicFrameMk id="7" creationId="{5C22068F-FD98-4DD1-8EBD-DA827287FDCF}"/>
          </ac:graphicFrameMkLst>
        </pc:graphicFrameChg>
        <pc:graphicFrameChg chg="add mod">
          <ac:chgData name="Ingmar Wever" userId="1d4f24f3f093ab16" providerId="LiveId" clId="{E91B9FBA-A626-4ED2-AE1D-BA48D0711064}" dt="2018-11-07T18:05:15.171" v="2778" actId="14100"/>
          <ac:graphicFrameMkLst>
            <pc:docMk/>
            <pc:sldMk cId="2733053284" sldId="277"/>
            <ac:graphicFrameMk id="30" creationId="{29828A27-68F9-408D-A52E-C135089E7C7C}"/>
          </ac:graphicFrameMkLst>
        </pc:graphicFrameChg>
        <pc:graphicFrameChg chg="add mod">
          <ac:chgData name="Ingmar Wever" userId="1d4f24f3f093ab16" providerId="LiveId" clId="{E91B9FBA-A626-4ED2-AE1D-BA48D0711064}" dt="2018-11-07T18:12:11.616" v="2853" actId="207"/>
          <ac:graphicFrameMkLst>
            <pc:docMk/>
            <pc:sldMk cId="2733053284" sldId="277"/>
            <ac:graphicFrameMk id="34" creationId="{59DBCCFF-7771-4A7E-8BDF-85C49A9F6EF8}"/>
          </ac:graphicFrameMkLst>
        </pc:graphicFrameChg>
      </pc:sldChg>
      <pc:sldChg chg="addSp delSp modSp add mod">
        <pc:chgData name="Ingmar Wever" userId="1d4f24f3f093ab16" providerId="LiveId" clId="{E91B9FBA-A626-4ED2-AE1D-BA48D0711064}" dt="2018-12-03T21:44:32.958" v="3405" actId="1076"/>
        <pc:sldMkLst>
          <pc:docMk/>
          <pc:sldMk cId="271874558" sldId="278"/>
        </pc:sldMkLst>
        <pc:spChg chg="add mod">
          <ac:chgData name="Ingmar Wever" userId="1d4f24f3f093ab16" providerId="LiveId" clId="{E91B9FBA-A626-4ED2-AE1D-BA48D0711064}" dt="2018-10-29T13:37:37.212" v="1429" actId="1076"/>
          <ac:spMkLst>
            <pc:docMk/>
            <pc:sldMk cId="271874558" sldId="278"/>
            <ac:spMk id="4" creationId="{D743560A-D966-4B89-B199-B15A5BA5317D}"/>
          </ac:spMkLst>
        </pc:spChg>
        <pc:spChg chg="add mod">
          <ac:chgData name="Ingmar Wever" userId="1d4f24f3f093ab16" providerId="LiveId" clId="{E91B9FBA-A626-4ED2-AE1D-BA48D0711064}" dt="2018-10-29T13:42:10.724" v="1430" actId="20577"/>
          <ac:spMkLst>
            <pc:docMk/>
            <pc:sldMk cId="271874558" sldId="278"/>
            <ac:spMk id="5" creationId="{BCEB83E2-016E-404A-BDE7-4BCF0CC93281}"/>
          </ac:spMkLst>
        </pc:spChg>
        <pc:grpChg chg="add mod">
          <ac:chgData name="Ingmar Wever" userId="1d4f24f3f093ab16" providerId="LiveId" clId="{E91B9FBA-A626-4ED2-AE1D-BA48D0711064}" dt="2018-12-03T21:44:04.573" v="3402" actId="465"/>
          <ac:grpSpMkLst>
            <pc:docMk/>
            <pc:sldMk cId="271874558" sldId="278"/>
            <ac:grpSpMk id="6" creationId="{892AD901-0024-48A9-8D20-3BB677AC5204}"/>
          </ac:grpSpMkLst>
        </pc:grpChg>
        <pc:grpChg chg="add del mod">
          <ac:chgData name="Ingmar Wever" userId="1d4f24f3f093ab16" providerId="LiveId" clId="{E91B9FBA-A626-4ED2-AE1D-BA48D0711064}" dt="2018-12-03T21:43:09.950" v="3387" actId="478"/>
          <ac:grpSpMkLst>
            <pc:docMk/>
            <pc:sldMk cId="271874558" sldId="278"/>
            <ac:grpSpMk id="9" creationId="{193124F4-9E13-49B1-80A1-70FFBB9B1161}"/>
          </ac:grpSpMkLst>
        </pc:grpChg>
        <pc:grpChg chg="add del mod">
          <ac:chgData name="Ingmar Wever" userId="1d4f24f3f093ab16" providerId="LiveId" clId="{E91B9FBA-A626-4ED2-AE1D-BA48D0711064}" dt="2018-12-03T21:43:11.043" v="3388" actId="478"/>
          <ac:grpSpMkLst>
            <pc:docMk/>
            <pc:sldMk cId="271874558" sldId="278"/>
            <ac:grpSpMk id="12" creationId="{74EE43BA-6074-40CA-A35C-0EC9F3FF66F4}"/>
          </ac:grpSpMkLst>
        </pc:grpChg>
        <pc:grpChg chg="add del mod">
          <ac:chgData name="Ingmar Wever" userId="1d4f24f3f093ab16" providerId="LiveId" clId="{E91B9FBA-A626-4ED2-AE1D-BA48D0711064}" dt="2018-12-03T21:43:12.256" v="3389" actId="478"/>
          <ac:grpSpMkLst>
            <pc:docMk/>
            <pc:sldMk cId="271874558" sldId="278"/>
            <ac:grpSpMk id="15" creationId="{E1866A31-E09F-4E6E-A1F4-2F23C6475B90}"/>
          </ac:grpSpMkLst>
        </pc:grpChg>
        <pc:grpChg chg="add del mod">
          <ac:chgData name="Ingmar Wever" userId="1d4f24f3f093ab16" providerId="LiveId" clId="{E91B9FBA-A626-4ED2-AE1D-BA48D0711064}" dt="2018-12-03T21:43:13.161" v="3390" actId="478"/>
          <ac:grpSpMkLst>
            <pc:docMk/>
            <pc:sldMk cId="271874558" sldId="278"/>
            <ac:grpSpMk id="18" creationId="{F167BE53-2DF2-4339-9A5F-DB5BEFB1EDF4}"/>
          </ac:grpSpMkLst>
        </pc:grpChg>
        <pc:grpChg chg="add mod">
          <ac:chgData name="Ingmar Wever" userId="1d4f24f3f093ab16" providerId="LiveId" clId="{E91B9FBA-A626-4ED2-AE1D-BA48D0711064}" dt="2018-12-03T21:44:04.573" v="3402" actId="465"/>
          <ac:grpSpMkLst>
            <pc:docMk/>
            <pc:sldMk cId="271874558" sldId="278"/>
            <ac:grpSpMk id="21" creationId="{EE3386FE-B870-4CC4-8F9B-1E4B34FEB9FD}"/>
          </ac:grpSpMkLst>
        </pc:grpChg>
        <pc:grpChg chg="add mod">
          <ac:chgData name="Ingmar Wever" userId="1d4f24f3f093ab16" providerId="LiveId" clId="{E91B9FBA-A626-4ED2-AE1D-BA48D0711064}" dt="2018-12-03T21:44:04.573" v="3402" actId="465"/>
          <ac:grpSpMkLst>
            <pc:docMk/>
            <pc:sldMk cId="271874558" sldId="278"/>
            <ac:grpSpMk id="24" creationId="{C73C06B7-1AC6-48E8-BF20-0C924E3ECB57}"/>
          </ac:grpSpMkLst>
        </pc:grpChg>
        <pc:grpChg chg="add mod">
          <ac:chgData name="Ingmar Wever" userId="1d4f24f3f093ab16" providerId="LiveId" clId="{E91B9FBA-A626-4ED2-AE1D-BA48D0711064}" dt="2018-12-03T21:44:04.573" v="3402" actId="465"/>
          <ac:grpSpMkLst>
            <pc:docMk/>
            <pc:sldMk cId="271874558" sldId="278"/>
            <ac:grpSpMk id="27" creationId="{1D109A58-F161-454F-99C0-D4C59D9CBF11}"/>
          </ac:grpSpMkLst>
        </pc:grpChg>
        <pc:grpChg chg="add mod">
          <ac:chgData name="Ingmar Wever" userId="1d4f24f3f093ab16" providerId="LiveId" clId="{E91B9FBA-A626-4ED2-AE1D-BA48D0711064}" dt="2018-12-03T21:44:04.573" v="3402" actId="465"/>
          <ac:grpSpMkLst>
            <pc:docMk/>
            <pc:sldMk cId="271874558" sldId="278"/>
            <ac:grpSpMk id="30" creationId="{BDC5D550-2734-4C66-A208-24941E01801D}"/>
          </ac:grpSpMkLst>
        </pc:grpChg>
        <pc:grpChg chg="add mod">
          <ac:chgData name="Ingmar Wever" userId="1d4f24f3f093ab16" providerId="LiveId" clId="{E91B9FBA-A626-4ED2-AE1D-BA48D0711064}" dt="2018-12-03T21:44:32.958" v="3405" actId="1076"/>
          <ac:grpSpMkLst>
            <pc:docMk/>
            <pc:sldMk cId="271874558" sldId="278"/>
            <ac:grpSpMk id="33" creationId="{8B22F70A-7339-427B-8F23-3DD999BFC9CD}"/>
          </ac:grpSpMkLst>
        </pc:grpChg>
        <pc:grpChg chg="add mod">
          <ac:chgData name="Ingmar Wever" userId="1d4f24f3f093ab16" providerId="LiveId" clId="{E91B9FBA-A626-4ED2-AE1D-BA48D0711064}" dt="2018-12-03T21:44:32.958" v="3405" actId="1076"/>
          <ac:grpSpMkLst>
            <pc:docMk/>
            <pc:sldMk cId="271874558" sldId="278"/>
            <ac:grpSpMk id="36" creationId="{73BFC488-17DD-4AA1-B930-19CFCF2148B6}"/>
          </ac:grpSpMkLst>
        </pc:grpChg>
        <pc:grpChg chg="add mod">
          <ac:chgData name="Ingmar Wever" userId="1d4f24f3f093ab16" providerId="LiveId" clId="{E91B9FBA-A626-4ED2-AE1D-BA48D0711064}" dt="2018-12-03T21:44:32.958" v="3405" actId="1076"/>
          <ac:grpSpMkLst>
            <pc:docMk/>
            <pc:sldMk cId="271874558" sldId="278"/>
            <ac:grpSpMk id="39" creationId="{86883020-5F40-49C9-A43C-E86DC6F2940C}"/>
          </ac:grpSpMkLst>
        </pc:grpChg>
        <pc:grpChg chg="add mod">
          <ac:chgData name="Ingmar Wever" userId="1d4f24f3f093ab16" providerId="LiveId" clId="{E91B9FBA-A626-4ED2-AE1D-BA48D0711064}" dt="2018-12-03T21:44:32.958" v="3405" actId="1076"/>
          <ac:grpSpMkLst>
            <pc:docMk/>
            <pc:sldMk cId="271874558" sldId="278"/>
            <ac:grpSpMk id="42" creationId="{D734CA28-3813-46E4-92EA-6C8B93D6A25A}"/>
          </ac:grpSpMkLst>
        </pc:grpChg>
        <pc:grpChg chg="add mod">
          <ac:chgData name="Ingmar Wever" userId="1d4f24f3f093ab16" providerId="LiveId" clId="{E91B9FBA-A626-4ED2-AE1D-BA48D0711064}" dt="2018-12-03T21:44:32.958" v="3405" actId="1076"/>
          <ac:grpSpMkLst>
            <pc:docMk/>
            <pc:sldMk cId="271874558" sldId="278"/>
            <ac:grpSpMk id="45" creationId="{A458C531-85F6-4B0C-962E-4AB175F44D11}"/>
          </ac:grpSpMkLst>
        </pc:grpChg>
        <pc:graphicFrameChg chg="add mod">
          <ac:chgData name="Ingmar Wever" userId="1d4f24f3f093ab16" providerId="LiveId" clId="{E91B9FBA-A626-4ED2-AE1D-BA48D0711064}" dt="2018-10-29T13:37:01.479" v="1410" actId="1076"/>
          <ac:graphicFrameMkLst>
            <pc:docMk/>
            <pc:sldMk cId="271874558" sldId="278"/>
            <ac:graphicFrameMk id="2" creationId="{A7D88CDD-6DBD-4802-9CFC-83A1D17A9C22}"/>
          </ac:graphicFrameMkLst>
        </pc:graphicFrameChg>
        <pc:graphicFrameChg chg="add mod">
          <ac:chgData name="Ingmar Wever" userId="1d4f24f3f093ab16" providerId="LiveId" clId="{E91B9FBA-A626-4ED2-AE1D-BA48D0711064}" dt="2018-10-29T13:37:10.749" v="1413" actId="1076"/>
          <ac:graphicFrameMkLst>
            <pc:docMk/>
            <pc:sldMk cId="271874558" sldId="278"/>
            <ac:graphicFrameMk id="3" creationId="{8683C97B-C43A-406E-B7CB-B6F0B2880FAA}"/>
          </ac:graphicFrameMkLst>
        </pc:graphicFrameChg>
        <pc:picChg chg="mod">
          <ac:chgData name="Ingmar Wever" userId="1d4f24f3f093ab16" providerId="LiveId" clId="{E91B9FBA-A626-4ED2-AE1D-BA48D0711064}" dt="2018-12-03T21:43:23.042" v="3391" actId="1076"/>
          <ac:picMkLst>
            <pc:docMk/>
            <pc:sldMk cId="271874558" sldId="278"/>
            <ac:picMk id="7" creationId="{DCEF5E4E-4B26-4FBA-8C53-9E73E963ED89}"/>
          </ac:picMkLst>
        </pc:picChg>
      </pc:sldChg>
      <pc:sldChg chg="addSp delSp modSp add">
        <pc:chgData name="Ingmar Wever" userId="1d4f24f3f093ab16" providerId="LiveId" clId="{E91B9FBA-A626-4ED2-AE1D-BA48D0711064}" dt="2018-11-02T19:32:40.437" v="2558" actId="1076"/>
        <pc:sldMkLst>
          <pc:docMk/>
          <pc:sldMk cId="3530313677" sldId="279"/>
        </pc:sldMkLst>
        <pc:spChg chg="add mod">
          <ac:chgData name="Ingmar Wever" userId="1d4f24f3f093ab16" providerId="LiveId" clId="{E91B9FBA-A626-4ED2-AE1D-BA48D0711064}" dt="2018-11-02T19:32:29.740" v="2555"/>
          <ac:spMkLst>
            <pc:docMk/>
            <pc:sldMk cId="3530313677" sldId="279"/>
            <ac:spMk id="6" creationId="{157AAE7A-B0F1-4909-A2F9-C9173C04D849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8" creationId="{6A9B89FB-218A-4EA0-8290-045FA9534AA1}"/>
          </ac:spMkLst>
        </pc:spChg>
        <pc:spChg chg="add mod">
          <ac:chgData name="Ingmar Wever" userId="1d4f24f3f093ab16" providerId="LiveId" clId="{E91B9FBA-A626-4ED2-AE1D-BA48D0711064}" dt="2018-11-02T12:18:06.937" v="2107" actId="164"/>
          <ac:spMkLst>
            <pc:docMk/>
            <pc:sldMk cId="3530313677" sldId="279"/>
            <ac:spMk id="19" creationId="{2B12034D-785A-4253-A2B3-CB50A4E1AE46}"/>
          </ac:spMkLst>
        </pc:spChg>
        <pc:spChg chg="add mod">
          <ac:chgData name="Ingmar Wever" userId="1d4f24f3f093ab16" providerId="LiveId" clId="{E91B9FBA-A626-4ED2-AE1D-BA48D0711064}" dt="2018-11-02T12:20:25.828" v="2132" actId="403"/>
          <ac:spMkLst>
            <pc:docMk/>
            <pc:sldMk cId="3530313677" sldId="279"/>
            <ac:spMk id="20" creationId="{98A52731-A0D3-4195-87D5-D972DBBD3612}"/>
          </ac:spMkLst>
        </pc:spChg>
        <pc:spChg chg="add mod ord">
          <ac:chgData name="Ingmar Wever" userId="1d4f24f3f093ab16" providerId="LiveId" clId="{E91B9FBA-A626-4ED2-AE1D-BA48D0711064}" dt="2018-11-02T12:20:21.314" v="2131" actId="403"/>
          <ac:spMkLst>
            <pc:docMk/>
            <pc:sldMk cId="3530313677" sldId="279"/>
            <ac:spMk id="28" creationId="{B2B16B25-8EB6-4986-8B93-1A18842A751B}"/>
          </ac:spMkLst>
        </pc:spChg>
        <pc:spChg chg="add mod">
          <ac:chgData name="Ingmar Wever" userId="1d4f24f3f093ab16" providerId="LiveId" clId="{E91B9FBA-A626-4ED2-AE1D-BA48D0711064}" dt="2018-11-02T12:20:32.188" v="2133" actId="403"/>
          <ac:spMkLst>
            <pc:docMk/>
            <pc:sldMk cId="3530313677" sldId="279"/>
            <ac:spMk id="32" creationId="{A2CB4FDC-15CB-41B7-AE0D-8F5643813D87}"/>
          </ac:spMkLst>
        </pc:spChg>
        <pc:spChg chg="add mod">
          <ac:chgData name="Ingmar Wever" userId="1d4f24f3f093ab16" providerId="LiveId" clId="{E91B9FBA-A626-4ED2-AE1D-BA48D0711064}" dt="2018-11-02T12:20:35.807" v="2134" actId="403"/>
          <ac:spMkLst>
            <pc:docMk/>
            <pc:sldMk cId="3530313677" sldId="279"/>
            <ac:spMk id="33" creationId="{1D3575BA-0C5A-4388-A34A-3BD38D6BBE36}"/>
          </ac:spMkLst>
        </pc:spChg>
        <pc:spChg chg="add del mod">
          <ac:chgData name="Ingmar Wever" userId="1d4f24f3f093ab16" providerId="LiveId" clId="{E91B9FBA-A626-4ED2-AE1D-BA48D0711064}" dt="2018-11-02T12:17:30.687" v="2102" actId="478"/>
          <ac:spMkLst>
            <pc:docMk/>
            <pc:sldMk cId="3530313677" sldId="279"/>
            <ac:spMk id="59" creationId="{6ABC1D8B-8918-4ADA-ADFC-0EFCF44EFEF6}"/>
          </ac:spMkLst>
        </pc:spChg>
        <pc:spChg chg="add mod ord">
          <ac:chgData name="Ingmar Wever" userId="1d4f24f3f093ab16" providerId="LiveId" clId="{E91B9FBA-A626-4ED2-AE1D-BA48D0711064}" dt="2018-11-02T12:19:20.035" v="2116" actId="2085"/>
          <ac:spMkLst>
            <pc:docMk/>
            <pc:sldMk cId="3530313677" sldId="279"/>
            <ac:spMk id="60" creationId="{09DE6965-A907-4A0F-89BF-7098E9981DFC}"/>
          </ac:spMkLst>
        </pc:spChg>
        <pc:grpChg chg="add mod">
          <ac:chgData name="Ingmar Wever" userId="1d4f24f3f093ab16" providerId="LiveId" clId="{E91B9FBA-A626-4ED2-AE1D-BA48D0711064}" dt="2018-11-02T12:17:55.804" v="2106" actId="164"/>
          <ac:grpSpMkLst>
            <pc:docMk/>
            <pc:sldMk cId="3530313677" sldId="279"/>
            <ac:grpSpMk id="61" creationId="{8D5CDD05-9D79-45B0-AA20-9A512FBD12BB}"/>
          </ac:grpSpMkLst>
        </pc:grpChg>
        <pc:grpChg chg="add mod">
          <ac:chgData name="Ingmar Wever" userId="1d4f24f3f093ab16" providerId="LiveId" clId="{E91B9FBA-A626-4ED2-AE1D-BA48D0711064}" dt="2018-11-02T19:32:34.339" v="2557" actId="1076"/>
          <ac:grpSpMkLst>
            <pc:docMk/>
            <pc:sldMk cId="3530313677" sldId="279"/>
            <ac:grpSpMk id="62" creationId="{00AD1177-037E-413E-AE80-C6F9C9EC01D1}"/>
          </ac:grpSpMkLst>
        </pc:grpChg>
        <pc:picChg chg="add del mod ord">
          <ac:chgData name="Ingmar Wever" userId="1d4f24f3f093ab16" providerId="LiveId" clId="{E91B9FBA-A626-4ED2-AE1D-BA48D0711064}" dt="2018-11-02T10:35:32.482" v="1658" actId="478"/>
          <ac:picMkLst>
            <pc:docMk/>
            <pc:sldMk cId="3530313677" sldId="279"/>
            <ac:picMk id="7" creationId="{1213B5BF-C3B4-4EC3-B149-B345E010FB60}"/>
          </ac:picMkLst>
        </pc:pic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" creationId="{B1A8DF6C-D9AF-487F-BB3F-06585E392D5C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4" creationId="{E4FC6C82-160A-43D8-8FFB-B9B1646FB153}"/>
          </ac:cxnSpMkLst>
        </pc:cxnChg>
        <pc:cxnChg chg="add del mod">
          <ac:chgData name="Ingmar Wever" userId="1d4f24f3f093ab16" providerId="LiveId" clId="{E91B9FBA-A626-4ED2-AE1D-BA48D0711064}" dt="2018-11-02T10:38:25.422" v="1674" actId="478"/>
          <ac:cxnSpMkLst>
            <pc:docMk/>
            <pc:sldMk cId="3530313677" sldId="279"/>
            <ac:cxnSpMk id="13" creationId="{E6598923-B6CE-4F20-B826-2C10A24545AC}"/>
          </ac:cxnSpMkLst>
        </pc:cxnChg>
        <pc:cxnChg chg="add del mod">
          <ac:chgData name="Ingmar Wever" userId="1d4f24f3f093ab16" providerId="LiveId" clId="{E91B9FBA-A626-4ED2-AE1D-BA48D0711064}" dt="2018-11-02T10:38:26.831" v="1675" actId="478"/>
          <ac:cxnSpMkLst>
            <pc:docMk/>
            <pc:sldMk cId="3530313677" sldId="279"/>
            <ac:cxnSpMk id="15" creationId="{D73BE908-899C-4CC7-AC30-1B5BB76684B3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2" creationId="{A00173CB-3360-4865-826B-85E4FB6941C4}"/>
          </ac:cxnSpMkLst>
        </pc:cxnChg>
        <pc:cxnChg chg="add mod or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25" creationId="{DB6BF4CA-6B76-49EA-B7AF-7FDBA4E7D008}"/>
          </ac:cxnSpMkLst>
        </pc:cxnChg>
        <pc:cxnChg chg="add mod">
          <ac:chgData name="Ingmar Wever" userId="1d4f24f3f093ab16" providerId="LiveId" clId="{E91B9FBA-A626-4ED2-AE1D-BA48D0711064}" dt="2018-11-02T12:18:06.937" v="2107" actId="164"/>
          <ac:cxnSpMkLst>
            <pc:docMk/>
            <pc:sldMk cId="3530313677" sldId="279"/>
            <ac:cxnSpMk id="36" creationId="{C63C06B9-6A6F-452C-B83B-4997CE3F0C87}"/>
          </ac:cxnSpMkLst>
        </pc:cxnChg>
        <pc:cxnChg chg="add mod">
          <ac:chgData name="Ingmar Wever" userId="1d4f24f3f093ab16" providerId="LiveId" clId="{E91B9FBA-A626-4ED2-AE1D-BA48D0711064}" dt="2018-11-02T19:32:40.437" v="2558" actId="1076"/>
          <ac:cxnSpMkLst>
            <pc:docMk/>
            <pc:sldMk cId="3530313677" sldId="279"/>
            <ac:cxnSpMk id="43" creationId="{98697944-8024-454D-83CD-93BD1CDBB9B1}"/>
          </ac:cxnSpMkLst>
        </pc:cxnChg>
      </pc:sldChg>
      <pc:sldChg chg="addSp delSp modSp add">
        <pc:chgData name="Ingmar Wever" userId="1d4f24f3f093ab16" providerId="LiveId" clId="{E91B9FBA-A626-4ED2-AE1D-BA48D0711064}" dt="2018-11-02T19:29:48.957" v="2532"/>
        <pc:sldMkLst>
          <pc:docMk/>
          <pc:sldMk cId="2893287570" sldId="280"/>
        </pc:sldMkLst>
        <pc:spChg chg="add del mod">
          <ac:chgData name="Ingmar Wever" userId="1d4f24f3f093ab16" providerId="LiveId" clId="{E91B9FBA-A626-4ED2-AE1D-BA48D0711064}" dt="2018-11-02T19:14:49.267" v="2138" actId="478"/>
          <ac:spMkLst>
            <pc:docMk/>
            <pc:sldMk cId="2893287570" sldId="280"/>
            <ac:spMk id="4" creationId="{1C83D3CA-493B-4C4D-9654-9357FAC3064D}"/>
          </ac:spMkLst>
        </pc:spChg>
        <pc:spChg chg="add mod">
          <ac:chgData name="Ingmar Wever" userId="1d4f24f3f093ab16" providerId="LiveId" clId="{E91B9FBA-A626-4ED2-AE1D-BA48D0711064}" dt="2018-11-02T19:29:48.957" v="2532"/>
          <ac:spMkLst>
            <pc:docMk/>
            <pc:sldMk cId="2893287570" sldId="280"/>
            <ac:spMk id="5" creationId="{CE276A52-F3E6-4634-9956-9805E1D95986}"/>
          </ac:spMkLst>
        </pc:spChg>
        <pc:spChg chg="add mod">
          <ac:chgData name="Ingmar Wever" userId="1d4f24f3f093ab16" providerId="LiveId" clId="{E91B9FBA-A626-4ED2-AE1D-BA48D0711064}" dt="2018-11-02T19:29:24.587" v="2531"/>
          <ac:spMkLst>
            <pc:docMk/>
            <pc:sldMk cId="2893287570" sldId="280"/>
            <ac:spMk id="8" creationId="{067242AA-D1F0-4DFE-904C-3FDC942BBF18}"/>
          </ac:spMkLst>
        </pc:spChg>
        <pc:picChg chg="add mod">
          <ac:chgData name="Ingmar Wever" userId="1d4f24f3f093ab16" providerId="LiveId" clId="{E91B9FBA-A626-4ED2-AE1D-BA48D0711064}" dt="2018-11-02T19:14:24.159" v="2136"/>
          <ac:picMkLst>
            <pc:docMk/>
            <pc:sldMk cId="2893287570" sldId="280"/>
            <ac:picMk id="3" creationId="{9416F6A8-067F-4204-8FFC-5509573903A7}"/>
          </ac:picMkLst>
        </pc:picChg>
        <pc:cxnChg chg="add mod">
          <ac:chgData name="Ingmar Wever" userId="1d4f24f3f093ab16" providerId="LiveId" clId="{E91B9FBA-A626-4ED2-AE1D-BA48D0711064}" dt="2018-11-02T19:28:16.803" v="2523" actId="1035"/>
          <ac:cxnSpMkLst>
            <pc:docMk/>
            <pc:sldMk cId="2893287570" sldId="280"/>
            <ac:cxnSpMk id="7" creationId="{8B4E32BC-C2F5-4293-859D-ABE8B90A2387}"/>
          </ac:cxnSpMkLst>
        </pc:cxnChg>
        <pc:cxnChg chg="add mod">
          <ac:chgData name="Ingmar Wever" userId="1d4f24f3f093ab16" providerId="LiveId" clId="{E91B9FBA-A626-4ED2-AE1D-BA48D0711064}" dt="2018-11-02T19:27:42.827" v="2519" actId="1036"/>
          <ac:cxnSpMkLst>
            <pc:docMk/>
            <pc:sldMk cId="2893287570" sldId="280"/>
            <ac:cxnSpMk id="9" creationId="{EF60381D-7C74-4407-84E7-63B7EE461AB9}"/>
          </ac:cxnSpMkLst>
        </pc:cxnChg>
      </pc:sldChg>
      <pc:sldChg chg="addSp delSp modSp add mod setBg">
        <pc:chgData name="Ingmar Wever" userId="1d4f24f3f093ab16" providerId="LiveId" clId="{E91B9FBA-A626-4ED2-AE1D-BA48D0711064}" dt="2018-11-07T12:02:12.948" v="2658" actId="478"/>
        <pc:sldMkLst>
          <pc:docMk/>
          <pc:sldMk cId="4077990606" sldId="281"/>
        </pc:sldMkLst>
        <pc:spChg chg="add del">
          <ac:chgData name="Ingmar Wever" userId="1d4f24f3f093ab16" providerId="LiveId" clId="{E91B9FBA-A626-4ED2-AE1D-BA48D0711064}" dt="2018-11-07T12:00:26.759" v="2643" actId="26606"/>
          <ac:spMkLst>
            <pc:docMk/>
            <pc:sldMk cId="4077990606" sldId="281"/>
            <ac:spMk id="7" creationId="{32BC26D8-82FB-445E-AA49-62A77D7C1EE0}"/>
          </ac:spMkLst>
        </pc:spChg>
        <pc:spChg chg="add del">
          <ac:chgData name="Ingmar Wever" userId="1d4f24f3f093ab16" providerId="LiveId" clId="{E91B9FBA-A626-4ED2-AE1D-BA48D0711064}" dt="2018-11-07T12:00:26.759" v="2643" actId="26606"/>
          <ac:spMkLst>
            <pc:docMk/>
            <pc:sldMk cId="4077990606" sldId="281"/>
            <ac:spMk id="9" creationId="{CB44330D-EA18-4254-AA95-EB49948539B8}"/>
          </ac:spMkLst>
        </pc:spChg>
        <pc:picChg chg="add mod">
          <ac:chgData name="Ingmar Wever" userId="1d4f24f3f093ab16" providerId="LiveId" clId="{E91B9FBA-A626-4ED2-AE1D-BA48D0711064}" dt="2018-11-07T12:00:26.759" v="2644" actId="26606"/>
          <ac:picMkLst>
            <pc:docMk/>
            <pc:sldMk cId="4077990606" sldId="281"/>
            <ac:picMk id="2" creationId="{3910FABF-843E-4F11-965D-49942B042C8E}"/>
          </ac:picMkLst>
        </pc:picChg>
        <pc:cxnChg chg="add del mod">
          <ac:chgData name="Ingmar Wever" userId="1d4f24f3f093ab16" providerId="LiveId" clId="{E91B9FBA-A626-4ED2-AE1D-BA48D0711064}" dt="2018-11-07T12:02:12.948" v="2658" actId="478"/>
          <ac:cxnSpMkLst>
            <pc:docMk/>
            <pc:sldMk cId="4077990606" sldId="281"/>
            <ac:cxnSpMk id="4" creationId="{5D5AB515-7253-42A7-9954-47A305181A6E}"/>
          </ac:cxnSpMkLst>
        </pc:cxnChg>
      </pc:sldChg>
      <pc:sldChg chg="addSp delSp modSp add mod ord">
        <pc:chgData name="Ingmar Wever" userId="1d4f24f3f093ab16" providerId="LiveId" clId="{E91B9FBA-A626-4ED2-AE1D-BA48D0711064}" dt="2018-12-03T21:39:57.927" v="3369" actId="478"/>
        <pc:sldMkLst>
          <pc:docMk/>
          <pc:sldMk cId="2854925663" sldId="282"/>
        </pc:sldMkLst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3" creationId="{BD2890AD-D37C-4017-9D4F-3494F58CAEF6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4" creationId="{8CD6C45B-3A35-4DE7-AEEA-116138F213B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6" creationId="{E0BEB9F1-C77A-4540-B95F-5256402CE29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7" creationId="{76727569-F265-4D46-92FD-3E8D4D847E35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8" creationId="{BE9175A1-563E-4FC8-9765-0E73ED8CF1C4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9" creationId="{C7FA828A-F0DC-4C07-8ED0-D1BA5CF9A92F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10" creationId="{18D98131-0D2A-4BD3-8421-B64D443A1798}"/>
          </ac:spMkLst>
        </pc:spChg>
        <pc:spChg chg="add del">
          <ac:chgData name="Ingmar Wever" userId="1d4f24f3f093ab16" providerId="LiveId" clId="{E91B9FBA-A626-4ED2-AE1D-BA48D0711064}" dt="2018-11-07T17:34:44.976" v="2666"/>
          <ac:spMkLst>
            <pc:docMk/>
            <pc:sldMk cId="2854925663" sldId="282"/>
            <ac:spMk id="11" creationId="{46B31DA6-AB5E-4F92-9B16-FC8A52A47CF7}"/>
          </ac:spMkLst>
        </pc:spChg>
        <pc:spChg chg="add">
          <ac:chgData name="Ingmar Wever" userId="1d4f24f3f093ab16" providerId="LiveId" clId="{E91B9FBA-A626-4ED2-AE1D-BA48D0711064}" dt="2018-11-07T17:35:00.012" v="2672"/>
          <ac:spMkLst>
            <pc:docMk/>
            <pc:sldMk cId="2854925663" sldId="282"/>
            <ac:spMk id="14" creationId="{F8E6FF43-7871-4B2F-A42B-FF6D21200594}"/>
          </ac:spMkLst>
        </pc:spChg>
        <pc:spChg chg="add mod">
          <ac:chgData name="Ingmar Wever" userId="1d4f24f3f093ab16" providerId="LiveId" clId="{E91B9FBA-A626-4ED2-AE1D-BA48D0711064}" dt="2018-11-07T17:35:09.147" v="2705" actId="1036"/>
          <ac:spMkLst>
            <pc:docMk/>
            <pc:sldMk cId="2854925663" sldId="282"/>
            <ac:spMk id="15" creationId="{3D0ACD77-EEC3-41C5-B261-484ECA61F309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6" creationId="{E02493CD-8905-49EB-894D-18DCCF0A7953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7" creationId="{DB9939F1-C06B-48C1-89CB-237CD37438DB}"/>
          </ac:spMkLst>
        </pc:spChg>
        <pc:spChg chg="add del mod">
          <ac:chgData name="Ingmar Wever" userId="1d4f24f3f093ab16" providerId="LiveId" clId="{E91B9FBA-A626-4ED2-AE1D-BA48D0711064}" dt="2018-11-07T17:39:05.832" v="2742" actId="478"/>
          <ac:spMkLst>
            <pc:docMk/>
            <pc:sldMk cId="2854925663" sldId="282"/>
            <ac:spMk id="18" creationId="{3212B4DA-8089-4746-8A65-7D762639DEA2}"/>
          </ac:spMkLst>
        </pc:spChg>
        <pc:spChg chg="add mod">
          <ac:chgData name="Ingmar Wever" userId="1d4f24f3f093ab16" providerId="LiveId" clId="{E91B9FBA-A626-4ED2-AE1D-BA48D0711064}" dt="2018-12-03T21:38:47.724" v="3357" actId="12788"/>
          <ac:spMkLst>
            <pc:docMk/>
            <pc:sldMk cId="2854925663" sldId="282"/>
            <ac:spMk id="19" creationId="{818A9E7C-B4E4-4BA7-983F-D0E6CD10357C}"/>
          </ac:spMkLst>
        </pc:spChg>
        <pc:spChg chg="add del mod">
          <ac:chgData name="Ingmar Wever" userId="1d4f24f3f093ab16" providerId="LiveId" clId="{E91B9FBA-A626-4ED2-AE1D-BA48D0711064}" dt="2018-12-03T21:39:08.502" v="3360" actId="478"/>
          <ac:spMkLst>
            <pc:docMk/>
            <pc:sldMk cId="2854925663" sldId="282"/>
            <ac:spMk id="20" creationId="{70678384-AC13-4BCD-B20A-C89F033E7F1D}"/>
          </ac:spMkLst>
        </pc:spChg>
        <pc:spChg chg="add del mod">
          <ac:chgData name="Ingmar Wever" userId="1d4f24f3f093ab16" providerId="LiveId" clId="{E91B9FBA-A626-4ED2-AE1D-BA48D0711064}" dt="2018-12-03T21:39:09.994" v="3361" actId="478"/>
          <ac:spMkLst>
            <pc:docMk/>
            <pc:sldMk cId="2854925663" sldId="282"/>
            <ac:spMk id="21" creationId="{7956B21B-1A62-4ABB-9226-8A7C6770BB03}"/>
          </ac:spMkLst>
        </pc:spChg>
        <pc:spChg chg="add del mod">
          <ac:chgData name="Ingmar Wever" userId="1d4f24f3f093ab16" providerId="LiveId" clId="{E91B9FBA-A626-4ED2-AE1D-BA48D0711064}" dt="2018-12-03T21:39:53.607" v="3367" actId="478"/>
          <ac:spMkLst>
            <pc:docMk/>
            <pc:sldMk cId="2854925663" sldId="282"/>
            <ac:spMk id="24" creationId="{71DDC56F-6B47-4368-8785-6BFE176C48E3}"/>
          </ac:spMkLst>
        </pc:spChg>
        <pc:spChg chg="add del mod">
          <ac:chgData name="Ingmar Wever" userId="1d4f24f3f093ab16" providerId="LiveId" clId="{E91B9FBA-A626-4ED2-AE1D-BA48D0711064}" dt="2018-12-03T21:39:55.812" v="3368" actId="478"/>
          <ac:spMkLst>
            <pc:docMk/>
            <pc:sldMk cId="2854925663" sldId="282"/>
            <ac:spMk id="25" creationId="{90604B2A-D97E-4B23-AE90-B4734A3CF832}"/>
          </ac:spMkLst>
        </pc:spChg>
        <pc:spChg chg="add del mod">
          <ac:chgData name="Ingmar Wever" userId="1d4f24f3f093ab16" providerId="LiveId" clId="{E91B9FBA-A626-4ED2-AE1D-BA48D0711064}" dt="2018-12-03T21:39:57.927" v="3369" actId="478"/>
          <ac:spMkLst>
            <pc:docMk/>
            <pc:sldMk cId="2854925663" sldId="282"/>
            <ac:spMk id="26" creationId="{DABF6227-D60E-41CA-9EAD-336318F95912}"/>
          </ac:spMkLst>
        </pc:spChg>
        <pc:spChg chg="add del">
          <ac:chgData name="Ingmar Wever" userId="1d4f24f3f093ab16" providerId="LiveId" clId="{E91B9FBA-A626-4ED2-AE1D-BA48D0711064}" dt="2018-12-03T21:38:31.605" v="3350"/>
          <ac:spMkLst>
            <pc:docMk/>
            <pc:sldMk cId="2854925663" sldId="282"/>
            <ac:spMk id="46" creationId="{0EC5DD98-483D-4DE1-8DD2-A088D222DFCC}"/>
          </ac:spMkLst>
        </pc:spChg>
        <pc:spChg chg="add del mod">
          <ac:chgData name="Ingmar Wever" userId="1d4f24f3f093ab16" providerId="LiveId" clId="{E91B9FBA-A626-4ED2-AE1D-BA48D0711064}" dt="2018-12-03T21:38:31.247" v="3349"/>
          <ac:spMkLst>
            <pc:docMk/>
            <pc:sldMk cId="2854925663" sldId="282"/>
            <ac:spMk id="47" creationId="{F7D3B3D1-A97F-414B-AFDE-7F30FDFF0CDA}"/>
          </ac:spMkLst>
        </pc:spChg>
        <pc:spChg chg="add mod">
          <ac:chgData name="Ingmar Wever" userId="1d4f24f3f093ab16" providerId="LiveId" clId="{E91B9FBA-A626-4ED2-AE1D-BA48D0711064}" dt="2018-12-03T21:38:56.174" v="3358" actId="207"/>
          <ac:spMkLst>
            <pc:docMk/>
            <pc:sldMk cId="2854925663" sldId="282"/>
            <ac:spMk id="48" creationId="{39C170DD-CE53-4767-B3D3-6E5C2A5A9F03}"/>
          </ac:spMkLst>
        </pc:spChg>
        <pc:spChg chg="add mod">
          <ac:chgData name="Ingmar Wever" userId="1d4f24f3f093ab16" providerId="LiveId" clId="{E91B9FBA-A626-4ED2-AE1D-BA48D0711064}" dt="2018-12-03T21:39:03.777" v="3359" actId="207"/>
          <ac:spMkLst>
            <pc:docMk/>
            <pc:sldMk cId="2854925663" sldId="282"/>
            <ac:spMk id="49" creationId="{30AA722A-B7C6-4A4A-A067-55191A9AB414}"/>
          </ac:spMkLst>
        </pc:spChg>
        <pc:spChg chg="add mod">
          <ac:chgData name="Ingmar Wever" userId="1d4f24f3f093ab16" providerId="LiveId" clId="{E91B9FBA-A626-4ED2-AE1D-BA48D0711064}" dt="2018-12-03T21:39:38.981" v="3364" actId="207"/>
          <ac:spMkLst>
            <pc:docMk/>
            <pc:sldMk cId="2854925663" sldId="282"/>
            <ac:spMk id="50" creationId="{5E170527-D8F5-4A67-BA61-9B6E3B21DD55}"/>
          </ac:spMkLst>
        </pc:spChg>
        <pc:spChg chg="add mod">
          <ac:chgData name="Ingmar Wever" userId="1d4f24f3f093ab16" providerId="LiveId" clId="{E91B9FBA-A626-4ED2-AE1D-BA48D0711064}" dt="2018-12-03T21:39:44.570" v="3365" actId="207"/>
          <ac:spMkLst>
            <pc:docMk/>
            <pc:sldMk cId="2854925663" sldId="282"/>
            <ac:spMk id="51" creationId="{5DAEDD8D-02AA-4314-9201-8773E043AC41}"/>
          </ac:spMkLst>
        </pc:spChg>
        <pc:spChg chg="add mod">
          <ac:chgData name="Ingmar Wever" userId="1d4f24f3f093ab16" providerId="LiveId" clId="{E91B9FBA-A626-4ED2-AE1D-BA48D0711064}" dt="2018-12-03T21:39:50.996" v="3366" actId="207"/>
          <ac:spMkLst>
            <pc:docMk/>
            <pc:sldMk cId="2854925663" sldId="282"/>
            <ac:spMk id="52" creationId="{BB4A0CCB-3249-475E-9F28-3CE0BF3E09AF}"/>
          </ac:spMkLst>
        </pc:spChg>
        <pc:grpChg chg="add mod">
          <ac:chgData name="Ingmar Wever" userId="1d4f24f3f093ab16" providerId="LiveId" clId="{E91B9FBA-A626-4ED2-AE1D-BA48D0711064}" dt="2018-12-03T21:36:37.111" v="3330" actId="164"/>
          <ac:grpSpMkLst>
            <pc:docMk/>
            <pc:sldMk cId="2854925663" sldId="282"/>
            <ac:grpSpMk id="8" creationId="{E027AC1D-BDF5-4BD4-BB7D-A1F5277F9298}"/>
          </ac:grpSpMkLst>
        </pc:grpChg>
        <pc:grpChg chg="add mod">
          <ac:chgData name="Ingmar Wever" userId="1d4f24f3f093ab16" providerId="LiveId" clId="{E91B9FBA-A626-4ED2-AE1D-BA48D0711064}" dt="2018-12-03T21:37:10.977" v="3338" actId="465"/>
          <ac:grpSpMkLst>
            <pc:docMk/>
            <pc:sldMk cId="2854925663" sldId="282"/>
            <ac:grpSpMk id="9" creationId="{75EC1D24-628A-4265-8343-EAEF15411AAD}"/>
          </ac:grpSpMkLst>
        </pc:grpChg>
        <pc:grpChg chg="add del mod">
          <ac:chgData name="Ingmar Wever" userId="1d4f24f3f093ab16" providerId="LiveId" clId="{E91B9FBA-A626-4ED2-AE1D-BA48D0711064}" dt="2018-12-03T21:36:36.385" v="3329"/>
          <ac:grpSpMkLst>
            <pc:docMk/>
            <pc:sldMk cId="2854925663" sldId="282"/>
            <ac:grpSpMk id="28" creationId="{11344294-71D1-44B4-8195-299C39687703}"/>
          </ac:grpSpMkLst>
        </pc:grpChg>
        <pc:grpChg chg="add mod">
          <ac:chgData name="Ingmar Wever" userId="1d4f24f3f093ab16" providerId="LiveId" clId="{E91B9FBA-A626-4ED2-AE1D-BA48D0711064}" dt="2018-12-03T21:37:10.977" v="3338" actId="465"/>
          <ac:grpSpMkLst>
            <pc:docMk/>
            <pc:sldMk cId="2854925663" sldId="282"/>
            <ac:grpSpMk id="31" creationId="{BA09809D-C786-466F-B66F-DB018E643E25}"/>
          </ac:grpSpMkLst>
        </pc:grpChg>
        <pc:grpChg chg="add mod">
          <ac:chgData name="Ingmar Wever" userId="1d4f24f3f093ab16" providerId="LiveId" clId="{E91B9FBA-A626-4ED2-AE1D-BA48D0711064}" dt="2018-12-03T21:37:10.977" v="3338" actId="465"/>
          <ac:grpSpMkLst>
            <pc:docMk/>
            <pc:sldMk cId="2854925663" sldId="282"/>
            <ac:grpSpMk id="34" creationId="{CE5B7B95-A5A0-43C6-BEC1-36184872B71B}"/>
          </ac:grpSpMkLst>
        </pc:grpChg>
        <pc:grpChg chg="add mod">
          <ac:chgData name="Ingmar Wever" userId="1d4f24f3f093ab16" providerId="LiveId" clId="{E91B9FBA-A626-4ED2-AE1D-BA48D0711064}" dt="2018-12-03T21:37:25.559" v="3340" actId="1076"/>
          <ac:grpSpMkLst>
            <pc:docMk/>
            <pc:sldMk cId="2854925663" sldId="282"/>
            <ac:grpSpMk id="37" creationId="{57F3E27B-4B45-4FDF-8757-50F7E7D474E1}"/>
          </ac:grpSpMkLst>
        </pc:grpChg>
        <pc:grpChg chg="add mod">
          <ac:chgData name="Ingmar Wever" userId="1d4f24f3f093ab16" providerId="LiveId" clId="{E91B9FBA-A626-4ED2-AE1D-BA48D0711064}" dt="2018-12-03T21:37:25.559" v="3340" actId="1076"/>
          <ac:grpSpMkLst>
            <pc:docMk/>
            <pc:sldMk cId="2854925663" sldId="282"/>
            <ac:grpSpMk id="40" creationId="{1EE8E2A4-33B2-48F0-9242-D1D8A087D971}"/>
          </ac:grpSpMkLst>
        </pc:grpChg>
        <pc:grpChg chg="add mod">
          <ac:chgData name="Ingmar Wever" userId="1d4f24f3f093ab16" providerId="LiveId" clId="{E91B9FBA-A626-4ED2-AE1D-BA48D0711064}" dt="2018-12-03T21:37:25.559" v="3340" actId="1076"/>
          <ac:grpSpMkLst>
            <pc:docMk/>
            <pc:sldMk cId="2854925663" sldId="282"/>
            <ac:grpSpMk id="43" creationId="{FCD70007-40E6-478D-8CDC-A29712397761}"/>
          </ac:grpSpMkLst>
        </pc:grpChg>
        <pc:graphicFrameChg chg="add del">
          <ac:chgData name="Ingmar Wever" userId="1d4f24f3f093ab16" providerId="LiveId" clId="{E91B9FBA-A626-4ED2-AE1D-BA48D0711064}" dt="2018-11-07T17:34:44.976" v="2666"/>
          <ac:graphicFrameMkLst>
            <pc:docMk/>
            <pc:sldMk cId="2854925663" sldId="282"/>
            <ac:graphicFrameMk id="2" creationId="{34518EAE-7C6F-4B4C-AF88-98BD6590F063}"/>
          </ac:graphicFrameMkLst>
        </pc:graphicFrameChg>
        <pc:graphicFrameChg chg="add del">
          <ac:chgData name="Ingmar Wever" userId="1d4f24f3f093ab16" providerId="LiveId" clId="{E91B9FBA-A626-4ED2-AE1D-BA48D0711064}" dt="2018-11-07T17:34:44.976" v="2666"/>
          <ac:graphicFrameMkLst>
            <pc:docMk/>
            <pc:sldMk cId="2854925663" sldId="282"/>
            <ac:graphicFrameMk id="5" creationId="{01D0F6AE-DB82-4FF2-BBAF-BFFF36AF205B}"/>
          </ac:graphicFrameMkLst>
        </pc:graphicFrameChg>
        <pc:graphicFrameChg chg="add del">
          <ac:chgData name="Ingmar Wever" userId="1d4f24f3f093ab16" providerId="LiveId" clId="{E91B9FBA-A626-4ED2-AE1D-BA48D0711064}" dt="2018-11-07T17:35:04.219" v="2673" actId="478"/>
          <ac:graphicFrameMkLst>
            <pc:docMk/>
            <pc:sldMk cId="2854925663" sldId="282"/>
            <ac:graphicFrameMk id="12" creationId="{A9D4B24C-D504-4DDC-BAB7-DE88FDED1FBB}"/>
          </ac:graphicFrameMkLst>
        </pc:graphicFrameChg>
        <pc:graphicFrameChg chg="add del">
          <ac:chgData name="Ingmar Wever" userId="1d4f24f3f093ab16" providerId="LiveId" clId="{E91B9FBA-A626-4ED2-AE1D-BA48D0711064}" dt="2018-11-07T17:35:14.604" v="2706" actId="478"/>
          <ac:graphicFrameMkLst>
            <pc:docMk/>
            <pc:sldMk cId="2854925663" sldId="282"/>
            <ac:graphicFrameMk id="13" creationId="{89B7893C-C5A8-4B39-9255-9DF3E9595CA7}"/>
          </ac:graphicFrameMkLst>
        </pc:graphicFrameChg>
        <pc:graphicFrameChg chg="add mod">
          <ac:chgData name="Ingmar Wever" userId="1d4f24f3f093ab16" providerId="LiveId" clId="{E91B9FBA-A626-4ED2-AE1D-BA48D0711064}" dt="2018-11-07T17:37:38.676" v="2737" actId="1076"/>
          <ac:graphicFrameMkLst>
            <pc:docMk/>
            <pc:sldMk cId="2854925663" sldId="282"/>
            <ac:graphicFrameMk id="22" creationId="{6A0B65F6-8748-403D-9B01-536D99F0AA47}"/>
          </ac:graphicFrameMkLst>
        </pc:graphicFrameChg>
        <pc:graphicFrameChg chg="add mod">
          <ac:chgData name="Ingmar Wever" userId="1d4f24f3f093ab16" providerId="LiveId" clId="{E91B9FBA-A626-4ED2-AE1D-BA48D0711064}" dt="2018-11-07T17:45:28.520" v="2747" actId="207"/>
          <ac:graphicFrameMkLst>
            <pc:docMk/>
            <pc:sldMk cId="2854925663" sldId="282"/>
            <ac:graphicFrameMk id="23" creationId="{97DCE10D-B59A-41BB-9A81-2B43C852D5C9}"/>
          </ac:graphicFrameMkLst>
        </pc:graphicFrameChg>
        <pc:picChg chg="add del mod">
          <ac:chgData name="Ingmar Wever" userId="1d4f24f3f093ab16" providerId="LiveId" clId="{E91B9FBA-A626-4ED2-AE1D-BA48D0711064}" dt="2018-12-03T21:35:06.056" v="3313" actId="478"/>
          <ac:picMkLst>
            <pc:docMk/>
            <pc:sldMk cId="2854925663" sldId="282"/>
            <ac:picMk id="3" creationId="{6FEEB734-A648-4048-8A19-63E22DCDA671}"/>
          </ac:picMkLst>
        </pc:picChg>
        <pc:picChg chg="add mod">
          <ac:chgData name="Ingmar Wever" userId="1d4f24f3f093ab16" providerId="LiveId" clId="{E91B9FBA-A626-4ED2-AE1D-BA48D0711064}" dt="2018-12-03T21:36:46.812" v="3332" actId="164"/>
          <ac:picMkLst>
            <pc:docMk/>
            <pc:sldMk cId="2854925663" sldId="282"/>
            <ac:picMk id="5" creationId="{89669071-AE5A-464D-BA7A-531DA2DC2F24}"/>
          </ac:picMkLst>
        </pc:picChg>
        <pc:picChg chg="add mod">
          <ac:chgData name="Ingmar Wever" userId="1d4f24f3f093ab16" providerId="LiveId" clId="{E91B9FBA-A626-4ED2-AE1D-BA48D0711064}" dt="2018-12-03T21:36:46.812" v="3332" actId="164"/>
          <ac:picMkLst>
            <pc:docMk/>
            <pc:sldMk cId="2854925663" sldId="282"/>
            <ac:picMk id="7" creationId="{0681CA57-FAA1-452C-9279-4D5CC9D2C75D}"/>
          </ac:picMkLst>
        </pc:picChg>
        <pc:picChg chg="add del mod">
          <ac:chgData name="Ingmar Wever" userId="1d4f24f3f093ab16" providerId="LiveId" clId="{E91B9FBA-A626-4ED2-AE1D-BA48D0711064}" dt="2018-12-03T21:36:22.315" v="3322" actId="478"/>
          <ac:picMkLst>
            <pc:docMk/>
            <pc:sldMk cId="2854925663" sldId="282"/>
            <ac:picMk id="18" creationId="{2693425C-EE6E-4FCB-B146-47B41EA617F1}"/>
          </ac:picMkLst>
        </pc:picChg>
        <pc:picChg chg="add del mod">
          <ac:chgData name="Ingmar Wever" userId="1d4f24f3f093ab16" providerId="LiveId" clId="{E91B9FBA-A626-4ED2-AE1D-BA48D0711064}" dt="2018-12-03T21:36:22.315" v="3322" actId="478"/>
          <ac:picMkLst>
            <pc:docMk/>
            <pc:sldMk cId="2854925663" sldId="282"/>
            <ac:picMk id="27" creationId="{18498029-92F4-4F14-8136-C727823EE2F8}"/>
          </ac:picMkLst>
        </pc:picChg>
      </pc:sldChg>
      <pc:sldChg chg="addSp modSp add">
        <pc:chgData name="Ingmar Wever" userId="1d4f24f3f093ab16" providerId="LiveId" clId="{E91B9FBA-A626-4ED2-AE1D-BA48D0711064}" dt="2018-11-20T15:31:23.088" v="2876" actId="14100"/>
        <pc:sldMkLst>
          <pc:docMk/>
          <pc:sldMk cId="3113555274" sldId="283"/>
        </pc:sldMkLst>
        <pc:picChg chg="add mod">
          <ac:chgData name="Ingmar Wever" userId="1d4f24f3f093ab16" providerId="LiveId" clId="{E91B9FBA-A626-4ED2-AE1D-BA48D0711064}" dt="2018-11-20T15:29:22.231" v="2865"/>
          <ac:picMkLst>
            <pc:docMk/>
            <pc:sldMk cId="3113555274" sldId="283"/>
            <ac:picMk id="3" creationId="{29E0B088-A055-47BB-B9FB-B8D62673490D}"/>
          </ac:picMkLst>
        </pc:picChg>
        <pc:cxnChg chg="add mod">
          <ac:chgData name="Ingmar Wever" userId="1d4f24f3f093ab16" providerId="LiveId" clId="{E91B9FBA-A626-4ED2-AE1D-BA48D0711064}" dt="2018-11-20T15:30:31.103" v="2870" actId="208"/>
          <ac:cxnSpMkLst>
            <pc:docMk/>
            <pc:sldMk cId="3113555274" sldId="283"/>
            <ac:cxnSpMk id="5" creationId="{649DF8EB-62CF-444A-9EFE-BC702B3AFDC3}"/>
          </ac:cxnSpMkLst>
        </pc:cxnChg>
        <pc:cxnChg chg="add mod">
          <ac:chgData name="Ingmar Wever" userId="1d4f24f3f093ab16" providerId="LiveId" clId="{E91B9FBA-A626-4ED2-AE1D-BA48D0711064}" dt="2018-11-20T15:31:23.088" v="2876" actId="14100"/>
          <ac:cxnSpMkLst>
            <pc:docMk/>
            <pc:sldMk cId="3113555274" sldId="283"/>
            <ac:cxnSpMk id="6" creationId="{892699B7-EF66-4CE6-8B27-E03021C331F3}"/>
          </ac:cxnSpMkLst>
        </pc:cxnChg>
      </pc:sldChg>
      <pc:sldChg chg="addSp modSp add">
        <pc:chgData name="Ingmar Wever" userId="1d4f24f3f093ab16" providerId="LiveId" clId="{E91B9FBA-A626-4ED2-AE1D-BA48D0711064}" dt="2018-11-20T16:01:44.342" v="2934" actId="14100"/>
        <pc:sldMkLst>
          <pc:docMk/>
          <pc:sldMk cId="2834227388" sldId="284"/>
        </pc:sldMkLst>
        <pc:picChg chg="add mod">
          <ac:chgData name="Ingmar Wever" userId="1d4f24f3f093ab16" providerId="LiveId" clId="{E91B9FBA-A626-4ED2-AE1D-BA48D0711064}" dt="2018-11-20T15:32:06.335" v="2878"/>
          <ac:picMkLst>
            <pc:docMk/>
            <pc:sldMk cId="2834227388" sldId="284"/>
            <ac:picMk id="3" creationId="{094B733C-9977-434E-8DD3-5973CCC6493F}"/>
          </ac:picMkLst>
        </pc:picChg>
        <pc:cxnChg chg="add mod">
          <ac:chgData name="Ingmar Wever" userId="1d4f24f3f093ab16" providerId="LiveId" clId="{E91B9FBA-A626-4ED2-AE1D-BA48D0711064}" dt="2018-11-20T16:01:44.342" v="2934" actId="14100"/>
          <ac:cxnSpMkLst>
            <pc:docMk/>
            <pc:sldMk cId="2834227388" sldId="284"/>
            <ac:cxnSpMk id="4" creationId="{3E12E929-A1E2-404C-99BE-269FE2CE6868}"/>
          </ac:cxnSpMkLst>
        </pc:cxnChg>
        <pc:cxnChg chg="add mod">
          <ac:chgData name="Ingmar Wever" userId="1d4f24f3f093ab16" providerId="LiveId" clId="{E91B9FBA-A626-4ED2-AE1D-BA48D0711064}" dt="2018-11-20T16:01:40.089" v="2933" actId="14100"/>
          <ac:cxnSpMkLst>
            <pc:docMk/>
            <pc:sldMk cId="2834227388" sldId="284"/>
            <ac:cxnSpMk id="5" creationId="{C81EE46F-C925-464C-9257-2587D8B47114}"/>
          </ac:cxnSpMkLst>
        </pc:cxnChg>
      </pc:sldChg>
      <pc:sldChg chg="addSp modSp add">
        <pc:chgData name="Ingmar Wever" userId="1d4f24f3f093ab16" providerId="LiveId" clId="{E91B9FBA-A626-4ED2-AE1D-BA48D0711064}" dt="2018-12-11T13:54:27.925" v="3422" actId="166"/>
        <pc:sldMkLst>
          <pc:docMk/>
          <pc:sldMk cId="1635386412" sldId="285"/>
        </pc:sldMkLst>
        <pc:spChg chg="add mod">
          <ac:chgData name="Ingmar Wever" userId="1d4f24f3f093ab16" providerId="LiveId" clId="{E91B9FBA-A626-4ED2-AE1D-BA48D0711064}" dt="2018-12-11T13:53:34.630" v="3417" actId="2085"/>
          <ac:spMkLst>
            <pc:docMk/>
            <pc:sldMk cId="1635386412" sldId="285"/>
            <ac:spMk id="6" creationId="{405A1E76-B8E4-46DC-BB65-395EAECB8298}"/>
          </ac:spMkLst>
        </pc:spChg>
        <pc:spChg chg="add mod">
          <ac:chgData name="Ingmar Wever" userId="1d4f24f3f093ab16" providerId="LiveId" clId="{E91B9FBA-A626-4ED2-AE1D-BA48D0711064}" dt="2018-12-11T13:53:31.803" v="3416" actId="2085"/>
          <ac:spMkLst>
            <pc:docMk/>
            <pc:sldMk cId="1635386412" sldId="285"/>
            <ac:spMk id="7" creationId="{8DB3C7D8-5214-470D-B103-C409EF484D5E}"/>
          </ac:spMkLst>
        </pc:spChg>
        <pc:picChg chg="add mod ord">
          <ac:chgData name="Ingmar Wever" userId="1d4f24f3f093ab16" providerId="LiveId" clId="{E91B9FBA-A626-4ED2-AE1D-BA48D0711064}" dt="2018-12-11T13:54:27.925" v="3422" actId="166"/>
          <ac:picMkLst>
            <pc:docMk/>
            <pc:sldMk cId="1635386412" sldId="285"/>
            <ac:picMk id="3" creationId="{726530B8-BF00-4D0B-A233-34F038F2613D}"/>
          </ac:picMkLst>
        </pc:picChg>
        <pc:picChg chg="add mod ord">
          <ac:chgData name="Ingmar Wever" userId="1d4f24f3f093ab16" providerId="LiveId" clId="{E91B9FBA-A626-4ED2-AE1D-BA48D0711064}" dt="2018-12-11T13:54:24.297" v="3420" actId="1076"/>
          <ac:picMkLst>
            <pc:docMk/>
            <pc:sldMk cId="1635386412" sldId="285"/>
            <ac:picMk id="5" creationId="{EC5F2794-4711-4382-808B-0BE809117D51}"/>
          </ac:picMkLst>
        </pc:picChg>
      </pc:sldChg>
      <pc:sldChg chg="addSp delSp modSp add">
        <pc:chgData name="Ingmar Wever" userId="1d4f24f3f093ab16" providerId="LiveId" clId="{E91B9FBA-A626-4ED2-AE1D-BA48D0711064}" dt="2018-12-13T16:16:51.567" v="3436" actId="207"/>
        <pc:sldMkLst>
          <pc:docMk/>
          <pc:sldMk cId="2925296806" sldId="286"/>
        </pc:sldMkLst>
        <pc:spChg chg="add del">
          <ac:chgData name="Ingmar Wever" userId="1d4f24f3f093ab16" providerId="LiveId" clId="{E91B9FBA-A626-4ED2-AE1D-BA48D0711064}" dt="2018-12-13T16:15:19.170" v="3425" actId="478"/>
          <ac:spMkLst>
            <pc:docMk/>
            <pc:sldMk cId="2925296806" sldId="286"/>
            <ac:spMk id="2" creationId="{232B0A5B-FBAE-4ED0-9DC8-60E4321E9E2D}"/>
          </ac:spMkLst>
        </pc:spChg>
        <pc:spChg chg="mod">
          <ac:chgData name="Ingmar Wever" userId="1d4f24f3f093ab16" providerId="LiveId" clId="{E91B9FBA-A626-4ED2-AE1D-BA48D0711064}" dt="2018-12-13T16:16:34.838" v="3432" actId="207"/>
          <ac:spMkLst>
            <pc:docMk/>
            <pc:sldMk cId="2925296806" sldId="286"/>
            <ac:spMk id="4" creationId="{8DBBC6DB-6B2C-47E9-91C6-01C7072B0513}"/>
          </ac:spMkLst>
        </pc:spChg>
        <pc:spChg chg="mod">
          <ac:chgData name="Ingmar Wever" userId="1d4f24f3f093ab16" providerId="LiveId" clId="{E91B9FBA-A626-4ED2-AE1D-BA48D0711064}" dt="2018-12-13T16:16:40.029" v="3433" actId="207"/>
          <ac:spMkLst>
            <pc:docMk/>
            <pc:sldMk cId="2925296806" sldId="286"/>
            <ac:spMk id="5" creationId="{B5FFF76D-FEBA-47A5-B1A1-5A90477F90F3}"/>
          </ac:spMkLst>
        </pc:spChg>
        <pc:spChg chg="mod">
          <ac:chgData name="Ingmar Wever" userId="1d4f24f3f093ab16" providerId="LiveId" clId="{E91B9FBA-A626-4ED2-AE1D-BA48D0711064}" dt="2018-12-13T16:15:57.426" v="3426" actId="207"/>
          <ac:spMkLst>
            <pc:docMk/>
            <pc:sldMk cId="2925296806" sldId="286"/>
            <ac:spMk id="6" creationId="{AD8F830B-9FA8-4B06-8B9A-3484E453C270}"/>
          </ac:spMkLst>
        </pc:spChg>
        <pc:spChg chg="add">
          <ac:chgData name="Ingmar Wever" userId="1d4f24f3f093ab16" providerId="LiveId" clId="{E91B9FBA-A626-4ED2-AE1D-BA48D0711064}" dt="2018-12-13T16:15:16.459" v="3424"/>
          <ac:spMkLst>
            <pc:docMk/>
            <pc:sldMk cId="2925296806" sldId="286"/>
            <ac:spMk id="18" creationId="{4DBB696C-C289-4A57-B87D-98D88E3C748C}"/>
          </ac:spMkLst>
        </pc:spChg>
        <pc:spChg chg="add">
          <ac:chgData name="Ingmar Wever" userId="1d4f24f3f093ab16" providerId="LiveId" clId="{E91B9FBA-A626-4ED2-AE1D-BA48D0711064}" dt="2018-12-13T16:15:16.459" v="3424"/>
          <ac:spMkLst>
            <pc:docMk/>
            <pc:sldMk cId="2925296806" sldId="286"/>
            <ac:spMk id="19" creationId="{6800277E-82A1-44D0-9116-CE9B1CC0F3FE}"/>
          </ac:spMkLst>
        </pc:spChg>
        <pc:spChg chg="add">
          <ac:chgData name="Ingmar Wever" userId="1d4f24f3f093ab16" providerId="LiveId" clId="{E91B9FBA-A626-4ED2-AE1D-BA48D0711064}" dt="2018-12-13T16:15:16.459" v="3424"/>
          <ac:spMkLst>
            <pc:docMk/>
            <pc:sldMk cId="2925296806" sldId="286"/>
            <ac:spMk id="20" creationId="{9B83031A-CBFF-49BF-8E05-C0C97541B4D6}"/>
          </ac:spMkLst>
        </pc:spChg>
        <pc:spChg chg="add del mod">
          <ac:chgData name="Ingmar Wever" userId="1d4f24f3f093ab16" providerId="LiveId" clId="{E91B9FBA-A626-4ED2-AE1D-BA48D0711064}" dt="2018-12-13T16:16:28.500" v="3431" actId="207"/>
          <ac:spMkLst>
            <pc:docMk/>
            <pc:sldMk cId="2925296806" sldId="286"/>
            <ac:spMk id="21" creationId="{8C5D9AE9-C39F-42F7-8F59-61CED47275C2}"/>
          </ac:spMkLst>
        </pc:spChg>
        <pc:spChg chg="add mod">
          <ac:chgData name="Ingmar Wever" userId="1d4f24f3f093ab16" providerId="LiveId" clId="{E91B9FBA-A626-4ED2-AE1D-BA48D0711064}" dt="2018-12-13T16:16:51.567" v="3436" actId="207"/>
          <ac:spMkLst>
            <pc:docMk/>
            <pc:sldMk cId="2925296806" sldId="286"/>
            <ac:spMk id="22" creationId="{EABB256D-13B3-4C57-830F-E56536028A2A}"/>
          </ac:spMkLst>
        </pc:spChg>
        <pc:spChg chg="add">
          <ac:chgData name="Ingmar Wever" userId="1d4f24f3f093ab16" providerId="LiveId" clId="{E91B9FBA-A626-4ED2-AE1D-BA48D0711064}" dt="2018-12-13T16:15:16.459" v="3424"/>
          <ac:spMkLst>
            <pc:docMk/>
            <pc:sldMk cId="2925296806" sldId="286"/>
            <ac:spMk id="25" creationId="{C4DC2121-A15B-4615-8F5C-06C080DD2F0D}"/>
          </ac:spMkLst>
        </pc:spChg>
        <pc:spChg chg="add">
          <ac:chgData name="Ingmar Wever" userId="1d4f24f3f093ab16" providerId="LiveId" clId="{E91B9FBA-A626-4ED2-AE1D-BA48D0711064}" dt="2018-12-13T16:15:16.459" v="3424"/>
          <ac:spMkLst>
            <pc:docMk/>
            <pc:sldMk cId="2925296806" sldId="286"/>
            <ac:spMk id="26" creationId="{EA3D85C1-8E44-411C-B306-2BC72F42D234}"/>
          </ac:spMkLst>
        </pc:spChg>
        <pc:grpChg chg="add">
          <ac:chgData name="Ingmar Wever" userId="1d4f24f3f093ab16" providerId="LiveId" clId="{E91B9FBA-A626-4ED2-AE1D-BA48D0711064}" dt="2018-12-13T16:15:16.459" v="3424"/>
          <ac:grpSpMkLst>
            <pc:docMk/>
            <pc:sldMk cId="2925296806" sldId="286"/>
            <ac:grpSpMk id="3" creationId="{6BB5D506-01A9-4318-B0FF-579669EAD10F}"/>
          </ac:grpSpMkLst>
        </pc:grpChg>
        <pc:grpChg chg="add">
          <ac:chgData name="Ingmar Wever" userId="1d4f24f3f093ab16" providerId="LiveId" clId="{E91B9FBA-A626-4ED2-AE1D-BA48D0711064}" dt="2018-12-13T16:15:16.459" v="3424"/>
          <ac:grpSpMkLst>
            <pc:docMk/>
            <pc:sldMk cId="2925296806" sldId="286"/>
            <ac:grpSpMk id="7" creationId="{5046C5DA-E642-4885-B8D2-EEC67FFA602B}"/>
          </ac:grpSpMkLst>
        </pc:grpChg>
        <pc:grpChg chg="add">
          <ac:chgData name="Ingmar Wever" userId="1d4f24f3f093ab16" providerId="LiveId" clId="{E91B9FBA-A626-4ED2-AE1D-BA48D0711064}" dt="2018-12-13T16:15:16.459" v="3424"/>
          <ac:grpSpMkLst>
            <pc:docMk/>
            <pc:sldMk cId="2925296806" sldId="286"/>
            <ac:grpSpMk id="11" creationId="{F0B02513-2EA3-48F7-B738-DE08E9B9EC1C}"/>
          </ac:grpSpMkLst>
        </pc:grpChg>
        <pc:cxnChg chg="add">
          <ac:chgData name="Ingmar Wever" userId="1d4f24f3f093ab16" providerId="LiveId" clId="{E91B9FBA-A626-4ED2-AE1D-BA48D0711064}" dt="2018-12-13T16:15:16.459" v="3424"/>
          <ac:cxnSpMkLst>
            <pc:docMk/>
            <pc:sldMk cId="2925296806" sldId="286"/>
            <ac:cxnSpMk id="10" creationId="{02C416EA-2796-4A63-BBE4-31A4A3B62BA0}"/>
          </ac:cxnSpMkLst>
        </pc:cxnChg>
        <pc:cxnChg chg="add">
          <ac:chgData name="Ingmar Wever" userId="1d4f24f3f093ab16" providerId="LiveId" clId="{E91B9FBA-A626-4ED2-AE1D-BA48D0711064}" dt="2018-12-13T16:15:16.459" v="3424"/>
          <ac:cxnSpMkLst>
            <pc:docMk/>
            <pc:sldMk cId="2925296806" sldId="286"/>
            <ac:cxnSpMk id="16" creationId="{ED97D20F-9F8C-4089-9A2B-199182C4317B}"/>
          </ac:cxnSpMkLst>
        </pc:cxnChg>
        <pc:cxnChg chg="add">
          <ac:chgData name="Ingmar Wever" userId="1d4f24f3f093ab16" providerId="LiveId" clId="{E91B9FBA-A626-4ED2-AE1D-BA48D0711064}" dt="2018-12-13T16:15:16.459" v="3424"/>
          <ac:cxnSpMkLst>
            <pc:docMk/>
            <pc:sldMk cId="2925296806" sldId="286"/>
            <ac:cxnSpMk id="17" creationId="{3647230C-00D1-4C1D-9BE1-8E2537AC585A}"/>
          </ac:cxnSpMkLst>
        </pc:cxnChg>
        <pc:cxnChg chg="add">
          <ac:chgData name="Ingmar Wever" userId="1d4f24f3f093ab16" providerId="LiveId" clId="{E91B9FBA-A626-4ED2-AE1D-BA48D0711064}" dt="2018-12-13T16:15:16.459" v="3424"/>
          <ac:cxnSpMkLst>
            <pc:docMk/>
            <pc:sldMk cId="2925296806" sldId="286"/>
            <ac:cxnSpMk id="23" creationId="{F0C4EDBE-1E0E-44EC-884D-916716CD24E0}"/>
          </ac:cxnSpMkLst>
        </pc:cxnChg>
        <pc:cxnChg chg="add">
          <ac:chgData name="Ingmar Wever" userId="1d4f24f3f093ab16" providerId="LiveId" clId="{E91B9FBA-A626-4ED2-AE1D-BA48D0711064}" dt="2018-12-13T16:15:16.459" v="3424"/>
          <ac:cxnSpMkLst>
            <pc:docMk/>
            <pc:sldMk cId="2925296806" sldId="286"/>
            <ac:cxnSpMk id="24" creationId="{54BD8F59-F676-42FD-8EF1-EBC4471EA868}"/>
          </ac:cxnSpMkLst>
        </pc:cxnChg>
      </pc:sldChg>
    </pc:docChg>
  </pc:docChgLst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10-03T14:38:34.284" v="8121" actId="20577"/>
      <pc:docMkLst>
        <pc:docMk/>
      </pc:docMkLst>
      <pc:sldChg chg="addSp delSp modSp add">
        <pc:chgData name="Ingmar Wever" userId="1d4f24f3f093ab16" providerId="LiveId" clId="{B2E8CC85-53E1-4B04-864D-427BF9D12E4E}" dt="2018-10-01T21:23:22.987" v="8091" actId="20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10-01T21:23:22.987" v="8091" actId="20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9:42.136" v="8119" actId="478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del mod">
          <ac:chgData name="Ingmar Wever" userId="1d4f24f3f093ab16" providerId="LiveId" clId="{B2E8CC85-53E1-4B04-864D-427BF9D12E4E}" dt="2018-10-01T21:29:42.136" v="8119" actId="478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2" creationId="{0C44FA50-4F6C-4FA5-A858-8CB09826205C}"/>
          </ac:grpSpMkLst>
        </pc:gr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12" creationId="{52ECEDB4-3B01-4625-B971-EA527885CBC8}"/>
          </ac:grpSpMkLst>
        </pc:grpChg>
        <pc:picChg chg="add del mod ord">
          <ac:chgData name="Ingmar Wever" userId="1d4f24f3f093ab16" providerId="LiveId" clId="{B2E8CC85-53E1-4B04-864D-427BF9D12E4E}" dt="2018-10-01T21:28:30.340" v="8096" actId="478"/>
          <ac:picMkLst>
            <pc:docMk/>
            <pc:sldMk cId="1257291486" sldId="266"/>
            <ac:picMk id="1026" creationId="{701F68A5-935D-4585-888A-FBAA77F0DEE5}"/>
          </ac:picMkLst>
        </pc:picChg>
        <pc:picChg chg="add mod ord">
          <ac:chgData name="Ingmar Wever" userId="1d4f24f3f093ab16" providerId="LiveId" clId="{B2E8CC85-53E1-4B04-864D-427BF9D12E4E}" dt="2018-10-01T21:29:38.379" v="8118" actId="167"/>
          <ac:picMkLst>
            <pc:docMk/>
            <pc:sldMk cId="1257291486" sldId="266"/>
            <ac:picMk id="1028" creationId="{9F75ABEB-4F73-4423-9E5C-D6D3F895FDF2}"/>
          </ac:picMkLst>
        </pc:pic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10-03T14:38:34.284" v="8121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10-03T14:38:31.322" v="8120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10-03T14:38:34.284" v="812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</pc:docChg>
  </pc:docChgLst>
  <pc:docChgLst>
    <pc:chgData name="Ingmar Wever" userId="1d4f24f3f093ab16" providerId="LiveId" clId="{982A7207-6ECB-4C04-B0B1-32E71348DA82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4f24f3f093ab16/Studie/Thesis/Experiment-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48170735952438"/>
          <c:y val="8.9443577743109723E-2"/>
          <c:w val="0.4358974358974359"/>
          <c:h val="0.76911076443057724"/>
        </c:manualLayout>
      </c:layout>
      <c:doughnutChart>
        <c:varyColors val="1"/>
        <c:ser>
          <c:idx val="0"/>
          <c:order val="0"/>
          <c:tx>
            <c:strRef>
              <c:f>Participants!$C$17</c:f>
              <c:strCache>
                <c:ptCount val="1"/>
                <c:pt idx="0">
                  <c:v>Level of autonomy</c:v>
                </c:pt>
              </c:strCache>
            </c:strRef>
          </c:tx>
          <c:spPr>
            <a:ln>
              <a:noFill/>
            </a:ln>
          </c:spPr>
          <c:explosion val="14"/>
          <c:dPt>
            <c:idx val="0"/>
            <c:bubble3D val="0"/>
            <c:explosion val="2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1-42E1-9742-067256623B49}"/>
              </c:ext>
            </c:extLst>
          </c:dPt>
          <c:dPt>
            <c:idx val="1"/>
            <c:bubble3D val="0"/>
            <c:explosion val="2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1-42E1-9742-067256623B49}"/>
              </c:ext>
            </c:extLst>
          </c:dPt>
          <c:dPt>
            <c:idx val="2"/>
            <c:bubble3D val="0"/>
            <c:explosion val="10"/>
            <c:spPr>
              <a:solidFill>
                <a:srgbClr val="54823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1-42E1-9742-067256623B49}"/>
              </c:ext>
            </c:extLst>
          </c:dPt>
          <c:dPt>
            <c:idx val="3"/>
            <c:bubble3D val="0"/>
            <c:explosion val="1"/>
            <c:spPr>
              <a:solidFill>
                <a:srgbClr val="C55A1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1-42E1-9742-067256623B49}"/>
              </c:ext>
            </c:extLst>
          </c:dPt>
          <c:dPt>
            <c:idx val="4"/>
            <c:bubble3D val="0"/>
            <c:explosion val="1"/>
            <c:spPr>
              <a:solidFill>
                <a:srgbClr val="EF904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01-42E1-9742-067256623B49}"/>
              </c:ext>
            </c:extLst>
          </c:dPt>
          <c:dPt>
            <c:idx val="5"/>
            <c:bubble3D val="0"/>
            <c:explosion val="1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01-42E1-9742-067256623B49}"/>
              </c:ext>
            </c:extLst>
          </c:dPt>
          <c:dPt>
            <c:idx val="6"/>
            <c:bubble3D val="0"/>
            <c:explosion val="1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01-42E1-9742-067256623B49}"/>
              </c:ext>
            </c:extLst>
          </c:dPt>
          <c:dPt>
            <c:idx val="7"/>
            <c:bubble3D val="0"/>
            <c:explosion val="20"/>
            <c:spPr>
              <a:solidFill>
                <a:srgbClr val="A7E8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01-42E1-9742-067256623B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Participants!$A$18:$C$25</c:f>
              <c:multiLvlStrCache>
                <c:ptCount val="8"/>
                <c:lvl>
                  <c:pt idx="0">
                    <c:v>Full autonomy</c:v>
                  </c:pt>
                  <c:pt idx="1">
                    <c:v>Full autonomy</c:v>
                  </c:pt>
                  <c:pt idx="2">
                    <c:v>Full autonomy</c:v>
                  </c:pt>
                  <c:pt idx="3">
                    <c:v>Full autonomy</c:v>
                  </c:pt>
                  <c:pt idx="4">
                    <c:v>Remote operation</c:v>
                  </c:pt>
                  <c:pt idx="5">
                    <c:v>Partly autonomous</c:v>
                  </c:pt>
                  <c:pt idx="6">
                    <c:v>Partly autonomous</c:v>
                  </c:pt>
                  <c:pt idx="7">
                    <c:v>Partly autonomous</c:v>
                  </c:pt>
                </c:lvl>
                <c:lvl>
                  <c:pt idx="0">
                    <c:v>8 years</c:v>
                  </c:pt>
                  <c:pt idx="1">
                    <c:v>8 years</c:v>
                  </c:pt>
                  <c:pt idx="2">
                    <c:v>5 years</c:v>
                  </c:pt>
                  <c:pt idx="3">
                    <c:v>1 years</c:v>
                  </c:pt>
                  <c:pt idx="4">
                    <c:v>1 years</c:v>
                  </c:pt>
                  <c:pt idx="5">
                    <c:v>1 years</c:v>
                  </c:pt>
                  <c:pt idx="6">
                    <c:v>5 years</c:v>
                  </c:pt>
                  <c:pt idx="7">
                    <c:v>8 years</c:v>
                  </c:pt>
                </c:lvl>
                <c:lvl>
                  <c:pt idx="0">
                    <c:v>Master</c:v>
                  </c:pt>
                  <c:pt idx="1">
                    <c:v>Chief mate</c:v>
                  </c:pt>
                  <c:pt idx="2">
                    <c:v>Chief mate</c:v>
                  </c:pt>
                  <c:pt idx="3">
                    <c:v>Officer in charge</c:v>
                  </c:pt>
                  <c:pt idx="4">
                    <c:v>Officer in charge</c:v>
                  </c:pt>
                  <c:pt idx="5">
                    <c:v>Officer in charge</c:v>
                  </c:pt>
                  <c:pt idx="6">
                    <c:v>Master</c:v>
                  </c:pt>
                  <c:pt idx="7">
                    <c:v>Master</c:v>
                  </c:pt>
                </c:lvl>
              </c:multiLvlStrCache>
            </c:multiLvlStrRef>
          </c:cat>
          <c:val>
            <c:numRef>
              <c:f>Participants!$D$18:$D$25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01-42E1-9742-067256623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2"/>
        <c:holeSize val="5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SMCP!$A$25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SMCP!$B$25:$D$25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8-470D-8481-73B7FD1ECA73}"/>
            </c:ext>
          </c:extLst>
        </c:ser>
        <c:ser>
          <c:idx val="1"/>
          <c:order val="1"/>
          <c:tx>
            <c:strRef>
              <c:f>SMCP!$A$26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SMCP!$B$26:$D$26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8-470D-8481-73B7FD1ECA73}"/>
            </c:ext>
          </c:extLst>
        </c:ser>
        <c:ser>
          <c:idx val="2"/>
          <c:order val="2"/>
          <c:tx>
            <c:strRef>
              <c:f>SMCP!$A$27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SMCP!$B$27:$D$27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E8-470D-8481-73B7FD1ECA73}"/>
            </c:ext>
          </c:extLst>
        </c:ser>
        <c:ser>
          <c:idx val="3"/>
          <c:order val="3"/>
          <c:tx>
            <c:strRef>
              <c:f>SMCP!$A$28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SMCP!$B$24:$D$24</c:f>
              <c:strCache>
                <c:ptCount val="3"/>
                <c:pt idx="0">
                  <c:v>Easy to learn</c:v>
                </c:pt>
                <c:pt idx="1">
                  <c:v>Easy to use</c:v>
                </c:pt>
                <c:pt idx="2">
                  <c:v>Complete protocol</c:v>
                </c:pt>
              </c:strCache>
            </c:strRef>
          </c:cat>
          <c:val>
            <c:numRef>
              <c:f>SMCP!$B$28:$D$28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E8-470D-8481-73B7FD1EC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5796544"/>
        <c:axId val="518580208"/>
      </c:barChart>
      <c:catAx>
        <c:axId val="52579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580208"/>
        <c:crosses val="autoZero"/>
        <c:auto val="1"/>
        <c:lblAlgn val="ctr"/>
        <c:lblOffset val="100"/>
        <c:noMultiLvlLbl val="0"/>
      </c:catAx>
      <c:valAx>
        <c:axId val="518580208"/>
        <c:scaling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7965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'Ship types'!$B$16</c:f>
              <c:strCache>
                <c:ptCount val="1"/>
                <c:pt idx="0">
                  <c:v>Master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types'!$B$17:$B$22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9-4F9C-92B7-CE87136F022D}"/>
            </c:ext>
          </c:extLst>
        </c:ser>
        <c:ser>
          <c:idx val="1"/>
          <c:order val="1"/>
          <c:tx>
            <c:strRef>
              <c:f>'Ship types'!$C$16</c:f>
              <c:strCache>
                <c:ptCount val="1"/>
                <c:pt idx="0">
                  <c:v>Chief mate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types'!$C$17:$C$22</c:f>
              <c:numCache>
                <c:formatCode>General</c:formatCode>
                <c:ptCount val="6"/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B9-4F9C-92B7-CE87136F022D}"/>
            </c:ext>
          </c:extLst>
        </c:ser>
        <c:ser>
          <c:idx val="2"/>
          <c:order val="2"/>
          <c:tx>
            <c:strRef>
              <c:f>'Ship types'!$D$16</c:f>
              <c:strCache>
                <c:ptCount val="1"/>
                <c:pt idx="0">
                  <c:v>Officer in charge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'Ship types'!$A$17:$A$22</c:f>
              <c:strCache>
                <c:ptCount val="6"/>
                <c:pt idx="0">
                  <c:v>Small vessels</c:v>
                </c:pt>
                <c:pt idx="1">
                  <c:v>Complex workboats</c:v>
                </c:pt>
                <c:pt idx="2">
                  <c:v>Coaster / General cargo</c:v>
                </c:pt>
                <c:pt idx="3">
                  <c:v>Ro-Ro / Ferries</c:v>
                </c:pt>
                <c:pt idx="4">
                  <c:v>Cruise ships</c:v>
                </c:pt>
                <c:pt idx="5">
                  <c:v>Tanker</c:v>
                </c:pt>
              </c:strCache>
            </c:strRef>
          </c:cat>
          <c:val>
            <c:numRef>
              <c:f>'Ship types'!$D$17:$D$22</c:f>
              <c:numCache>
                <c:formatCode>General</c:formatCode>
                <c:ptCount val="6"/>
                <c:pt idx="0">
                  <c:v>1</c:v>
                </c:pt>
                <c:pt idx="2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B9-4F9C-92B7-CE87136F0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204672"/>
        <c:axId val="516839920"/>
      </c:barChart>
      <c:catAx>
        <c:axId val="51720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839920"/>
        <c:crosses val="autoZero"/>
        <c:auto val="1"/>
        <c:lblAlgn val="ctr"/>
        <c:lblOffset val="100"/>
        <c:noMultiLvlLbl val="0"/>
      </c:catAx>
      <c:valAx>
        <c:axId val="516839920"/>
        <c:scaling>
          <c:orientation val="minMax"/>
          <c:max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2046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'Noordzee Dover'!$A$2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Dover'!$B$2:$I$2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6">
                  <c:v>4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9-4FAC-9192-7FE37BC844E5}"/>
            </c:ext>
          </c:extLst>
        </c:ser>
        <c:ser>
          <c:idx val="1"/>
          <c:order val="1"/>
          <c:tx>
            <c:strRef>
              <c:f>'Noordzee Dover'!$A$3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Dover'!$B$3:$I$3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4</c:v>
                </c:pt>
                <c:pt idx="4">
                  <c:v>7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9-4FAC-9192-7FE37BC844E5}"/>
            </c:ext>
          </c:extLst>
        </c:ser>
        <c:ser>
          <c:idx val="2"/>
          <c:order val="2"/>
          <c:tx>
            <c:strRef>
              <c:f>'Noordzee Dover'!$A$4</c:f>
              <c:strCache>
                <c:ptCount val="1"/>
                <c:pt idx="0">
                  <c:v>Emma Maersk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'Noordzee Dover'!$B$4:$I$4</c:f>
              <c:numCache>
                <c:formatCode>General</c:formatCode>
                <c:ptCount val="8"/>
                <c:pt idx="0">
                  <c:v>4</c:v>
                </c:pt>
                <c:pt idx="1">
                  <c:v>8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9-4FAC-9192-7FE37BC84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091200"/>
        <c:axId val="253513712"/>
      </c:barChart>
      <c:catAx>
        <c:axId val="402091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513712"/>
        <c:crosses val="autoZero"/>
        <c:auto val="1"/>
        <c:lblAlgn val="ctr"/>
        <c:lblOffset val="100"/>
        <c:noMultiLvlLbl val="0"/>
      </c:catAx>
      <c:valAx>
        <c:axId val="25351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120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Maasgeul!$A$2</c:f>
              <c:strCache>
                <c:ptCount val="1"/>
                <c:pt idx="0">
                  <c:v>Gulf Valour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1</c:v>
                </c:pt>
                <c:pt idx="6">
                  <c:v>9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C-4D24-B932-49A1601F7D64}"/>
            </c:ext>
          </c:extLst>
        </c:ser>
        <c:ser>
          <c:idx val="1"/>
          <c:order val="1"/>
          <c:tx>
            <c:strRef>
              <c:f>Maasgeul!$A$3</c:f>
              <c:strCache>
                <c:ptCount val="1"/>
                <c:pt idx="0">
                  <c:v>Astrorunner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Maasgeul!$B$3:$I$3</c:f>
              <c:numCache>
                <c:formatCode>General</c:formatCode>
                <c:ptCount val="8"/>
                <c:pt idx="0">
                  <c:v>9</c:v>
                </c:pt>
                <c:pt idx="1">
                  <c:v>4</c:v>
                </c:pt>
                <c:pt idx="3">
                  <c:v>1</c:v>
                </c:pt>
                <c:pt idx="4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C-4D24-B932-49A1601F7D64}"/>
            </c:ext>
          </c:extLst>
        </c:ser>
        <c:ser>
          <c:idx val="2"/>
          <c:order val="2"/>
          <c:tx>
            <c:strRef>
              <c:f>Maasgeul!$A$4</c:f>
              <c:strCache>
                <c:ptCount val="1"/>
                <c:pt idx="0">
                  <c:v>Anglia Seaways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Maasgeul!$B$1:$I$1</c:f>
              <c:strCache>
                <c:ptCount val="7"/>
                <c:pt idx="0">
                  <c:v>Fastest</c:v>
                </c:pt>
                <c:pt idx="3">
                  <c:v>Average</c:v>
                </c:pt>
                <c:pt idx="6">
                  <c:v>Slowest</c:v>
                </c:pt>
              </c:strCache>
            </c:strRef>
          </c:cat>
          <c:val>
            <c:numRef>
              <c:f>Maasgeul!$B$4:$I$4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3">
                  <c:v>7</c:v>
                </c:pt>
                <c:pt idx="4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C-4D24-B932-49A1601F7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2091200"/>
        <c:axId val="253513712"/>
      </c:barChart>
      <c:catAx>
        <c:axId val="402091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513712"/>
        <c:crosses val="autoZero"/>
        <c:auto val="1"/>
        <c:lblAlgn val="ctr"/>
        <c:lblOffset val="100"/>
        <c:noMultiLvlLbl val="0"/>
      </c:catAx>
      <c:valAx>
        <c:axId val="25351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9120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Maasgeul!$B$7:$B$14</c:f>
              <c:numCache>
                <c:formatCode>General</c:formatCode>
                <c:ptCount val="8"/>
                <c:pt idx="0">
                  <c:v>5</c:v>
                </c:pt>
                <c:pt idx="1">
                  <c:v>4</c:v>
                </c:pt>
                <c:pt idx="3">
                  <c:v>2</c:v>
                </c:pt>
                <c:pt idx="4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0E-4EE9-A8E5-6C9B28AEE812}"/>
            </c:ext>
          </c:extLst>
        </c:ser>
        <c:ser>
          <c:idx val="1"/>
          <c:order val="1"/>
          <c:tx>
            <c:strRef>
              <c:f>Maasgeul!$C$6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Maasgeul!$C$7:$C$14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3">
                  <c:v>6</c:v>
                </c:pt>
                <c:pt idx="4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0E-4EE9-A8E5-6C9B28AEE812}"/>
            </c:ext>
          </c:extLst>
        </c:ser>
        <c:ser>
          <c:idx val="2"/>
          <c:order val="2"/>
          <c:tx>
            <c:strRef>
              <c:f>Maasgeul!$D$6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Maasgeul!$D$7:$D$14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1</c:v>
                </c:pt>
                <c:pt idx="4">
                  <c:v>0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0E-4EE9-A8E5-6C9B28AEE812}"/>
            </c:ext>
          </c:extLst>
        </c:ser>
        <c:ser>
          <c:idx val="3"/>
          <c:order val="3"/>
          <c:tx>
            <c:strRef>
              <c:f>Maasgeul!$E$6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Maasgeul!$E$7:$E$14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0E-4EE9-A8E5-6C9B28AEE812}"/>
            </c:ext>
          </c:extLst>
        </c:ser>
        <c:ser>
          <c:idx val="4"/>
          <c:order val="4"/>
          <c:tx>
            <c:strRef>
              <c:f>Maasgeul!$F$6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Maasgeul!$F$7:$F$14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0E-4EE9-A8E5-6C9B28AEE812}"/>
            </c:ext>
          </c:extLst>
        </c:ser>
        <c:ser>
          <c:idx val="5"/>
          <c:order val="5"/>
          <c:tx>
            <c:strRef>
              <c:f>Maasgeul!$G$6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Maasgeul!$A$7:$A$14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Anglia Seaways</c:v>
                </c:pt>
              </c:strCache>
            </c:strRef>
          </c:cat>
          <c:val>
            <c:numRef>
              <c:f>Maasgeul!$G$7:$G$14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0E-4EE9-A8E5-6C9B28AEE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528528"/>
        <c:axId val="585873984"/>
      </c:barChart>
      <c:catAx>
        <c:axId val="413528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73984"/>
        <c:crosses val="autoZero"/>
        <c:auto val="1"/>
        <c:lblAlgn val="ctr"/>
        <c:lblOffset val="100"/>
        <c:noMultiLvlLbl val="0"/>
      </c:catAx>
      <c:valAx>
        <c:axId val="58587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2852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1"/>
          <c:order val="0"/>
          <c:tx>
            <c:strRef>
              <c:f>'Noordzee Dover'!$B$6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Dover'!$B$7:$B$14</c:f>
              <c:numCache>
                <c:formatCode>General</c:formatCode>
                <c:ptCount val="8"/>
                <c:pt idx="0">
                  <c:v>5</c:v>
                </c:pt>
                <c:pt idx="1">
                  <c:v>7</c:v>
                </c:pt>
                <c:pt idx="3">
                  <c:v>1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D-4118-B4CD-B186BCDBA7C6}"/>
            </c:ext>
          </c:extLst>
        </c:ser>
        <c:ser>
          <c:idx val="2"/>
          <c:order val="1"/>
          <c:tx>
            <c:strRef>
              <c:f>'Noordzee Dover'!$C$6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Dover'!$C$7:$C$14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4</c:v>
                </c:pt>
                <c:pt idx="4">
                  <c:v>8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1D-4118-B4CD-B186BCDBA7C6}"/>
            </c:ext>
          </c:extLst>
        </c:ser>
        <c:ser>
          <c:idx val="3"/>
          <c:order val="2"/>
          <c:tx>
            <c:strRef>
              <c:f>'Noordzee Dover'!$D$6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Dover'!$D$7:$D$14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1D-4118-B4CD-B186BCDBA7C6}"/>
            </c:ext>
          </c:extLst>
        </c:ser>
        <c:ser>
          <c:idx val="4"/>
          <c:order val="3"/>
          <c:tx>
            <c:strRef>
              <c:f>'Noordzee Dover'!$E$6</c:f>
              <c:strCache>
                <c:ptCount val="1"/>
                <c:pt idx="0">
                  <c:v>Purple</c:v>
                </c:pt>
              </c:strCache>
            </c:strRef>
          </c:tx>
          <c:spPr>
            <a:solidFill>
              <a:srgbClr val="CC3399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Dover'!$E$7:$E$14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1D-4118-B4CD-B186BCDBA7C6}"/>
            </c:ext>
          </c:extLst>
        </c:ser>
        <c:ser>
          <c:idx val="5"/>
          <c:order val="4"/>
          <c:tx>
            <c:strRef>
              <c:f>'Noordzee Dover'!$F$6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Dover'!$F$7:$F$14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3">
                  <c:v>0</c:v>
                </c:pt>
                <c:pt idx="4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1D-4118-B4CD-B186BCDBA7C6}"/>
            </c:ext>
          </c:extLst>
        </c:ser>
        <c:ser>
          <c:idx val="6"/>
          <c:order val="5"/>
          <c:tx>
            <c:strRef>
              <c:f>'Noordzee Dover'!$G$6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'Noordzee Dover'!$A$7:$A$14</c:f>
              <c:strCache>
                <c:ptCount val="7"/>
                <c:pt idx="0">
                  <c:v>Gulf Valour</c:v>
                </c:pt>
                <c:pt idx="3">
                  <c:v>Astrorunner</c:v>
                </c:pt>
                <c:pt idx="6">
                  <c:v>Emma Maersk</c:v>
                </c:pt>
              </c:strCache>
            </c:strRef>
          </c:cat>
          <c:val>
            <c:numRef>
              <c:f>'Noordzee Dover'!$G$7:$G$14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1D-4118-B4CD-B186BCDBA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528528"/>
        <c:axId val="585873984"/>
      </c:barChart>
      <c:catAx>
        <c:axId val="413528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73984"/>
        <c:crosses val="autoZero"/>
        <c:auto val="1"/>
        <c:lblAlgn val="ctr"/>
        <c:lblOffset val="100"/>
        <c:noMultiLvlLbl val="0"/>
      </c:catAx>
      <c:valAx>
        <c:axId val="58587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528528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Maasgeul!$B$16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Maasgeul!$B$17:$B$32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0</c:v>
                </c:pt>
                <c:pt idx="6">
                  <c:v>4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1</c:v>
                </c:pt>
                <c:pt idx="13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A17-AB40-E9043AFCB515}"/>
            </c:ext>
          </c:extLst>
        </c:ser>
        <c:ser>
          <c:idx val="1"/>
          <c:order val="1"/>
          <c:tx>
            <c:strRef>
              <c:f>Maasgeul!$C$16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Maasgeul!$C$17:$C$32</c:f>
              <c:numCache>
                <c:formatCode>General</c:formatCode>
                <c:ptCount val="16"/>
                <c:pt idx="0">
                  <c:v>2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0</c:v>
                </c:pt>
                <c:pt idx="9">
                  <c:v>1</c:v>
                </c:pt>
                <c:pt idx="10">
                  <c:v>2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A17-AB40-E9043AFCB515}"/>
            </c:ext>
          </c:extLst>
        </c:ser>
        <c:ser>
          <c:idx val="2"/>
          <c:order val="2"/>
          <c:tx>
            <c:strRef>
              <c:f>Maasgeul!$D$16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Maasgeul!$D$17:$D$32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3">
                  <c:v>4</c:v>
                </c:pt>
                <c:pt idx="4">
                  <c:v>2</c:v>
                </c:pt>
                <c:pt idx="6">
                  <c:v>4</c:v>
                </c:pt>
                <c:pt idx="7">
                  <c:v>3</c:v>
                </c:pt>
                <c:pt idx="9">
                  <c:v>2</c:v>
                </c:pt>
                <c:pt idx="10">
                  <c:v>1</c:v>
                </c:pt>
                <c:pt idx="12">
                  <c:v>4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FB-4A17-AB40-E9043AFCB515}"/>
            </c:ext>
          </c:extLst>
        </c:ser>
        <c:ser>
          <c:idx val="3"/>
          <c:order val="3"/>
          <c:tx>
            <c:strRef>
              <c:f>Maasgeul!$E$16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Maasgeul!$A$17:$A$32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 to make</c:v>
                </c:pt>
                <c:pt idx="7">
                  <c:v>the right decision?</c:v>
                </c:pt>
                <c:pt idx="9">
                  <c:v>Would you have acted the same way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Maasgeul!$E$17:$E$32</c:f>
              <c:numCache>
                <c:formatCode>General</c:formatCode>
                <c:ptCount val="16"/>
                <c:pt idx="0">
                  <c:v>7</c:v>
                </c:pt>
                <c:pt idx="1">
                  <c:v>4</c:v>
                </c:pt>
                <c:pt idx="3">
                  <c:v>6</c:v>
                </c:pt>
                <c:pt idx="4">
                  <c:v>3</c:v>
                </c:pt>
                <c:pt idx="6">
                  <c:v>0</c:v>
                </c:pt>
                <c:pt idx="7">
                  <c:v>2</c:v>
                </c:pt>
                <c:pt idx="9">
                  <c:v>8</c:v>
                </c:pt>
                <c:pt idx="10">
                  <c:v>2</c:v>
                </c:pt>
                <c:pt idx="12">
                  <c:v>6</c:v>
                </c:pt>
                <c:pt idx="13">
                  <c:v>3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FB-4A17-AB40-E9043AFCB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8814288"/>
        <c:axId val="1649086464"/>
      </c:barChart>
      <c:catAx>
        <c:axId val="1458814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086464"/>
        <c:crosses val="autoZero"/>
        <c:auto val="1"/>
        <c:lblAlgn val="ctr"/>
        <c:lblOffset val="100"/>
        <c:noMultiLvlLbl val="0"/>
      </c:catAx>
      <c:valAx>
        <c:axId val="164908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14288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'Noordzee Dover'!$B$23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Dover'!$B$24:$B$39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4</c:v>
                </c:pt>
                <c:pt idx="9">
                  <c:v>0</c:v>
                </c:pt>
                <c:pt idx="10">
                  <c:v>4</c:v>
                </c:pt>
                <c:pt idx="12">
                  <c:v>2</c:v>
                </c:pt>
                <c:pt idx="13">
                  <c:v>6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9-4094-A2B9-946DB7558377}"/>
            </c:ext>
          </c:extLst>
        </c:ser>
        <c:ser>
          <c:idx val="1"/>
          <c:order val="1"/>
          <c:tx>
            <c:strRef>
              <c:f>'Noordzee Dover'!$C$23</c:f>
              <c:strCache>
                <c:ptCount val="1"/>
                <c:pt idx="0">
                  <c:v>.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Dover'!$C$24:$C$39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3">
                  <c:v>0</c:v>
                </c:pt>
                <c:pt idx="4">
                  <c:v>0</c:v>
                </c:pt>
                <c:pt idx="6">
                  <c:v>3</c:v>
                </c:pt>
                <c:pt idx="7">
                  <c:v>2</c:v>
                </c:pt>
                <c:pt idx="9">
                  <c:v>1</c:v>
                </c:pt>
                <c:pt idx="10">
                  <c:v>0</c:v>
                </c:pt>
                <c:pt idx="12">
                  <c:v>1</c:v>
                </c:pt>
                <c:pt idx="13">
                  <c:v>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9-4094-A2B9-946DB7558377}"/>
            </c:ext>
          </c:extLst>
        </c:ser>
        <c:ser>
          <c:idx val="2"/>
          <c:order val="2"/>
          <c:tx>
            <c:strRef>
              <c:f>'Noordzee Dover'!$D$23</c:f>
              <c:strCache>
                <c:ptCount val="1"/>
                <c:pt idx="0">
                  <c:v>..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Dover'!$D$24:$D$39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6">
                  <c:v>1</c:v>
                </c:pt>
                <c:pt idx="7">
                  <c:v>2</c:v>
                </c:pt>
                <c:pt idx="9">
                  <c:v>0</c:v>
                </c:pt>
                <c:pt idx="10">
                  <c:v>4</c:v>
                </c:pt>
                <c:pt idx="12">
                  <c:v>0</c:v>
                </c:pt>
                <c:pt idx="13">
                  <c:v>1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D9-4094-A2B9-946DB7558377}"/>
            </c:ext>
          </c:extLst>
        </c:ser>
        <c:ser>
          <c:idx val="3"/>
          <c:order val="3"/>
          <c:tx>
            <c:strRef>
              <c:f>'Noordzee Dover'!$E$23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'Noordzee Dover'!$A$24:$A$39</c:f>
              <c:strCache>
                <c:ptCount val="16"/>
                <c:pt idx="0">
                  <c:v>Did the other ships behave as expected</c:v>
                </c:pt>
                <c:pt idx="3">
                  <c:v>Were you in control of the situation?</c:v>
                </c:pt>
                <c:pt idx="6">
                  <c:v>Did you miss any information</c:v>
                </c:pt>
                <c:pt idx="7">
                  <c:v>to make the right decision?</c:v>
                </c:pt>
                <c:pt idx="9">
                  <c:v>Would you have acted the same</c:v>
                </c:pt>
                <c:pt idx="10">
                  <c:v>if all vessels were manned?</c:v>
                </c:pt>
                <c:pt idx="12">
                  <c:v>Was there a need for communication?</c:v>
                </c:pt>
                <c:pt idx="15">
                  <c:v>Was the communication as expected?</c:v>
                </c:pt>
              </c:strCache>
            </c:strRef>
          </c:cat>
          <c:val>
            <c:numRef>
              <c:f>'Noordzee Dover'!$E$24:$E$39</c:f>
              <c:numCache>
                <c:formatCode>General</c:formatCode>
                <c:ptCount val="16"/>
                <c:pt idx="0">
                  <c:v>2</c:v>
                </c:pt>
                <c:pt idx="1">
                  <c:v>4</c:v>
                </c:pt>
                <c:pt idx="3">
                  <c:v>2</c:v>
                </c:pt>
                <c:pt idx="4">
                  <c:v>7</c:v>
                </c:pt>
                <c:pt idx="6">
                  <c:v>1</c:v>
                </c:pt>
                <c:pt idx="7">
                  <c:v>3</c:v>
                </c:pt>
                <c:pt idx="9">
                  <c:v>4</c:v>
                </c:pt>
                <c:pt idx="10">
                  <c:v>3</c:v>
                </c:pt>
                <c:pt idx="12">
                  <c:v>2</c:v>
                </c:pt>
                <c:pt idx="13">
                  <c:v>3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D9-4094-A2B9-946DB7558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7851392"/>
        <c:axId val="1458506496"/>
      </c:barChart>
      <c:catAx>
        <c:axId val="1587851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06496"/>
        <c:crosses val="autoZero"/>
        <c:auto val="0"/>
        <c:lblAlgn val="ctr"/>
        <c:lblOffset val="100"/>
        <c:noMultiLvlLbl val="0"/>
      </c:catAx>
      <c:valAx>
        <c:axId val="145850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851392"/>
        <c:crosses val="max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Human operator</a:t>
          </a:r>
          <a:endParaRPr lang="en-GB" sz="13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6F71CF7-9642-43DE-B577-DE5DE890CBED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Man/ machine interface</a:t>
          </a:r>
          <a:endParaRPr lang="en-GB" sz="13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79098E43-5C75-4E6A-A367-661E120636D3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 err="1"/>
            <a:t>Operational</a:t>
          </a:r>
          <a:r>
            <a:rPr lang="nl-NL" sz="1300" dirty="0"/>
            <a:t> procedures</a:t>
          </a:r>
          <a:endParaRPr lang="en-GB" sz="13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6D0B11B-E0C1-48FC-BACE-FB499458A8BB}">
      <dgm:prSet phldrT="[Tekst]" custT="1"/>
      <dgm:spPr>
        <a:solidFill>
          <a:srgbClr val="00B0F0"/>
        </a:solidFill>
      </dgm:spPr>
      <dgm:t>
        <a:bodyPr/>
        <a:lstStyle/>
        <a:p>
          <a:r>
            <a:rPr lang="nl-NL" sz="1300" dirty="0"/>
            <a:t>Technical system</a:t>
          </a:r>
          <a:endParaRPr lang="en-GB" sz="13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Human operator</a:t>
          </a:r>
          <a:endParaRPr lang="en-GB" sz="13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Man/ machine interface</a:t>
          </a:r>
          <a:endParaRPr lang="en-GB" sz="13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Technical system</a:t>
          </a:r>
          <a:endParaRPr lang="en-GB" sz="13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 err="1"/>
            <a:t>Operational</a:t>
          </a:r>
          <a:r>
            <a:rPr lang="nl-NL" sz="1300" kern="1200" dirty="0"/>
            <a:t> procedures</a:t>
          </a:r>
          <a:endParaRPr lang="en-GB" sz="13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9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13-12-2018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40.sv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40.sv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image" Target="../media/image40.sv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834959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003363"/>
            <a:ext cx="5486400" cy="5473883"/>
          </a:xfrm>
          <a:prstGeom prst="corner">
            <a:avLst>
              <a:gd name="adj1" fmla="val 55906"/>
              <a:gd name="adj2" fmla="val 5761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104088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1986429"/>
            <a:ext cx="3162038" cy="549387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391529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408949" y="3646592"/>
            <a:ext cx="7276531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04675"/>
              </p:ext>
            </p:extLst>
          </p:nvPr>
        </p:nvGraphicFramePr>
        <p:xfrm>
          <a:off x="4036392" y="619763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672225"/>
              </p:ext>
            </p:extLst>
          </p:nvPr>
        </p:nvGraphicFramePr>
        <p:xfrm>
          <a:off x="555050" y="3407432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3900713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2665264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110630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1721581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14075" y="3670796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</p:cNvCxnSpPr>
          <p:nvPr/>
        </p:nvCxnSpPr>
        <p:spPr>
          <a:xfrm flipH="1">
            <a:off x="6030410" y="2985216"/>
            <a:ext cx="117505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14075" y="5134263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305216"/>
            <a:ext cx="115491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</p:cNvCxnSpPr>
          <p:nvPr/>
        </p:nvCxnSpPr>
        <p:spPr>
          <a:xfrm flipV="1">
            <a:off x="8109767" y="4016415"/>
            <a:ext cx="8616" cy="11178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4751203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14075" y="2804931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</p:cNvCxnSpPr>
          <p:nvPr/>
        </p:nvCxnSpPr>
        <p:spPr>
          <a:xfrm flipV="1">
            <a:off x="8114075" y="3148314"/>
            <a:ext cx="0" cy="5224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706614"/>
              </p:ext>
            </p:extLst>
          </p:nvPr>
        </p:nvGraphicFramePr>
        <p:xfrm>
          <a:off x="555050" y="695962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281928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1859430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7053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E760195B-A450-4C03-8EF6-0BA2B54E3F76}"/>
              </a:ext>
            </a:extLst>
          </p:cNvPr>
          <p:cNvSpPr/>
          <p:nvPr/>
        </p:nvSpPr>
        <p:spPr>
          <a:xfrm>
            <a:off x="4185519" y="7056179"/>
            <a:ext cx="1868400" cy="35161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Result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degrees circle">
            <a:extLst>
              <a:ext uri="{FF2B5EF4-FFF2-40B4-BE49-F238E27FC236}">
                <a16:creationId xmlns:a16="http://schemas.microsoft.com/office/drawing/2014/main" id="{9F75ABEB-4F73-4423-9E5C-D6D3F895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0" y="53101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52ECEDB4-3B01-4625-B971-EA527885CBC8}"/>
              </a:ext>
            </a:extLst>
          </p:cNvPr>
          <p:cNvGrpSpPr/>
          <p:nvPr/>
        </p:nvGrpSpPr>
        <p:grpSpPr>
          <a:xfrm>
            <a:off x="2165917" y="1260019"/>
            <a:ext cx="5574167" cy="5400000"/>
            <a:chOff x="2131715" y="757575"/>
            <a:chExt cx="5574167" cy="5400000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0C44FA50-4F6C-4FA5-A858-8CB09826205C}"/>
                </a:ext>
              </a:extLst>
            </p:cNvPr>
            <p:cNvGrpSpPr/>
            <p:nvPr/>
          </p:nvGrpSpPr>
          <p:grpSpPr>
            <a:xfrm>
              <a:off x="2214900" y="757575"/>
              <a:ext cx="5400000" cy="5400000"/>
              <a:chOff x="2253000" y="729000"/>
              <a:chExt cx="5400000" cy="5400000"/>
            </a:xfrm>
            <a:solidFill>
              <a:srgbClr val="00B0F0"/>
            </a:solidFill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2753C059-8B0A-4157-ADBF-FE40B30526D8}"/>
                  </a:ext>
                </a:extLst>
              </p:cNvPr>
              <p:cNvSpPr/>
              <p:nvPr/>
            </p:nvSpPr>
            <p:spPr>
              <a:xfrm>
                <a:off x="3153000" y="1629000"/>
                <a:ext cx="3600000" cy="36000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4" name="Kruis 3">
                <a:extLst>
                  <a:ext uri="{FF2B5EF4-FFF2-40B4-BE49-F238E27FC236}">
                    <a16:creationId xmlns:a16="http://schemas.microsoft.com/office/drawing/2014/main" id="{0138F815-A181-41A0-AB03-FCBD698FA893}"/>
                  </a:ext>
                </a:extLst>
              </p:cNvPr>
              <p:cNvSpPr/>
              <p:nvPr/>
            </p:nvSpPr>
            <p:spPr>
              <a:xfrm>
                <a:off x="2253000" y="729000"/>
                <a:ext cx="5400000" cy="5400000"/>
              </a:xfrm>
              <a:prstGeom prst="plus">
                <a:avLst>
                  <a:gd name="adj" fmla="val 367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CD33193-4649-4292-B6ED-AAF2DF8B29BB}"/>
                  </a:ext>
                </a:extLst>
              </p:cNvPr>
              <p:cNvSpPr txBox="1"/>
              <p:nvPr/>
            </p:nvSpPr>
            <p:spPr>
              <a:xfrm>
                <a:off x="4805901" y="477873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A</a:t>
                </a: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E8DAA62-C808-44A5-91D0-E94DD7FD5C01}"/>
                  </a:ext>
                </a:extLst>
              </p:cNvPr>
              <p:cNvSpPr txBox="1"/>
              <p:nvPr/>
            </p:nvSpPr>
            <p:spPr>
              <a:xfrm>
                <a:off x="4805901" y="133714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C</a:t>
                </a:r>
              </a:p>
            </p:txBody>
          </p:sp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267AE94-4AA6-425D-8093-1DD49E8D2397}"/>
                  </a:ext>
                </a:extLst>
              </p:cNvPr>
              <p:cNvSpPr txBox="1"/>
              <p:nvPr/>
            </p:nvSpPr>
            <p:spPr>
              <a:xfrm>
                <a:off x="3073845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B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3F61C4A-210C-43A7-9B83-FAE501BDC4DE}"/>
                  </a:ext>
                </a:extLst>
              </p:cNvPr>
              <p:cNvSpPr txBox="1"/>
              <p:nvPr/>
            </p:nvSpPr>
            <p:spPr>
              <a:xfrm>
                <a:off x="6629394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D</a:t>
                </a:r>
              </a:p>
            </p:txBody>
          </p:sp>
        </p:grp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1FC011A4-746C-4D49-8B36-6FF7E40601E6}"/>
                </a:ext>
              </a:extLst>
            </p:cNvPr>
            <p:cNvCxnSpPr>
              <a:cxnSpLocks/>
            </p:cNvCxnSpPr>
            <p:nvPr/>
          </p:nvCxnSpPr>
          <p:spPr>
            <a:xfrm rot="1320000">
              <a:off x="4825882" y="4005766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9A0D3E5C-71F3-4EDB-B19D-00F687A4AC42}"/>
                </a:ext>
              </a:extLst>
            </p:cNvPr>
            <p:cNvCxnSpPr>
              <a:cxnSpLocks/>
            </p:cNvCxnSpPr>
            <p:nvPr/>
          </p:nvCxnSpPr>
          <p:spPr>
            <a:xfrm rot="20280000" flipH="1">
              <a:off x="2131715" y="4007092"/>
              <a:ext cx="2880000" cy="0"/>
            </a:xfrm>
            <a:prstGeom prst="line">
              <a:avLst/>
            </a:prstGeom>
            <a:ln w="38100">
              <a:solidFill>
                <a:srgbClr val="002060">
                  <a:alpha val="6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edeeltelijke cirkel 14">
              <a:extLst>
                <a:ext uri="{FF2B5EF4-FFF2-40B4-BE49-F238E27FC236}">
                  <a16:creationId xmlns:a16="http://schemas.microsoft.com/office/drawing/2014/main" id="{BB19318C-2048-4E1B-B71D-7609A5E07490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202456"/>
                <a:gd name="adj2" fmla="val 9883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Gedeeltelijke cirkel 13">
              <a:extLst>
                <a:ext uri="{FF2B5EF4-FFF2-40B4-BE49-F238E27FC236}">
                  <a16:creationId xmlns:a16="http://schemas.microsoft.com/office/drawing/2014/main" id="{94F5F13A-CDAD-49B8-9712-809B6F5A4CFD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9465276"/>
                <a:gd name="adj2" fmla="val 161777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Gedeeltelijke cirkel 15">
              <a:extLst>
                <a:ext uri="{FF2B5EF4-FFF2-40B4-BE49-F238E27FC236}">
                  <a16:creationId xmlns:a16="http://schemas.microsoft.com/office/drawing/2014/main" id="{2F9C9BE2-5E0E-45B4-BEB2-77E153B7817F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6186075"/>
                <a:gd name="adj2" fmla="val 13041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E2737B9-92AE-4AF2-9D46-E0CD4BAB2B30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15E84E3-0AF3-4BA5-A18A-C4C9879A2330}"/>
              </a:ext>
            </a:extLst>
          </p:cNvPr>
          <p:cNvSpPr/>
          <p:nvPr/>
        </p:nvSpPr>
        <p:spPr>
          <a:xfrm>
            <a:off x="1979525" y="1184378"/>
            <a:ext cx="4813161" cy="4623572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743200"/>
              <a:gd name="connsiteY0" fmla="*/ 3516924 h 3516924"/>
              <a:gd name="connsiteX1" fmla="*/ 2743200 w 2743200"/>
              <a:gd name="connsiteY1" fmla="*/ 0 h 3516924"/>
              <a:gd name="connsiteX0" fmla="*/ 0 w 2872096"/>
              <a:gd name="connsiteY0" fmla="*/ 3516924 h 3516924"/>
              <a:gd name="connsiteX1" fmla="*/ 2743200 w 2872096"/>
              <a:gd name="connsiteY1" fmla="*/ 0 h 3516924"/>
              <a:gd name="connsiteX0" fmla="*/ 0 w 3507713"/>
              <a:gd name="connsiteY0" fmla="*/ 3798278 h 3798278"/>
              <a:gd name="connsiteX1" fmla="*/ 3396343 w 3507713"/>
              <a:gd name="connsiteY1" fmla="*/ 0 h 3798278"/>
              <a:gd name="connsiteX0" fmla="*/ 0 w 3526883"/>
              <a:gd name="connsiteY0" fmla="*/ 3798278 h 3798278"/>
              <a:gd name="connsiteX1" fmla="*/ 3396343 w 3526883"/>
              <a:gd name="connsiteY1" fmla="*/ 0 h 3798278"/>
              <a:gd name="connsiteX0" fmla="*/ 0 w 3526883"/>
              <a:gd name="connsiteY0" fmla="*/ 3737988 h 3737988"/>
              <a:gd name="connsiteX1" fmla="*/ 3396343 w 3526883"/>
              <a:gd name="connsiteY1" fmla="*/ 0 h 3737988"/>
              <a:gd name="connsiteX0" fmla="*/ 0 w 3556082"/>
              <a:gd name="connsiteY0" fmla="*/ 3768134 h 3768134"/>
              <a:gd name="connsiteX1" fmla="*/ 3426488 w 3556082"/>
              <a:gd name="connsiteY1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602165"/>
              <a:gd name="connsiteY0" fmla="*/ 3768134 h 3768134"/>
              <a:gd name="connsiteX1" fmla="*/ 2331219 w 3602165"/>
              <a:gd name="connsiteY1" fmla="*/ 2903974 h 3768134"/>
              <a:gd name="connsiteX2" fmla="*/ 3426488 w 3602165"/>
              <a:gd name="connsiteY2" fmla="*/ 0 h 3768134"/>
              <a:gd name="connsiteX0" fmla="*/ 0 w 3750018"/>
              <a:gd name="connsiteY0" fmla="*/ 3768134 h 3768134"/>
              <a:gd name="connsiteX1" fmla="*/ 2331219 w 3750018"/>
              <a:gd name="connsiteY1" fmla="*/ 2903974 h 3768134"/>
              <a:gd name="connsiteX2" fmla="*/ 3426488 w 3750018"/>
              <a:gd name="connsiteY2" fmla="*/ 0 h 3768134"/>
              <a:gd name="connsiteX0" fmla="*/ 0 w 3673670"/>
              <a:gd name="connsiteY0" fmla="*/ 3768134 h 3768134"/>
              <a:gd name="connsiteX1" fmla="*/ 2331219 w 3673670"/>
              <a:gd name="connsiteY1" fmla="*/ 2903974 h 3768134"/>
              <a:gd name="connsiteX2" fmla="*/ 3426488 w 3673670"/>
              <a:gd name="connsiteY2" fmla="*/ 0 h 3768134"/>
              <a:gd name="connsiteX0" fmla="*/ 0 w 3623329"/>
              <a:gd name="connsiteY0" fmla="*/ 3768134 h 3768134"/>
              <a:gd name="connsiteX1" fmla="*/ 1768511 w 3623329"/>
              <a:gd name="connsiteY1" fmla="*/ 3225521 h 3768134"/>
              <a:gd name="connsiteX2" fmla="*/ 3426488 w 3623329"/>
              <a:gd name="connsiteY2" fmla="*/ 0 h 3768134"/>
              <a:gd name="connsiteX0" fmla="*/ 0 w 3642405"/>
              <a:gd name="connsiteY0" fmla="*/ 3768134 h 3768134"/>
              <a:gd name="connsiteX1" fmla="*/ 1768511 w 3642405"/>
              <a:gd name="connsiteY1" fmla="*/ 3225521 h 3768134"/>
              <a:gd name="connsiteX2" fmla="*/ 3426488 w 3642405"/>
              <a:gd name="connsiteY2" fmla="*/ 0 h 3768134"/>
              <a:gd name="connsiteX0" fmla="*/ 0 w 3654968"/>
              <a:gd name="connsiteY0" fmla="*/ 3768134 h 3768134"/>
              <a:gd name="connsiteX1" fmla="*/ 1768511 w 3654968"/>
              <a:gd name="connsiteY1" fmla="*/ 3225521 h 3768134"/>
              <a:gd name="connsiteX2" fmla="*/ 3426488 w 3654968"/>
              <a:gd name="connsiteY2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426488"/>
              <a:gd name="connsiteY0" fmla="*/ 3768134 h 3768134"/>
              <a:gd name="connsiteX1" fmla="*/ 1768511 w 3426488"/>
              <a:gd name="connsiteY1" fmla="*/ 3225521 h 3768134"/>
              <a:gd name="connsiteX2" fmla="*/ 1557495 w 3426488"/>
              <a:gd name="connsiteY2" fmla="*/ 1497205 h 3768134"/>
              <a:gd name="connsiteX3" fmla="*/ 3426488 w 3426488"/>
              <a:gd name="connsiteY3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669809"/>
              <a:gd name="connsiteY0" fmla="*/ 3768134 h 3768134"/>
              <a:gd name="connsiteX1" fmla="*/ 1768511 w 3669809"/>
              <a:gd name="connsiteY1" fmla="*/ 3225521 h 3768134"/>
              <a:gd name="connsiteX2" fmla="*/ 1557495 w 3669809"/>
              <a:gd name="connsiteY2" fmla="*/ 1497205 h 3768134"/>
              <a:gd name="connsiteX3" fmla="*/ 3577214 w 3669809"/>
              <a:gd name="connsiteY3" fmla="*/ 1436915 h 3768134"/>
              <a:gd name="connsiteX4" fmla="*/ 3426488 w 3669809"/>
              <a:gd name="connsiteY4" fmla="*/ 0 h 3768134"/>
              <a:gd name="connsiteX0" fmla="*/ 0 w 3765432"/>
              <a:gd name="connsiteY0" fmla="*/ 3768134 h 3768134"/>
              <a:gd name="connsiteX1" fmla="*/ 1768511 w 3765432"/>
              <a:gd name="connsiteY1" fmla="*/ 3225521 h 3768134"/>
              <a:gd name="connsiteX2" fmla="*/ 1557495 w 3765432"/>
              <a:gd name="connsiteY2" fmla="*/ 1497205 h 3768134"/>
              <a:gd name="connsiteX3" fmla="*/ 3577214 w 3765432"/>
              <a:gd name="connsiteY3" fmla="*/ 1436915 h 3768134"/>
              <a:gd name="connsiteX4" fmla="*/ 3426488 w 3765432"/>
              <a:gd name="connsiteY4" fmla="*/ 0 h 3768134"/>
              <a:gd name="connsiteX0" fmla="*/ 0 w 3681887"/>
              <a:gd name="connsiteY0" fmla="*/ 3768134 h 3768134"/>
              <a:gd name="connsiteX1" fmla="*/ 1768511 w 3681887"/>
              <a:gd name="connsiteY1" fmla="*/ 3225521 h 3768134"/>
              <a:gd name="connsiteX2" fmla="*/ 1376625 w 3681887"/>
              <a:gd name="connsiteY2" fmla="*/ 1326383 h 3768134"/>
              <a:gd name="connsiteX3" fmla="*/ 3577214 w 3681887"/>
              <a:gd name="connsiteY3" fmla="*/ 1436915 h 3768134"/>
              <a:gd name="connsiteX4" fmla="*/ 3426488 w 3681887"/>
              <a:gd name="connsiteY4" fmla="*/ 0 h 3768134"/>
              <a:gd name="connsiteX0" fmla="*/ 0 w 3683916"/>
              <a:gd name="connsiteY0" fmla="*/ 3768134 h 3768134"/>
              <a:gd name="connsiteX1" fmla="*/ 1768511 w 3683916"/>
              <a:gd name="connsiteY1" fmla="*/ 3225521 h 3768134"/>
              <a:gd name="connsiteX2" fmla="*/ 1346480 w 3683916"/>
              <a:gd name="connsiteY2" fmla="*/ 1296238 h 3768134"/>
              <a:gd name="connsiteX3" fmla="*/ 3577214 w 3683916"/>
              <a:gd name="connsiteY3" fmla="*/ 1436915 h 3768134"/>
              <a:gd name="connsiteX4" fmla="*/ 3426488 w 3683916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93440"/>
              <a:gd name="connsiteY0" fmla="*/ 3768134 h 3768134"/>
              <a:gd name="connsiteX1" fmla="*/ 1768511 w 3693440"/>
              <a:gd name="connsiteY1" fmla="*/ 3225521 h 3768134"/>
              <a:gd name="connsiteX2" fmla="*/ 1205803 w 3693440"/>
              <a:gd name="connsiteY2" fmla="*/ 1175658 h 3768134"/>
              <a:gd name="connsiteX3" fmla="*/ 3577214 w 3693440"/>
              <a:gd name="connsiteY3" fmla="*/ 1436915 h 3768134"/>
              <a:gd name="connsiteX4" fmla="*/ 3426488 w 3693440"/>
              <a:gd name="connsiteY4" fmla="*/ 0 h 3768134"/>
              <a:gd name="connsiteX0" fmla="*/ 0 w 3685670"/>
              <a:gd name="connsiteY0" fmla="*/ 3768134 h 3768134"/>
              <a:gd name="connsiteX1" fmla="*/ 1768511 w 3685670"/>
              <a:gd name="connsiteY1" fmla="*/ 3225521 h 3768134"/>
              <a:gd name="connsiteX2" fmla="*/ 1205803 w 3685670"/>
              <a:gd name="connsiteY2" fmla="*/ 1175658 h 3768134"/>
              <a:gd name="connsiteX3" fmla="*/ 3577214 w 3685670"/>
              <a:gd name="connsiteY3" fmla="*/ 1436915 h 3768134"/>
              <a:gd name="connsiteX4" fmla="*/ 3386294 w 3685670"/>
              <a:gd name="connsiteY4" fmla="*/ 0 h 3768134"/>
              <a:gd name="connsiteX0" fmla="*/ 0 w 3726319"/>
              <a:gd name="connsiteY0" fmla="*/ 3768134 h 3768134"/>
              <a:gd name="connsiteX1" fmla="*/ 1768511 w 3726319"/>
              <a:gd name="connsiteY1" fmla="*/ 3225521 h 3768134"/>
              <a:gd name="connsiteX2" fmla="*/ 1205803 w 3726319"/>
              <a:gd name="connsiteY2" fmla="*/ 1175658 h 3768134"/>
              <a:gd name="connsiteX3" fmla="*/ 3577214 w 3726319"/>
              <a:gd name="connsiteY3" fmla="*/ 1436915 h 3768134"/>
              <a:gd name="connsiteX4" fmla="*/ 3386294 w 3726319"/>
              <a:gd name="connsiteY4" fmla="*/ 0 h 3768134"/>
              <a:gd name="connsiteX0" fmla="*/ 0 w 3744731"/>
              <a:gd name="connsiteY0" fmla="*/ 3466683 h 3466683"/>
              <a:gd name="connsiteX1" fmla="*/ 1768511 w 3744731"/>
              <a:gd name="connsiteY1" fmla="*/ 2924070 h 3466683"/>
              <a:gd name="connsiteX2" fmla="*/ 1205803 w 3744731"/>
              <a:gd name="connsiteY2" fmla="*/ 874207 h 3466683"/>
              <a:gd name="connsiteX3" fmla="*/ 3577214 w 3744731"/>
              <a:gd name="connsiteY3" fmla="*/ 1135464 h 3466683"/>
              <a:gd name="connsiteX4" fmla="*/ 3446585 w 3744731"/>
              <a:gd name="connsiteY4" fmla="*/ 0 h 3466683"/>
              <a:gd name="connsiteX0" fmla="*/ 0 w 3773749"/>
              <a:gd name="connsiteY0" fmla="*/ 3466683 h 3466683"/>
              <a:gd name="connsiteX1" fmla="*/ 1768511 w 3773749"/>
              <a:gd name="connsiteY1" fmla="*/ 2924070 h 3466683"/>
              <a:gd name="connsiteX2" fmla="*/ 1205803 w 3773749"/>
              <a:gd name="connsiteY2" fmla="*/ 874207 h 3466683"/>
              <a:gd name="connsiteX3" fmla="*/ 3577214 w 3773749"/>
              <a:gd name="connsiteY3" fmla="*/ 1135464 h 3466683"/>
              <a:gd name="connsiteX4" fmla="*/ 3446585 w 3773749"/>
              <a:gd name="connsiteY4" fmla="*/ 0 h 3466683"/>
              <a:gd name="connsiteX0" fmla="*/ 0 w 4634739"/>
              <a:gd name="connsiteY0" fmla="*/ 4833259 h 4833259"/>
              <a:gd name="connsiteX1" fmla="*/ 1768511 w 4634739"/>
              <a:gd name="connsiteY1" fmla="*/ 4290646 h 4833259"/>
              <a:gd name="connsiteX2" fmla="*/ 1205803 w 4634739"/>
              <a:gd name="connsiteY2" fmla="*/ 2240783 h 4833259"/>
              <a:gd name="connsiteX3" fmla="*/ 3577214 w 4634739"/>
              <a:gd name="connsiteY3" fmla="*/ 2502040 h 4833259"/>
              <a:gd name="connsiteX4" fmla="*/ 4572001 w 4634739"/>
              <a:gd name="connsiteY4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64747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924070 w 4572001"/>
              <a:gd name="connsiteY4" fmla="*/ 502418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3004457 w 4572001"/>
              <a:gd name="connsiteY4" fmla="*/ 301451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572001"/>
              <a:gd name="connsiteY0" fmla="*/ 4833259 h 4833259"/>
              <a:gd name="connsiteX1" fmla="*/ 1768511 w 4572001"/>
              <a:gd name="connsiteY1" fmla="*/ 4290646 h 4833259"/>
              <a:gd name="connsiteX2" fmla="*/ 1205803 w 4572001"/>
              <a:gd name="connsiteY2" fmla="*/ 2240783 h 4833259"/>
              <a:gd name="connsiteX3" fmla="*/ 3577214 w 4572001"/>
              <a:gd name="connsiteY3" fmla="*/ 2502040 h 4833259"/>
              <a:gd name="connsiteX4" fmla="*/ 2883877 w 4572001"/>
              <a:gd name="connsiteY4" fmla="*/ 411983 h 4833259"/>
              <a:gd name="connsiteX5" fmla="*/ 4572001 w 4572001"/>
              <a:gd name="connsiteY5" fmla="*/ 0 h 4833259"/>
              <a:gd name="connsiteX0" fmla="*/ 0 w 4883500"/>
              <a:gd name="connsiteY0" fmla="*/ 4556190 h 4556190"/>
              <a:gd name="connsiteX1" fmla="*/ 1768511 w 4883500"/>
              <a:gd name="connsiteY1" fmla="*/ 4013577 h 4556190"/>
              <a:gd name="connsiteX2" fmla="*/ 1205803 w 4883500"/>
              <a:gd name="connsiteY2" fmla="*/ 1963714 h 4556190"/>
              <a:gd name="connsiteX3" fmla="*/ 3577214 w 4883500"/>
              <a:gd name="connsiteY3" fmla="*/ 2224971 h 4556190"/>
              <a:gd name="connsiteX4" fmla="*/ 2883877 w 4883500"/>
              <a:gd name="connsiteY4" fmla="*/ 134914 h 4556190"/>
              <a:gd name="connsiteX5" fmla="*/ 4883500 w 4883500"/>
              <a:gd name="connsiteY5" fmla="*/ 24381 h 4556190"/>
              <a:gd name="connsiteX0" fmla="*/ 0 w 4883500"/>
              <a:gd name="connsiteY0" fmla="*/ 4593691 h 4593691"/>
              <a:gd name="connsiteX1" fmla="*/ 1768511 w 4883500"/>
              <a:gd name="connsiteY1" fmla="*/ 4051078 h 4593691"/>
              <a:gd name="connsiteX2" fmla="*/ 1205803 w 4883500"/>
              <a:gd name="connsiteY2" fmla="*/ 2001215 h 4593691"/>
              <a:gd name="connsiteX3" fmla="*/ 3577214 w 4883500"/>
              <a:gd name="connsiteY3" fmla="*/ 2262472 h 4593691"/>
              <a:gd name="connsiteX4" fmla="*/ 2883877 w 4883500"/>
              <a:gd name="connsiteY4" fmla="*/ 172415 h 4593691"/>
              <a:gd name="connsiteX5" fmla="*/ 4883500 w 4883500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13161"/>
              <a:gd name="connsiteY0" fmla="*/ 4593691 h 4593691"/>
              <a:gd name="connsiteX1" fmla="*/ 1768511 w 4813161"/>
              <a:gd name="connsiteY1" fmla="*/ 4051078 h 4593691"/>
              <a:gd name="connsiteX2" fmla="*/ 1205803 w 4813161"/>
              <a:gd name="connsiteY2" fmla="*/ 2001215 h 4593691"/>
              <a:gd name="connsiteX3" fmla="*/ 3577214 w 4813161"/>
              <a:gd name="connsiteY3" fmla="*/ 2262472 h 4593691"/>
              <a:gd name="connsiteX4" fmla="*/ 2883877 w 4813161"/>
              <a:gd name="connsiteY4" fmla="*/ 172415 h 4593691"/>
              <a:gd name="connsiteX5" fmla="*/ 4813161 w 4813161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593691 h 4593691"/>
              <a:gd name="connsiteX1" fmla="*/ 1798656 w 4843306"/>
              <a:gd name="connsiteY1" fmla="*/ 4051078 h 4593691"/>
              <a:gd name="connsiteX2" fmla="*/ 1235948 w 4843306"/>
              <a:gd name="connsiteY2" fmla="*/ 2001215 h 4593691"/>
              <a:gd name="connsiteX3" fmla="*/ 3607359 w 4843306"/>
              <a:gd name="connsiteY3" fmla="*/ 2262472 h 4593691"/>
              <a:gd name="connsiteX4" fmla="*/ 2914022 w 4843306"/>
              <a:gd name="connsiteY4" fmla="*/ 172415 h 4593691"/>
              <a:gd name="connsiteX5" fmla="*/ 4843306 w 4843306"/>
              <a:gd name="connsiteY5" fmla="*/ 61882 h 4593691"/>
              <a:gd name="connsiteX0" fmla="*/ 0 w 4843306"/>
              <a:gd name="connsiteY0" fmla="*/ 4678225 h 4678225"/>
              <a:gd name="connsiteX1" fmla="*/ 1798656 w 4843306"/>
              <a:gd name="connsiteY1" fmla="*/ 4135612 h 4678225"/>
              <a:gd name="connsiteX2" fmla="*/ 1235948 w 4843306"/>
              <a:gd name="connsiteY2" fmla="*/ 2085749 h 4678225"/>
              <a:gd name="connsiteX3" fmla="*/ 3607359 w 4843306"/>
              <a:gd name="connsiteY3" fmla="*/ 2347006 h 4678225"/>
              <a:gd name="connsiteX4" fmla="*/ 2914022 w 4843306"/>
              <a:gd name="connsiteY4" fmla="*/ 256949 h 4678225"/>
              <a:gd name="connsiteX5" fmla="*/ 4843306 w 4843306"/>
              <a:gd name="connsiteY5" fmla="*/ 146416 h 4678225"/>
              <a:gd name="connsiteX0" fmla="*/ 0 w 4813161"/>
              <a:gd name="connsiteY0" fmla="*/ 4518312 h 4518312"/>
              <a:gd name="connsiteX1" fmla="*/ 1798656 w 4813161"/>
              <a:gd name="connsiteY1" fmla="*/ 3975699 h 4518312"/>
              <a:gd name="connsiteX2" fmla="*/ 1235948 w 4813161"/>
              <a:gd name="connsiteY2" fmla="*/ 1925836 h 4518312"/>
              <a:gd name="connsiteX3" fmla="*/ 3607359 w 4813161"/>
              <a:gd name="connsiteY3" fmla="*/ 2187093 h 4518312"/>
              <a:gd name="connsiteX4" fmla="*/ 2914022 w 4813161"/>
              <a:gd name="connsiteY4" fmla="*/ 97036 h 4518312"/>
              <a:gd name="connsiteX5" fmla="*/ 4813161 w 4813161"/>
              <a:gd name="connsiteY5" fmla="*/ 267857 h 4518312"/>
              <a:gd name="connsiteX0" fmla="*/ 0 w 4813161"/>
              <a:gd name="connsiteY0" fmla="*/ 4539944 h 4539944"/>
              <a:gd name="connsiteX1" fmla="*/ 1798656 w 4813161"/>
              <a:gd name="connsiteY1" fmla="*/ 3997331 h 4539944"/>
              <a:gd name="connsiteX2" fmla="*/ 1235948 w 4813161"/>
              <a:gd name="connsiteY2" fmla="*/ 1947468 h 4539944"/>
              <a:gd name="connsiteX3" fmla="*/ 3607359 w 4813161"/>
              <a:gd name="connsiteY3" fmla="*/ 2208725 h 4539944"/>
              <a:gd name="connsiteX4" fmla="*/ 2914022 w 4813161"/>
              <a:gd name="connsiteY4" fmla="*/ 118668 h 4539944"/>
              <a:gd name="connsiteX5" fmla="*/ 4813161 w 4813161"/>
              <a:gd name="connsiteY5" fmla="*/ 289489 h 4539944"/>
              <a:gd name="connsiteX0" fmla="*/ 0 w 4813161"/>
              <a:gd name="connsiteY0" fmla="*/ 4548398 h 4548398"/>
              <a:gd name="connsiteX1" fmla="*/ 1798656 w 4813161"/>
              <a:gd name="connsiteY1" fmla="*/ 4005785 h 4548398"/>
              <a:gd name="connsiteX2" fmla="*/ 1235948 w 4813161"/>
              <a:gd name="connsiteY2" fmla="*/ 1955922 h 4548398"/>
              <a:gd name="connsiteX3" fmla="*/ 3607359 w 4813161"/>
              <a:gd name="connsiteY3" fmla="*/ 2217179 h 4548398"/>
              <a:gd name="connsiteX4" fmla="*/ 2914022 w 4813161"/>
              <a:gd name="connsiteY4" fmla="*/ 127122 h 4548398"/>
              <a:gd name="connsiteX5" fmla="*/ 4813161 w 4813161"/>
              <a:gd name="connsiteY5" fmla="*/ 297943 h 4548398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59086 h 4659086"/>
              <a:gd name="connsiteX1" fmla="*/ 1798656 w 4813161"/>
              <a:gd name="connsiteY1" fmla="*/ 4116473 h 4659086"/>
              <a:gd name="connsiteX2" fmla="*/ 1235948 w 4813161"/>
              <a:gd name="connsiteY2" fmla="*/ 2066610 h 4659086"/>
              <a:gd name="connsiteX3" fmla="*/ 3607359 w 4813161"/>
              <a:gd name="connsiteY3" fmla="*/ 2327867 h 4659086"/>
              <a:gd name="connsiteX4" fmla="*/ 2914022 w 4813161"/>
              <a:gd name="connsiteY4" fmla="*/ 237810 h 4659086"/>
              <a:gd name="connsiteX5" fmla="*/ 4813161 w 4813161"/>
              <a:gd name="connsiteY5" fmla="*/ 408631 h 4659086"/>
              <a:gd name="connsiteX0" fmla="*/ 0 w 4813161"/>
              <a:gd name="connsiteY0" fmla="*/ 4690200 h 4690200"/>
              <a:gd name="connsiteX1" fmla="*/ 1798656 w 4813161"/>
              <a:gd name="connsiteY1" fmla="*/ 4147587 h 4690200"/>
              <a:gd name="connsiteX2" fmla="*/ 1235948 w 4813161"/>
              <a:gd name="connsiteY2" fmla="*/ 2097724 h 4690200"/>
              <a:gd name="connsiteX3" fmla="*/ 3607359 w 4813161"/>
              <a:gd name="connsiteY3" fmla="*/ 2358981 h 4690200"/>
              <a:gd name="connsiteX4" fmla="*/ 2914022 w 4813161"/>
              <a:gd name="connsiteY4" fmla="*/ 268924 h 4690200"/>
              <a:gd name="connsiteX5" fmla="*/ 4813161 w 4813161"/>
              <a:gd name="connsiteY5" fmla="*/ 439745 h 4690200"/>
              <a:gd name="connsiteX0" fmla="*/ 0 w 4813161"/>
              <a:gd name="connsiteY0" fmla="*/ 4681308 h 4681308"/>
              <a:gd name="connsiteX1" fmla="*/ 1798656 w 4813161"/>
              <a:gd name="connsiteY1" fmla="*/ 4138695 h 4681308"/>
              <a:gd name="connsiteX2" fmla="*/ 1235948 w 4813161"/>
              <a:gd name="connsiteY2" fmla="*/ 2088832 h 4681308"/>
              <a:gd name="connsiteX3" fmla="*/ 3607359 w 4813161"/>
              <a:gd name="connsiteY3" fmla="*/ 2350089 h 4681308"/>
              <a:gd name="connsiteX4" fmla="*/ 2914022 w 4813161"/>
              <a:gd name="connsiteY4" fmla="*/ 260032 h 4681308"/>
              <a:gd name="connsiteX5" fmla="*/ 4813161 w 4813161"/>
              <a:gd name="connsiteY5" fmla="*/ 430853 h 4681308"/>
              <a:gd name="connsiteX0" fmla="*/ 0 w 4813161"/>
              <a:gd name="connsiteY0" fmla="*/ 4623572 h 4623572"/>
              <a:gd name="connsiteX1" fmla="*/ 1798656 w 4813161"/>
              <a:gd name="connsiteY1" fmla="*/ 4080959 h 4623572"/>
              <a:gd name="connsiteX2" fmla="*/ 1235948 w 4813161"/>
              <a:gd name="connsiteY2" fmla="*/ 2031096 h 4623572"/>
              <a:gd name="connsiteX3" fmla="*/ 3607359 w 4813161"/>
              <a:gd name="connsiteY3" fmla="*/ 2292353 h 4623572"/>
              <a:gd name="connsiteX4" fmla="*/ 2914022 w 4813161"/>
              <a:gd name="connsiteY4" fmla="*/ 202296 h 4623572"/>
              <a:gd name="connsiteX5" fmla="*/ 4813161 w 4813161"/>
              <a:gd name="connsiteY5" fmla="*/ 373117 h 462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3161" h="4623572">
                <a:moveTo>
                  <a:pt x="0" y="4623572"/>
                </a:moveTo>
                <a:cubicBezTo>
                  <a:pt x="388535" y="4002249"/>
                  <a:pt x="1592665" y="4513038"/>
                  <a:pt x="1798656" y="4080959"/>
                </a:cubicBezTo>
                <a:cubicBezTo>
                  <a:pt x="2004647" y="3648880"/>
                  <a:pt x="773725" y="2580406"/>
                  <a:pt x="1235948" y="2031096"/>
                </a:cubicBezTo>
                <a:cubicBezTo>
                  <a:pt x="1698171" y="1481786"/>
                  <a:pt x="3096568" y="2928749"/>
                  <a:pt x="3607359" y="2292353"/>
                </a:cubicBezTo>
                <a:cubicBezTo>
                  <a:pt x="4118150" y="1655957"/>
                  <a:pt x="2572378" y="692990"/>
                  <a:pt x="2914022" y="202296"/>
                </a:cubicBezTo>
                <a:cubicBezTo>
                  <a:pt x="3255666" y="-288398"/>
                  <a:pt x="4412901" y="252538"/>
                  <a:pt x="4813161" y="373117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BCEF5BA3-0134-49AB-B893-B04489D75581}"/>
              </a:ext>
            </a:extLst>
          </p:cNvPr>
          <p:cNvGrpSpPr/>
          <p:nvPr/>
        </p:nvGrpSpPr>
        <p:grpSpPr>
          <a:xfrm rot="2192889">
            <a:off x="1587643" y="5637126"/>
            <a:ext cx="361740" cy="876245"/>
            <a:chOff x="1497208" y="4099727"/>
            <a:chExt cx="361740" cy="876245"/>
          </a:xfrm>
        </p:grpSpPr>
        <p:sp>
          <p:nvSpPr>
            <p:cNvPr id="5" name="Pijl: vijfhoek 4">
              <a:extLst>
                <a:ext uri="{FF2B5EF4-FFF2-40B4-BE49-F238E27FC236}">
                  <a16:creationId xmlns:a16="http://schemas.microsoft.com/office/drawing/2014/main" id="{38CE5E41-4401-414F-8C23-2E51905D0FFB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457A0CE-75C1-4644-A8D3-7BB77EB1BB2E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0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529114" y="3178283"/>
            <a:ext cx="39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till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initial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CPA (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rgbClr val="A7E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A7E8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A7E8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A7E8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A7E8FF"/>
              </a:gs>
              <a:gs pos="100000">
                <a:srgbClr val="A7E8FF"/>
              </a:gs>
              <a:gs pos="50000">
                <a:srgbClr val="A7E8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6BB5D506-01A9-4318-B0FF-579669EAD10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4" name="Gedeeltelijke cirkel 3">
              <a:extLst>
                <a:ext uri="{FF2B5EF4-FFF2-40B4-BE49-F238E27FC236}">
                  <a16:creationId xmlns:a16="http://schemas.microsoft.com/office/drawing/2014/main" id="{8DBBC6DB-6B2C-47E9-91C6-01C7072B0513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Gedeeltelijke cirkel 4">
              <a:extLst>
                <a:ext uri="{FF2B5EF4-FFF2-40B4-BE49-F238E27FC236}">
                  <a16:creationId xmlns:a16="http://schemas.microsoft.com/office/drawing/2014/main" id="{B5FFF76D-FEBA-47A5-B1A1-5A90477F90F3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Gedeeltelijke cirkel 5">
              <a:extLst>
                <a:ext uri="{FF2B5EF4-FFF2-40B4-BE49-F238E27FC236}">
                  <a16:creationId xmlns:a16="http://schemas.microsoft.com/office/drawing/2014/main" id="{AD8F830B-9FA8-4B06-8B9A-3484E453C270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chemeClr val="bg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5046C5DA-E642-4885-B8D2-EEC67FFA602B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770D7F9C-F9F1-471F-BAC1-22B6C060853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89284007-E305-4C1A-9BC3-2941786DF44E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02C416EA-2796-4A63-BBE4-31A4A3B62B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ep 10">
            <a:extLst>
              <a:ext uri="{FF2B5EF4-FFF2-40B4-BE49-F238E27FC236}">
                <a16:creationId xmlns:a16="http://schemas.microsoft.com/office/drawing/2014/main" id="{F0B02513-2EA3-48F7-B738-DE08E9B9EC1C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5875754C-BBEC-474C-9379-DE563B264664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14" name="Pijl: vijfhoek 13">
                <a:extLst>
                  <a:ext uri="{FF2B5EF4-FFF2-40B4-BE49-F238E27FC236}">
                    <a16:creationId xmlns:a16="http://schemas.microsoft.com/office/drawing/2014/main" id="{538F03D4-661F-4FBA-AD4F-310C76287A1E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0C18D890-871A-4C3D-B1F4-BB08363441E2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C4A9E668-88D1-4EC5-B305-11EA8A9111E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ED97D20F-9F8C-4089-9A2B-199182C4317B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647230C-00D1-4C1D-9BE1-8E2537AC585A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4DBB696C-C289-4A57-B87D-98D88E3C748C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800277E-82A1-44D0-9116-CE9B1CC0F3FE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B83031A-CBFF-49BF-8E05-C0C97541B4D6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Gedeeltelijke cirkel 20">
            <a:extLst>
              <a:ext uri="{FF2B5EF4-FFF2-40B4-BE49-F238E27FC236}">
                <a16:creationId xmlns:a16="http://schemas.microsoft.com/office/drawing/2014/main" id="{8C5D9AE9-C39F-42F7-8F59-61CED47275C2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EABB256D-13B3-4C57-830F-E56536028A2A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F0C4EDBE-1E0E-44EC-884D-916716CD24E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54BD8F59-F676-42FD-8EF1-EBC4471EA868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Kruis 24">
            <a:extLst>
              <a:ext uri="{FF2B5EF4-FFF2-40B4-BE49-F238E27FC236}">
                <a16:creationId xmlns:a16="http://schemas.microsoft.com/office/drawing/2014/main" id="{C4DC2121-A15B-4615-8F5C-06C080DD2F0D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EA3D85C1-8E44-411C-B306-2BC72F42D234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9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9E0B088-A055-47BB-B9FB-B8D62673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5" y="1765343"/>
            <a:ext cx="5852469" cy="4389352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49DF8EB-62CF-444A-9EFE-BC702B3AFDC3}"/>
              </a:ext>
            </a:extLst>
          </p:cNvPr>
          <p:cNvCxnSpPr/>
          <p:nvPr/>
        </p:nvCxnSpPr>
        <p:spPr>
          <a:xfrm>
            <a:off x="2750820" y="4846320"/>
            <a:ext cx="4000500" cy="0"/>
          </a:xfrm>
          <a:prstGeom prst="line">
            <a:avLst/>
          </a:prstGeom>
          <a:ln w="38100">
            <a:solidFill>
              <a:srgbClr val="ED7D31">
                <a:alpha val="6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892699B7-EF66-4CE6-8B27-E03021C331F3}"/>
              </a:ext>
            </a:extLst>
          </p:cNvPr>
          <p:cNvCxnSpPr>
            <a:cxnSpLocks/>
          </p:cNvCxnSpPr>
          <p:nvPr/>
        </p:nvCxnSpPr>
        <p:spPr>
          <a:xfrm>
            <a:off x="5775960" y="4831080"/>
            <a:ext cx="0" cy="784860"/>
          </a:xfrm>
          <a:prstGeom prst="line">
            <a:avLst/>
          </a:prstGeom>
          <a:ln w="38100">
            <a:solidFill>
              <a:srgbClr val="ED7D31">
                <a:alpha val="6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5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94B733C-9977-434E-8DD3-5973CCC64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5" y="1765343"/>
            <a:ext cx="5852469" cy="4389352"/>
          </a:xfrm>
          <a:prstGeom prst="rect">
            <a:avLst/>
          </a:prstGeom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E12E929-A1E2-404C-99BE-269FE2CE6868}"/>
              </a:ext>
            </a:extLst>
          </p:cNvPr>
          <p:cNvCxnSpPr>
            <a:cxnSpLocks/>
          </p:cNvCxnSpPr>
          <p:nvPr/>
        </p:nvCxnSpPr>
        <p:spPr>
          <a:xfrm>
            <a:off x="2750820" y="5044440"/>
            <a:ext cx="2550385" cy="0"/>
          </a:xfrm>
          <a:prstGeom prst="line">
            <a:avLst/>
          </a:prstGeom>
          <a:ln w="38100">
            <a:solidFill>
              <a:srgbClr val="ED7D31">
                <a:alpha val="6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81EE46F-C925-464C-9257-2587D8B47114}"/>
              </a:ext>
            </a:extLst>
          </p:cNvPr>
          <p:cNvCxnSpPr>
            <a:cxnSpLocks/>
          </p:cNvCxnSpPr>
          <p:nvPr/>
        </p:nvCxnSpPr>
        <p:spPr>
          <a:xfrm>
            <a:off x="5280660" y="4352081"/>
            <a:ext cx="0" cy="1263859"/>
          </a:xfrm>
          <a:prstGeom prst="line">
            <a:avLst/>
          </a:prstGeom>
          <a:ln w="38100">
            <a:solidFill>
              <a:srgbClr val="ED7D31">
                <a:alpha val="6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2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>
            <a:extLst>
              <a:ext uri="{FF2B5EF4-FFF2-40B4-BE49-F238E27FC236}">
                <a16:creationId xmlns:a16="http://schemas.microsoft.com/office/drawing/2014/main" id="{09DE6965-A907-4A0F-89BF-7098E9981DFC}"/>
              </a:ext>
            </a:extLst>
          </p:cNvPr>
          <p:cNvSpPr/>
          <p:nvPr/>
        </p:nvSpPr>
        <p:spPr>
          <a:xfrm>
            <a:off x="984738" y="1704975"/>
            <a:ext cx="5868238" cy="428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0AD1177-037E-413E-AE80-C6F9C9EC01D1}"/>
              </a:ext>
            </a:extLst>
          </p:cNvPr>
          <p:cNvGrpSpPr>
            <a:grpSpLocks noChangeAspect="1"/>
          </p:cNvGrpSpPr>
          <p:nvPr/>
        </p:nvGrpSpPr>
        <p:grpSpPr>
          <a:xfrm>
            <a:off x="1071422" y="1727669"/>
            <a:ext cx="5681802" cy="4272806"/>
            <a:chOff x="1524729" y="2599485"/>
            <a:chExt cx="4190271" cy="3151150"/>
          </a:xfrm>
        </p:grpSpPr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B2B16B25-8EB6-4986-8B93-1A18842A751B}"/>
                </a:ext>
              </a:extLst>
            </p:cNvPr>
            <p:cNvSpPr txBox="1"/>
            <p:nvPr/>
          </p:nvSpPr>
          <p:spPr>
            <a:xfrm rot="18693004">
              <a:off x="2544614" y="3232988"/>
              <a:ext cx="3151150" cy="18841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55998"/>
                </a:avLst>
              </a:prstTxWarp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Advance distance (speed, </a:t>
              </a:r>
              <a:r>
                <a:rPr 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manoeuvrability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Speed other vessel</a:t>
              </a:r>
            </a:p>
          </p:txBody>
        </p:sp>
        <p:cxnSp>
          <p:nvCxnSpPr>
            <p:cNvPr id="25" name="Rechte verbindingslijn met pijl 24">
              <a:extLst>
                <a:ext uri="{FF2B5EF4-FFF2-40B4-BE49-F238E27FC236}">
                  <a16:creationId xmlns:a16="http://schemas.microsoft.com/office/drawing/2014/main" id="{DB6BF4CA-6B76-49EA-B7AF-7FDBA4E7D008}"/>
                </a:ext>
              </a:extLst>
            </p:cNvPr>
            <p:cNvCxnSpPr>
              <a:cxnSpLocks/>
            </p:cNvCxnSpPr>
            <p:nvPr/>
          </p:nvCxnSpPr>
          <p:spPr>
            <a:xfrm>
              <a:off x="4320540" y="4107180"/>
              <a:ext cx="571500" cy="3962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A00173CB-3360-4865-826B-85E4FB694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02380" y="4709160"/>
              <a:ext cx="281940" cy="4572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B1A8DF6C-D9AF-487F-BB3F-06585E39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784195" y="2621280"/>
              <a:ext cx="0" cy="2965481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E4FC6C82-160A-43D8-8FFB-B9B1646FB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4986" y="5504985"/>
              <a:ext cx="4012394" cy="0"/>
            </a:xfrm>
            <a:prstGeom prst="line">
              <a:avLst/>
            </a:prstGeom>
            <a:ln w="12700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157AAE7A-B0F1-4909-A2F9-C9173C04D849}"/>
                </a:ext>
              </a:extLst>
            </p:cNvPr>
            <p:cNvSpPr/>
            <p:nvPr/>
          </p:nvSpPr>
          <p:spPr>
            <a:xfrm>
              <a:off x="1792307" y="2850032"/>
              <a:ext cx="3276970" cy="2649501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25651 w 2386362"/>
                <a:gd name="connsiteY1" fmla="*/ 184403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756131 w 2386362"/>
                <a:gd name="connsiteY1" fmla="*/ 1874519 h 2475570"/>
                <a:gd name="connsiteX2" fmla="*/ 2386362 w 2386362"/>
                <a:gd name="connsiteY2" fmla="*/ 0 h 247557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160"/>
                <a:gd name="connsiteX1" fmla="*/ 2617814 w 3248045"/>
                <a:gd name="connsiteY1" fmla="*/ 1874519 h 2644160"/>
                <a:gd name="connsiteX2" fmla="*/ 3248045 w 3248045"/>
                <a:gd name="connsiteY2" fmla="*/ 0 h 2644160"/>
                <a:gd name="connsiteX0" fmla="*/ 0 w 3248045"/>
                <a:gd name="connsiteY0" fmla="*/ 2644160 h 2644551"/>
                <a:gd name="connsiteX1" fmla="*/ 2617814 w 3248045"/>
                <a:gd name="connsiteY1" fmla="*/ 1874519 h 2644551"/>
                <a:gd name="connsiteX2" fmla="*/ 3248045 w 3248045"/>
                <a:gd name="connsiteY2" fmla="*/ 0 h 2644551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38"/>
                <a:gd name="connsiteX1" fmla="*/ 2547568 w 3248045"/>
                <a:gd name="connsiteY1" fmla="*/ 1860470 h 2644538"/>
                <a:gd name="connsiteX2" fmla="*/ 3248045 w 3248045"/>
                <a:gd name="connsiteY2" fmla="*/ 0 h 2644538"/>
                <a:gd name="connsiteX0" fmla="*/ 0 w 3248045"/>
                <a:gd name="connsiteY0" fmla="*/ 2644160 h 2644514"/>
                <a:gd name="connsiteX1" fmla="*/ 2547568 w 3248045"/>
                <a:gd name="connsiteY1" fmla="*/ 1860470 h 2644514"/>
                <a:gd name="connsiteX2" fmla="*/ 3248045 w 3248045"/>
                <a:gd name="connsiteY2" fmla="*/ 0 h 2644514"/>
                <a:gd name="connsiteX0" fmla="*/ 0 w 3248045"/>
                <a:gd name="connsiteY0" fmla="*/ 2644160 h 2644533"/>
                <a:gd name="connsiteX1" fmla="*/ 2613131 w 3248045"/>
                <a:gd name="connsiteY1" fmla="*/ 1883885 h 2644533"/>
                <a:gd name="connsiteX2" fmla="*/ 3248045 w 3248045"/>
                <a:gd name="connsiteY2" fmla="*/ 0 h 2644533"/>
                <a:gd name="connsiteX0" fmla="*/ 0 w 3248045"/>
                <a:gd name="connsiteY0" fmla="*/ 2644160 h 2644684"/>
                <a:gd name="connsiteX1" fmla="*/ 2613131 w 3248045"/>
                <a:gd name="connsiteY1" fmla="*/ 1883885 h 2644684"/>
                <a:gd name="connsiteX2" fmla="*/ 3248045 w 3248045"/>
                <a:gd name="connsiteY2" fmla="*/ 0 h 2644684"/>
                <a:gd name="connsiteX0" fmla="*/ 0 w 3248045"/>
                <a:gd name="connsiteY0" fmla="*/ 2644160 h 2644622"/>
                <a:gd name="connsiteX1" fmla="*/ 2650596 w 3248045"/>
                <a:gd name="connsiteY1" fmla="*/ 1841737 h 2644622"/>
                <a:gd name="connsiteX2" fmla="*/ 3248045 w 3248045"/>
                <a:gd name="connsiteY2" fmla="*/ 0 h 2644622"/>
                <a:gd name="connsiteX0" fmla="*/ 0 w 3248045"/>
                <a:gd name="connsiteY0" fmla="*/ 2644160 h 2644604"/>
                <a:gd name="connsiteX1" fmla="*/ 2645913 w 3248045"/>
                <a:gd name="connsiteY1" fmla="*/ 1827688 h 2644604"/>
                <a:gd name="connsiteX2" fmla="*/ 3248045 w 3248045"/>
                <a:gd name="connsiteY2" fmla="*/ 0 h 2644604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46"/>
                <a:gd name="connsiteX1" fmla="*/ 2645913 w 3276143"/>
                <a:gd name="connsiteY1" fmla="*/ 1832371 h 2649246"/>
                <a:gd name="connsiteX2" fmla="*/ 3276143 w 3276143"/>
                <a:gd name="connsiteY2" fmla="*/ 0 h 2649246"/>
                <a:gd name="connsiteX0" fmla="*/ 0 w 3276143"/>
                <a:gd name="connsiteY0" fmla="*/ 2648843 h 2649276"/>
                <a:gd name="connsiteX1" fmla="*/ 2645913 w 3276143"/>
                <a:gd name="connsiteY1" fmla="*/ 1832371 h 2649276"/>
                <a:gd name="connsiteX2" fmla="*/ 3276143 w 3276143"/>
                <a:gd name="connsiteY2" fmla="*/ 0 h 2649276"/>
                <a:gd name="connsiteX0" fmla="*/ 0 w 3276143"/>
                <a:gd name="connsiteY0" fmla="*/ 2648843 h 2649304"/>
                <a:gd name="connsiteX1" fmla="*/ 2613132 w 3276143"/>
                <a:gd name="connsiteY1" fmla="*/ 1855786 h 2649304"/>
                <a:gd name="connsiteX2" fmla="*/ 3276143 w 3276143"/>
                <a:gd name="connsiteY2" fmla="*/ 0 h 2649304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6143"/>
                <a:gd name="connsiteY0" fmla="*/ 2648843 h 2649502"/>
                <a:gd name="connsiteX1" fmla="*/ 2613132 w 3276143"/>
                <a:gd name="connsiteY1" fmla="*/ 1855786 h 2649502"/>
                <a:gd name="connsiteX2" fmla="*/ 3276143 w 3276143"/>
                <a:gd name="connsiteY2" fmla="*/ 0 h 2649502"/>
                <a:gd name="connsiteX0" fmla="*/ 0 w 3278203"/>
                <a:gd name="connsiteY0" fmla="*/ 2648843 h 2649502"/>
                <a:gd name="connsiteX1" fmla="*/ 2613132 w 3278203"/>
                <a:gd name="connsiteY1" fmla="*/ 1855786 h 2649502"/>
                <a:gd name="connsiteX2" fmla="*/ 3276143 w 3278203"/>
                <a:gd name="connsiteY2" fmla="*/ 0 h 2649502"/>
                <a:gd name="connsiteX0" fmla="*/ 0 w 3276969"/>
                <a:gd name="connsiteY0" fmla="*/ 2648843 h 2649502"/>
                <a:gd name="connsiteX1" fmla="*/ 2613132 w 3276969"/>
                <a:gd name="connsiteY1" fmla="*/ 1855786 h 2649502"/>
                <a:gd name="connsiteX2" fmla="*/ 3276143 w 3276969"/>
                <a:gd name="connsiteY2" fmla="*/ 0 h 26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6969" h="2649502">
                  <a:moveTo>
                    <a:pt x="0" y="2648843"/>
                  </a:moveTo>
                  <a:cubicBezTo>
                    <a:pt x="685836" y="2663553"/>
                    <a:pt x="2001546" y="2433070"/>
                    <a:pt x="2613132" y="1855786"/>
                  </a:cubicBezTo>
                  <a:cubicBezTo>
                    <a:pt x="3123754" y="1373804"/>
                    <a:pt x="3290340" y="963174"/>
                    <a:pt x="3276143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6A9B89FB-218A-4EA0-8290-045FA9534AA1}"/>
                </a:ext>
              </a:extLst>
            </p:cNvPr>
            <p:cNvSpPr/>
            <p:nvPr/>
          </p:nvSpPr>
          <p:spPr>
            <a:xfrm>
              <a:off x="3161989" y="5006570"/>
              <a:ext cx="475012" cy="127658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012" h="127658">
                  <a:moveTo>
                    <a:pt x="0" y="127658"/>
                  </a:moveTo>
                  <a:cubicBezTo>
                    <a:pt x="161248" y="97541"/>
                    <a:pt x="305033" y="55516"/>
                    <a:pt x="475012" y="0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2B12034D-785A-4253-A2B3-CB50A4E1AE46}"/>
                </a:ext>
              </a:extLst>
            </p:cNvPr>
            <p:cNvSpPr/>
            <p:nvPr/>
          </p:nvSpPr>
          <p:spPr>
            <a:xfrm>
              <a:off x="4731425" y="3698335"/>
              <a:ext cx="116491" cy="413362"/>
            </a:xfrm>
            <a:custGeom>
              <a:avLst/>
              <a:gdLst>
                <a:gd name="connsiteX0" fmla="*/ 0 w 2263698"/>
                <a:gd name="connsiteY0" fmla="*/ 2074127 h 2074127"/>
                <a:gd name="connsiteX1" fmla="*/ 1717288 w 2263698"/>
                <a:gd name="connsiteY1" fmla="*/ 1583473 h 2074127"/>
                <a:gd name="connsiteX2" fmla="*/ 2263698 w 2263698"/>
                <a:gd name="connsiteY2" fmla="*/ 0 h 2074127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308303"/>
                <a:gd name="connsiteY0" fmla="*/ 2598234 h 2598234"/>
                <a:gd name="connsiteX1" fmla="*/ 1717288 w 2308303"/>
                <a:gd name="connsiteY1" fmla="*/ 2107580 h 2598234"/>
                <a:gd name="connsiteX2" fmla="*/ 2308303 w 2308303"/>
                <a:gd name="connsiteY2" fmla="*/ 0 h 2598234"/>
                <a:gd name="connsiteX0" fmla="*/ 0 w 2865864"/>
                <a:gd name="connsiteY0" fmla="*/ 3122341 h 3122341"/>
                <a:gd name="connsiteX1" fmla="*/ 2274849 w 2865864"/>
                <a:gd name="connsiteY1" fmla="*/ 2107580 h 3122341"/>
                <a:gd name="connsiteX2" fmla="*/ 2865864 w 2865864"/>
                <a:gd name="connsiteY2" fmla="*/ 0 h 3122341"/>
                <a:gd name="connsiteX0" fmla="*/ 0 w 2709747"/>
                <a:gd name="connsiteY0" fmla="*/ 2553628 h 2553628"/>
                <a:gd name="connsiteX1" fmla="*/ 2274849 w 2709747"/>
                <a:gd name="connsiteY1" fmla="*/ 1538867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709747"/>
                <a:gd name="connsiteY0" fmla="*/ 2553628 h 2553628"/>
                <a:gd name="connsiteX1" fmla="*/ 2163336 w 2709747"/>
                <a:gd name="connsiteY1" fmla="*/ 1828799 h 2553628"/>
                <a:gd name="connsiteX2" fmla="*/ 2709747 w 2709747"/>
                <a:gd name="connsiteY2" fmla="*/ 0 h 2553628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810108"/>
                <a:gd name="connsiteY0" fmla="*/ 2542477 h 2542477"/>
                <a:gd name="connsiteX1" fmla="*/ 2263697 w 2810108"/>
                <a:gd name="connsiteY1" fmla="*/ 1828799 h 2542477"/>
                <a:gd name="connsiteX2" fmla="*/ 2810108 w 2810108"/>
                <a:gd name="connsiteY2" fmla="*/ 0 h 2542477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1839951 w 2386362"/>
                <a:gd name="connsiteY1" fmla="*/ 1828799 h 2475570"/>
                <a:gd name="connsiteX2" fmla="*/ 2386362 w 2386362"/>
                <a:gd name="connsiteY2" fmla="*/ 0 h 2475570"/>
                <a:gd name="connsiteX0" fmla="*/ 0 w 2386362"/>
                <a:gd name="connsiteY0" fmla="*/ 2475570 h 2475570"/>
                <a:gd name="connsiteX1" fmla="*/ 2386362 w 2386362"/>
                <a:gd name="connsiteY1" fmla="*/ 0 h 247557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1033812"/>
                <a:gd name="connsiteY0" fmla="*/ 297520 h 297520"/>
                <a:gd name="connsiteX1" fmla="*/ 1033812 w 1033812"/>
                <a:gd name="connsiteY1" fmla="*/ 0 h 2975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41712"/>
                <a:gd name="connsiteY0" fmla="*/ 119720 h 119720"/>
                <a:gd name="connsiteX1" fmla="*/ 741712 w 741712"/>
                <a:gd name="connsiteY1" fmla="*/ 0 h 11972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9570 h 189570"/>
                <a:gd name="connsiteX1" fmla="*/ 786162 w 786162"/>
                <a:gd name="connsiteY1" fmla="*/ 0 h 189570"/>
                <a:gd name="connsiteX0" fmla="*/ 0 w 786162"/>
                <a:gd name="connsiteY0" fmla="*/ 183220 h 183220"/>
                <a:gd name="connsiteX1" fmla="*/ 786162 w 786162"/>
                <a:gd name="connsiteY1" fmla="*/ 0 h 18322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13370 h 113370"/>
                <a:gd name="connsiteX1" fmla="*/ 475012 w 475012"/>
                <a:gd name="connsiteY1" fmla="*/ 0 h 113370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22895 h 122895"/>
                <a:gd name="connsiteX1" fmla="*/ 475012 w 475012"/>
                <a:gd name="connsiteY1" fmla="*/ 0 h 122895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10989 h 110989"/>
                <a:gd name="connsiteX1" fmla="*/ 475012 w 475012"/>
                <a:gd name="connsiteY1" fmla="*/ 0 h 110989"/>
                <a:gd name="connsiteX0" fmla="*/ 0 w 475012"/>
                <a:gd name="connsiteY0" fmla="*/ 127658 h 127658"/>
                <a:gd name="connsiteX1" fmla="*/ 475012 w 475012"/>
                <a:gd name="connsiteY1" fmla="*/ 0 h 127658"/>
                <a:gd name="connsiteX0" fmla="*/ 102303 w 142311"/>
                <a:gd name="connsiteY0" fmla="*/ 1331 h 411450"/>
                <a:gd name="connsiteX1" fmla="*/ 43915 w 142311"/>
                <a:gd name="connsiteY1" fmla="*/ 407073 h 411450"/>
                <a:gd name="connsiteX0" fmla="*/ 128065 w 128065"/>
                <a:gd name="connsiteY0" fmla="*/ 0 h 414273"/>
                <a:gd name="connsiteX1" fmla="*/ 69677 w 128065"/>
                <a:gd name="connsiteY1" fmla="*/ 405742 h 414273"/>
                <a:gd name="connsiteX0" fmla="*/ 123774 w 123774"/>
                <a:gd name="connsiteY0" fmla="*/ 0 h 412395"/>
                <a:gd name="connsiteX1" fmla="*/ 65386 w 123774"/>
                <a:gd name="connsiteY1" fmla="*/ 405742 h 412395"/>
                <a:gd name="connsiteX0" fmla="*/ 143270 w 143270"/>
                <a:gd name="connsiteY0" fmla="*/ 0 h 492113"/>
                <a:gd name="connsiteX1" fmla="*/ 61069 w 143270"/>
                <a:gd name="connsiteY1" fmla="*/ 486705 h 492113"/>
                <a:gd name="connsiteX0" fmla="*/ 82201 w 82201"/>
                <a:gd name="connsiteY0" fmla="*/ 0 h 486705"/>
                <a:gd name="connsiteX1" fmla="*/ 0 w 82201"/>
                <a:gd name="connsiteY1" fmla="*/ 486705 h 486705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63151 w 63151"/>
                <a:gd name="connsiteY0" fmla="*/ 0 h 253342"/>
                <a:gd name="connsiteX1" fmla="*/ 0 w 63151"/>
                <a:gd name="connsiteY1" fmla="*/ 253342 h 253342"/>
                <a:gd name="connsiteX0" fmla="*/ 116491 w 116491"/>
                <a:gd name="connsiteY0" fmla="*/ 0 h 413362"/>
                <a:gd name="connsiteX1" fmla="*/ 0 w 116491"/>
                <a:gd name="connsiteY1" fmla="*/ 413362 h 41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491" h="413362">
                  <a:moveTo>
                    <a:pt x="116491" y="0"/>
                  </a:moveTo>
                  <a:cubicBezTo>
                    <a:pt x="101526" y="131809"/>
                    <a:pt x="32426" y="342673"/>
                    <a:pt x="0" y="413362"/>
                  </a:cubicBezTo>
                </a:path>
              </a:pathLst>
            </a:custGeom>
            <a:noFill/>
            <a:ln w="63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98A52731-A0D3-4195-87D5-D972DBBD3612}"/>
                </a:ext>
              </a:extLst>
            </p:cNvPr>
            <p:cNvSpPr txBox="1"/>
            <p:nvPr/>
          </p:nvSpPr>
          <p:spPr>
            <a:xfrm rot="19239290">
              <a:off x="3431661" y="4335180"/>
              <a:ext cx="1452556" cy="347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prstTxWarp prst="textArchDown">
                <a:avLst>
                  <a:gd name="adj" fmla="val 1108742"/>
                </a:avLst>
              </a:prstTxWarp>
              <a:spAutoFit/>
            </a:bodyPr>
            <a:lstStyle/>
            <a:p>
              <a:pPr algn="ctr"/>
              <a:r>
                <a:rPr lang="nl-NL" sz="1200" dirty="0">
                  <a:solidFill>
                    <a:srgbClr val="002060"/>
                  </a:solidFill>
                  <a:highlight>
                    <a:srgbClr val="FFFFFF"/>
                  </a:highlight>
                </a:rPr>
                <a:t>Maximum course change</a:t>
              </a:r>
              <a:endParaRPr lang="en-GB" sz="1200" dirty="0">
                <a:solidFill>
                  <a:srgbClr val="002060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A2CB4FDC-15CB-41B7-AE0D-8F5643813D87}"/>
                </a:ext>
              </a:extLst>
            </p:cNvPr>
            <p:cNvSpPr txBox="1"/>
            <p:nvPr/>
          </p:nvSpPr>
          <p:spPr>
            <a:xfrm>
              <a:off x="1805940" y="5539740"/>
              <a:ext cx="390906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till</a:t>
              </a:r>
              <a:r>
                <a:rPr lang="nl-NL" sz="1200" dirty="0">
                  <a:solidFill>
                    <a:srgbClr val="8D8D8D"/>
                  </a:solidFill>
                </a:rPr>
                <a:t> </a:t>
              </a:r>
              <a:r>
                <a:rPr lang="nl-NL" sz="1200" dirty="0" err="1">
                  <a:solidFill>
                    <a:srgbClr val="8D8D8D"/>
                  </a:solidFill>
                </a:rPr>
                <a:t>initial</a:t>
              </a:r>
              <a:r>
                <a:rPr lang="nl-NL" sz="1200" dirty="0">
                  <a:solidFill>
                    <a:srgbClr val="8D8D8D"/>
                  </a:solidFill>
                </a:rPr>
                <a:t> CPA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1D3575BA-0C5A-4388-A34A-3BD38D6BBE36}"/>
                </a:ext>
              </a:extLst>
            </p:cNvPr>
            <p:cNvSpPr txBox="1"/>
            <p:nvPr/>
          </p:nvSpPr>
          <p:spPr>
            <a:xfrm rot="16200000">
              <a:off x="220981" y="3963127"/>
              <a:ext cx="2811780" cy="2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dirty="0">
                  <a:solidFill>
                    <a:srgbClr val="8D8D8D"/>
                  </a:solidFill>
                </a:rPr>
                <a:t>Passing </a:t>
              </a:r>
              <a:r>
                <a:rPr lang="nl-NL" sz="1200" dirty="0" err="1">
                  <a:solidFill>
                    <a:srgbClr val="8D8D8D"/>
                  </a:solidFill>
                </a:rPr>
                <a:t>distance</a:t>
              </a:r>
              <a:endParaRPr lang="en-GB" sz="1200" dirty="0">
                <a:solidFill>
                  <a:srgbClr val="8D8D8D"/>
                </a:solidFill>
              </a:endParaRPr>
            </a:p>
          </p:txBody>
        </p: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C63C06B9-6A6F-452C-B83B-4997CE3F0C8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20" y="2895600"/>
              <a:ext cx="655320" cy="18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>
              <a:extLst>
                <a:ext uri="{FF2B5EF4-FFF2-40B4-BE49-F238E27FC236}">
                  <a16:creationId xmlns:a16="http://schemas.microsoft.com/office/drawing/2014/main" id="{98697944-8024-454D-83CD-93BD1CDBB9B1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84" y="5235702"/>
              <a:ext cx="55798" cy="1926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3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416F6A8-067F-4204-8FFC-55095739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65" y="1765343"/>
            <a:ext cx="5852469" cy="4389352"/>
          </a:xfrm>
          <a:prstGeom prst="rect">
            <a:avLst/>
          </a:prstGeom>
        </p:spPr>
      </p:pic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CE276A52-F3E6-4634-9956-9805E1D95986}"/>
              </a:ext>
            </a:extLst>
          </p:cNvPr>
          <p:cNvSpPr/>
          <p:nvPr/>
        </p:nvSpPr>
        <p:spPr>
          <a:xfrm>
            <a:off x="2749553" y="1949450"/>
            <a:ext cx="2978258" cy="366395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6797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622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1780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368550 w 2971800"/>
              <a:gd name="connsiteY1" fmla="*/ 2774950 h 3663950"/>
              <a:gd name="connsiteX2" fmla="*/ 2971800 w 2971800"/>
              <a:gd name="connsiteY2" fmla="*/ 0 h 3663950"/>
              <a:gd name="connsiteX0" fmla="*/ 0 w 2975167"/>
              <a:gd name="connsiteY0" fmla="*/ 3663950 h 3663950"/>
              <a:gd name="connsiteX1" fmla="*/ 2368550 w 2975167"/>
              <a:gd name="connsiteY1" fmla="*/ 2774950 h 3663950"/>
              <a:gd name="connsiteX2" fmla="*/ 2971800 w 2975167"/>
              <a:gd name="connsiteY2" fmla="*/ 0 h 3663950"/>
              <a:gd name="connsiteX0" fmla="*/ 0 w 2975382"/>
              <a:gd name="connsiteY0" fmla="*/ 3663950 h 3663950"/>
              <a:gd name="connsiteX1" fmla="*/ 2368550 w 2975382"/>
              <a:gd name="connsiteY1" fmla="*/ 2774950 h 3663950"/>
              <a:gd name="connsiteX2" fmla="*/ 2971800 w 2975382"/>
              <a:gd name="connsiteY2" fmla="*/ 0 h 3663950"/>
              <a:gd name="connsiteX0" fmla="*/ 0 w 2976230"/>
              <a:gd name="connsiteY0" fmla="*/ 3663950 h 3663950"/>
              <a:gd name="connsiteX1" fmla="*/ 2406650 w 2976230"/>
              <a:gd name="connsiteY1" fmla="*/ 2774950 h 3663950"/>
              <a:gd name="connsiteX2" fmla="*/ 2971800 w 2976230"/>
              <a:gd name="connsiteY2" fmla="*/ 0 h 3663950"/>
              <a:gd name="connsiteX0" fmla="*/ 0 w 2976983"/>
              <a:gd name="connsiteY0" fmla="*/ 3663950 h 3663950"/>
              <a:gd name="connsiteX1" fmla="*/ 2406650 w 2976983"/>
              <a:gd name="connsiteY1" fmla="*/ 2774950 h 3663950"/>
              <a:gd name="connsiteX2" fmla="*/ 2971800 w 2976983"/>
              <a:gd name="connsiteY2" fmla="*/ 0 h 3663950"/>
              <a:gd name="connsiteX0" fmla="*/ 0 w 2978258"/>
              <a:gd name="connsiteY0" fmla="*/ 3663950 h 3663950"/>
              <a:gd name="connsiteX1" fmla="*/ 2406650 w 2978258"/>
              <a:gd name="connsiteY1" fmla="*/ 2774950 h 3663950"/>
              <a:gd name="connsiteX2" fmla="*/ 2971800 w 2978258"/>
              <a:gd name="connsiteY2" fmla="*/ 0 h 36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258" h="3663950">
                <a:moveTo>
                  <a:pt x="0" y="3663950"/>
                </a:moveTo>
                <a:cubicBezTo>
                  <a:pt x="761736" y="3662363"/>
                  <a:pt x="1863725" y="3445933"/>
                  <a:pt x="2406650" y="2774950"/>
                </a:cubicBezTo>
                <a:cubicBezTo>
                  <a:pt x="2949575" y="2103967"/>
                  <a:pt x="3001169" y="1084527"/>
                  <a:pt x="2971800" y="0"/>
                </a:cubicBezTo>
              </a:path>
            </a:pathLst>
          </a:custGeom>
          <a:noFill/>
          <a:ln w="38100">
            <a:solidFill>
              <a:srgbClr val="73C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B4E32BC-C2F5-4293-859D-ABE8B90A2387}"/>
              </a:ext>
            </a:extLst>
          </p:cNvPr>
          <p:cNvCxnSpPr/>
          <p:nvPr/>
        </p:nvCxnSpPr>
        <p:spPr>
          <a:xfrm>
            <a:off x="6737350" y="2951162"/>
            <a:ext cx="540000" cy="0"/>
          </a:xfrm>
          <a:prstGeom prst="line">
            <a:avLst/>
          </a:prstGeom>
          <a:ln w="76200">
            <a:solidFill>
              <a:srgbClr val="73C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67242AA-D1F0-4DFE-904C-3FDC942BBF18}"/>
              </a:ext>
            </a:extLst>
          </p:cNvPr>
          <p:cNvSpPr/>
          <p:nvPr/>
        </p:nvSpPr>
        <p:spPr>
          <a:xfrm>
            <a:off x="2764791" y="1957070"/>
            <a:ext cx="1978164" cy="3648710"/>
          </a:xfrm>
          <a:custGeom>
            <a:avLst/>
            <a:gdLst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736850 w 2899606"/>
              <a:gd name="connsiteY3" fmla="*/ 1865201 h 3503501"/>
              <a:gd name="connsiteX4" fmla="*/ 2882900 w 2899606"/>
              <a:gd name="connsiteY4" fmla="*/ 1141301 h 3503501"/>
              <a:gd name="connsiteX5" fmla="*/ 2882900 w 2899606"/>
              <a:gd name="connsiteY5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899606"/>
              <a:gd name="connsiteY0" fmla="*/ 3503501 h 3503501"/>
              <a:gd name="connsiteX1" fmla="*/ 1504950 w 2899606"/>
              <a:gd name="connsiteY1" fmla="*/ 3255851 h 3503501"/>
              <a:gd name="connsiteX2" fmla="*/ 2381250 w 2899606"/>
              <a:gd name="connsiteY2" fmla="*/ 2576401 h 3503501"/>
              <a:gd name="connsiteX3" fmla="*/ 2882900 w 2899606"/>
              <a:gd name="connsiteY3" fmla="*/ 1141301 h 3503501"/>
              <a:gd name="connsiteX4" fmla="*/ 2882900 w 2899606"/>
              <a:gd name="connsiteY4" fmla="*/ 17351 h 3503501"/>
              <a:gd name="connsiteX0" fmla="*/ 0 w 2936321"/>
              <a:gd name="connsiteY0" fmla="*/ 3680790 h 3680790"/>
              <a:gd name="connsiteX1" fmla="*/ 1504950 w 2936321"/>
              <a:gd name="connsiteY1" fmla="*/ 3433140 h 3680790"/>
              <a:gd name="connsiteX2" fmla="*/ 2381250 w 2936321"/>
              <a:gd name="connsiteY2" fmla="*/ 2753690 h 3680790"/>
              <a:gd name="connsiteX3" fmla="*/ 2882900 w 2936321"/>
              <a:gd name="connsiteY3" fmla="*/ 1318590 h 3680790"/>
              <a:gd name="connsiteX4" fmla="*/ 2908300 w 2936321"/>
              <a:gd name="connsiteY4" fmla="*/ 16840 h 3680790"/>
              <a:gd name="connsiteX0" fmla="*/ 0 w 2930139"/>
              <a:gd name="connsiteY0" fmla="*/ 3663950 h 3663950"/>
              <a:gd name="connsiteX1" fmla="*/ 1504950 w 2930139"/>
              <a:gd name="connsiteY1" fmla="*/ 3416300 h 3663950"/>
              <a:gd name="connsiteX2" fmla="*/ 2381250 w 2930139"/>
              <a:gd name="connsiteY2" fmla="*/ 2736850 h 3663950"/>
              <a:gd name="connsiteX3" fmla="*/ 2882900 w 2930139"/>
              <a:gd name="connsiteY3" fmla="*/ 1301750 h 3663950"/>
              <a:gd name="connsiteX4" fmla="*/ 2908300 w 2930139"/>
              <a:gd name="connsiteY4" fmla="*/ 0 h 3663950"/>
              <a:gd name="connsiteX0" fmla="*/ 0 w 2947327"/>
              <a:gd name="connsiteY0" fmla="*/ 3663950 h 3663950"/>
              <a:gd name="connsiteX1" fmla="*/ 1504950 w 2947327"/>
              <a:gd name="connsiteY1" fmla="*/ 3416300 h 3663950"/>
              <a:gd name="connsiteX2" fmla="*/ 2381250 w 2947327"/>
              <a:gd name="connsiteY2" fmla="*/ 2736850 h 3663950"/>
              <a:gd name="connsiteX3" fmla="*/ 2882900 w 2947327"/>
              <a:gd name="connsiteY3" fmla="*/ 1301750 h 3663950"/>
              <a:gd name="connsiteX4" fmla="*/ 2940050 w 2947327"/>
              <a:gd name="connsiteY4" fmla="*/ 0 h 3663950"/>
              <a:gd name="connsiteX0" fmla="*/ 0 w 2961310"/>
              <a:gd name="connsiteY0" fmla="*/ 3663950 h 3663950"/>
              <a:gd name="connsiteX1" fmla="*/ 1504950 w 2961310"/>
              <a:gd name="connsiteY1" fmla="*/ 3416300 h 3663950"/>
              <a:gd name="connsiteX2" fmla="*/ 2381250 w 2961310"/>
              <a:gd name="connsiteY2" fmla="*/ 2736850 h 3663950"/>
              <a:gd name="connsiteX3" fmla="*/ 2882900 w 2961310"/>
              <a:gd name="connsiteY3" fmla="*/ 1301750 h 3663950"/>
              <a:gd name="connsiteX4" fmla="*/ 2959100 w 2961310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7554"/>
              <a:gd name="connsiteY0" fmla="*/ 3663950 h 3663950"/>
              <a:gd name="connsiteX1" fmla="*/ 1504950 w 2977554"/>
              <a:gd name="connsiteY1" fmla="*/ 3416300 h 3663950"/>
              <a:gd name="connsiteX2" fmla="*/ 2381250 w 2977554"/>
              <a:gd name="connsiteY2" fmla="*/ 2736850 h 3663950"/>
              <a:gd name="connsiteX3" fmla="*/ 2882900 w 2977554"/>
              <a:gd name="connsiteY3" fmla="*/ 1301750 h 3663950"/>
              <a:gd name="connsiteX4" fmla="*/ 2971800 w 297755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2424"/>
              <a:gd name="connsiteY0" fmla="*/ 3663950 h 3663950"/>
              <a:gd name="connsiteX1" fmla="*/ 1504950 w 2972424"/>
              <a:gd name="connsiteY1" fmla="*/ 3416300 h 3663950"/>
              <a:gd name="connsiteX2" fmla="*/ 2381250 w 2972424"/>
              <a:gd name="connsiteY2" fmla="*/ 2736850 h 3663950"/>
              <a:gd name="connsiteX3" fmla="*/ 2882900 w 2972424"/>
              <a:gd name="connsiteY3" fmla="*/ 1301750 h 3663950"/>
              <a:gd name="connsiteX4" fmla="*/ 2971800 w 2972424"/>
              <a:gd name="connsiteY4" fmla="*/ 0 h 3663950"/>
              <a:gd name="connsiteX0" fmla="*/ 0 w 2971834"/>
              <a:gd name="connsiteY0" fmla="*/ 3663950 h 3663950"/>
              <a:gd name="connsiteX1" fmla="*/ 1504950 w 2971834"/>
              <a:gd name="connsiteY1" fmla="*/ 3416300 h 3663950"/>
              <a:gd name="connsiteX2" fmla="*/ 2381250 w 2971834"/>
              <a:gd name="connsiteY2" fmla="*/ 2736850 h 3663950"/>
              <a:gd name="connsiteX3" fmla="*/ 2882900 w 2971834"/>
              <a:gd name="connsiteY3" fmla="*/ 1301750 h 3663950"/>
              <a:gd name="connsiteX4" fmla="*/ 2971800 w 2971834"/>
              <a:gd name="connsiteY4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381250 w 2971800"/>
              <a:gd name="connsiteY2" fmla="*/ 27368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1504950 w 2971800"/>
              <a:gd name="connsiteY1" fmla="*/ 3416300 h 3663950"/>
              <a:gd name="connsiteX2" fmla="*/ 2406650 w 2971800"/>
              <a:gd name="connsiteY2" fmla="*/ 2711450 h 3663950"/>
              <a:gd name="connsiteX3" fmla="*/ 2971800 w 2971800"/>
              <a:gd name="connsiteY3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2971800"/>
              <a:gd name="connsiteY0" fmla="*/ 3663950 h 3663950"/>
              <a:gd name="connsiteX1" fmla="*/ 2406650 w 2971800"/>
              <a:gd name="connsiteY1" fmla="*/ 2711450 h 3663950"/>
              <a:gd name="connsiteX2" fmla="*/ 2971800 w 2971800"/>
              <a:gd name="connsiteY2" fmla="*/ 0 h 3663950"/>
              <a:gd name="connsiteX0" fmla="*/ 0 w 3108960"/>
              <a:gd name="connsiteY0" fmla="*/ 3503930 h 3503930"/>
              <a:gd name="connsiteX1" fmla="*/ 2543810 w 3108960"/>
              <a:gd name="connsiteY1" fmla="*/ 2711450 h 3503930"/>
              <a:gd name="connsiteX2" fmla="*/ 3108960 w 3108960"/>
              <a:gd name="connsiteY2" fmla="*/ 0 h 3503930"/>
              <a:gd name="connsiteX0" fmla="*/ 0 w 3108960"/>
              <a:gd name="connsiteY0" fmla="*/ 3503930 h 3503930"/>
              <a:gd name="connsiteX1" fmla="*/ 1682750 w 3108960"/>
              <a:gd name="connsiteY1" fmla="*/ 2581910 h 3503930"/>
              <a:gd name="connsiteX2" fmla="*/ 3108960 w 3108960"/>
              <a:gd name="connsiteY2" fmla="*/ 0 h 3503930"/>
              <a:gd name="connsiteX0" fmla="*/ 0 w 1965960"/>
              <a:gd name="connsiteY0" fmla="*/ 3648710 h 3648710"/>
              <a:gd name="connsiteX1" fmla="*/ 1682750 w 1965960"/>
              <a:gd name="connsiteY1" fmla="*/ 2726690 h 3648710"/>
              <a:gd name="connsiteX2" fmla="*/ 1965960 w 1965960"/>
              <a:gd name="connsiteY2" fmla="*/ 0 h 3648710"/>
              <a:gd name="connsiteX0" fmla="*/ 0 w 1978037"/>
              <a:gd name="connsiteY0" fmla="*/ 3648710 h 3648710"/>
              <a:gd name="connsiteX1" fmla="*/ 1682750 w 1978037"/>
              <a:gd name="connsiteY1" fmla="*/ 2726690 h 3648710"/>
              <a:gd name="connsiteX2" fmla="*/ 1965960 w 1978037"/>
              <a:gd name="connsiteY2" fmla="*/ 0 h 3648710"/>
              <a:gd name="connsiteX0" fmla="*/ 0 w 1975846"/>
              <a:gd name="connsiteY0" fmla="*/ 3648710 h 3648710"/>
              <a:gd name="connsiteX1" fmla="*/ 1667510 w 1975846"/>
              <a:gd name="connsiteY1" fmla="*/ 2795270 h 3648710"/>
              <a:gd name="connsiteX2" fmla="*/ 1965960 w 1975846"/>
              <a:gd name="connsiteY2" fmla="*/ 0 h 3648710"/>
              <a:gd name="connsiteX0" fmla="*/ 0 w 1982776"/>
              <a:gd name="connsiteY0" fmla="*/ 3648710 h 3648710"/>
              <a:gd name="connsiteX1" fmla="*/ 1667510 w 1982776"/>
              <a:gd name="connsiteY1" fmla="*/ 2795270 h 3648710"/>
              <a:gd name="connsiteX2" fmla="*/ 1965960 w 1982776"/>
              <a:gd name="connsiteY2" fmla="*/ 0 h 3648710"/>
              <a:gd name="connsiteX0" fmla="*/ 0 w 1990438"/>
              <a:gd name="connsiteY0" fmla="*/ 3648710 h 3648710"/>
              <a:gd name="connsiteX1" fmla="*/ 1697990 w 1990438"/>
              <a:gd name="connsiteY1" fmla="*/ 2795270 h 3648710"/>
              <a:gd name="connsiteX2" fmla="*/ 1965960 w 1990438"/>
              <a:gd name="connsiteY2" fmla="*/ 0 h 3648710"/>
              <a:gd name="connsiteX0" fmla="*/ 0 w 1988304"/>
              <a:gd name="connsiteY0" fmla="*/ 3648710 h 3648710"/>
              <a:gd name="connsiteX1" fmla="*/ 1690370 w 1988304"/>
              <a:gd name="connsiteY1" fmla="*/ 2711450 h 3648710"/>
              <a:gd name="connsiteX2" fmla="*/ 1965960 w 1988304"/>
              <a:gd name="connsiteY2" fmla="*/ 0 h 3648710"/>
              <a:gd name="connsiteX0" fmla="*/ 0 w 1978164"/>
              <a:gd name="connsiteY0" fmla="*/ 3648710 h 3648710"/>
              <a:gd name="connsiteX1" fmla="*/ 1690370 w 1978164"/>
              <a:gd name="connsiteY1" fmla="*/ 2711450 h 3648710"/>
              <a:gd name="connsiteX2" fmla="*/ 1965960 w 1978164"/>
              <a:gd name="connsiteY2" fmla="*/ 0 h 364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8164" h="3648710">
                <a:moveTo>
                  <a:pt x="0" y="3648710"/>
                </a:moveTo>
                <a:cubicBezTo>
                  <a:pt x="761736" y="3647123"/>
                  <a:pt x="1370330" y="3319568"/>
                  <a:pt x="1690370" y="2711450"/>
                </a:cubicBezTo>
                <a:cubicBezTo>
                  <a:pt x="2010410" y="2103332"/>
                  <a:pt x="1990249" y="1725877"/>
                  <a:pt x="1965960" y="0"/>
                </a:cubicBezTo>
              </a:path>
            </a:pathLst>
          </a:custGeom>
          <a:noFill/>
          <a:ln w="38100">
            <a:solidFill>
              <a:srgbClr val="5092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EF60381D-7C74-4407-84E7-63B7EE461AB9}"/>
              </a:ext>
            </a:extLst>
          </p:cNvPr>
          <p:cNvCxnSpPr/>
          <p:nvPr/>
        </p:nvCxnSpPr>
        <p:spPr>
          <a:xfrm>
            <a:off x="6743700" y="4132262"/>
            <a:ext cx="540000" cy="0"/>
          </a:xfrm>
          <a:prstGeom prst="line">
            <a:avLst/>
          </a:prstGeom>
          <a:ln w="76200">
            <a:solidFill>
              <a:srgbClr val="509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8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910FABF-843E-4F11-965D-49942B0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6" y="1545567"/>
            <a:ext cx="8860367" cy="48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88918226-4034-40FD-AC68-0C94DF2B4BFB}"/>
              </a:ext>
            </a:extLst>
          </p:cNvPr>
          <p:cNvGrpSpPr/>
          <p:nvPr/>
        </p:nvGrpSpPr>
        <p:grpSpPr>
          <a:xfrm>
            <a:off x="999931" y="1238831"/>
            <a:ext cx="5040000" cy="5040000"/>
            <a:chOff x="1825119" y="1283435"/>
            <a:chExt cx="5040000" cy="504000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B030D4A-5CDE-48F0-8AF1-0A78D4BCB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5119" y="1283435"/>
              <a:ext cx="5040000" cy="50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0F7719C-7071-4E90-93BB-F769DF81F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5119" y="1463435"/>
              <a:ext cx="4680000" cy="46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364E2845-1BAB-418D-8794-061367A37FE3}"/>
                </a:ext>
              </a:extLst>
            </p:cNvPr>
            <p:cNvSpPr/>
            <p:nvPr/>
          </p:nvSpPr>
          <p:spPr>
            <a:xfrm>
              <a:off x="2221119" y="1679435"/>
              <a:ext cx="4248000" cy="42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" name="Grafiek 21">
            <a:extLst>
              <a:ext uri="{FF2B5EF4-FFF2-40B4-BE49-F238E27FC236}">
                <a16:creationId xmlns:a16="http://schemas.microsoft.com/office/drawing/2014/main" id="{BE638F29-E775-4F88-A4A2-F1545BE52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5421"/>
              </p:ext>
            </p:extLst>
          </p:nvPr>
        </p:nvGraphicFramePr>
        <p:xfrm>
          <a:off x="-509587" y="873803"/>
          <a:ext cx="10772775" cy="610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AA8D004B-DAB7-45DD-9DFB-5732E7A71672}"/>
              </a:ext>
            </a:extLst>
          </p:cNvPr>
          <p:cNvSpPr txBox="1"/>
          <p:nvPr/>
        </p:nvSpPr>
        <p:spPr>
          <a:xfrm rot="4291743">
            <a:off x="5229924" y="2765503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469732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FB3008A-AC0C-429F-8C2C-F4E0B358AF31}"/>
              </a:ext>
            </a:extLst>
          </p:cNvPr>
          <p:cNvSpPr txBox="1"/>
          <p:nvPr/>
        </p:nvSpPr>
        <p:spPr>
          <a:xfrm rot="18753298">
            <a:off x="4746706" y="5348872"/>
            <a:ext cx="1371600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209638"/>
              </a:avLst>
            </a:prstTxWarp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Chief mate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89EE64F-B5CB-4B81-8FE7-0AAF3BFE10EC}"/>
              </a:ext>
            </a:extLst>
          </p:cNvPr>
          <p:cNvSpPr txBox="1"/>
          <p:nvPr/>
        </p:nvSpPr>
        <p:spPr>
          <a:xfrm rot="3988232">
            <a:off x="39390" y="4804356"/>
            <a:ext cx="2623914" cy="461665"/>
          </a:xfrm>
          <a:prstGeom prst="rect">
            <a:avLst/>
          </a:prstGeom>
          <a:noFill/>
        </p:spPr>
        <p:txBody>
          <a:bodyPr vert="horz" wrap="none" rtlCol="0">
            <a:prstTxWarp prst="textArchDown">
              <a:avLst>
                <a:gd name="adj" fmla="val 1221826"/>
              </a:avLst>
            </a:prstTxWarp>
            <a:spAutoFit/>
          </a:bodyPr>
          <a:lstStyle/>
          <a:p>
            <a:r>
              <a:rPr lang="nl-N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Officer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charge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C4AA98B-6D14-4DE3-8716-BEDE669D6C78}"/>
              </a:ext>
            </a:extLst>
          </p:cNvPr>
          <p:cNvGrpSpPr/>
          <p:nvPr/>
        </p:nvGrpSpPr>
        <p:grpSpPr>
          <a:xfrm>
            <a:off x="6389648" y="1583473"/>
            <a:ext cx="3412272" cy="4814138"/>
            <a:chOff x="6133173" y="1583473"/>
            <a:chExt cx="3412272" cy="4814138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F7B6D3DD-3A8E-4A1E-8DB9-1AE052D30500}"/>
                </a:ext>
              </a:extLst>
            </p:cNvPr>
            <p:cNvGrpSpPr/>
            <p:nvPr/>
          </p:nvGrpSpPr>
          <p:grpSpPr>
            <a:xfrm>
              <a:off x="6687016" y="1583473"/>
              <a:ext cx="2858429" cy="4814138"/>
              <a:chOff x="7199972" y="2754351"/>
              <a:chExt cx="2858429" cy="4814138"/>
            </a:xfrm>
          </p:grpSpPr>
          <p:sp>
            <p:nvSpPr>
              <p:cNvPr id="11" name="Tekstvak 10">
                <a:extLst>
                  <a:ext uri="{FF2B5EF4-FFF2-40B4-BE49-F238E27FC236}">
                    <a16:creationId xmlns:a16="http://schemas.microsoft.com/office/drawing/2014/main" id="{0930D03E-2BA3-4DAE-9AE9-511F799686F0}"/>
                  </a:ext>
                </a:extLst>
              </p:cNvPr>
              <p:cNvSpPr txBox="1"/>
              <p:nvPr/>
            </p:nvSpPr>
            <p:spPr>
              <a:xfrm>
                <a:off x="7449016" y="2754351"/>
                <a:ext cx="2609385" cy="481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years of experience</a:t>
                </a: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years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year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experience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Partly</a:t>
                </a: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autonomous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Remote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operation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nl-N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</a:t>
                </a:r>
                <a:r>
                  <a:rPr lang="nl-NL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autonomy</a:t>
                </a: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endParaRPr lang="nl-NL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FE141B38-C5A5-498B-9C5B-E7CE64781E40}"/>
                  </a:ext>
                </a:extLst>
              </p:cNvPr>
              <p:cNvSpPr/>
              <p:nvPr/>
            </p:nvSpPr>
            <p:spPr>
              <a:xfrm>
                <a:off x="7203689" y="5170444"/>
                <a:ext cx="189570" cy="200722"/>
              </a:xfrm>
              <a:prstGeom prst="rect">
                <a:avLst/>
              </a:prstGeom>
              <a:solidFill>
                <a:srgbClr val="A7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59153835-4C24-4C68-9A16-8917D9E02DB3}"/>
                  </a:ext>
                </a:extLst>
              </p:cNvPr>
              <p:cNvSpPr/>
              <p:nvPr/>
            </p:nvSpPr>
            <p:spPr>
              <a:xfrm>
                <a:off x="7199972" y="5839517"/>
                <a:ext cx="189570" cy="200722"/>
              </a:xfrm>
              <a:prstGeom prst="rect">
                <a:avLst/>
              </a:prstGeom>
              <a:solidFill>
                <a:srgbClr val="EF9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A979737-5EE3-4C0B-A6CD-4FA15BD0439A}"/>
                  </a:ext>
                </a:extLst>
              </p:cNvPr>
              <p:cNvSpPr/>
              <p:nvPr/>
            </p:nvSpPr>
            <p:spPr>
              <a:xfrm>
                <a:off x="7211123" y="6553195"/>
                <a:ext cx="189570" cy="20072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6AEC55F5-4136-424F-BA6C-DD6ED6BC69A2}"/>
                  </a:ext>
                </a:extLst>
              </p:cNvPr>
              <p:cNvSpPr/>
              <p:nvPr/>
            </p:nvSpPr>
            <p:spPr>
              <a:xfrm>
                <a:off x="7203689" y="3118623"/>
                <a:ext cx="189570" cy="200722"/>
              </a:xfrm>
              <a:prstGeom prst="rect">
                <a:avLst/>
              </a:prstGeom>
              <a:solidFill>
                <a:srgbClr val="FFD96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65C63B29-2F53-4C00-B9D3-BBFDC8B24000}"/>
                  </a:ext>
                </a:extLst>
              </p:cNvPr>
              <p:cNvSpPr/>
              <p:nvPr/>
            </p:nvSpPr>
            <p:spPr>
              <a:xfrm>
                <a:off x="7203689" y="3783979"/>
                <a:ext cx="189570" cy="200722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Rechthoek 16">
                <a:extLst>
                  <a:ext uri="{FF2B5EF4-FFF2-40B4-BE49-F238E27FC236}">
                    <a16:creationId xmlns:a16="http://schemas.microsoft.com/office/drawing/2014/main" id="{FEFB9FA8-4EC9-4D48-88DD-C50D1C9DBFBC}"/>
                  </a:ext>
                </a:extLst>
              </p:cNvPr>
              <p:cNvSpPr/>
              <p:nvPr/>
            </p:nvSpPr>
            <p:spPr>
              <a:xfrm>
                <a:off x="7203689" y="4497657"/>
                <a:ext cx="189570" cy="2007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61E77C3-61BD-4B0E-B39C-FF8086BCF793}"/>
                </a:ext>
              </a:extLst>
            </p:cNvPr>
            <p:cNvSpPr/>
            <p:nvPr/>
          </p:nvSpPr>
          <p:spPr>
            <a:xfrm>
              <a:off x="6415670" y="3999566"/>
              <a:ext cx="189570" cy="200722"/>
            </a:xfrm>
            <a:prstGeom prst="rect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02B7DF3-1007-464E-BC27-9AF6D451405B}"/>
                </a:ext>
              </a:extLst>
            </p:cNvPr>
            <p:cNvSpPr/>
            <p:nvPr/>
          </p:nvSpPr>
          <p:spPr>
            <a:xfrm>
              <a:off x="6415670" y="5382317"/>
              <a:ext cx="189570" cy="2007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7AFC245-10D9-4EB0-A020-47087591DB52}"/>
                </a:ext>
              </a:extLst>
            </p:cNvPr>
            <p:cNvSpPr/>
            <p:nvPr/>
          </p:nvSpPr>
          <p:spPr>
            <a:xfrm>
              <a:off x="6133173" y="5382317"/>
              <a:ext cx="189570" cy="200722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76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D68BB792-BF9F-4F4A-AF9E-FFFA03D4F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00774"/>
              </p:ext>
            </p:extLst>
          </p:nvPr>
        </p:nvGraphicFramePr>
        <p:xfrm>
          <a:off x="371115" y="4658481"/>
          <a:ext cx="5747872" cy="176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1502FB81-68A1-4AB3-8B94-D3C6E40CD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22431"/>
              </p:ext>
            </p:extLst>
          </p:nvPr>
        </p:nvGraphicFramePr>
        <p:xfrm>
          <a:off x="1593900" y="1568422"/>
          <a:ext cx="5727600" cy="1982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96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ek 21">
            <a:extLst>
              <a:ext uri="{FF2B5EF4-FFF2-40B4-BE49-F238E27FC236}">
                <a16:creationId xmlns:a16="http://schemas.microsoft.com/office/drawing/2014/main" id="{6A0B65F6-8748-403D-9B01-536D99F0A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58439"/>
              </p:ext>
            </p:extLst>
          </p:nvPr>
        </p:nvGraphicFramePr>
        <p:xfrm>
          <a:off x="1857707" y="377352"/>
          <a:ext cx="572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kstvak 13">
            <a:extLst>
              <a:ext uri="{FF2B5EF4-FFF2-40B4-BE49-F238E27FC236}">
                <a16:creationId xmlns:a16="http://schemas.microsoft.com/office/drawing/2014/main" id="{F8E6FF43-7871-4B2F-A42B-FF6D21200594}"/>
              </a:ext>
            </a:extLst>
          </p:cNvPr>
          <p:cNvSpPr txBox="1"/>
          <p:nvPr/>
        </p:nvSpPr>
        <p:spPr>
          <a:xfrm>
            <a:off x="568712" y="613317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D0ACD77-EEC3-41C5-B261-484ECA61F309}"/>
              </a:ext>
            </a:extLst>
          </p:cNvPr>
          <p:cNvSpPr txBox="1"/>
          <p:nvPr/>
        </p:nvSpPr>
        <p:spPr>
          <a:xfrm>
            <a:off x="650487" y="4728304"/>
            <a:ext cx="14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818A9E7C-B4E4-4BA7-983F-D0E6CD10357C}"/>
              </a:ext>
            </a:extLst>
          </p:cNvPr>
          <p:cNvSpPr/>
          <p:nvPr/>
        </p:nvSpPr>
        <p:spPr>
          <a:xfrm>
            <a:off x="1907275" y="682387"/>
            <a:ext cx="521698" cy="64399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Grafiek 22">
            <a:extLst>
              <a:ext uri="{FF2B5EF4-FFF2-40B4-BE49-F238E27FC236}">
                <a16:creationId xmlns:a16="http://schemas.microsoft.com/office/drawing/2014/main" id="{97DCE10D-B59A-41BB-9A81-2B43C852D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923406"/>
              </p:ext>
            </p:extLst>
          </p:nvPr>
        </p:nvGraphicFramePr>
        <p:xfrm>
          <a:off x="2089200" y="2993231"/>
          <a:ext cx="572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ep 8">
            <a:extLst>
              <a:ext uri="{FF2B5EF4-FFF2-40B4-BE49-F238E27FC236}">
                <a16:creationId xmlns:a16="http://schemas.microsoft.com/office/drawing/2014/main" id="{75EC1D24-628A-4265-8343-EAEF15411AAD}"/>
              </a:ext>
            </a:extLst>
          </p:cNvPr>
          <p:cNvGrpSpPr/>
          <p:nvPr/>
        </p:nvGrpSpPr>
        <p:grpSpPr>
          <a:xfrm>
            <a:off x="6324475" y="527607"/>
            <a:ext cx="180000" cy="364119"/>
            <a:chOff x="6324475" y="527607"/>
            <a:chExt cx="180000" cy="364119"/>
          </a:xfrm>
        </p:grpSpPr>
        <p:pic>
          <p:nvPicPr>
            <p:cNvPr id="5" name="Graphic 4" descr="Sluiten">
              <a:extLst>
                <a:ext uri="{FF2B5EF4-FFF2-40B4-BE49-F238E27FC236}">
                  <a16:creationId xmlns:a16="http://schemas.microsoft.com/office/drawing/2014/main" id="{89669071-AE5A-464D-BA7A-531DA2DC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7" name="Graphic 6" descr="Chatten">
              <a:extLst>
                <a:ext uri="{FF2B5EF4-FFF2-40B4-BE49-F238E27FC236}">
                  <a16:creationId xmlns:a16="http://schemas.microsoft.com/office/drawing/2014/main" id="{0681CA57-FAA1-452C-9279-4D5CC9D2C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BA09809D-C786-466F-B66F-DB018E643E25}"/>
              </a:ext>
            </a:extLst>
          </p:cNvPr>
          <p:cNvGrpSpPr/>
          <p:nvPr/>
        </p:nvGrpSpPr>
        <p:grpSpPr>
          <a:xfrm>
            <a:off x="6324475" y="1091715"/>
            <a:ext cx="180000" cy="364119"/>
            <a:chOff x="6324475" y="527607"/>
            <a:chExt cx="180000" cy="364119"/>
          </a:xfrm>
        </p:grpSpPr>
        <p:pic>
          <p:nvPicPr>
            <p:cNvPr id="32" name="Graphic 31" descr="Sluiten">
              <a:extLst>
                <a:ext uri="{FF2B5EF4-FFF2-40B4-BE49-F238E27FC236}">
                  <a16:creationId xmlns:a16="http://schemas.microsoft.com/office/drawing/2014/main" id="{2447B833-DACE-4843-AF2A-79B13F6E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33" name="Graphic 32" descr="Chatten">
              <a:extLst>
                <a:ext uri="{FF2B5EF4-FFF2-40B4-BE49-F238E27FC236}">
                  <a16:creationId xmlns:a16="http://schemas.microsoft.com/office/drawing/2014/main" id="{E2098458-9184-476D-B0D1-93626D2F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4" name="Groep 33">
            <a:extLst>
              <a:ext uri="{FF2B5EF4-FFF2-40B4-BE49-F238E27FC236}">
                <a16:creationId xmlns:a16="http://schemas.microsoft.com/office/drawing/2014/main" id="{CE5B7B95-A5A0-43C6-BEC1-36184872B71B}"/>
              </a:ext>
            </a:extLst>
          </p:cNvPr>
          <p:cNvGrpSpPr/>
          <p:nvPr/>
        </p:nvGrpSpPr>
        <p:grpSpPr>
          <a:xfrm>
            <a:off x="6324475" y="1655822"/>
            <a:ext cx="180000" cy="364119"/>
            <a:chOff x="6324475" y="527607"/>
            <a:chExt cx="180000" cy="364119"/>
          </a:xfrm>
        </p:grpSpPr>
        <p:pic>
          <p:nvPicPr>
            <p:cNvPr id="35" name="Graphic 34" descr="Sluiten">
              <a:extLst>
                <a:ext uri="{FF2B5EF4-FFF2-40B4-BE49-F238E27FC236}">
                  <a16:creationId xmlns:a16="http://schemas.microsoft.com/office/drawing/2014/main" id="{420D074F-6214-47AD-A9D6-8EB8071F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36" name="Graphic 35" descr="Chatten">
              <a:extLst>
                <a:ext uri="{FF2B5EF4-FFF2-40B4-BE49-F238E27FC236}">
                  <a16:creationId xmlns:a16="http://schemas.microsoft.com/office/drawing/2014/main" id="{51EC988D-0D12-494D-90A1-81A89C4F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57F3E27B-4B45-4FDF-8757-50F7E7D474E1}"/>
              </a:ext>
            </a:extLst>
          </p:cNvPr>
          <p:cNvGrpSpPr/>
          <p:nvPr/>
        </p:nvGrpSpPr>
        <p:grpSpPr>
          <a:xfrm>
            <a:off x="6497347" y="3136604"/>
            <a:ext cx="180000" cy="364119"/>
            <a:chOff x="6324475" y="527607"/>
            <a:chExt cx="180000" cy="364119"/>
          </a:xfrm>
        </p:grpSpPr>
        <p:pic>
          <p:nvPicPr>
            <p:cNvPr id="38" name="Graphic 37" descr="Sluiten">
              <a:extLst>
                <a:ext uri="{FF2B5EF4-FFF2-40B4-BE49-F238E27FC236}">
                  <a16:creationId xmlns:a16="http://schemas.microsoft.com/office/drawing/2014/main" id="{85D1E53B-2BF6-4FA1-AB50-CA9215E58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39" name="Graphic 38" descr="Chatten">
              <a:extLst>
                <a:ext uri="{FF2B5EF4-FFF2-40B4-BE49-F238E27FC236}">
                  <a16:creationId xmlns:a16="http://schemas.microsoft.com/office/drawing/2014/main" id="{8AF192E2-2818-4FAC-8B83-45F96B0E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0" name="Groep 39">
            <a:extLst>
              <a:ext uri="{FF2B5EF4-FFF2-40B4-BE49-F238E27FC236}">
                <a16:creationId xmlns:a16="http://schemas.microsoft.com/office/drawing/2014/main" id="{1EE8E2A4-33B2-48F0-9242-D1D8A087D971}"/>
              </a:ext>
            </a:extLst>
          </p:cNvPr>
          <p:cNvGrpSpPr/>
          <p:nvPr/>
        </p:nvGrpSpPr>
        <p:grpSpPr>
          <a:xfrm>
            <a:off x="6497347" y="3700712"/>
            <a:ext cx="180000" cy="364119"/>
            <a:chOff x="6324475" y="527607"/>
            <a:chExt cx="180000" cy="364119"/>
          </a:xfrm>
        </p:grpSpPr>
        <p:pic>
          <p:nvPicPr>
            <p:cNvPr id="41" name="Graphic 40" descr="Sluiten">
              <a:extLst>
                <a:ext uri="{FF2B5EF4-FFF2-40B4-BE49-F238E27FC236}">
                  <a16:creationId xmlns:a16="http://schemas.microsoft.com/office/drawing/2014/main" id="{351910A8-79F5-49C7-A057-7A67CAED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42" name="Graphic 41" descr="Chatten">
              <a:extLst>
                <a:ext uri="{FF2B5EF4-FFF2-40B4-BE49-F238E27FC236}">
                  <a16:creationId xmlns:a16="http://schemas.microsoft.com/office/drawing/2014/main" id="{2072D198-39E9-4A64-BCEC-5DE819042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CD70007-40E6-478D-8CDC-A29712397761}"/>
              </a:ext>
            </a:extLst>
          </p:cNvPr>
          <p:cNvGrpSpPr/>
          <p:nvPr/>
        </p:nvGrpSpPr>
        <p:grpSpPr>
          <a:xfrm>
            <a:off x="6497347" y="4264819"/>
            <a:ext cx="180000" cy="364119"/>
            <a:chOff x="6324475" y="527607"/>
            <a:chExt cx="180000" cy="364119"/>
          </a:xfrm>
        </p:grpSpPr>
        <p:pic>
          <p:nvPicPr>
            <p:cNvPr id="44" name="Graphic 43" descr="Sluiten">
              <a:extLst>
                <a:ext uri="{FF2B5EF4-FFF2-40B4-BE49-F238E27FC236}">
                  <a16:creationId xmlns:a16="http://schemas.microsoft.com/office/drawing/2014/main" id="{C36944EE-91A0-4B9C-90F0-E5367DDAB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45" name="Graphic 44" descr="Chatten">
              <a:extLst>
                <a:ext uri="{FF2B5EF4-FFF2-40B4-BE49-F238E27FC236}">
                  <a16:creationId xmlns:a16="http://schemas.microsoft.com/office/drawing/2014/main" id="{CCD5AE66-70BD-49C4-9F9E-70F261AD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sp>
        <p:nvSpPr>
          <p:cNvPr id="48" name="Rechthoek 47">
            <a:extLst>
              <a:ext uri="{FF2B5EF4-FFF2-40B4-BE49-F238E27FC236}">
                <a16:creationId xmlns:a16="http://schemas.microsoft.com/office/drawing/2014/main" id="{39C170DD-CE53-4767-B3D3-6E5C2A5A9F03}"/>
              </a:ext>
            </a:extLst>
          </p:cNvPr>
          <p:cNvSpPr/>
          <p:nvPr/>
        </p:nvSpPr>
        <p:spPr>
          <a:xfrm>
            <a:off x="1907275" y="1244220"/>
            <a:ext cx="521698" cy="643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0AA722A-B7C6-4A4A-A067-55191A9AB414}"/>
              </a:ext>
            </a:extLst>
          </p:cNvPr>
          <p:cNvSpPr/>
          <p:nvPr/>
        </p:nvSpPr>
        <p:spPr>
          <a:xfrm>
            <a:off x="1907275" y="1799228"/>
            <a:ext cx="521698" cy="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5E170527-D8F5-4A67-BA61-9B6E3B21DD55}"/>
              </a:ext>
            </a:extLst>
          </p:cNvPr>
          <p:cNvSpPr/>
          <p:nvPr/>
        </p:nvSpPr>
        <p:spPr>
          <a:xfrm>
            <a:off x="2127914" y="3298208"/>
            <a:ext cx="521698" cy="643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5DAEDD8D-02AA-4314-9201-8773E043AC41}"/>
              </a:ext>
            </a:extLst>
          </p:cNvPr>
          <p:cNvSpPr/>
          <p:nvPr/>
        </p:nvSpPr>
        <p:spPr>
          <a:xfrm>
            <a:off x="2127914" y="3860041"/>
            <a:ext cx="521698" cy="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BB4A0CCB-3249-475E-9F28-3CE0BF3E09AF}"/>
              </a:ext>
            </a:extLst>
          </p:cNvPr>
          <p:cNvSpPr/>
          <p:nvPr/>
        </p:nvSpPr>
        <p:spPr>
          <a:xfrm>
            <a:off x="2127914" y="4415049"/>
            <a:ext cx="521698" cy="64399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2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iek 29">
            <a:extLst>
              <a:ext uri="{FF2B5EF4-FFF2-40B4-BE49-F238E27FC236}">
                <a16:creationId xmlns:a16="http://schemas.microsoft.com/office/drawing/2014/main" id="{29828A27-68F9-408D-A52E-C135089E7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986768"/>
              </p:ext>
            </p:extLst>
          </p:nvPr>
        </p:nvGraphicFramePr>
        <p:xfrm>
          <a:off x="2598486" y="3731761"/>
          <a:ext cx="5727600" cy="19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2BFFC8B-5391-4AFE-BD66-E245030DF8F2}"/>
              </a:ext>
            </a:extLst>
          </p:cNvPr>
          <p:cNvSpPr txBox="1"/>
          <p:nvPr/>
        </p:nvSpPr>
        <p:spPr>
          <a:xfrm>
            <a:off x="793948" y="1023889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C52B5D6-E209-4387-A625-3D5A3F7FD204}"/>
              </a:ext>
            </a:extLst>
          </p:cNvPr>
          <p:cNvSpPr txBox="1"/>
          <p:nvPr/>
        </p:nvSpPr>
        <p:spPr>
          <a:xfrm>
            <a:off x="1095077" y="4434939"/>
            <a:ext cx="13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</a:p>
        </p:txBody>
      </p:sp>
      <p:graphicFrame>
        <p:nvGraphicFramePr>
          <p:cNvPr id="34" name="Grafiek 33">
            <a:extLst>
              <a:ext uri="{FF2B5EF4-FFF2-40B4-BE49-F238E27FC236}">
                <a16:creationId xmlns:a16="http://schemas.microsoft.com/office/drawing/2014/main" id="{59DBCCFF-7771-4A7E-8BDF-85C49A9F6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133328"/>
              </p:ext>
            </p:extLst>
          </p:nvPr>
        </p:nvGraphicFramePr>
        <p:xfrm>
          <a:off x="2270175" y="469294"/>
          <a:ext cx="5727600" cy="193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Rechthoek 34">
            <a:extLst>
              <a:ext uri="{FF2B5EF4-FFF2-40B4-BE49-F238E27FC236}">
                <a16:creationId xmlns:a16="http://schemas.microsoft.com/office/drawing/2014/main" id="{B93ADA16-07D8-4856-AFC4-0CF59F31E56D}"/>
              </a:ext>
            </a:extLst>
          </p:cNvPr>
          <p:cNvSpPr/>
          <p:nvPr/>
        </p:nvSpPr>
        <p:spPr>
          <a:xfrm>
            <a:off x="3107864" y="662305"/>
            <a:ext cx="45719" cy="2571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8425DD07-9019-4B00-9379-5CE23CD54883}"/>
              </a:ext>
            </a:extLst>
          </p:cNvPr>
          <p:cNvSpPr/>
          <p:nvPr/>
        </p:nvSpPr>
        <p:spPr>
          <a:xfrm>
            <a:off x="3107323" y="1227984"/>
            <a:ext cx="46800" cy="255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D42A42B3-BDB3-4137-9CC2-613464B396F0}"/>
              </a:ext>
            </a:extLst>
          </p:cNvPr>
          <p:cNvSpPr/>
          <p:nvPr/>
        </p:nvSpPr>
        <p:spPr>
          <a:xfrm>
            <a:off x="3107323" y="1781017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A786C51-CDD6-47BC-AEAC-1B53C774BE28}"/>
              </a:ext>
            </a:extLst>
          </p:cNvPr>
          <p:cNvSpPr/>
          <p:nvPr/>
        </p:nvSpPr>
        <p:spPr>
          <a:xfrm>
            <a:off x="2463420" y="791570"/>
            <a:ext cx="685613" cy="13018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hoekige driehoek 1">
            <a:extLst>
              <a:ext uri="{FF2B5EF4-FFF2-40B4-BE49-F238E27FC236}">
                <a16:creationId xmlns:a16="http://schemas.microsoft.com/office/drawing/2014/main" id="{5AA6E728-AC3C-41A7-B486-F3F139AF1466}"/>
              </a:ext>
            </a:extLst>
          </p:cNvPr>
          <p:cNvSpPr/>
          <p:nvPr/>
        </p:nvSpPr>
        <p:spPr>
          <a:xfrm rot="10800000">
            <a:off x="2265527" y="665623"/>
            <a:ext cx="197892" cy="255600"/>
          </a:xfrm>
          <a:prstGeom prst="rtTriangl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3FAADBF-6E26-4E15-800A-38F8F2914C2D}"/>
              </a:ext>
            </a:extLst>
          </p:cNvPr>
          <p:cNvSpPr/>
          <p:nvPr/>
        </p:nvSpPr>
        <p:spPr>
          <a:xfrm>
            <a:off x="2424751" y="1353402"/>
            <a:ext cx="685613" cy="1301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hoekige driehoek 14">
            <a:extLst>
              <a:ext uri="{FF2B5EF4-FFF2-40B4-BE49-F238E27FC236}">
                <a16:creationId xmlns:a16="http://schemas.microsoft.com/office/drawing/2014/main" id="{12781933-2216-4133-BA0B-69CF9C443A27}"/>
              </a:ext>
            </a:extLst>
          </p:cNvPr>
          <p:cNvSpPr/>
          <p:nvPr/>
        </p:nvSpPr>
        <p:spPr>
          <a:xfrm rot="10800000">
            <a:off x="2226858" y="1227983"/>
            <a:ext cx="197892" cy="255600"/>
          </a:xfrm>
          <a:prstGeom prst="rt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55E4724-0742-4488-B8C4-816650E3433F}"/>
              </a:ext>
            </a:extLst>
          </p:cNvPr>
          <p:cNvSpPr/>
          <p:nvPr/>
        </p:nvSpPr>
        <p:spPr>
          <a:xfrm>
            <a:off x="2324667" y="1906435"/>
            <a:ext cx="792000" cy="130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098DB249-BEFD-4E8F-924A-687ECD627C90}"/>
              </a:ext>
            </a:extLst>
          </p:cNvPr>
          <p:cNvSpPr/>
          <p:nvPr/>
        </p:nvSpPr>
        <p:spPr>
          <a:xfrm rot="10800000">
            <a:off x="2126775" y="1781016"/>
            <a:ext cx="197892" cy="2556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0451394B-9635-4BF3-818E-5F9F592F8FB3}"/>
              </a:ext>
            </a:extLst>
          </p:cNvPr>
          <p:cNvSpPr/>
          <p:nvPr/>
        </p:nvSpPr>
        <p:spPr>
          <a:xfrm>
            <a:off x="3505924" y="3926394"/>
            <a:ext cx="45719" cy="25717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57DD69D-5775-4E7F-BF0A-3AA74A8B03CA}"/>
              </a:ext>
            </a:extLst>
          </p:cNvPr>
          <p:cNvSpPr/>
          <p:nvPr/>
        </p:nvSpPr>
        <p:spPr>
          <a:xfrm>
            <a:off x="3505383" y="4492073"/>
            <a:ext cx="46800" cy="255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4884A215-3E9E-4A44-B593-318B9C50E19F}"/>
              </a:ext>
            </a:extLst>
          </p:cNvPr>
          <p:cNvSpPr/>
          <p:nvPr/>
        </p:nvSpPr>
        <p:spPr>
          <a:xfrm>
            <a:off x="3498559" y="5045107"/>
            <a:ext cx="46800" cy="2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BA446B6D-A938-4235-A09E-0FE3FF706381}"/>
              </a:ext>
            </a:extLst>
          </p:cNvPr>
          <p:cNvSpPr/>
          <p:nvPr/>
        </p:nvSpPr>
        <p:spPr>
          <a:xfrm>
            <a:off x="2861480" y="4055659"/>
            <a:ext cx="685613" cy="13018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ige driehoek 27">
            <a:extLst>
              <a:ext uri="{FF2B5EF4-FFF2-40B4-BE49-F238E27FC236}">
                <a16:creationId xmlns:a16="http://schemas.microsoft.com/office/drawing/2014/main" id="{530DD346-D0B6-485A-9067-C11F6BC915E0}"/>
              </a:ext>
            </a:extLst>
          </p:cNvPr>
          <p:cNvSpPr/>
          <p:nvPr/>
        </p:nvSpPr>
        <p:spPr>
          <a:xfrm rot="10800000">
            <a:off x="2663587" y="3929712"/>
            <a:ext cx="197892" cy="255600"/>
          </a:xfrm>
          <a:prstGeom prst="rtTriangl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5CCA69F3-B090-46C4-A59A-7A83DDFB42BD}"/>
              </a:ext>
            </a:extLst>
          </p:cNvPr>
          <p:cNvSpPr/>
          <p:nvPr/>
        </p:nvSpPr>
        <p:spPr>
          <a:xfrm>
            <a:off x="2836458" y="4617491"/>
            <a:ext cx="685613" cy="1301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hoekige driehoek 37">
            <a:extLst>
              <a:ext uri="{FF2B5EF4-FFF2-40B4-BE49-F238E27FC236}">
                <a16:creationId xmlns:a16="http://schemas.microsoft.com/office/drawing/2014/main" id="{F2FDD47C-8984-4872-8AF1-A75362F93406}"/>
              </a:ext>
            </a:extLst>
          </p:cNvPr>
          <p:cNvSpPr/>
          <p:nvPr/>
        </p:nvSpPr>
        <p:spPr>
          <a:xfrm rot="10800000">
            <a:off x="2638566" y="4492073"/>
            <a:ext cx="197892" cy="255600"/>
          </a:xfrm>
          <a:prstGeom prst="rt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E60AA89-97D2-4C23-80E1-232B076816B5}"/>
              </a:ext>
            </a:extLst>
          </p:cNvPr>
          <p:cNvSpPr/>
          <p:nvPr/>
        </p:nvSpPr>
        <p:spPr>
          <a:xfrm>
            <a:off x="2661314" y="5184699"/>
            <a:ext cx="839765" cy="1160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hoekige driehoek 39">
            <a:extLst>
              <a:ext uri="{FF2B5EF4-FFF2-40B4-BE49-F238E27FC236}">
                <a16:creationId xmlns:a16="http://schemas.microsoft.com/office/drawing/2014/main" id="{7C9FFE8E-D90B-4E30-84A1-AB5688061EF6}"/>
              </a:ext>
            </a:extLst>
          </p:cNvPr>
          <p:cNvSpPr/>
          <p:nvPr/>
        </p:nvSpPr>
        <p:spPr>
          <a:xfrm rot="10800000">
            <a:off x="2463419" y="5045107"/>
            <a:ext cx="197892" cy="2556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843E09E-834F-422C-B25B-3E39832480C4}"/>
              </a:ext>
            </a:extLst>
          </p:cNvPr>
          <p:cNvGrpSpPr/>
          <p:nvPr/>
        </p:nvGrpSpPr>
        <p:grpSpPr>
          <a:xfrm>
            <a:off x="7081926" y="616318"/>
            <a:ext cx="180000" cy="364119"/>
            <a:chOff x="6324475" y="527607"/>
            <a:chExt cx="180000" cy="364119"/>
          </a:xfrm>
        </p:grpSpPr>
        <p:pic>
          <p:nvPicPr>
            <p:cNvPr id="42" name="Graphic 41" descr="Sluiten">
              <a:extLst>
                <a:ext uri="{FF2B5EF4-FFF2-40B4-BE49-F238E27FC236}">
                  <a16:creationId xmlns:a16="http://schemas.microsoft.com/office/drawing/2014/main" id="{EF0BF883-7044-4A10-BFE1-CEE76C79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43" name="Graphic 42" descr="Chatten">
              <a:extLst>
                <a:ext uri="{FF2B5EF4-FFF2-40B4-BE49-F238E27FC236}">
                  <a16:creationId xmlns:a16="http://schemas.microsoft.com/office/drawing/2014/main" id="{B0DD8E67-6400-4598-A8BB-D8F300BE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396D75F3-AFD1-486A-A239-28C88700C3D4}"/>
              </a:ext>
            </a:extLst>
          </p:cNvPr>
          <p:cNvGrpSpPr/>
          <p:nvPr/>
        </p:nvGrpSpPr>
        <p:grpSpPr>
          <a:xfrm>
            <a:off x="7081926" y="1180426"/>
            <a:ext cx="180000" cy="364119"/>
            <a:chOff x="6324475" y="527607"/>
            <a:chExt cx="180000" cy="364119"/>
          </a:xfrm>
        </p:grpSpPr>
        <p:pic>
          <p:nvPicPr>
            <p:cNvPr id="45" name="Graphic 44" descr="Sluiten">
              <a:extLst>
                <a:ext uri="{FF2B5EF4-FFF2-40B4-BE49-F238E27FC236}">
                  <a16:creationId xmlns:a16="http://schemas.microsoft.com/office/drawing/2014/main" id="{503C9553-897B-4D70-866B-62FE51516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46" name="Graphic 45" descr="Chatten">
              <a:extLst>
                <a:ext uri="{FF2B5EF4-FFF2-40B4-BE49-F238E27FC236}">
                  <a16:creationId xmlns:a16="http://schemas.microsoft.com/office/drawing/2014/main" id="{B60A53AB-1EDD-41DA-8E1C-8CF7854B4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EB45C3D8-E6BA-407C-BAEE-A2ABB20D5397}"/>
              </a:ext>
            </a:extLst>
          </p:cNvPr>
          <p:cNvGrpSpPr/>
          <p:nvPr/>
        </p:nvGrpSpPr>
        <p:grpSpPr>
          <a:xfrm>
            <a:off x="7081926" y="1744533"/>
            <a:ext cx="180000" cy="364119"/>
            <a:chOff x="6324475" y="527607"/>
            <a:chExt cx="180000" cy="364119"/>
          </a:xfrm>
        </p:grpSpPr>
        <p:pic>
          <p:nvPicPr>
            <p:cNvPr id="48" name="Graphic 47" descr="Sluiten">
              <a:extLst>
                <a:ext uri="{FF2B5EF4-FFF2-40B4-BE49-F238E27FC236}">
                  <a16:creationId xmlns:a16="http://schemas.microsoft.com/office/drawing/2014/main" id="{C31D2553-8A06-499F-940C-0930DE76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49" name="Graphic 48" descr="Chatten">
              <a:extLst>
                <a:ext uri="{FF2B5EF4-FFF2-40B4-BE49-F238E27FC236}">
                  <a16:creationId xmlns:a16="http://schemas.microsoft.com/office/drawing/2014/main" id="{1DB6783D-BA23-4D1C-B5EA-E10E19A3F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50" name="Groep 49">
            <a:extLst>
              <a:ext uri="{FF2B5EF4-FFF2-40B4-BE49-F238E27FC236}">
                <a16:creationId xmlns:a16="http://schemas.microsoft.com/office/drawing/2014/main" id="{E70A6102-0645-4210-B4DE-086E46BD72D4}"/>
              </a:ext>
            </a:extLst>
          </p:cNvPr>
          <p:cNvGrpSpPr/>
          <p:nvPr/>
        </p:nvGrpSpPr>
        <p:grpSpPr>
          <a:xfrm>
            <a:off x="7423120" y="3878133"/>
            <a:ext cx="180000" cy="364119"/>
            <a:chOff x="6324475" y="527607"/>
            <a:chExt cx="180000" cy="364119"/>
          </a:xfrm>
        </p:grpSpPr>
        <p:pic>
          <p:nvPicPr>
            <p:cNvPr id="51" name="Graphic 50" descr="Sluiten">
              <a:extLst>
                <a:ext uri="{FF2B5EF4-FFF2-40B4-BE49-F238E27FC236}">
                  <a16:creationId xmlns:a16="http://schemas.microsoft.com/office/drawing/2014/main" id="{BF14C2A4-E448-47CF-963A-B0E3271D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52" name="Graphic 51" descr="Chatten">
              <a:extLst>
                <a:ext uri="{FF2B5EF4-FFF2-40B4-BE49-F238E27FC236}">
                  <a16:creationId xmlns:a16="http://schemas.microsoft.com/office/drawing/2014/main" id="{87B75621-253B-4372-861A-A83790C33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1810E2C7-53F0-49BE-8D61-CD27B3AEBE5F}"/>
              </a:ext>
            </a:extLst>
          </p:cNvPr>
          <p:cNvGrpSpPr/>
          <p:nvPr/>
        </p:nvGrpSpPr>
        <p:grpSpPr>
          <a:xfrm>
            <a:off x="7423120" y="4442241"/>
            <a:ext cx="180000" cy="364119"/>
            <a:chOff x="6324475" y="527607"/>
            <a:chExt cx="180000" cy="364119"/>
          </a:xfrm>
        </p:grpSpPr>
        <p:pic>
          <p:nvPicPr>
            <p:cNvPr id="54" name="Graphic 53" descr="Sluiten">
              <a:extLst>
                <a:ext uri="{FF2B5EF4-FFF2-40B4-BE49-F238E27FC236}">
                  <a16:creationId xmlns:a16="http://schemas.microsoft.com/office/drawing/2014/main" id="{E3476934-A31E-4FAE-8B7F-D4C0C722E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55" name="Graphic 54" descr="Chatten">
              <a:extLst>
                <a:ext uri="{FF2B5EF4-FFF2-40B4-BE49-F238E27FC236}">
                  <a16:creationId xmlns:a16="http://schemas.microsoft.com/office/drawing/2014/main" id="{A64B41EF-C9A0-494B-8D47-ACBC6D801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56" name="Groep 55">
            <a:extLst>
              <a:ext uri="{FF2B5EF4-FFF2-40B4-BE49-F238E27FC236}">
                <a16:creationId xmlns:a16="http://schemas.microsoft.com/office/drawing/2014/main" id="{C4F0B086-EB83-4AD0-95A6-FBF14442C6B0}"/>
              </a:ext>
            </a:extLst>
          </p:cNvPr>
          <p:cNvGrpSpPr/>
          <p:nvPr/>
        </p:nvGrpSpPr>
        <p:grpSpPr>
          <a:xfrm>
            <a:off x="7423120" y="5006348"/>
            <a:ext cx="180000" cy="364119"/>
            <a:chOff x="6324475" y="527607"/>
            <a:chExt cx="180000" cy="364119"/>
          </a:xfrm>
        </p:grpSpPr>
        <p:pic>
          <p:nvPicPr>
            <p:cNvPr id="57" name="Graphic 56" descr="Sluiten">
              <a:extLst>
                <a:ext uri="{FF2B5EF4-FFF2-40B4-BE49-F238E27FC236}">
                  <a16:creationId xmlns:a16="http://schemas.microsoft.com/office/drawing/2014/main" id="{6F719BBB-EBAE-4229-8196-4B8C6FAD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11726"/>
              <a:ext cx="180000" cy="180000"/>
            </a:xfrm>
            <a:prstGeom prst="rect">
              <a:avLst/>
            </a:prstGeom>
          </p:spPr>
        </p:pic>
        <p:pic>
          <p:nvPicPr>
            <p:cNvPr id="58" name="Graphic 57" descr="Chatten">
              <a:extLst>
                <a:ext uri="{FF2B5EF4-FFF2-40B4-BE49-F238E27FC236}">
                  <a16:creationId xmlns:a16="http://schemas.microsoft.com/office/drawing/2014/main" id="{9B70386B-61B9-4E8C-822D-D3CD7D98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05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ek 1">
            <a:extLst>
              <a:ext uri="{FF2B5EF4-FFF2-40B4-BE49-F238E27FC236}">
                <a16:creationId xmlns:a16="http://schemas.microsoft.com/office/drawing/2014/main" id="{A7D88CDD-6DBD-4802-9CFC-83A1D17A9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05810"/>
              </p:ext>
            </p:extLst>
          </p:nvPr>
        </p:nvGraphicFramePr>
        <p:xfrm>
          <a:off x="4178400" y="0"/>
          <a:ext cx="5727600" cy="41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8683C97B-C43A-406E-B7CB-B6F0B2880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34693"/>
              </p:ext>
            </p:extLst>
          </p:nvPr>
        </p:nvGraphicFramePr>
        <p:xfrm>
          <a:off x="282703" y="3776661"/>
          <a:ext cx="5727600" cy="414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D743560A-D966-4B89-B199-B15A5BA5317D}"/>
              </a:ext>
            </a:extLst>
          </p:cNvPr>
          <p:cNvSpPr txBox="1"/>
          <p:nvPr/>
        </p:nvSpPr>
        <p:spPr>
          <a:xfrm>
            <a:off x="156118" y="3445727"/>
            <a:ext cx="13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Dover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CEB83E2-016E-404A-BDE7-4BCF0CC93281}"/>
              </a:ext>
            </a:extLst>
          </p:cNvPr>
          <p:cNvSpPr txBox="1"/>
          <p:nvPr/>
        </p:nvSpPr>
        <p:spPr>
          <a:xfrm>
            <a:off x="3066586" y="122664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Maasgeul</a:t>
            </a:r>
            <a:endParaRPr lang="en-GB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892AD901-0024-48A9-8D20-3BB677AC5204}"/>
              </a:ext>
            </a:extLst>
          </p:cNvPr>
          <p:cNvGrpSpPr/>
          <p:nvPr/>
        </p:nvGrpSpPr>
        <p:grpSpPr>
          <a:xfrm>
            <a:off x="9190505" y="165941"/>
            <a:ext cx="180000" cy="405062"/>
            <a:chOff x="6324475" y="527607"/>
            <a:chExt cx="180000" cy="405062"/>
          </a:xfrm>
        </p:grpSpPr>
        <p:pic>
          <p:nvPicPr>
            <p:cNvPr id="7" name="Graphic 6" descr="Sluiten">
              <a:extLst>
                <a:ext uri="{FF2B5EF4-FFF2-40B4-BE49-F238E27FC236}">
                  <a16:creationId xmlns:a16="http://schemas.microsoft.com/office/drawing/2014/main" id="{DCEF5E4E-4B26-4FBA-8C53-9E73E963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8" name="Graphic 7" descr="Chatten">
              <a:extLst>
                <a:ext uri="{FF2B5EF4-FFF2-40B4-BE49-F238E27FC236}">
                  <a16:creationId xmlns:a16="http://schemas.microsoft.com/office/drawing/2014/main" id="{53629AFE-277D-4FF7-A195-EC3935D0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EE3386FE-B870-4CC4-8F9B-1E4B34FEB9FD}"/>
              </a:ext>
            </a:extLst>
          </p:cNvPr>
          <p:cNvGrpSpPr/>
          <p:nvPr/>
        </p:nvGrpSpPr>
        <p:grpSpPr>
          <a:xfrm>
            <a:off x="9190505" y="860840"/>
            <a:ext cx="180000" cy="405062"/>
            <a:chOff x="6324475" y="527607"/>
            <a:chExt cx="180000" cy="405062"/>
          </a:xfrm>
        </p:grpSpPr>
        <p:pic>
          <p:nvPicPr>
            <p:cNvPr id="22" name="Graphic 21" descr="Sluiten">
              <a:extLst>
                <a:ext uri="{FF2B5EF4-FFF2-40B4-BE49-F238E27FC236}">
                  <a16:creationId xmlns:a16="http://schemas.microsoft.com/office/drawing/2014/main" id="{50CB4F3A-6718-41AC-A2E1-ABC3F336A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23" name="Graphic 22" descr="Chatten">
              <a:extLst>
                <a:ext uri="{FF2B5EF4-FFF2-40B4-BE49-F238E27FC236}">
                  <a16:creationId xmlns:a16="http://schemas.microsoft.com/office/drawing/2014/main" id="{90F7645C-E42B-4115-88A3-22011BAF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C73C06B7-1AC6-48E8-BF20-0C924E3ECB57}"/>
              </a:ext>
            </a:extLst>
          </p:cNvPr>
          <p:cNvGrpSpPr/>
          <p:nvPr/>
        </p:nvGrpSpPr>
        <p:grpSpPr>
          <a:xfrm>
            <a:off x="9190505" y="1555739"/>
            <a:ext cx="180000" cy="405062"/>
            <a:chOff x="6324475" y="527607"/>
            <a:chExt cx="180000" cy="405062"/>
          </a:xfrm>
        </p:grpSpPr>
        <p:pic>
          <p:nvPicPr>
            <p:cNvPr id="25" name="Graphic 24" descr="Sluiten">
              <a:extLst>
                <a:ext uri="{FF2B5EF4-FFF2-40B4-BE49-F238E27FC236}">
                  <a16:creationId xmlns:a16="http://schemas.microsoft.com/office/drawing/2014/main" id="{8CB297F0-7F81-4F51-8A94-4718F470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26" name="Graphic 25" descr="Chatten">
              <a:extLst>
                <a:ext uri="{FF2B5EF4-FFF2-40B4-BE49-F238E27FC236}">
                  <a16:creationId xmlns:a16="http://schemas.microsoft.com/office/drawing/2014/main" id="{3AAD31C9-E614-40F4-B470-788031AA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1D109A58-F161-454F-99C0-D4C59D9CBF11}"/>
              </a:ext>
            </a:extLst>
          </p:cNvPr>
          <p:cNvGrpSpPr/>
          <p:nvPr/>
        </p:nvGrpSpPr>
        <p:grpSpPr>
          <a:xfrm>
            <a:off x="9190505" y="2250638"/>
            <a:ext cx="180000" cy="405062"/>
            <a:chOff x="6324475" y="527607"/>
            <a:chExt cx="180000" cy="405062"/>
          </a:xfrm>
        </p:grpSpPr>
        <p:pic>
          <p:nvPicPr>
            <p:cNvPr id="28" name="Graphic 27" descr="Sluiten">
              <a:extLst>
                <a:ext uri="{FF2B5EF4-FFF2-40B4-BE49-F238E27FC236}">
                  <a16:creationId xmlns:a16="http://schemas.microsoft.com/office/drawing/2014/main" id="{64896E87-6145-47B7-9384-E3AE10C5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29" name="Graphic 28" descr="Chatten">
              <a:extLst>
                <a:ext uri="{FF2B5EF4-FFF2-40B4-BE49-F238E27FC236}">
                  <a16:creationId xmlns:a16="http://schemas.microsoft.com/office/drawing/2014/main" id="{1C5B0EB4-1504-4879-ACE2-A443B2FA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BDC5D550-2734-4C66-A208-24941E01801D}"/>
              </a:ext>
            </a:extLst>
          </p:cNvPr>
          <p:cNvGrpSpPr/>
          <p:nvPr/>
        </p:nvGrpSpPr>
        <p:grpSpPr>
          <a:xfrm>
            <a:off x="9190505" y="2945535"/>
            <a:ext cx="180000" cy="405062"/>
            <a:chOff x="6324475" y="527607"/>
            <a:chExt cx="180000" cy="405062"/>
          </a:xfrm>
        </p:grpSpPr>
        <p:pic>
          <p:nvPicPr>
            <p:cNvPr id="31" name="Graphic 30" descr="Sluiten">
              <a:extLst>
                <a:ext uri="{FF2B5EF4-FFF2-40B4-BE49-F238E27FC236}">
                  <a16:creationId xmlns:a16="http://schemas.microsoft.com/office/drawing/2014/main" id="{08DE4D2A-A80F-44DA-877E-C357A6648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32" name="Graphic 31" descr="Chatten">
              <a:extLst>
                <a:ext uri="{FF2B5EF4-FFF2-40B4-BE49-F238E27FC236}">
                  <a16:creationId xmlns:a16="http://schemas.microsoft.com/office/drawing/2014/main" id="{D67F815E-2393-495A-8952-53883A83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8B22F70A-7339-427B-8F23-3DD999BFC9CD}"/>
              </a:ext>
            </a:extLst>
          </p:cNvPr>
          <p:cNvGrpSpPr/>
          <p:nvPr/>
        </p:nvGrpSpPr>
        <p:grpSpPr>
          <a:xfrm>
            <a:off x="5296344" y="3948646"/>
            <a:ext cx="180000" cy="405062"/>
            <a:chOff x="6324475" y="527607"/>
            <a:chExt cx="180000" cy="405062"/>
          </a:xfrm>
        </p:grpSpPr>
        <p:pic>
          <p:nvPicPr>
            <p:cNvPr id="34" name="Graphic 33" descr="Sluiten">
              <a:extLst>
                <a:ext uri="{FF2B5EF4-FFF2-40B4-BE49-F238E27FC236}">
                  <a16:creationId xmlns:a16="http://schemas.microsoft.com/office/drawing/2014/main" id="{DA0F2412-489A-4BCE-BF7E-A8532991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35" name="Graphic 34" descr="Chatten">
              <a:extLst>
                <a:ext uri="{FF2B5EF4-FFF2-40B4-BE49-F238E27FC236}">
                  <a16:creationId xmlns:a16="http://schemas.microsoft.com/office/drawing/2014/main" id="{38ED41A8-7A6B-4574-843A-8EDC2A79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73BFC488-17DD-4AA1-B930-19CFCF2148B6}"/>
              </a:ext>
            </a:extLst>
          </p:cNvPr>
          <p:cNvGrpSpPr/>
          <p:nvPr/>
        </p:nvGrpSpPr>
        <p:grpSpPr>
          <a:xfrm>
            <a:off x="5296344" y="4643545"/>
            <a:ext cx="180000" cy="405062"/>
            <a:chOff x="6324475" y="527607"/>
            <a:chExt cx="180000" cy="405062"/>
          </a:xfrm>
        </p:grpSpPr>
        <p:pic>
          <p:nvPicPr>
            <p:cNvPr id="37" name="Graphic 36" descr="Sluiten">
              <a:extLst>
                <a:ext uri="{FF2B5EF4-FFF2-40B4-BE49-F238E27FC236}">
                  <a16:creationId xmlns:a16="http://schemas.microsoft.com/office/drawing/2014/main" id="{8C6A3762-6F26-4A96-9A47-0712F2BB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38" name="Graphic 37" descr="Chatten">
              <a:extLst>
                <a:ext uri="{FF2B5EF4-FFF2-40B4-BE49-F238E27FC236}">
                  <a16:creationId xmlns:a16="http://schemas.microsoft.com/office/drawing/2014/main" id="{26777441-9E3D-4B16-BA31-B78DEA7D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86883020-5F40-49C9-A43C-E86DC6F2940C}"/>
              </a:ext>
            </a:extLst>
          </p:cNvPr>
          <p:cNvGrpSpPr/>
          <p:nvPr/>
        </p:nvGrpSpPr>
        <p:grpSpPr>
          <a:xfrm>
            <a:off x="5296344" y="5338444"/>
            <a:ext cx="180000" cy="405062"/>
            <a:chOff x="6324475" y="527607"/>
            <a:chExt cx="180000" cy="405062"/>
          </a:xfrm>
        </p:grpSpPr>
        <p:pic>
          <p:nvPicPr>
            <p:cNvPr id="40" name="Graphic 39" descr="Sluiten">
              <a:extLst>
                <a:ext uri="{FF2B5EF4-FFF2-40B4-BE49-F238E27FC236}">
                  <a16:creationId xmlns:a16="http://schemas.microsoft.com/office/drawing/2014/main" id="{8E6E2056-EB31-495F-AF62-7C17C563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41" name="Graphic 40" descr="Chatten">
              <a:extLst>
                <a:ext uri="{FF2B5EF4-FFF2-40B4-BE49-F238E27FC236}">
                  <a16:creationId xmlns:a16="http://schemas.microsoft.com/office/drawing/2014/main" id="{0674A796-7064-43D1-A066-C52F1359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D734CA28-3813-46E4-92EA-6C8B93D6A25A}"/>
              </a:ext>
            </a:extLst>
          </p:cNvPr>
          <p:cNvGrpSpPr/>
          <p:nvPr/>
        </p:nvGrpSpPr>
        <p:grpSpPr>
          <a:xfrm>
            <a:off x="5296344" y="6033343"/>
            <a:ext cx="180000" cy="405062"/>
            <a:chOff x="6324475" y="527607"/>
            <a:chExt cx="180000" cy="405062"/>
          </a:xfrm>
        </p:grpSpPr>
        <p:pic>
          <p:nvPicPr>
            <p:cNvPr id="43" name="Graphic 42" descr="Sluiten">
              <a:extLst>
                <a:ext uri="{FF2B5EF4-FFF2-40B4-BE49-F238E27FC236}">
                  <a16:creationId xmlns:a16="http://schemas.microsoft.com/office/drawing/2014/main" id="{4AC81FCC-D2EB-48CE-930A-D19EDF2E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44" name="Graphic 43" descr="Chatten">
              <a:extLst>
                <a:ext uri="{FF2B5EF4-FFF2-40B4-BE49-F238E27FC236}">
                  <a16:creationId xmlns:a16="http://schemas.microsoft.com/office/drawing/2014/main" id="{55417F1A-0E0C-45A3-B37F-A974D595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A458C531-85F6-4B0C-962E-4AB175F44D11}"/>
              </a:ext>
            </a:extLst>
          </p:cNvPr>
          <p:cNvGrpSpPr/>
          <p:nvPr/>
        </p:nvGrpSpPr>
        <p:grpSpPr>
          <a:xfrm>
            <a:off x="5296344" y="6728240"/>
            <a:ext cx="180000" cy="405062"/>
            <a:chOff x="6324475" y="527607"/>
            <a:chExt cx="180000" cy="405062"/>
          </a:xfrm>
        </p:grpSpPr>
        <p:pic>
          <p:nvPicPr>
            <p:cNvPr id="46" name="Graphic 45" descr="Sluiten">
              <a:extLst>
                <a:ext uri="{FF2B5EF4-FFF2-40B4-BE49-F238E27FC236}">
                  <a16:creationId xmlns:a16="http://schemas.microsoft.com/office/drawing/2014/main" id="{82CD5381-4790-4FBB-BCD9-4DF6847D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475" y="752669"/>
              <a:ext cx="180000" cy="180000"/>
            </a:xfrm>
            <a:prstGeom prst="rect">
              <a:avLst/>
            </a:prstGeom>
          </p:spPr>
        </p:pic>
        <p:pic>
          <p:nvPicPr>
            <p:cNvPr id="47" name="Graphic 46" descr="Chatten">
              <a:extLst>
                <a:ext uri="{FF2B5EF4-FFF2-40B4-BE49-F238E27FC236}">
                  <a16:creationId xmlns:a16="http://schemas.microsoft.com/office/drawing/2014/main" id="{5AEDE08E-487C-4679-811C-0A0C2D749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24475" y="52760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7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05A1E76-B8E4-46DC-BB65-395EAECB8298}"/>
              </a:ext>
            </a:extLst>
          </p:cNvPr>
          <p:cNvSpPr/>
          <p:nvPr/>
        </p:nvSpPr>
        <p:spPr>
          <a:xfrm>
            <a:off x="879676" y="3657600"/>
            <a:ext cx="1458410" cy="1851949"/>
          </a:xfrm>
          <a:prstGeom prst="rect">
            <a:avLst/>
          </a:prstGeom>
          <a:solidFill>
            <a:srgbClr val="0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DB3C7D8-5214-470D-B103-C409EF484D5E}"/>
              </a:ext>
            </a:extLst>
          </p:cNvPr>
          <p:cNvSpPr/>
          <p:nvPr/>
        </p:nvSpPr>
        <p:spPr>
          <a:xfrm>
            <a:off x="4631803" y="3150243"/>
            <a:ext cx="1458410" cy="1851949"/>
          </a:xfrm>
          <a:prstGeom prst="rect">
            <a:avLst/>
          </a:prstGeom>
          <a:solidFill>
            <a:srgbClr val="3FB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5F2794-4711-4382-808B-0BE80911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70" y="450143"/>
            <a:ext cx="9906000" cy="188059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26530B8-BF00-4D0B-A233-34F038F26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85" y="5074962"/>
            <a:ext cx="355332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6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51844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F4DC9526-208E-4969-8AB8-33C34703F8DB}"/>
              </a:ext>
            </a:extLst>
          </p:cNvPr>
          <p:cNvSpPr/>
          <p:nvPr/>
        </p:nvSpPr>
        <p:spPr>
          <a:xfrm>
            <a:off x="4264270" y="1797800"/>
            <a:ext cx="236513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2DD3056D-A622-4513-8E08-9145C776366F}"/>
              </a:ext>
            </a:extLst>
          </p:cNvPr>
          <p:cNvSpPr/>
          <p:nvPr/>
        </p:nvSpPr>
        <p:spPr>
          <a:xfrm>
            <a:off x="933185" y="3471269"/>
            <a:ext cx="2996977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FF53294-0FF1-4895-9048-6B370A3B9B40}"/>
              </a:ext>
            </a:extLst>
          </p:cNvPr>
          <p:cNvSpPr/>
          <p:nvPr/>
        </p:nvSpPr>
        <p:spPr>
          <a:xfrm>
            <a:off x="5899639" y="3471271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F77E0A9E-0627-48B4-B769-6A6AF9F68EDB}"/>
              </a:ext>
            </a:extLst>
          </p:cNvPr>
          <p:cNvSpPr/>
          <p:nvPr/>
        </p:nvSpPr>
        <p:spPr>
          <a:xfrm>
            <a:off x="4220308" y="5159393"/>
            <a:ext cx="2760784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027FED6-2F9F-4B72-9895-A4DC32130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801922"/>
              </p:ext>
            </p:extLst>
          </p:nvPr>
        </p:nvGraphicFramePr>
        <p:xfrm>
          <a:off x="1000368" y="1787325"/>
          <a:ext cx="7849433" cy="445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BEE2AF85-5939-4334-A1C6-F23C248C5362}"/>
              </a:ext>
            </a:extLst>
          </p:cNvPr>
          <p:cNvSpPr/>
          <p:nvPr/>
        </p:nvSpPr>
        <p:spPr>
          <a:xfrm>
            <a:off x="5562600" y="52006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72E9E42-A5B1-4D11-897B-F47C8175062A}"/>
              </a:ext>
            </a:extLst>
          </p:cNvPr>
          <p:cNvSpPr/>
          <p:nvPr/>
        </p:nvSpPr>
        <p:spPr>
          <a:xfrm>
            <a:off x="5501053" y="5321103"/>
            <a:ext cx="1453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  <a:endParaRPr lang="nl-NL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level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F712FE3-94E3-49F3-90C8-65EB58C87CDF}"/>
              </a:ext>
            </a:extLst>
          </p:cNvPr>
          <p:cNvSpPr txBox="1"/>
          <p:nvPr/>
        </p:nvSpPr>
        <p:spPr>
          <a:xfrm>
            <a:off x="7183315" y="3683229"/>
            <a:ext cx="14595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</a:t>
            </a:r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Ergonomics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4FCFC8C-3B85-46BB-AA24-60FA385DF41A}"/>
              </a:ext>
            </a:extLst>
          </p:cNvPr>
          <p:cNvSpPr txBox="1"/>
          <p:nvPr/>
        </p:nvSpPr>
        <p:spPr>
          <a:xfrm>
            <a:off x="975946" y="3559467"/>
            <a:ext cx="17174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Aids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/>
            <a:r>
              <a: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F29B7AB-CA18-465A-A268-1AB4FCDE66EC}"/>
              </a:ext>
            </a:extLst>
          </p:cNvPr>
          <p:cNvSpPr/>
          <p:nvPr/>
        </p:nvSpPr>
        <p:spPr>
          <a:xfrm>
            <a:off x="5562600" y="1885950"/>
            <a:ext cx="971550" cy="95250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C25EB93-39BC-44A6-A435-E9379637E861}"/>
              </a:ext>
            </a:extLst>
          </p:cNvPr>
          <p:cNvSpPr/>
          <p:nvPr/>
        </p:nvSpPr>
        <p:spPr>
          <a:xfrm>
            <a:off x="5509847" y="1899959"/>
            <a:ext cx="1269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nl-N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Personality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A7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47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543</Words>
  <Application>Microsoft Office PowerPoint</Application>
  <PresentationFormat>Aangepast</PresentationFormat>
  <Paragraphs>266</Paragraphs>
  <Slides>30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1</cp:revision>
  <dcterms:created xsi:type="dcterms:W3CDTF">2018-11-07T12:00:26Z</dcterms:created>
  <dcterms:modified xsi:type="dcterms:W3CDTF">2018-12-13T16:16:54Z</dcterms:modified>
</cp:coreProperties>
</file>