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300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301" r:id="rId36"/>
    <p:sldId id="291" r:id="rId37"/>
    <p:sldId id="292" r:id="rId38"/>
    <p:sldId id="299" r:id="rId39"/>
    <p:sldId id="293" r:id="rId40"/>
    <p:sldId id="294" r:id="rId41"/>
    <p:sldId id="295" r:id="rId42"/>
    <p:sldId id="296" r:id="rId43"/>
    <p:sldId id="297" r:id="rId44"/>
    <p:sldId id="298" r:id="rId45"/>
    <p:sldId id="303" r:id="rId46"/>
    <p:sldId id="304" r:id="rId47"/>
    <p:sldId id="305" r:id="rId48"/>
    <p:sldId id="262" r:id="rId49"/>
    <p:sldId id="306" r:id="rId50"/>
    <p:sldId id="30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e en Part I" id="{709A46D1-4E5D-4670-ACC0-6D322B12ED78}">
          <p14:sldIdLst>
            <p14:sldId id="256"/>
            <p14:sldId id="257"/>
            <p14:sldId id="300"/>
            <p14:sldId id="258"/>
            <p14:sldId id="259"/>
            <p14:sldId id="260"/>
            <p14:sldId id="261"/>
            <p14:sldId id="263"/>
            <p14:sldId id="264"/>
          </p14:sldIdLst>
        </p14:section>
        <p14:section name="Part II" id="{E7734BBF-0F57-4C04-8A4A-B0E4336F8ACD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Part III" id="{F43A4AF9-D69A-4832-9C9C-F796C9CDA40C}">
          <p14:sldIdLst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301"/>
            <p14:sldId id="291"/>
            <p14:sldId id="292"/>
          </p14:sldIdLst>
        </p14:section>
        <p14:section name="Part IV: Wrap-up" id="{1C2E3C20-9C1D-4C7F-8198-D388F9B08935}">
          <p14:sldIdLst>
            <p14:sldId id="299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Extra slides" id="{4B249A73-D3B0-40BA-A5B8-1FF856DA7934}">
          <p14:sldIdLst>
            <p14:sldId id="303"/>
            <p14:sldId id="304"/>
            <p14:sldId id="305"/>
            <p14:sldId id="262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0E3DB7-6EE2-4324-9459-A74F10FD8E9E}" v="5" dt="2018-12-12T19:46:24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80225" autoAdjust="0"/>
  </p:normalViewPr>
  <p:slideViewPr>
    <p:cSldViewPr snapToGrid="0">
      <p:cViewPr varScale="1">
        <p:scale>
          <a:sx n="60" d="100"/>
          <a:sy n="60" d="100"/>
        </p:scale>
        <p:origin x="10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mar Wever" userId="1d4f24f3f093ab16" providerId="LiveId" clId="{A5AA165E-EB16-4DAF-BF17-DBDB0EB0D97B}"/>
    <pc:docChg chg="undo custSel addSld delSld modSld modSection">
      <pc:chgData name="Ingmar Wever" userId="1d4f24f3f093ab16" providerId="LiveId" clId="{A5AA165E-EB16-4DAF-BF17-DBDB0EB0D97B}" dt="2018-12-11T13:11:55.426" v="2452" actId="2696"/>
      <pc:docMkLst>
        <pc:docMk/>
      </pc:docMkLst>
      <pc:sldChg chg="delSp">
        <pc:chgData name="Ingmar Wever" userId="1d4f24f3f093ab16" providerId="LiveId" clId="{A5AA165E-EB16-4DAF-BF17-DBDB0EB0D97B}" dt="2018-12-11T13:11:09.154" v="2442" actId="478"/>
        <pc:sldMkLst>
          <pc:docMk/>
          <pc:sldMk cId="3972807759" sldId="257"/>
        </pc:sldMkLst>
        <pc:spChg chg="del">
          <ac:chgData name="Ingmar Wever" userId="1d4f24f3f093ab16" providerId="LiveId" clId="{A5AA165E-EB16-4DAF-BF17-DBDB0EB0D97B}" dt="2018-12-11T13:11:09.154" v="2442" actId="478"/>
          <ac:spMkLst>
            <pc:docMk/>
            <pc:sldMk cId="3972807759" sldId="257"/>
            <ac:spMk id="226" creationId="{A3645590-6F78-4734-A92A-C14FA659E439}"/>
          </ac:spMkLst>
        </pc:spChg>
      </pc:sldChg>
      <pc:sldChg chg="modSp modNotesTx">
        <pc:chgData name="Ingmar Wever" userId="1d4f24f3f093ab16" providerId="LiveId" clId="{A5AA165E-EB16-4DAF-BF17-DBDB0EB0D97B}" dt="2018-12-07T17:05:13.448" v="176" actId="20577"/>
        <pc:sldMkLst>
          <pc:docMk/>
          <pc:sldMk cId="3481444573" sldId="258"/>
        </pc:sldMkLst>
        <pc:spChg chg="mod">
          <ac:chgData name="Ingmar Wever" userId="1d4f24f3f093ab16" providerId="LiveId" clId="{A5AA165E-EB16-4DAF-BF17-DBDB0EB0D97B}" dt="2018-12-07T17:02:26.293" v="30" actId="20577"/>
          <ac:spMkLst>
            <pc:docMk/>
            <pc:sldMk cId="3481444573" sldId="258"/>
            <ac:spMk id="2" creationId="{E82E4DC3-964B-4087-8470-601F43AFED7A}"/>
          </ac:spMkLst>
        </pc:spChg>
        <pc:spChg chg="mod">
          <ac:chgData name="Ingmar Wever" userId="1d4f24f3f093ab16" providerId="LiveId" clId="{A5AA165E-EB16-4DAF-BF17-DBDB0EB0D97B}" dt="2018-12-07T17:03:09.764" v="127" actId="20577"/>
          <ac:spMkLst>
            <pc:docMk/>
            <pc:sldMk cId="3481444573" sldId="258"/>
            <ac:spMk id="3" creationId="{B20064FD-1C0E-42C7-9A46-03BBD8CEB859}"/>
          </ac:spMkLst>
        </pc:spChg>
      </pc:sldChg>
      <pc:sldChg chg="modSp modNotesTx">
        <pc:chgData name="Ingmar Wever" userId="1d4f24f3f093ab16" providerId="LiveId" clId="{A5AA165E-EB16-4DAF-BF17-DBDB0EB0D97B}" dt="2018-12-09T12:29:07.420" v="767" actId="20577"/>
        <pc:sldMkLst>
          <pc:docMk/>
          <pc:sldMk cId="2184930095" sldId="259"/>
        </pc:sldMkLst>
        <pc:spChg chg="mod">
          <ac:chgData name="Ingmar Wever" userId="1d4f24f3f093ab16" providerId="LiveId" clId="{A5AA165E-EB16-4DAF-BF17-DBDB0EB0D97B}" dt="2018-12-09T12:29:07.420" v="767" actId="20577"/>
          <ac:spMkLst>
            <pc:docMk/>
            <pc:sldMk cId="2184930095" sldId="259"/>
            <ac:spMk id="3" creationId="{5E76FA54-391C-412C-96B7-4833CD8AF929}"/>
          </ac:spMkLst>
        </pc:spChg>
      </pc:sldChg>
      <pc:sldChg chg="modSp modNotesTx">
        <pc:chgData name="Ingmar Wever" userId="1d4f24f3f093ab16" providerId="LiveId" clId="{A5AA165E-EB16-4DAF-BF17-DBDB0EB0D97B}" dt="2018-12-10T12:30:11.086" v="1375" actId="20577"/>
        <pc:sldMkLst>
          <pc:docMk/>
          <pc:sldMk cId="1767098746" sldId="260"/>
        </pc:sldMkLst>
        <pc:spChg chg="mod">
          <ac:chgData name="Ingmar Wever" userId="1d4f24f3f093ab16" providerId="LiveId" clId="{A5AA165E-EB16-4DAF-BF17-DBDB0EB0D97B}" dt="2018-12-07T17:06:09.999" v="237" actId="20577"/>
          <ac:spMkLst>
            <pc:docMk/>
            <pc:sldMk cId="1767098746" sldId="260"/>
            <ac:spMk id="2" creationId="{79B90DA5-E1A3-4D74-B588-8432F78BBC04}"/>
          </ac:spMkLst>
        </pc:spChg>
        <pc:spChg chg="mod">
          <ac:chgData name="Ingmar Wever" userId="1d4f24f3f093ab16" providerId="LiveId" clId="{A5AA165E-EB16-4DAF-BF17-DBDB0EB0D97B}" dt="2018-12-07T17:29:01.816" v="351" actId="20577"/>
          <ac:spMkLst>
            <pc:docMk/>
            <pc:sldMk cId="1767098746" sldId="260"/>
            <ac:spMk id="3" creationId="{0BF14152-550F-4A93-AF02-7B46585ADCEA}"/>
          </ac:spMkLst>
        </pc:spChg>
      </pc:sldChg>
      <pc:sldChg chg="addSp modSp">
        <pc:chgData name="Ingmar Wever" userId="1d4f24f3f093ab16" providerId="LiveId" clId="{A5AA165E-EB16-4DAF-BF17-DBDB0EB0D97B}" dt="2018-12-09T19:09:54.083" v="910" actId="12"/>
        <pc:sldMkLst>
          <pc:docMk/>
          <pc:sldMk cId="2780182907" sldId="261"/>
        </pc:sldMkLst>
        <pc:spChg chg="mod">
          <ac:chgData name="Ingmar Wever" userId="1d4f24f3f093ab16" providerId="LiveId" clId="{A5AA165E-EB16-4DAF-BF17-DBDB0EB0D97B}" dt="2018-12-09T19:09:51.823" v="909" actId="12"/>
          <ac:spMkLst>
            <pc:docMk/>
            <pc:sldMk cId="2780182907" sldId="261"/>
            <ac:spMk id="3" creationId="{4F5744F1-62EC-486F-9295-C45F90026A71}"/>
          </ac:spMkLst>
        </pc:spChg>
        <pc:spChg chg="add mod">
          <ac:chgData name="Ingmar Wever" userId="1d4f24f3f093ab16" providerId="LiveId" clId="{A5AA165E-EB16-4DAF-BF17-DBDB0EB0D97B}" dt="2018-12-09T19:09:46.415" v="908" actId="12"/>
          <ac:spMkLst>
            <pc:docMk/>
            <pc:sldMk cId="2780182907" sldId="261"/>
            <ac:spMk id="4" creationId="{9CAF6FB9-8ABA-4E39-8E6E-659070FDBD18}"/>
          </ac:spMkLst>
        </pc:spChg>
        <pc:spChg chg="add mod">
          <ac:chgData name="Ingmar Wever" userId="1d4f24f3f093ab16" providerId="LiveId" clId="{A5AA165E-EB16-4DAF-BF17-DBDB0EB0D97B}" dt="2018-12-09T19:09:54.083" v="910" actId="12"/>
          <ac:spMkLst>
            <pc:docMk/>
            <pc:sldMk cId="2780182907" sldId="261"/>
            <ac:spMk id="5" creationId="{C8DC8D9A-FDC1-4E0E-971E-C3E0876A74FB}"/>
          </ac:spMkLst>
        </pc:spChg>
      </pc:sldChg>
      <pc:sldChg chg="addSp delSp modSp modNotesTx">
        <pc:chgData name="Ingmar Wever" userId="1d4f24f3f093ab16" providerId="LiveId" clId="{A5AA165E-EB16-4DAF-BF17-DBDB0EB0D97B}" dt="2018-12-09T19:02:53.674" v="863" actId="20577"/>
        <pc:sldMkLst>
          <pc:docMk/>
          <pc:sldMk cId="2775164516" sldId="263"/>
        </pc:sldMkLst>
        <pc:spChg chg="mod">
          <ac:chgData name="Ingmar Wever" userId="1d4f24f3f093ab16" providerId="LiveId" clId="{A5AA165E-EB16-4DAF-BF17-DBDB0EB0D97B}" dt="2018-12-09T19:00:51.155" v="782" actId="20577"/>
          <ac:spMkLst>
            <pc:docMk/>
            <pc:sldMk cId="2775164516" sldId="263"/>
            <ac:spMk id="2" creationId="{3794A8AA-1BC5-42A8-9569-CB531C9015E9}"/>
          </ac:spMkLst>
        </pc:spChg>
        <pc:spChg chg="del">
          <ac:chgData name="Ingmar Wever" userId="1d4f24f3f093ab16" providerId="LiveId" clId="{A5AA165E-EB16-4DAF-BF17-DBDB0EB0D97B}" dt="2018-12-09T19:00:55.935" v="783" actId="478"/>
          <ac:spMkLst>
            <pc:docMk/>
            <pc:sldMk cId="2775164516" sldId="263"/>
            <ac:spMk id="3" creationId="{BA63B9E4-8B15-4240-9234-EBD1C0E280F6}"/>
          </ac:spMkLst>
        </pc:spChg>
        <pc:spChg chg="add del mod">
          <ac:chgData name="Ingmar Wever" userId="1d4f24f3f093ab16" providerId="LiveId" clId="{A5AA165E-EB16-4DAF-BF17-DBDB0EB0D97B}" dt="2018-12-09T19:01:11.684" v="784" actId="478"/>
          <ac:spMkLst>
            <pc:docMk/>
            <pc:sldMk cId="2775164516" sldId="263"/>
            <ac:spMk id="5" creationId="{7CE16A37-70C6-407C-8483-B5753624BD2B}"/>
          </ac:spMkLst>
        </pc:spChg>
        <pc:spChg chg="add del">
          <ac:chgData name="Ingmar Wever" userId="1d4f24f3f093ab16" providerId="LiveId" clId="{A5AA165E-EB16-4DAF-BF17-DBDB0EB0D97B}" dt="2018-12-09T19:01:17.604" v="786"/>
          <ac:spMkLst>
            <pc:docMk/>
            <pc:sldMk cId="2775164516" sldId="263"/>
            <ac:spMk id="6" creationId="{B2F7468A-43C3-44ED-B1CC-61E718432FED}"/>
          </ac:spMkLst>
        </pc:spChg>
        <pc:spChg chg="add del">
          <ac:chgData name="Ingmar Wever" userId="1d4f24f3f093ab16" providerId="LiveId" clId="{A5AA165E-EB16-4DAF-BF17-DBDB0EB0D97B}" dt="2018-12-09T19:01:17.604" v="786"/>
          <ac:spMkLst>
            <pc:docMk/>
            <pc:sldMk cId="2775164516" sldId="263"/>
            <ac:spMk id="7" creationId="{D3FA659B-0776-4DB0-A275-8328001268CF}"/>
          </ac:spMkLst>
        </pc:spChg>
        <pc:spChg chg="add del">
          <ac:chgData name="Ingmar Wever" userId="1d4f24f3f093ab16" providerId="LiveId" clId="{A5AA165E-EB16-4DAF-BF17-DBDB0EB0D97B}" dt="2018-12-09T19:01:17.604" v="786"/>
          <ac:spMkLst>
            <pc:docMk/>
            <pc:sldMk cId="2775164516" sldId="263"/>
            <ac:spMk id="8" creationId="{70BAEF63-892B-4E08-822B-443DAF94D56D}"/>
          </ac:spMkLst>
        </pc:spChg>
        <pc:spChg chg="add del">
          <ac:chgData name="Ingmar Wever" userId="1d4f24f3f093ab16" providerId="LiveId" clId="{A5AA165E-EB16-4DAF-BF17-DBDB0EB0D97B}" dt="2018-12-09T19:01:17.604" v="786"/>
          <ac:spMkLst>
            <pc:docMk/>
            <pc:sldMk cId="2775164516" sldId="263"/>
            <ac:spMk id="9" creationId="{359C4E3A-742D-4082-8B0E-DC2ECEE615B4}"/>
          </ac:spMkLst>
        </pc:spChg>
        <pc:spChg chg="add del">
          <ac:chgData name="Ingmar Wever" userId="1d4f24f3f093ab16" providerId="LiveId" clId="{A5AA165E-EB16-4DAF-BF17-DBDB0EB0D97B}" dt="2018-12-09T19:01:17.604" v="786"/>
          <ac:spMkLst>
            <pc:docMk/>
            <pc:sldMk cId="2775164516" sldId="263"/>
            <ac:spMk id="10" creationId="{5A852243-770E-4E85-842F-04A35C051DAB}"/>
          </ac:spMkLst>
        </pc:spChg>
        <pc:spChg chg="add del">
          <ac:chgData name="Ingmar Wever" userId="1d4f24f3f093ab16" providerId="LiveId" clId="{A5AA165E-EB16-4DAF-BF17-DBDB0EB0D97B}" dt="2018-12-09T19:01:17.604" v="786"/>
          <ac:spMkLst>
            <pc:docMk/>
            <pc:sldMk cId="2775164516" sldId="263"/>
            <ac:spMk id="11" creationId="{8C749559-58B5-430C-9C5D-0494587C3251}"/>
          </ac:spMkLst>
        </pc:spChg>
        <pc:spChg chg="add del">
          <ac:chgData name="Ingmar Wever" userId="1d4f24f3f093ab16" providerId="LiveId" clId="{A5AA165E-EB16-4DAF-BF17-DBDB0EB0D97B}" dt="2018-12-09T19:01:17.604" v="786"/>
          <ac:spMkLst>
            <pc:docMk/>
            <pc:sldMk cId="2775164516" sldId="263"/>
            <ac:spMk id="14" creationId="{A84EDBCD-D1EB-4E53-A184-F6F09DCD599B}"/>
          </ac:spMkLst>
        </pc:spChg>
        <pc:spChg chg="add del">
          <ac:chgData name="Ingmar Wever" userId="1d4f24f3f093ab16" providerId="LiveId" clId="{A5AA165E-EB16-4DAF-BF17-DBDB0EB0D97B}" dt="2018-12-09T19:01:17.604" v="786"/>
          <ac:spMkLst>
            <pc:docMk/>
            <pc:sldMk cId="2775164516" sldId="263"/>
            <ac:spMk id="15" creationId="{1222557D-231C-4F0E-801E-405CE0F3E8C4}"/>
          </ac:spMkLst>
        </pc:spChg>
        <pc:spChg chg="add del">
          <ac:chgData name="Ingmar Wever" userId="1d4f24f3f093ab16" providerId="LiveId" clId="{A5AA165E-EB16-4DAF-BF17-DBDB0EB0D97B}" dt="2018-12-09T19:01:17.604" v="786"/>
          <ac:spMkLst>
            <pc:docMk/>
            <pc:sldMk cId="2775164516" sldId="263"/>
            <ac:spMk id="16" creationId="{A2515957-810F-4EDB-9112-398B45386272}"/>
          </ac:spMkLst>
        </pc:spChg>
        <pc:spChg chg="add del">
          <ac:chgData name="Ingmar Wever" userId="1d4f24f3f093ab16" providerId="LiveId" clId="{A5AA165E-EB16-4DAF-BF17-DBDB0EB0D97B}" dt="2018-12-09T19:01:17.604" v="786"/>
          <ac:spMkLst>
            <pc:docMk/>
            <pc:sldMk cId="2775164516" sldId="263"/>
            <ac:spMk id="17" creationId="{0650EC85-5E82-4852-8BFC-C0F31A43A600}"/>
          </ac:spMkLst>
        </pc:spChg>
        <pc:spChg chg="add del">
          <ac:chgData name="Ingmar Wever" userId="1d4f24f3f093ab16" providerId="LiveId" clId="{A5AA165E-EB16-4DAF-BF17-DBDB0EB0D97B}" dt="2018-12-09T19:01:17.604" v="786"/>
          <ac:spMkLst>
            <pc:docMk/>
            <pc:sldMk cId="2775164516" sldId="263"/>
            <ac:spMk id="18" creationId="{E324C3E7-6A5C-4C80-8D54-31C9BDDB4EF6}"/>
          </ac:spMkLst>
        </pc:spChg>
        <pc:spChg chg="add del">
          <ac:chgData name="Ingmar Wever" userId="1d4f24f3f093ab16" providerId="LiveId" clId="{A5AA165E-EB16-4DAF-BF17-DBDB0EB0D97B}" dt="2018-12-09T19:01:17.604" v="786"/>
          <ac:spMkLst>
            <pc:docMk/>
            <pc:sldMk cId="2775164516" sldId="263"/>
            <ac:spMk id="20" creationId="{0C5EEE41-7DDF-4D3F-940C-F537508CB0AA}"/>
          </ac:spMkLst>
        </pc:spChg>
        <pc:spChg chg="add del">
          <ac:chgData name="Ingmar Wever" userId="1d4f24f3f093ab16" providerId="LiveId" clId="{A5AA165E-EB16-4DAF-BF17-DBDB0EB0D97B}" dt="2018-12-09T19:01:17.604" v="786"/>
          <ac:spMkLst>
            <pc:docMk/>
            <pc:sldMk cId="2775164516" sldId="263"/>
            <ac:spMk id="23" creationId="{11823BBB-D71A-499B-9124-E095C75384AD}"/>
          </ac:spMkLst>
        </pc:spChg>
        <pc:spChg chg="add del">
          <ac:chgData name="Ingmar Wever" userId="1d4f24f3f093ab16" providerId="LiveId" clId="{A5AA165E-EB16-4DAF-BF17-DBDB0EB0D97B}" dt="2018-12-09T19:01:17.604" v="786"/>
          <ac:spMkLst>
            <pc:docMk/>
            <pc:sldMk cId="2775164516" sldId="263"/>
            <ac:spMk id="24" creationId="{09A174E7-244D-4B60-9229-C01C258D3536}"/>
          </ac:spMkLst>
        </pc:spChg>
        <pc:spChg chg="add del">
          <ac:chgData name="Ingmar Wever" userId="1d4f24f3f093ab16" providerId="LiveId" clId="{A5AA165E-EB16-4DAF-BF17-DBDB0EB0D97B}" dt="2018-12-09T19:01:17.604" v="786"/>
          <ac:spMkLst>
            <pc:docMk/>
            <pc:sldMk cId="2775164516" sldId="263"/>
            <ac:spMk id="28" creationId="{15D6E0DA-5A9C-48DE-930E-0E6140261D09}"/>
          </ac:spMkLst>
        </pc:spChg>
        <pc:spChg chg="add del">
          <ac:chgData name="Ingmar Wever" userId="1d4f24f3f093ab16" providerId="LiveId" clId="{A5AA165E-EB16-4DAF-BF17-DBDB0EB0D97B}" dt="2018-12-09T19:01:17.604" v="786"/>
          <ac:spMkLst>
            <pc:docMk/>
            <pc:sldMk cId="2775164516" sldId="263"/>
            <ac:spMk id="29" creationId="{B5368BCC-AA5F-4DAD-8F8F-C2A1DEB8E6B4}"/>
          </ac:spMkLst>
        </pc:spChg>
        <pc:spChg chg="add del">
          <ac:chgData name="Ingmar Wever" userId="1d4f24f3f093ab16" providerId="LiveId" clId="{A5AA165E-EB16-4DAF-BF17-DBDB0EB0D97B}" dt="2018-12-09T19:01:17.604" v="786"/>
          <ac:spMkLst>
            <pc:docMk/>
            <pc:sldMk cId="2775164516" sldId="263"/>
            <ac:spMk id="30" creationId="{344A19A2-7919-4A91-80F8-0FF38C548EA5}"/>
          </ac:spMkLst>
        </pc:spChg>
        <pc:spChg chg="add del">
          <ac:chgData name="Ingmar Wever" userId="1d4f24f3f093ab16" providerId="LiveId" clId="{A5AA165E-EB16-4DAF-BF17-DBDB0EB0D97B}" dt="2018-12-09T19:01:17.604" v="786"/>
          <ac:spMkLst>
            <pc:docMk/>
            <pc:sldMk cId="2775164516" sldId="263"/>
            <ac:spMk id="31" creationId="{E872ECB0-5FCF-488B-B13C-9A7B2EBB45B5}"/>
          </ac:spMkLst>
        </pc:spChg>
        <pc:spChg chg="add del">
          <ac:chgData name="Ingmar Wever" userId="1d4f24f3f093ab16" providerId="LiveId" clId="{A5AA165E-EB16-4DAF-BF17-DBDB0EB0D97B}" dt="2018-12-09T19:01:17.604" v="786"/>
          <ac:spMkLst>
            <pc:docMk/>
            <pc:sldMk cId="2775164516" sldId="263"/>
            <ac:spMk id="32" creationId="{D9A90BA5-8894-413D-8E4C-2336C73C7E60}"/>
          </ac:spMkLst>
        </pc:spChg>
        <pc:spChg chg="add del">
          <ac:chgData name="Ingmar Wever" userId="1d4f24f3f093ab16" providerId="LiveId" clId="{A5AA165E-EB16-4DAF-BF17-DBDB0EB0D97B}" dt="2018-12-09T19:02:14.414" v="790"/>
          <ac:spMkLst>
            <pc:docMk/>
            <pc:sldMk cId="2775164516" sldId="263"/>
            <ac:spMk id="33" creationId="{16E980A6-D02C-4966-9C40-5FC3E215FCFB}"/>
          </ac:spMkLst>
        </pc:spChg>
        <pc:spChg chg="add del">
          <ac:chgData name="Ingmar Wever" userId="1d4f24f3f093ab16" providerId="LiveId" clId="{A5AA165E-EB16-4DAF-BF17-DBDB0EB0D97B}" dt="2018-12-09T19:02:14.414" v="790"/>
          <ac:spMkLst>
            <pc:docMk/>
            <pc:sldMk cId="2775164516" sldId="263"/>
            <ac:spMk id="34" creationId="{F9823520-DB14-4100-AA48-DF9BB8B8E2EE}"/>
          </ac:spMkLst>
        </pc:spChg>
        <pc:spChg chg="add del">
          <ac:chgData name="Ingmar Wever" userId="1d4f24f3f093ab16" providerId="LiveId" clId="{A5AA165E-EB16-4DAF-BF17-DBDB0EB0D97B}" dt="2018-12-09T19:02:14.414" v="790"/>
          <ac:spMkLst>
            <pc:docMk/>
            <pc:sldMk cId="2775164516" sldId="263"/>
            <ac:spMk id="35" creationId="{2CCBF847-480C-48E6-89E8-D8EAC6D5784E}"/>
          </ac:spMkLst>
        </pc:spChg>
        <pc:spChg chg="add del">
          <ac:chgData name="Ingmar Wever" userId="1d4f24f3f093ab16" providerId="LiveId" clId="{A5AA165E-EB16-4DAF-BF17-DBDB0EB0D97B}" dt="2018-12-09T19:02:14.414" v="790"/>
          <ac:spMkLst>
            <pc:docMk/>
            <pc:sldMk cId="2775164516" sldId="263"/>
            <ac:spMk id="36" creationId="{F1E5AFE0-56D7-4D8E-90CA-BD768CED44B2}"/>
          </ac:spMkLst>
        </pc:spChg>
        <pc:spChg chg="add del">
          <ac:chgData name="Ingmar Wever" userId="1d4f24f3f093ab16" providerId="LiveId" clId="{A5AA165E-EB16-4DAF-BF17-DBDB0EB0D97B}" dt="2018-12-09T19:02:14.414" v="790"/>
          <ac:spMkLst>
            <pc:docMk/>
            <pc:sldMk cId="2775164516" sldId="263"/>
            <ac:spMk id="37" creationId="{EE8D6CCA-263A-4194-B693-C1BDD43647AE}"/>
          </ac:spMkLst>
        </pc:spChg>
        <pc:spChg chg="add del">
          <ac:chgData name="Ingmar Wever" userId="1d4f24f3f093ab16" providerId="LiveId" clId="{A5AA165E-EB16-4DAF-BF17-DBDB0EB0D97B}" dt="2018-12-09T19:02:14.414" v="790"/>
          <ac:spMkLst>
            <pc:docMk/>
            <pc:sldMk cId="2775164516" sldId="263"/>
            <ac:spMk id="38" creationId="{4008B981-D8FA-4A3C-96AF-07A5DAE4296C}"/>
          </ac:spMkLst>
        </pc:spChg>
        <pc:spChg chg="add del">
          <ac:chgData name="Ingmar Wever" userId="1d4f24f3f093ab16" providerId="LiveId" clId="{A5AA165E-EB16-4DAF-BF17-DBDB0EB0D97B}" dt="2018-12-09T19:02:14.414" v="790"/>
          <ac:spMkLst>
            <pc:docMk/>
            <pc:sldMk cId="2775164516" sldId="263"/>
            <ac:spMk id="41" creationId="{B97AA0CE-0BD1-4A92-A2FF-79C43B136CAE}"/>
          </ac:spMkLst>
        </pc:spChg>
        <pc:spChg chg="add del">
          <ac:chgData name="Ingmar Wever" userId="1d4f24f3f093ab16" providerId="LiveId" clId="{A5AA165E-EB16-4DAF-BF17-DBDB0EB0D97B}" dt="2018-12-09T19:02:14.414" v="790"/>
          <ac:spMkLst>
            <pc:docMk/>
            <pc:sldMk cId="2775164516" sldId="263"/>
            <ac:spMk id="42" creationId="{91A72155-4AC6-44B3-9786-6CDE72B34F09}"/>
          </ac:spMkLst>
        </pc:spChg>
        <pc:spChg chg="add del">
          <ac:chgData name="Ingmar Wever" userId="1d4f24f3f093ab16" providerId="LiveId" clId="{A5AA165E-EB16-4DAF-BF17-DBDB0EB0D97B}" dt="2018-12-09T19:02:14.414" v="790"/>
          <ac:spMkLst>
            <pc:docMk/>
            <pc:sldMk cId="2775164516" sldId="263"/>
            <ac:spMk id="43" creationId="{0F24FF48-110C-434C-BA59-EF3C28385E6E}"/>
          </ac:spMkLst>
        </pc:spChg>
        <pc:spChg chg="add del">
          <ac:chgData name="Ingmar Wever" userId="1d4f24f3f093ab16" providerId="LiveId" clId="{A5AA165E-EB16-4DAF-BF17-DBDB0EB0D97B}" dt="2018-12-09T19:02:14.414" v="790"/>
          <ac:spMkLst>
            <pc:docMk/>
            <pc:sldMk cId="2775164516" sldId="263"/>
            <ac:spMk id="44" creationId="{7830959A-851B-4B38-8113-8CF7ECD0CE1A}"/>
          </ac:spMkLst>
        </pc:spChg>
        <pc:spChg chg="add del">
          <ac:chgData name="Ingmar Wever" userId="1d4f24f3f093ab16" providerId="LiveId" clId="{A5AA165E-EB16-4DAF-BF17-DBDB0EB0D97B}" dt="2018-12-09T19:02:14.414" v="790"/>
          <ac:spMkLst>
            <pc:docMk/>
            <pc:sldMk cId="2775164516" sldId="263"/>
            <ac:spMk id="45" creationId="{66F469E3-456E-4ADA-BBE1-AC959FECC8E6}"/>
          </ac:spMkLst>
        </pc:spChg>
        <pc:spChg chg="add del">
          <ac:chgData name="Ingmar Wever" userId="1d4f24f3f093ab16" providerId="LiveId" clId="{A5AA165E-EB16-4DAF-BF17-DBDB0EB0D97B}" dt="2018-12-09T19:02:14.414" v="790"/>
          <ac:spMkLst>
            <pc:docMk/>
            <pc:sldMk cId="2775164516" sldId="263"/>
            <ac:spMk id="47" creationId="{E69F8ACE-A5FE-4E3D-9A55-1942CA0A2204}"/>
          </ac:spMkLst>
        </pc:spChg>
        <pc:spChg chg="add del">
          <ac:chgData name="Ingmar Wever" userId="1d4f24f3f093ab16" providerId="LiveId" clId="{A5AA165E-EB16-4DAF-BF17-DBDB0EB0D97B}" dt="2018-12-09T19:02:14.414" v="790"/>
          <ac:spMkLst>
            <pc:docMk/>
            <pc:sldMk cId="2775164516" sldId="263"/>
            <ac:spMk id="50" creationId="{D54EEB41-A1E3-4E05-8318-A1156084C3C5}"/>
          </ac:spMkLst>
        </pc:spChg>
        <pc:spChg chg="add del">
          <ac:chgData name="Ingmar Wever" userId="1d4f24f3f093ab16" providerId="LiveId" clId="{A5AA165E-EB16-4DAF-BF17-DBDB0EB0D97B}" dt="2018-12-09T19:02:14.414" v="790"/>
          <ac:spMkLst>
            <pc:docMk/>
            <pc:sldMk cId="2775164516" sldId="263"/>
            <ac:spMk id="51" creationId="{304931A7-031B-4314-9DCC-7913BD39111F}"/>
          </ac:spMkLst>
        </pc:spChg>
        <pc:spChg chg="add del">
          <ac:chgData name="Ingmar Wever" userId="1d4f24f3f093ab16" providerId="LiveId" clId="{A5AA165E-EB16-4DAF-BF17-DBDB0EB0D97B}" dt="2018-12-09T19:02:14.414" v="790"/>
          <ac:spMkLst>
            <pc:docMk/>
            <pc:sldMk cId="2775164516" sldId="263"/>
            <ac:spMk id="55" creationId="{64B19154-7F5F-4657-B2DD-F2511911DD90}"/>
          </ac:spMkLst>
        </pc:spChg>
        <pc:spChg chg="add del">
          <ac:chgData name="Ingmar Wever" userId="1d4f24f3f093ab16" providerId="LiveId" clId="{A5AA165E-EB16-4DAF-BF17-DBDB0EB0D97B}" dt="2018-12-09T19:02:14.414" v="790"/>
          <ac:spMkLst>
            <pc:docMk/>
            <pc:sldMk cId="2775164516" sldId="263"/>
            <ac:spMk id="56" creationId="{93F9FA04-5BEA-4929-92BC-FC6C1EC4F991}"/>
          </ac:spMkLst>
        </pc:spChg>
        <pc:spChg chg="add del">
          <ac:chgData name="Ingmar Wever" userId="1d4f24f3f093ab16" providerId="LiveId" clId="{A5AA165E-EB16-4DAF-BF17-DBDB0EB0D97B}" dt="2018-12-09T19:02:14.414" v="790"/>
          <ac:spMkLst>
            <pc:docMk/>
            <pc:sldMk cId="2775164516" sldId="263"/>
            <ac:spMk id="57" creationId="{5E600FBF-5CE9-4EAC-8AA7-129AA3E25B10}"/>
          </ac:spMkLst>
        </pc:spChg>
        <pc:spChg chg="add del">
          <ac:chgData name="Ingmar Wever" userId="1d4f24f3f093ab16" providerId="LiveId" clId="{A5AA165E-EB16-4DAF-BF17-DBDB0EB0D97B}" dt="2018-12-09T19:02:14.414" v="790"/>
          <ac:spMkLst>
            <pc:docMk/>
            <pc:sldMk cId="2775164516" sldId="263"/>
            <ac:spMk id="58" creationId="{6EA778D4-F83A-44E1-883E-298D143DF386}"/>
          </ac:spMkLst>
        </pc:spChg>
        <pc:spChg chg="add del">
          <ac:chgData name="Ingmar Wever" userId="1d4f24f3f093ab16" providerId="LiveId" clId="{A5AA165E-EB16-4DAF-BF17-DBDB0EB0D97B}" dt="2018-12-09T19:02:14.414" v="790"/>
          <ac:spMkLst>
            <pc:docMk/>
            <pc:sldMk cId="2775164516" sldId="263"/>
            <ac:spMk id="59" creationId="{DD934406-ADDE-45F1-92D4-98744A6CC578}"/>
          </ac:spMkLst>
        </pc:spChg>
        <pc:graphicFrameChg chg="add del">
          <ac:chgData name="Ingmar Wever" userId="1d4f24f3f093ab16" providerId="LiveId" clId="{A5AA165E-EB16-4DAF-BF17-DBDB0EB0D97B}" dt="2018-12-09T19:01:17.604" v="786"/>
          <ac:graphicFrameMkLst>
            <pc:docMk/>
            <pc:sldMk cId="2775164516" sldId="263"/>
            <ac:graphicFrameMk id="12" creationId="{B41FEE0C-CCC1-4E79-8FED-A0C1CF4F4FA8}"/>
          </ac:graphicFrameMkLst>
        </pc:graphicFrameChg>
        <pc:graphicFrameChg chg="add del">
          <ac:chgData name="Ingmar Wever" userId="1d4f24f3f093ab16" providerId="LiveId" clId="{A5AA165E-EB16-4DAF-BF17-DBDB0EB0D97B}" dt="2018-12-09T19:01:17.604" v="786"/>
          <ac:graphicFrameMkLst>
            <pc:docMk/>
            <pc:sldMk cId="2775164516" sldId="263"/>
            <ac:graphicFrameMk id="13" creationId="{2DE13C8C-1387-4CE4-9D4D-279B757AAD98}"/>
          </ac:graphicFrameMkLst>
        </pc:graphicFrameChg>
        <pc:graphicFrameChg chg="add del">
          <ac:chgData name="Ingmar Wever" userId="1d4f24f3f093ab16" providerId="LiveId" clId="{A5AA165E-EB16-4DAF-BF17-DBDB0EB0D97B}" dt="2018-12-09T19:01:17.604" v="786"/>
          <ac:graphicFrameMkLst>
            <pc:docMk/>
            <pc:sldMk cId="2775164516" sldId="263"/>
            <ac:graphicFrameMk id="26" creationId="{0B06C20B-3569-4FB1-8795-A8350BB5AC9C}"/>
          </ac:graphicFrameMkLst>
        </pc:graphicFrameChg>
        <pc:graphicFrameChg chg="add del">
          <ac:chgData name="Ingmar Wever" userId="1d4f24f3f093ab16" providerId="LiveId" clId="{A5AA165E-EB16-4DAF-BF17-DBDB0EB0D97B}" dt="2018-12-09T19:02:14.414" v="790"/>
          <ac:graphicFrameMkLst>
            <pc:docMk/>
            <pc:sldMk cId="2775164516" sldId="263"/>
            <ac:graphicFrameMk id="39" creationId="{8E7181BF-45CC-48EA-8D73-918294DBAA8A}"/>
          </ac:graphicFrameMkLst>
        </pc:graphicFrameChg>
        <pc:graphicFrameChg chg="add del">
          <ac:chgData name="Ingmar Wever" userId="1d4f24f3f093ab16" providerId="LiveId" clId="{A5AA165E-EB16-4DAF-BF17-DBDB0EB0D97B}" dt="2018-12-09T19:02:14.414" v="790"/>
          <ac:graphicFrameMkLst>
            <pc:docMk/>
            <pc:sldMk cId="2775164516" sldId="263"/>
            <ac:graphicFrameMk id="40" creationId="{14C5A30F-CE98-46F5-87D1-79B8625F5511}"/>
          </ac:graphicFrameMkLst>
        </pc:graphicFrameChg>
        <pc:graphicFrameChg chg="add del">
          <ac:chgData name="Ingmar Wever" userId="1d4f24f3f093ab16" providerId="LiveId" clId="{A5AA165E-EB16-4DAF-BF17-DBDB0EB0D97B}" dt="2018-12-09T19:02:14.414" v="790"/>
          <ac:graphicFrameMkLst>
            <pc:docMk/>
            <pc:sldMk cId="2775164516" sldId="263"/>
            <ac:graphicFrameMk id="53" creationId="{B92C7AA1-21F7-40DE-82C8-4D926114D7EC}"/>
          </ac:graphicFrameMkLst>
        </pc:graphicFrameChg>
        <pc:picChg chg="add del">
          <ac:chgData name="Ingmar Wever" userId="1d4f24f3f093ab16" providerId="LiveId" clId="{A5AA165E-EB16-4DAF-BF17-DBDB0EB0D97B}" dt="2018-12-09T19:02:14.094" v="789"/>
          <ac:picMkLst>
            <pc:docMk/>
            <pc:sldMk cId="2775164516" sldId="263"/>
            <ac:picMk id="60" creationId="{CD2A20EA-3E3C-437E-9899-0F24E9C0CB59}"/>
          </ac:picMkLst>
        </pc:picChg>
        <pc:picChg chg="add mod">
          <ac:chgData name="Ingmar Wever" userId="1d4f24f3f093ab16" providerId="LiveId" clId="{A5AA165E-EB16-4DAF-BF17-DBDB0EB0D97B}" dt="2018-12-09T19:02:23.296" v="794" actId="14100"/>
          <ac:picMkLst>
            <pc:docMk/>
            <pc:sldMk cId="2775164516" sldId="263"/>
            <ac:picMk id="61" creationId="{0EE05859-F2DF-4809-B2B6-CA497D49831F}"/>
          </ac:picMkLst>
        </pc:picChg>
        <pc:cxnChg chg="add del">
          <ac:chgData name="Ingmar Wever" userId="1d4f24f3f093ab16" providerId="LiveId" clId="{A5AA165E-EB16-4DAF-BF17-DBDB0EB0D97B}" dt="2018-12-09T19:01:17.604" v="786"/>
          <ac:cxnSpMkLst>
            <pc:docMk/>
            <pc:sldMk cId="2775164516" sldId="263"/>
            <ac:cxnSpMk id="19" creationId="{3F12441C-C1C3-45A4-9E72-44EBA98B928C}"/>
          </ac:cxnSpMkLst>
        </pc:cxnChg>
        <pc:cxnChg chg="add del">
          <ac:chgData name="Ingmar Wever" userId="1d4f24f3f093ab16" providerId="LiveId" clId="{A5AA165E-EB16-4DAF-BF17-DBDB0EB0D97B}" dt="2018-12-09T19:01:17.604" v="786"/>
          <ac:cxnSpMkLst>
            <pc:docMk/>
            <pc:sldMk cId="2775164516" sldId="263"/>
            <ac:cxnSpMk id="21" creationId="{314903E2-9745-446D-B136-9F4F13DA2287}"/>
          </ac:cxnSpMkLst>
        </pc:cxnChg>
        <pc:cxnChg chg="add del">
          <ac:chgData name="Ingmar Wever" userId="1d4f24f3f093ab16" providerId="LiveId" clId="{A5AA165E-EB16-4DAF-BF17-DBDB0EB0D97B}" dt="2018-12-09T19:01:17.604" v="786"/>
          <ac:cxnSpMkLst>
            <pc:docMk/>
            <pc:sldMk cId="2775164516" sldId="263"/>
            <ac:cxnSpMk id="22" creationId="{E0EF21E3-261E-43AE-8D78-E905DE4BE6EC}"/>
          </ac:cxnSpMkLst>
        </pc:cxnChg>
        <pc:cxnChg chg="add del">
          <ac:chgData name="Ingmar Wever" userId="1d4f24f3f093ab16" providerId="LiveId" clId="{A5AA165E-EB16-4DAF-BF17-DBDB0EB0D97B}" dt="2018-12-09T19:01:17.604" v="786"/>
          <ac:cxnSpMkLst>
            <pc:docMk/>
            <pc:sldMk cId="2775164516" sldId="263"/>
            <ac:cxnSpMk id="25" creationId="{43F43266-7558-4C65-9529-7215EBB99C7A}"/>
          </ac:cxnSpMkLst>
        </pc:cxnChg>
        <pc:cxnChg chg="add del">
          <ac:chgData name="Ingmar Wever" userId="1d4f24f3f093ab16" providerId="LiveId" clId="{A5AA165E-EB16-4DAF-BF17-DBDB0EB0D97B}" dt="2018-12-09T19:01:17.604" v="786"/>
          <ac:cxnSpMkLst>
            <pc:docMk/>
            <pc:sldMk cId="2775164516" sldId="263"/>
            <ac:cxnSpMk id="27" creationId="{5B537E97-1040-40B8-8BB0-C8CDA8A9F9F8}"/>
          </ac:cxnSpMkLst>
        </pc:cxnChg>
        <pc:cxnChg chg="add del">
          <ac:chgData name="Ingmar Wever" userId="1d4f24f3f093ab16" providerId="LiveId" clId="{A5AA165E-EB16-4DAF-BF17-DBDB0EB0D97B}" dt="2018-12-09T19:02:14.414" v="790"/>
          <ac:cxnSpMkLst>
            <pc:docMk/>
            <pc:sldMk cId="2775164516" sldId="263"/>
            <ac:cxnSpMk id="46" creationId="{4F6F4210-A82F-4047-8FF7-AF7126FD282F}"/>
          </ac:cxnSpMkLst>
        </pc:cxnChg>
        <pc:cxnChg chg="add del">
          <ac:chgData name="Ingmar Wever" userId="1d4f24f3f093ab16" providerId="LiveId" clId="{A5AA165E-EB16-4DAF-BF17-DBDB0EB0D97B}" dt="2018-12-09T19:02:14.414" v="790"/>
          <ac:cxnSpMkLst>
            <pc:docMk/>
            <pc:sldMk cId="2775164516" sldId="263"/>
            <ac:cxnSpMk id="48" creationId="{676FD89C-450F-4F74-A6B1-AEA62539E2BC}"/>
          </ac:cxnSpMkLst>
        </pc:cxnChg>
        <pc:cxnChg chg="add del">
          <ac:chgData name="Ingmar Wever" userId="1d4f24f3f093ab16" providerId="LiveId" clId="{A5AA165E-EB16-4DAF-BF17-DBDB0EB0D97B}" dt="2018-12-09T19:02:14.414" v="790"/>
          <ac:cxnSpMkLst>
            <pc:docMk/>
            <pc:sldMk cId="2775164516" sldId="263"/>
            <ac:cxnSpMk id="49" creationId="{80BB048B-ED49-4313-B442-63FE44238088}"/>
          </ac:cxnSpMkLst>
        </pc:cxnChg>
        <pc:cxnChg chg="add del">
          <ac:chgData name="Ingmar Wever" userId="1d4f24f3f093ab16" providerId="LiveId" clId="{A5AA165E-EB16-4DAF-BF17-DBDB0EB0D97B}" dt="2018-12-09T19:02:14.414" v="790"/>
          <ac:cxnSpMkLst>
            <pc:docMk/>
            <pc:sldMk cId="2775164516" sldId="263"/>
            <ac:cxnSpMk id="52" creationId="{394C5E08-D3AA-41D9-8D87-823F9399A1D9}"/>
          </ac:cxnSpMkLst>
        </pc:cxnChg>
        <pc:cxnChg chg="add del">
          <ac:chgData name="Ingmar Wever" userId="1d4f24f3f093ab16" providerId="LiveId" clId="{A5AA165E-EB16-4DAF-BF17-DBDB0EB0D97B}" dt="2018-12-09T19:02:14.414" v="790"/>
          <ac:cxnSpMkLst>
            <pc:docMk/>
            <pc:sldMk cId="2775164516" sldId="263"/>
            <ac:cxnSpMk id="54" creationId="{46D5C25C-3A11-46EB-B220-BC3A4C3453C7}"/>
          </ac:cxnSpMkLst>
        </pc:cxnChg>
      </pc:sldChg>
      <pc:sldChg chg="modSp">
        <pc:chgData name="Ingmar Wever" userId="1d4f24f3f093ab16" providerId="LiveId" clId="{A5AA165E-EB16-4DAF-BF17-DBDB0EB0D97B}" dt="2018-12-09T19:09:07.515" v="901" actId="20577"/>
        <pc:sldMkLst>
          <pc:docMk/>
          <pc:sldMk cId="3179621049" sldId="264"/>
        </pc:sldMkLst>
        <pc:spChg chg="mod">
          <ac:chgData name="Ingmar Wever" userId="1d4f24f3f093ab16" providerId="LiveId" clId="{A5AA165E-EB16-4DAF-BF17-DBDB0EB0D97B}" dt="2018-12-09T19:09:07.515" v="901" actId="20577"/>
          <ac:spMkLst>
            <pc:docMk/>
            <pc:sldMk cId="3179621049" sldId="264"/>
            <ac:spMk id="2" creationId="{6173ACBE-545A-48E9-84C8-58D4FE6A0E06}"/>
          </ac:spMkLst>
        </pc:spChg>
        <pc:spChg chg="mod">
          <ac:chgData name="Ingmar Wever" userId="1d4f24f3f093ab16" providerId="LiveId" clId="{A5AA165E-EB16-4DAF-BF17-DBDB0EB0D97B}" dt="2018-12-09T19:09:03.501" v="883" actId="114"/>
          <ac:spMkLst>
            <pc:docMk/>
            <pc:sldMk cId="3179621049" sldId="264"/>
            <ac:spMk id="3" creationId="{B2DBFE5F-D351-411D-9CF8-EAF6CB015C24}"/>
          </ac:spMkLst>
        </pc:spChg>
      </pc:sldChg>
      <pc:sldChg chg="modSp">
        <pc:chgData name="Ingmar Wever" userId="1d4f24f3f093ab16" providerId="LiveId" clId="{A5AA165E-EB16-4DAF-BF17-DBDB0EB0D97B}" dt="2018-12-09T19:10:08.822" v="911"/>
        <pc:sldMkLst>
          <pc:docMk/>
          <pc:sldMk cId="2968522654" sldId="265"/>
        </pc:sldMkLst>
        <pc:spChg chg="mod">
          <ac:chgData name="Ingmar Wever" userId="1d4f24f3f093ab16" providerId="LiveId" clId="{A5AA165E-EB16-4DAF-BF17-DBDB0EB0D97B}" dt="2018-12-09T19:10:08.822" v="911"/>
          <ac:spMkLst>
            <pc:docMk/>
            <pc:sldMk cId="2968522654" sldId="265"/>
            <ac:spMk id="5" creationId="{F892BE1B-B810-4C3D-A8A5-9AEF71046BD8}"/>
          </ac:spMkLst>
        </pc:spChg>
      </pc:sldChg>
      <pc:sldChg chg="addSp delSp modSp">
        <pc:chgData name="Ingmar Wever" userId="1d4f24f3f093ab16" providerId="LiveId" clId="{A5AA165E-EB16-4DAF-BF17-DBDB0EB0D97B}" dt="2018-12-09T19:23:25.429" v="993" actId="1076"/>
        <pc:sldMkLst>
          <pc:docMk/>
          <pc:sldMk cId="1037717417" sldId="267"/>
        </pc:sldMkLst>
        <pc:spChg chg="add del">
          <ac:chgData name="Ingmar Wever" userId="1d4f24f3f093ab16" providerId="LiveId" clId="{A5AA165E-EB16-4DAF-BF17-DBDB0EB0D97B}" dt="2018-12-09T19:23:16.669" v="991"/>
          <ac:spMkLst>
            <pc:docMk/>
            <pc:sldMk cId="1037717417" sldId="267"/>
            <ac:spMk id="4" creationId="{06DA0DC9-684C-4665-82A8-857844A91DD6}"/>
          </ac:spMkLst>
        </pc:spChg>
        <pc:spChg chg="add mod">
          <ac:chgData name="Ingmar Wever" userId="1d4f24f3f093ab16" providerId="LiveId" clId="{A5AA165E-EB16-4DAF-BF17-DBDB0EB0D97B}" dt="2018-12-09T19:23:25.429" v="993" actId="1076"/>
          <ac:spMkLst>
            <pc:docMk/>
            <pc:sldMk cId="1037717417" sldId="267"/>
            <ac:spMk id="5" creationId="{C51B9A32-6F6A-49BC-AB82-54DE0D811F37}"/>
          </ac:spMkLst>
        </pc:spChg>
        <pc:graphicFrameChg chg="add mod">
          <ac:chgData name="Ingmar Wever" userId="1d4f24f3f093ab16" providerId="LiveId" clId="{A5AA165E-EB16-4DAF-BF17-DBDB0EB0D97B}" dt="2018-12-09T19:23:25.429" v="993" actId="1076"/>
          <ac:graphicFrameMkLst>
            <pc:docMk/>
            <pc:sldMk cId="1037717417" sldId="267"/>
            <ac:graphicFrameMk id="6" creationId="{68D244CE-1B9B-4665-B628-4687764288E5}"/>
          </ac:graphicFrameMkLst>
        </pc:graphicFrameChg>
      </pc:sldChg>
      <pc:sldChg chg="addSp modSp modNotesTx">
        <pc:chgData name="Ingmar Wever" userId="1d4f24f3f093ab16" providerId="LiveId" clId="{A5AA165E-EB16-4DAF-BF17-DBDB0EB0D97B}" dt="2018-12-09T19:31:14.327" v="1023" actId="20577"/>
        <pc:sldMkLst>
          <pc:docMk/>
          <pc:sldMk cId="3215209105" sldId="268"/>
        </pc:sldMkLst>
        <pc:spChg chg="mod">
          <ac:chgData name="Ingmar Wever" userId="1d4f24f3f093ab16" providerId="LiveId" clId="{A5AA165E-EB16-4DAF-BF17-DBDB0EB0D97B}" dt="2018-12-09T19:31:14.327" v="1023" actId="20577"/>
          <ac:spMkLst>
            <pc:docMk/>
            <pc:sldMk cId="3215209105" sldId="268"/>
            <ac:spMk id="2" creationId="{E5D5CF00-A5E0-4492-AA34-BFA20A69A790}"/>
          </ac:spMkLst>
        </pc:spChg>
        <pc:picChg chg="add mod">
          <ac:chgData name="Ingmar Wever" userId="1d4f24f3f093ab16" providerId="LiveId" clId="{A5AA165E-EB16-4DAF-BF17-DBDB0EB0D97B}" dt="2018-12-09T19:24:40.929" v="996" actId="1076"/>
          <ac:picMkLst>
            <pc:docMk/>
            <pc:sldMk cId="3215209105" sldId="268"/>
            <ac:picMk id="5" creationId="{F7745C6F-C707-49B1-998F-E5D08E896B43}"/>
          </ac:picMkLst>
        </pc:picChg>
      </pc:sldChg>
      <pc:sldChg chg="addSp delSp modSp">
        <pc:chgData name="Ingmar Wever" userId="1d4f24f3f093ab16" providerId="LiveId" clId="{A5AA165E-EB16-4DAF-BF17-DBDB0EB0D97B}" dt="2018-12-09T19:32:13.797" v="1061" actId="1076"/>
        <pc:sldMkLst>
          <pc:docMk/>
          <pc:sldMk cId="2427685794" sldId="269"/>
        </pc:sldMkLst>
        <pc:spChg chg="mod">
          <ac:chgData name="Ingmar Wever" userId="1d4f24f3f093ab16" providerId="LiveId" clId="{A5AA165E-EB16-4DAF-BF17-DBDB0EB0D97B}" dt="2018-12-09T19:31:20.647" v="1045" actId="20577"/>
          <ac:spMkLst>
            <pc:docMk/>
            <pc:sldMk cId="2427685794" sldId="269"/>
            <ac:spMk id="2" creationId="{9D1E8545-A4C9-4B1A-9B3A-6ACBD319EB2E}"/>
          </ac:spMkLst>
        </pc:spChg>
        <pc:spChg chg="del mod">
          <ac:chgData name="Ingmar Wever" userId="1d4f24f3f093ab16" providerId="LiveId" clId="{A5AA165E-EB16-4DAF-BF17-DBDB0EB0D97B}" dt="2018-12-09T19:31:31.927" v="1049" actId="478"/>
          <ac:spMkLst>
            <pc:docMk/>
            <pc:sldMk cId="2427685794" sldId="269"/>
            <ac:spMk id="3" creationId="{2C357866-3B8E-40F5-B612-680501502AE3}"/>
          </ac:spMkLst>
        </pc:spChg>
        <pc:grpChg chg="add del mod">
          <ac:chgData name="Ingmar Wever" userId="1d4f24f3f093ab16" providerId="LiveId" clId="{A5AA165E-EB16-4DAF-BF17-DBDB0EB0D97B}" dt="2018-12-09T19:32:00.467" v="1055"/>
          <ac:grpSpMkLst>
            <pc:docMk/>
            <pc:sldMk cId="2427685794" sldId="269"/>
            <ac:grpSpMk id="5" creationId="{4BEDDD96-B91D-46C1-A068-18E65630E6AE}"/>
          </ac:grpSpMkLst>
        </pc:grpChg>
        <pc:grpChg chg="add mod">
          <ac:chgData name="Ingmar Wever" userId="1d4f24f3f093ab16" providerId="LiveId" clId="{A5AA165E-EB16-4DAF-BF17-DBDB0EB0D97B}" dt="2018-12-09T19:31:59.717" v="1054" actId="164"/>
          <ac:grpSpMkLst>
            <pc:docMk/>
            <pc:sldMk cId="2427685794" sldId="269"/>
            <ac:grpSpMk id="18" creationId="{741E07EE-A220-4509-A617-A44E2A185E0F}"/>
          </ac:grpSpMkLst>
        </pc:grpChg>
        <pc:picChg chg="add del mod">
          <ac:chgData name="Ingmar Wever" userId="1d4f24f3f093ab16" providerId="LiveId" clId="{A5AA165E-EB16-4DAF-BF17-DBDB0EB0D97B}" dt="2018-12-09T19:32:00.467" v="1055"/>
          <ac:picMkLst>
            <pc:docMk/>
            <pc:sldMk cId="2427685794" sldId="269"/>
            <ac:picMk id="4" creationId="{180FBA54-FA3B-4C2A-9640-CD0EEACACD59}"/>
          </ac:picMkLst>
        </pc:picChg>
        <pc:picChg chg="add mod">
          <ac:chgData name="Ingmar Wever" userId="1d4f24f3f093ab16" providerId="LiveId" clId="{A5AA165E-EB16-4DAF-BF17-DBDB0EB0D97B}" dt="2018-12-09T19:32:13.797" v="1061" actId="1076"/>
          <ac:picMkLst>
            <pc:docMk/>
            <pc:sldMk cId="2427685794" sldId="269"/>
            <ac:picMk id="19" creationId="{0971296C-F70F-4D1F-837B-AA2486A55460}"/>
          </ac:picMkLst>
        </pc:picChg>
      </pc:sldChg>
      <pc:sldChg chg="addSp delSp modSp">
        <pc:chgData name="Ingmar Wever" userId="1d4f24f3f093ab16" providerId="LiveId" clId="{A5AA165E-EB16-4DAF-BF17-DBDB0EB0D97B}" dt="2018-12-09T19:32:46.740" v="1109"/>
        <pc:sldMkLst>
          <pc:docMk/>
          <pc:sldMk cId="2077915953" sldId="270"/>
        </pc:sldMkLst>
        <pc:spChg chg="mod">
          <ac:chgData name="Ingmar Wever" userId="1d4f24f3f093ab16" providerId="LiveId" clId="{A5AA165E-EB16-4DAF-BF17-DBDB0EB0D97B}" dt="2018-12-09T19:32:26.687" v="1107" actId="20577"/>
          <ac:spMkLst>
            <pc:docMk/>
            <pc:sldMk cId="2077915953" sldId="270"/>
            <ac:spMk id="2" creationId="{51C28178-C84B-415E-A697-5E59D2107C4C}"/>
          </ac:spMkLst>
        </pc:spChg>
        <pc:spChg chg="del">
          <ac:chgData name="Ingmar Wever" userId="1d4f24f3f093ab16" providerId="LiveId" clId="{A5AA165E-EB16-4DAF-BF17-DBDB0EB0D97B}" dt="2018-12-09T19:32:29.567" v="1108" actId="478"/>
          <ac:spMkLst>
            <pc:docMk/>
            <pc:sldMk cId="2077915953" sldId="270"/>
            <ac:spMk id="3" creationId="{C1EB68B4-E09E-43C5-89E9-C664AD1752A5}"/>
          </ac:spMkLst>
        </pc:spChg>
        <pc:spChg chg="add del mod">
          <ac:chgData name="Ingmar Wever" userId="1d4f24f3f093ab16" providerId="LiveId" clId="{A5AA165E-EB16-4DAF-BF17-DBDB0EB0D97B}" dt="2018-12-09T19:32:46.740" v="1109"/>
          <ac:spMkLst>
            <pc:docMk/>
            <pc:sldMk cId="2077915953" sldId="270"/>
            <ac:spMk id="5" creationId="{8CA60888-B7BD-4615-993D-F451762971EB}"/>
          </ac:spMkLst>
        </pc:spChg>
        <pc:picChg chg="add mod">
          <ac:chgData name="Ingmar Wever" userId="1d4f24f3f093ab16" providerId="LiveId" clId="{A5AA165E-EB16-4DAF-BF17-DBDB0EB0D97B}" dt="2018-12-09T19:32:46.740" v="1109"/>
          <ac:picMkLst>
            <pc:docMk/>
            <pc:sldMk cId="2077915953" sldId="270"/>
            <ac:picMk id="7" creationId="{0C022E55-3611-4D27-BE22-1555A8F01A9D}"/>
          </ac:picMkLst>
        </pc:picChg>
      </pc:sldChg>
      <pc:sldChg chg="modSp">
        <pc:chgData name="Ingmar Wever" userId="1d4f24f3f093ab16" providerId="LiveId" clId="{A5AA165E-EB16-4DAF-BF17-DBDB0EB0D97B}" dt="2018-12-09T19:33:11.037" v="1140" actId="20577"/>
        <pc:sldMkLst>
          <pc:docMk/>
          <pc:sldMk cId="4038936510" sldId="271"/>
        </pc:sldMkLst>
        <pc:spChg chg="mod">
          <ac:chgData name="Ingmar Wever" userId="1d4f24f3f093ab16" providerId="LiveId" clId="{A5AA165E-EB16-4DAF-BF17-DBDB0EB0D97B}" dt="2018-12-09T19:33:01.617" v="1117" actId="20577"/>
          <ac:spMkLst>
            <pc:docMk/>
            <pc:sldMk cId="4038936510" sldId="271"/>
            <ac:spMk id="2" creationId="{86694C37-0A9A-41FD-B804-5F80F72F5D79}"/>
          </ac:spMkLst>
        </pc:spChg>
        <pc:spChg chg="mod">
          <ac:chgData name="Ingmar Wever" userId="1d4f24f3f093ab16" providerId="LiveId" clId="{A5AA165E-EB16-4DAF-BF17-DBDB0EB0D97B}" dt="2018-12-09T19:33:11.037" v="1140" actId="20577"/>
          <ac:spMkLst>
            <pc:docMk/>
            <pc:sldMk cId="4038936510" sldId="271"/>
            <ac:spMk id="3" creationId="{7B4FBD3C-DC9D-4A47-B672-D7DECE786441}"/>
          </ac:spMkLst>
        </pc:spChg>
      </pc:sldChg>
      <pc:sldChg chg="modSp">
        <pc:chgData name="Ingmar Wever" userId="1d4f24f3f093ab16" providerId="LiveId" clId="{A5AA165E-EB16-4DAF-BF17-DBDB0EB0D97B}" dt="2018-12-09T19:34:01.466" v="1193" actId="20577"/>
        <pc:sldMkLst>
          <pc:docMk/>
          <pc:sldMk cId="3771117605" sldId="272"/>
        </pc:sldMkLst>
        <pc:spChg chg="mod">
          <ac:chgData name="Ingmar Wever" userId="1d4f24f3f093ab16" providerId="LiveId" clId="{A5AA165E-EB16-4DAF-BF17-DBDB0EB0D97B}" dt="2018-12-09T19:34:01.466" v="1193" actId="20577"/>
          <ac:spMkLst>
            <pc:docMk/>
            <pc:sldMk cId="3771117605" sldId="272"/>
            <ac:spMk id="2" creationId="{19B85B53-A148-4DC9-A6FA-5DBDA03DBB92}"/>
          </ac:spMkLst>
        </pc:spChg>
      </pc:sldChg>
      <pc:sldChg chg="modSp">
        <pc:chgData name="Ingmar Wever" userId="1d4f24f3f093ab16" providerId="LiveId" clId="{A5AA165E-EB16-4DAF-BF17-DBDB0EB0D97B}" dt="2018-12-09T19:34:08.507" v="1203" actId="20577"/>
        <pc:sldMkLst>
          <pc:docMk/>
          <pc:sldMk cId="715467465" sldId="273"/>
        </pc:sldMkLst>
        <pc:spChg chg="mod">
          <ac:chgData name="Ingmar Wever" userId="1d4f24f3f093ab16" providerId="LiveId" clId="{A5AA165E-EB16-4DAF-BF17-DBDB0EB0D97B}" dt="2018-12-09T19:34:08.507" v="1203" actId="20577"/>
          <ac:spMkLst>
            <pc:docMk/>
            <pc:sldMk cId="715467465" sldId="273"/>
            <ac:spMk id="2" creationId="{7F3C29B9-A8C2-402E-9A5B-95D655B25621}"/>
          </ac:spMkLst>
        </pc:spChg>
      </pc:sldChg>
      <pc:sldChg chg="modSp">
        <pc:chgData name="Ingmar Wever" userId="1d4f24f3f093ab16" providerId="LiveId" clId="{A5AA165E-EB16-4DAF-BF17-DBDB0EB0D97B}" dt="2018-12-09T19:10:24.972" v="912"/>
        <pc:sldMkLst>
          <pc:docMk/>
          <pc:sldMk cId="1743549641" sldId="279"/>
        </pc:sldMkLst>
        <pc:spChg chg="mod">
          <ac:chgData name="Ingmar Wever" userId="1d4f24f3f093ab16" providerId="LiveId" clId="{A5AA165E-EB16-4DAF-BF17-DBDB0EB0D97B}" dt="2018-12-09T19:10:24.972" v="912"/>
          <ac:spMkLst>
            <pc:docMk/>
            <pc:sldMk cId="1743549641" sldId="279"/>
            <ac:spMk id="5" creationId="{ECF1ADF9-EF3C-4956-8799-D6EFDCA06B51}"/>
          </ac:spMkLst>
        </pc:spChg>
      </pc:sldChg>
      <pc:sldChg chg="modSp">
        <pc:chgData name="Ingmar Wever" userId="1d4f24f3f093ab16" providerId="LiveId" clId="{A5AA165E-EB16-4DAF-BF17-DBDB0EB0D97B}" dt="2018-12-10T22:42:22.289" v="1516" actId="20577"/>
        <pc:sldMkLst>
          <pc:docMk/>
          <pc:sldMk cId="1264052207" sldId="280"/>
        </pc:sldMkLst>
        <pc:spChg chg="mod">
          <ac:chgData name="Ingmar Wever" userId="1d4f24f3f093ab16" providerId="LiveId" clId="{A5AA165E-EB16-4DAF-BF17-DBDB0EB0D97B}" dt="2018-12-10T22:41:46.306" v="1417" actId="20577"/>
          <ac:spMkLst>
            <pc:docMk/>
            <pc:sldMk cId="1264052207" sldId="280"/>
            <ac:spMk id="2" creationId="{7FC4898C-A24E-454E-86F9-5684ECF4B321}"/>
          </ac:spMkLst>
        </pc:spChg>
        <pc:spChg chg="mod">
          <ac:chgData name="Ingmar Wever" userId="1d4f24f3f093ab16" providerId="LiveId" clId="{A5AA165E-EB16-4DAF-BF17-DBDB0EB0D97B}" dt="2018-12-10T22:42:22.289" v="1516" actId="20577"/>
          <ac:spMkLst>
            <pc:docMk/>
            <pc:sldMk cId="1264052207" sldId="280"/>
            <ac:spMk id="3" creationId="{45317958-0428-40E3-BA8F-A486E35E89D2}"/>
          </ac:spMkLst>
        </pc:spChg>
      </pc:sldChg>
      <pc:sldChg chg="modSp">
        <pc:chgData name="Ingmar Wever" userId="1d4f24f3f093ab16" providerId="LiveId" clId="{A5AA165E-EB16-4DAF-BF17-DBDB0EB0D97B}" dt="2018-12-10T22:44:34.776" v="1580" actId="20577"/>
        <pc:sldMkLst>
          <pc:docMk/>
          <pc:sldMk cId="1626499565" sldId="282"/>
        </pc:sldMkLst>
        <pc:spChg chg="mod">
          <ac:chgData name="Ingmar Wever" userId="1d4f24f3f093ab16" providerId="LiveId" clId="{A5AA165E-EB16-4DAF-BF17-DBDB0EB0D97B}" dt="2018-12-10T22:43:32.521" v="1521"/>
          <ac:spMkLst>
            <pc:docMk/>
            <pc:sldMk cId="1626499565" sldId="282"/>
            <ac:spMk id="2" creationId="{8D54B911-99D0-45C1-A63F-485ED5D08648}"/>
          </ac:spMkLst>
        </pc:spChg>
        <pc:spChg chg="mod">
          <ac:chgData name="Ingmar Wever" userId="1d4f24f3f093ab16" providerId="LiveId" clId="{A5AA165E-EB16-4DAF-BF17-DBDB0EB0D97B}" dt="2018-12-10T22:44:34.776" v="1580" actId="20577"/>
          <ac:spMkLst>
            <pc:docMk/>
            <pc:sldMk cId="1626499565" sldId="282"/>
            <ac:spMk id="3" creationId="{684B346A-093E-4195-8D4B-8AF23D2DAD47}"/>
          </ac:spMkLst>
        </pc:spChg>
      </pc:sldChg>
      <pc:sldChg chg="modSp modNotesTx">
        <pc:chgData name="Ingmar Wever" userId="1d4f24f3f093ab16" providerId="LiveId" clId="{A5AA165E-EB16-4DAF-BF17-DBDB0EB0D97B}" dt="2018-12-10T22:55:46.966" v="1827" actId="20577"/>
        <pc:sldMkLst>
          <pc:docMk/>
          <pc:sldMk cId="4104484122" sldId="283"/>
        </pc:sldMkLst>
        <pc:spChg chg="mod">
          <ac:chgData name="Ingmar Wever" userId="1d4f24f3f093ab16" providerId="LiveId" clId="{A5AA165E-EB16-4DAF-BF17-DBDB0EB0D97B}" dt="2018-12-10T22:47:38.734" v="1593" actId="20577"/>
          <ac:spMkLst>
            <pc:docMk/>
            <pc:sldMk cId="4104484122" sldId="283"/>
            <ac:spMk id="2" creationId="{175FFEBD-620F-4210-9708-B4976B2DD886}"/>
          </ac:spMkLst>
        </pc:spChg>
        <pc:spChg chg="mod">
          <ac:chgData name="Ingmar Wever" userId="1d4f24f3f093ab16" providerId="LiveId" clId="{A5AA165E-EB16-4DAF-BF17-DBDB0EB0D97B}" dt="2018-12-10T22:55:46.966" v="1827" actId="20577"/>
          <ac:spMkLst>
            <pc:docMk/>
            <pc:sldMk cId="4104484122" sldId="283"/>
            <ac:spMk id="3" creationId="{CFF1E63D-5B42-4840-B67C-F5CCB6979B88}"/>
          </ac:spMkLst>
        </pc:spChg>
      </pc:sldChg>
      <pc:sldChg chg="addSp delSp modSp">
        <pc:chgData name="Ingmar Wever" userId="1d4f24f3f093ab16" providerId="LiveId" clId="{A5AA165E-EB16-4DAF-BF17-DBDB0EB0D97B}" dt="2018-12-10T23:01:08.718" v="1920" actId="20577"/>
        <pc:sldMkLst>
          <pc:docMk/>
          <pc:sldMk cId="2854969985" sldId="284"/>
        </pc:sldMkLst>
        <pc:spChg chg="mod">
          <ac:chgData name="Ingmar Wever" userId="1d4f24f3f093ab16" providerId="LiveId" clId="{A5AA165E-EB16-4DAF-BF17-DBDB0EB0D97B}" dt="2018-12-10T22:55:58.935" v="1856" actId="20577"/>
          <ac:spMkLst>
            <pc:docMk/>
            <pc:sldMk cId="2854969985" sldId="284"/>
            <ac:spMk id="2" creationId="{A91B5E63-290E-48DA-98F0-CF1C590345EE}"/>
          </ac:spMkLst>
        </pc:spChg>
        <pc:spChg chg="mod">
          <ac:chgData name="Ingmar Wever" userId="1d4f24f3f093ab16" providerId="LiveId" clId="{A5AA165E-EB16-4DAF-BF17-DBDB0EB0D97B}" dt="2018-12-10T23:01:08.718" v="1920" actId="20577"/>
          <ac:spMkLst>
            <pc:docMk/>
            <pc:sldMk cId="2854969985" sldId="284"/>
            <ac:spMk id="3" creationId="{CBFB0D51-DB20-4DC7-9965-B285203E7024}"/>
          </ac:spMkLst>
        </pc:spChg>
        <pc:picChg chg="add del mod">
          <ac:chgData name="Ingmar Wever" userId="1d4f24f3f093ab16" providerId="LiveId" clId="{A5AA165E-EB16-4DAF-BF17-DBDB0EB0D97B}" dt="2018-12-10T22:59:32.692" v="1859"/>
          <ac:picMkLst>
            <pc:docMk/>
            <pc:sldMk cId="2854969985" sldId="284"/>
            <ac:picMk id="4" creationId="{80E9DAE1-3AE1-4B2C-B309-51C7B7031B9C}"/>
          </ac:picMkLst>
        </pc:picChg>
      </pc:sldChg>
      <pc:sldChg chg="addSp delSp modSp">
        <pc:chgData name="Ingmar Wever" userId="1d4f24f3f093ab16" providerId="LiveId" clId="{A5AA165E-EB16-4DAF-BF17-DBDB0EB0D97B}" dt="2018-12-10T22:59:53.541" v="1880" actId="1076"/>
        <pc:sldMkLst>
          <pc:docMk/>
          <pc:sldMk cId="3843718003" sldId="285"/>
        </pc:sldMkLst>
        <pc:spChg chg="mod">
          <ac:chgData name="Ingmar Wever" userId="1d4f24f3f093ab16" providerId="LiveId" clId="{A5AA165E-EB16-4DAF-BF17-DBDB0EB0D97B}" dt="2018-12-10T22:59:37.436" v="1872" actId="20577"/>
          <ac:spMkLst>
            <pc:docMk/>
            <pc:sldMk cId="3843718003" sldId="285"/>
            <ac:spMk id="2" creationId="{DF303B60-9686-4F80-9713-569631E82EFD}"/>
          </ac:spMkLst>
        </pc:spChg>
        <pc:spChg chg="del mod">
          <ac:chgData name="Ingmar Wever" userId="1d4f24f3f093ab16" providerId="LiveId" clId="{A5AA165E-EB16-4DAF-BF17-DBDB0EB0D97B}" dt="2018-12-10T22:59:51.897" v="1879" actId="478"/>
          <ac:spMkLst>
            <pc:docMk/>
            <pc:sldMk cId="3843718003" sldId="285"/>
            <ac:spMk id="3" creationId="{7B962695-8551-4573-9BE4-EFC1FAC13E0D}"/>
          </ac:spMkLst>
        </pc:spChg>
        <pc:picChg chg="add del mod">
          <ac:chgData name="Ingmar Wever" userId="1d4f24f3f093ab16" providerId="LiveId" clId="{A5AA165E-EB16-4DAF-BF17-DBDB0EB0D97B}" dt="2018-12-10T22:59:46.225" v="1876" actId="478"/>
          <ac:picMkLst>
            <pc:docMk/>
            <pc:sldMk cId="3843718003" sldId="285"/>
            <ac:picMk id="4" creationId="{06A7B136-11FD-4DDF-8B06-69B2C79EC47D}"/>
          </ac:picMkLst>
        </pc:picChg>
        <pc:picChg chg="add mod">
          <ac:chgData name="Ingmar Wever" userId="1d4f24f3f093ab16" providerId="LiveId" clId="{A5AA165E-EB16-4DAF-BF17-DBDB0EB0D97B}" dt="2018-12-10T22:59:53.541" v="1880" actId="1076"/>
          <ac:picMkLst>
            <pc:docMk/>
            <pc:sldMk cId="3843718003" sldId="285"/>
            <ac:picMk id="5" creationId="{EC7EE24F-53C7-47CF-A451-A0666F5C720A}"/>
          </ac:picMkLst>
        </pc:picChg>
      </pc:sldChg>
      <pc:sldChg chg="modSp">
        <pc:chgData name="Ingmar Wever" userId="1d4f24f3f093ab16" providerId="LiveId" clId="{A5AA165E-EB16-4DAF-BF17-DBDB0EB0D97B}" dt="2018-12-11T11:12:16.500" v="2373" actId="6549"/>
        <pc:sldMkLst>
          <pc:docMk/>
          <pc:sldMk cId="2758572016" sldId="286"/>
        </pc:sldMkLst>
        <pc:spChg chg="mod">
          <ac:chgData name="Ingmar Wever" userId="1d4f24f3f093ab16" providerId="LiveId" clId="{A5AA165E-EB16-4DAF-BF17-DBDB0EB0D97B}" dt="2018-12-10T23:02:08.113" v="1991" actId="20577"/>
          <ac:spMkLst>
            <pc:docMk/>
            <pc:sldMk cId="2758572016" sldId="286"/>
            <ac:spMk id="2" creationId="{254219A9-7420-4F71-B97E-42A9DCAC1F16}"/>
          </ac:spMkLst>
        </pc:spChg>
        <pc:spChg chg="mod">
          <ac:chgData name="Ingmar Wever" userId="1d4f24f3f093ab16" providerId="LiveId" clId="{A5AA165E-EB16-4DAF-BF17-DBDB0EB0D97B}" dt="2018-12-11T11:12:16.500" v="2373" actId="6549"/>
          <ac:spMkLst>
            <pc:docMk/>
            <pc:sldMk cId="2758572016" sldId="286"/>
            <ac:spMk id="3" creationId="{43A18D61-AD1B-458B-AC09-13A4BA3BC57D}"/>
          </ac:spMkLst>
        </pc:spChg>
      </pc:sldChg>
      <pc:sldChg chg="modSp">
        <pc:chgData name="Ingmar Wever" userId="1d4f24f3f093ab16" providerId="LiveId" clId="{A5AA165E-EB16-4DAF-BF17-DBDB0EB0D97B}" dt="2018-12-10T23:06:04.965" v="2225" actId="20577"/>
        <pc:sldMkLst>
          <pc:docMk/>
          <pc:sldMk cId="530236979" sldId="287"/>
        </pc:sldMkLst>
        <pc:spChg chg="mod">
          <ac:chgData name="Ingmar Wever" userId="1d4f24f3f093ab16" providerId="LiveId" clId="{A5AA165E-EB16-4DAF-BF17-DBDB0EB0D97B}" dt="2018-12-10T23:02:47.214" v="2047" actId="20577"/>
          <ac:spMkLst>
            <pc:docMk/>
            <pc:sldMk cId="530236979" sldId="287"/>
            <ac:spMk id="2" creationId="{A917F1A9-F555-4972-BCB1-6D65CBCD44C7}"/>
          </ac:spMkLst>
        </pc:spChg>
        <pc:spChg chg="mod">
          <ac:chgData name="Ingmar Wever" userId="1d4f24f3f093ab16" providerId="LiveId" clId="{A5AA165E-EB16-4DAF-BF17-DBDB0EB0D97B}" dt="2018-12-10T23:06:04.965" v="2225" actId="20577"/>
          <ac:spMkLst>
            <pc:docMk/>
            <pc:sldMk cId="530236979" sldId="287"/>
            <ac:spMk id="3" creationId="{69BABB66-0FC7-4BD4-B0F6-E8B6A589C1ED}"/>
          </ac:spMkLst>
        </pc:spChg>
      </pc:sldChg>
      <pc:sldChg chg="modSp">
        <pc:chgData name="Ingmar Wever" userId="1d4f24f3f093ab16" providerId="LiveId" clId="{A5AA165E-EB16-4DAF-BF17-DBDB0EB0D97B}" dt="2018-12-10T23:06:25.238" v="2263" actId="20577"/>
        <pc:sldMkLst>
          <pc:docMk/>
          <pc:sldMk cId="3780681436" sldId="288"/>
        </pc:sldMkLst>
        <pc:spChg chg="mod">
          <ac:chgData name="Ingmar Wever" userId="1d4f24f3f093ab16" providerId="LiveId" clId="{A5AA165E-EB16-4DAF-BF17-DBDB0EB0D97B}" dt="2018-12-10T23:03:16.433" v="2090" actId="20577"/>
          <ac:spMkLst>
            <pc:docMk/>
            <pc:sldMk cId="3780681436" sldId="288"/>
            <ac:spMk id="2" creationId="{3AE738E4-7138-4F34-A683-87BFFFDC74B8}"/>
          </ac:spMkLst>
        </pc:spChg>
        <pc:spChg chg="mod">
          <ac:chgData name="Ingmar Wever" userId="1d4f24f3f093ab16" providerId="LiveId" clId="{A5AA165E-EB16-4DAF-BF17-DBDB0EB0D97B}" dt="2018-12-10T23:06:25.238" v="2263" actId="20577"/>
          <ac:spMkLst>
            <pc:docMk/>
            <pc:sldMk cId="3780681436" sldId="288"/>
            <ac:spMk id="3" creationId="{A4F1EF7E-9841-43A9-A073-FFE38D859208}"/>
          </ac:spMkLst>
        </pc:spChg>
      </pc:sldChg>
      <pc:sldChg chg="modSp">
        <pc:chgData name="Ingmar Wever" userId="1d4f24f3f093ab16" providerId="LiveId" clId="{A5AA165E-EB16-4DAF-BF17-DBDB0EB0D97B}" dt="2018-12-11T11:21:45.390" v="2438" actId="20577"/>
        <pc:sldMkLst>
          <pc:docMk/>
          <pc:sldMk cId="1752529092" sldId="289"/>
        </pc:sldMkLst>
        <pc:spChg chg="mod">
          <ac:chgData name="Ingmar Wever" userId="1d4f24f3f093ab16" providerId="LiveId" clId="{A5AA165E-EB16-4DAF-BF17-DBDB0EB0D97B}" dt="2018-12-10T23:52:14.041" v="2284" actId="20577"/>
          <ac:spMkLst>
            <pc:docMk/>
            <pc:sldMk cId="1752529092" sldId="289"/>
            <ac:spMk id="2" creationId="{BAAC64FB-BD3F-42E0-8BEA-68252718B880}"/>
          </ac:spMkLst>
        </pc:spChg>
        <pc:spChg chg="mod">
          <ac:chgData name="Ingmar Wever" userId="1d4f24f3f093ab16" providerId="LiveId" clId="{A5AA165E-EB16-4DAF-BF17-DBDB0EB0D97B}" dt="2018-12-11T11:21:45.390" v="2438" actId="20577"/>
          <ac:spMkLst>
            <pc:docMk/>
            <pc:sldMk cId="1752529092" sldId="289"/>
            <ac:spMk id="3" creationId="{AB5C88C7-C8E2-4A69-AD0A-CF4814C5587D}"/>
          </ac:spMkLst>
        </pc:spChg>
      </pc:sldChg>
      <pc:sldChg chg="modSp">
        <pc:chgData name="Ingmar Wever" userId="1d4f24f3f093ab16" providerId="LiveId" clId="{A5AA165E-EB16-4DAF-BF17-DBDB0EB0D97B}" dt="2018-12-10T23:52:28.471" v="2316" actId="20577"/>
        <pc:sldMkLst>
          <pc:docMk/>
          <pc:sldMk cId="1533613702" sldId="290"/>
        </pc:sldMkLst>
        <pc:spChg chg="mod">
          <ac:chgData name="Ingmar Wever" userId="1d4f24f3f093ab16" providerId="LiveId" clId="{A5AA165E-EB16-4DAF-BF17-DBDB0EB0D97B}" dt="2018-12-10T23:52:26.424" v="2315" actId="20577"/>
          <ac:spMkLst>
            <pc:docMk/>
            <pc:sldMk cId="1533613702" sldId="290"/>
            <ac:spMk id="2" creationId="{4E9DFA35-8005-4871-AE7B-C1C238C8E228}"/>
          </ac:spMkLst>
        </pc:spChg>
        <pc:spChg chg="mod">
          <ac:chgData name="Ingmar Wever" userId="1d4f24f3f093ab16" providerId="LiveId" clId="{A5AA165E-EB16-4DAF-BF17-DBDB0EB0D97B}" dt="2018-12-10T23:52:28.471" v="2316" actId="20577"/>
          <ac:spMkLst>
            <pc:docMk/>
            <pc:sldMk cId="1533613702" sldId="290"/>
            <ac:spMk id="3" creationId="{13BC243D-984B-4183-B38C-6F6984D122F9}"/>
          </ac:spMkLst>
        </pc:spChg>
      </pc:sldChg>
      <pc:sldChg chg="modSp modNotesTx">
        <pc:chgData name="Ingmar Wever" userId="1d4f24f3f093ab16" providerId="LiveId" clId="{A5AA165E-EB16-4DAF-BF17-DBDB0EB0D97B}" dt="2018-12-09T19:11:08.652" v="989" actId="20577"/>
        <pc:sldMkLst>
          <pc:docMk/>
          <pc:sldMk cId="3450285225" sldId="291"/>
        </pc:sldMkLst>
        <pc:spChg chg="mod">
          <ac:chgData name="Ingmar Wever" userId="1d4f24f3f093ab16" providerId="LiveId" clId="{A5AA165E-EB16-4DAF-BF17-DBDB0EB0D97B}" dt="2018-12-09T19:11:08.652" v="989" actId="20577"/>
          <ac:spMkLst>
            <pc:docMk/>
            <pc:sldMk cId="3450285225" sldId="291"/>
            <ac:spMk id="2" creationId="{157E717C-AD8C-42CC-A56D-C6D7385282B7}"/>
          </ac:spMkLst>
        </pc:spChg>
        <pc:spChg chg="mod">
          <ac:chgData name="Ingmar Wever" userId="1d4f24f3f093ab16" providerId="LiveId" clId="{A5AA165E-EB16-4DAF-BF17-DBDB0EB0D97B}" dt="2018-12-09T19:10:47.156" v="913"/>
          <ac:spMkLst>
            <pc:docMk/>
            <pc:sldMk cId="3450285225" sldId="291"/>
            <ac:spMk id="3" creationId="{CAE43694-D084-4502-8DA4-9EA84AD0B83F}"/>
          </ac:spMkLst>
        </pc:spChg>
      </pc:sldChg>
      <pc:sldChg chg="modNotesTx">
        <pc:chgData name="Ingmar Wever" userId="1d4f24f3f093ab16" providerId="LiveId" clId="{A5AA165E-EB16-4DAF-BF17-DBDB0EB0D97B}" dt="2018-12-10T12:27:30.863" v="1266" actId="20577"/>
        <pc:sldMkLst>
          <pc:docMk/>
          <pc:sldMk cId="2520764959" sldId="300"/>
        </pc:sldMkLst>
      </pc:sldChg>
      <pc:sldChg chg="modSp add">
        <pc:chgData name="Ingmar Wever" userId="1d4f24f3f093ab16" providerId="LiveId" clId="{A5AA165E-EB16-4DAF-BF17-DBDB0EB0D97B}" dt="2018-12-10T23:52:44.262" v="2371" actId="20577"/>
        <pc:sldMkLst>
          <pc:docMk/>
          <pc:sldMk cId="2453618272" sldId="301"/>
        </pc:sldMkLst>
        <pc:spChg chg="mod">
          <ac:chgData name="Ingmar Wever" userId="1d4f24f3f093ab16" providerId="LiveId" clId="{A5AA165E-EB16-4DAF-BF17-DBDB0EB0D97B}" dt="2018-12-10T23:52:44.262" v="2371" actId="20577"/>
          <ac:spMkLst>
            <pc:docMk/>
            <pc:sldMk cId="2453618272" sldId="301"/>
            <ac:spMk id="2" creationId="{9D823CAA-234E-458A-AD68-DA3355C79C6D}"/>
          </ac:spMkLst>
        </pc:spChg>
      </pc:sldChg>
    </pc:docChg>
  </pc:docChgLst>
  <pc:docChgLst>
    <pc:chgData name="Ingmar Wever" userId="1d4f24f3f093ab16" providerId="LiveId" clId="{D20E3DB7-6EE2-4324-9459-A74F10FD8E9E}"/>
    <pc:docChg chg="custSel addSld delSld modSld modSection">
      <pc:chgData name="Ingmar Wever" userId="1d4f24f3f093ab16" providerId="LiveId" clId="{D20E3DB7-6EE2-4324-9459-A74F10FD8E9E}" dt="2018-12-13T14:21:01.735" v="4" actId="478"/>
      <pc:docMkLst>
        <pc:docMk/>
      </pc:docMkLst>
      <pc:sldChg chg="add">
        <pc:chgData name="Ingmar Wever" userId="1d4f24f3f093ab16" providerId="LiveId" clId="{D20E3DB7-6EE2-4324-9459-A74F10FD8E9E}" dt="2018-12-12T19:45:48.779" v="1"/>
        <pc:sldMkLst>
          <pc:docMk/>
          <pc:sldMk cId="1989546823" sldId="262"/>
        </pc:sldMkLst>
      </pc:sldChg>
      <pc:sldChg chg="addSp delSp modSp">
        <pc:chgData name="Ingmar Wever" userId="1d4f24f3f093ab16" providerId="LiveId" clId="{D20E3DB7-6EE2-4324-9459-A74F10FD8E9E}" dt="2018-12-13T14:21:01.735" v="4" actId="478"/>
        <pc:sldMkLst>
          <pc:docMk/>
          <pc:sldMk cId="1037717417" sldId="267"/>
        </pc:sldMkLst>
        <pc:spChg chg="del">
          <ac:chgData name="Ingmar Wever" userId="1d4f24f3f093ab16" providerId="LiveId" clId="{D20E3DB7-6EE2-4324-9459-A74F10FD8E9E}" dt="2018-12-13T14:20:59.168" v="3" actId="478"/>
          <ac:spMkLst>
            <pc:docMk/>
            <pc:sldMk cId="1037717417" sldId="267"/>
            <ac:spMk id="3" creationId="{C81FB948-2AFD-42FE-ABCA-D35E9993B573}"/>
          </ac:spMkLst>
        </pc:spChg>
        <pc:spChg chg="add del mod">
          <ac:chgData name="Ingmar Wever" userId="1d4f24f3f093ab16" providerId="LiveId" clId="{D20E3DB7-6EE2-4324-9459-A74F10FD8E9E}" dt="2018-12-13T14:21:01.735" v="4" actId="478"/>
          <ac:spMkLst>
            <pc:docMk/>
            <pc:sldMk cId="1037717417" sldId="267"/>
            <ac:spMk id="7" creationId="{F7C88BCF-7DDA-480C-A279-0768C9AEE133}"/>
          </ac:spMkLst>
        </pc:spChg>
      </pc:sldChg>
      <pc:sldChg chg="add del">
        <pc:chgData name="Ingmar Wever" userId="1d4f24f3f093ab16" providerId="LiveId" clId="{D20E3DB7-6EE2-4324-9459-A74F10FD8E9E}" dt="2018-12-12T19:45:51.608" v="2" actId="2696"/>
        <pc:sldMkLst>
          <pc:docMk/>
          <pc:sldMk cId="131293200" sldId="302"/>
        </pc:sldMkLst>
      </pc:sldChg>
      <pc:sldChg chg="add setBg">
        <pc:chgData name="Ingmar Wever" userId="1d4f24f3f093ab16" providerId="LiveId" clId="{D20E3DB7-6EE2-4324-9459-A74F10FD8E9E}" dt="2018-12-12T19:45:48.779" v="1"/>
        <pc:sldMkLst>
          <pc:docMk/>
          <pc:sldMk cId="1517526775" sldId="303"/>
        </pc:sldMkLst>
      </pc:sldChg>
      <pc:sldChg chg="add">
        <pc:chgData name="Ingmar Wever" userId="1d4f24f3f093ab16" providerId="LiveId" clId="{D20E3DB7-6EE2-4324-9459-A74F10FD8E9E}" dt="2018-12-12T19:45:48.779" v="1"/>
        <pc:sldMkLst>
          <pc:docMk/>
          <pc:sldMk cId="3816343092" sldId="304"/>
        </pc:sldMkLst>
      </pc:sldChg>
      <pc:sldChg chg="add">
        <pc:chgData name="Ingmar Wever" userId="1d4f24f3f093ab16" providerId="LiveId" clId="{D20E3DB7-6EE2-4324-9459-A74F10FD8E9E}" dt="2018-12-12T19:45:48.779" v="1"/>
        <pc:sldMkLst>
          <pc:docMk/>
          <pc:sldMk cId="2053334581" sldId="305"/>
        </pc:sldMkLst>
      </pc:sldChg>
      <pc:sldChg chg="add">
        <pc:chgData name="Ingmar Wever" userId="1d4f24f3f093ab16" providerId="LiveId" clId="{D20E3DB7-6EE2-4324-9459-A74F10FD8E9E}" dt="2018-12-12T19:45:48.779" v="1"/>
        <pc:sldMkLst>
          <pc:docMk/>
          <pc:sldMk cId="13991890" sldId="306"/>
        </pc:sldMkLst>
      </pc:sldChg>
      <pc:sldChg chg="add">
        <pc:chgData name="Ingmar Wever" userId="1d4f24f3f093ab16" providerId="LiveId" clId="{D20E3DB7-6EE2-4324-9459-A74F10FD8E9E}" dt="2018-12-12T19:45:48.779" v="1"/>
        <pc:sldMkLst>
          <pc:docMk/>
          <pc:sldMk cId="305716173" sldId="30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noProof="0" dirty="0">
              <a:solidFill>
                <a:schemeClr val="tx1"/>
              </a:solidFill>
            </a:rPr>
            <a:t>M</a:t>
          </a:r>
          <a:r>
            <a:rPr lang="nl-NL" dirty="0" err="1">
              <a:solidFill>
                <a:schemeClr val="tx1"/>
              </a:solidFill>
            </a:rPr>
            <a:t>ental</a:t>
          </a:r>
          <a:r>
            <a:rPr lang="nl-NL" dirty="0">
              <a:solidFill>
                <a:schemeClr val="tx1"/>
              </a:solidFill>
            </a:rPr>
            <a:t> model</a:t>
          </a:r>
          <a:endParaRPr lang="en-GB" dirty="0">
            <a:solidFill>
              <a:schemeClr val="tx1"/>
            </a:solidFill>
          </a:endParaRPr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DAE99FA4-C160-411B-B154-8B1A56869BD7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>
              <a:solidFill>
                <a:schemeClr val="tx1"/>
              </a:solidFill>
            </a:rPr>
            <a:t>Identify</a:t>
          </a:r>
          <a:r>
            <a:rPr lang="nl-NL" dirty="0">
              <a:solidFill>
                <a:schemeClr val="tx1"/>
              </a:solidFill>
            </a:rPr>
            <a:t> </a:t>
          </a:r>
          <a:r>
            <a:rPr lang="nl-NL" dirty="0" err="1">
              <a:solidFill>
                <a:schemeClr val="tx1"/>
              </a:solidFill>
            </a:rPr>
            <a:t>situation</a:t>
          </a:r>
          <a:endParaRPr lang="en-GB" dirty="0">
            <a:solidFill>
              <a:schemeClr val="tx1"/>
            </a:solidFill>
          </a:endParaRPr>
        </a:p>
      </dgm:t>
    </dgm:pt>
    <dgm:pt modelId="{8EC597DB-714E-4F76-AE44-71176EDC7046}" type="parTrans" cxnId="{32254C66-AAB7-4E19-B499-4FC54C194164}">
      <dgm:prSet/>
      <dgm:spPr/>
      <dgm:t>
        <a:bodyPr/>
        <a:lstStyle/>
        <a:p>
          <a:endParaRPr lang="en-GB"/>
        </a:p>
      </dgm:t>
    </dgm:pt>
    <dgm:pt modelId="{2FC829A5-4F35-4B05-9609-2406216F002D}" type="sibTrans" cxnId="{32254C66-AAB7-4E19-B499-4FC54C194164}">
      <dgm:prSet/>
      <dgm:spPr/>
      <dgm:t>
        <a:bodyPr/>
        <a:lstStyle/>
        <a:p>
          <a:endParaRPr lang="en-GB"/>
        </a:p>
      </dgm:t>
    </dgm:pt>
    <dgm:pt modelId="{55BE11E8-8A50-4E0F-BF8A-95A15CFF4463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>
              <a:solidFill>
                <a:schemeClr val="tx1"/>
              </a:solidFill>
            </a:rPr>
            <a:t>Predict</a:t>
          </a:r>
          <a:r>
            <a:rPr lang="nl-NL" dirty="0">
              <a:solidFill>
                <a:schemeClr val="tx1"/>
              </a:solidFill>
            </a:rPr>
            <a:t> </a:t>
          </a:r>
          <a:r>
            <a:rPr lang="nl-NL" dirty="0" err="1">
              <a:solidFill>
                <a:schemeClr val="tx1"/>
              </a:solidFill>
            </a:rPr>
            <a:t>future</a:t>
          </a:r>
          <a:r>
            <a:rPr lang="nl-NL" dirty="0">
              <a:solidFill>
                <a:schemeClr val="tx1"/>
              </a:solidFill>
            </a:rPr>
            <a:t> </a:t>
          </a:r>
          <a:r>
            <a:rPr lang="nl-NL" dirty="0" err="1">
              <a:solidFill>
                <a:schemeClr val="tx1"/>
              </a:solidFill>
            </a:rPr>
            <a:t>states</a:t>
          </a:r>
          <a:endParaRPr lang="en-GB" dirty="0">
            <a:solidFill>
              <a:schemeClr val="tx1"/>
            </a:solidFill>
          </a:endParaRPr>
        </a:p>
      </dgm:t>
    </dgm:pt>
    <dgm:pt modelId="{DCF610E3-C496-4066-8D97-9265ECD24E27}" type="parTrans" cxnId="{225E7269-8737-4150-8635-E3ACFFDCFAC7}">
      <dgm:prSet/>
      <dgm:spPr/>
      <dgm:t>
        <a:bodyPr/>
        <a:lstStyle/>
        <a:p>
          <a:endParaRPr lang="en-GB"/>
        </a:p>
      </dgm:t>
    </dgm:pt>
    <dgm:pt modelId="{292E318F-F578-4DC4-A204-F672C4692765}" type="sibTrans" cxnId="{225E7269-8737-4150-8635-E3ACFFDCFAC7}">
      <dgm:prSet/>
      <dgm:spPr/>
      <dgm:t>
        <a:bodyPr/>
        <a:lstStyle/>
        <a:p>
          <a:endParaRPr lang="en-GB"/>
        </a:p>
      </dgm:t>
    </dgm:pt>
    <dgm:pt modelId="{BACAE75D-00C5-4EE5-9917-7515BA58D63A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>
              <a:solidFill>
                <a:schemeClr val="tx1"/>
              </a:solidFill>
            </a:rPr>
            <a:t>Action</a:t>
          </a:r>
          <a:endParaRPr lang="en-GB" dirty="0">
            <a:solidFill>
              <a:schemeClr val="tx1"/>
            </a:solidFill>
          </a:endParaRPr>
        </a:p>
      </dgm:t>
    </dgm:pt>
    <dgm:pt modelId="{45DDBBDB-4BC4-4CC2-9849-55DBBC94ADA4}" type="parTrans" cxnId="{D9945E1C-B1F4-4720-A158-38454D054AE5}">
      <dgm:prSet/>
      <dgm:spPr/>
      <dgm:t>
        <a:bodyPr/>
        <a:lstStyle/>
        <a:p>
          <a:endParaRPr lang="en-GB"/>
        </a:p>
      </dgm:t>
    </dgm:pt>
    <dgm:pt modelId="{B86E6B9B-BFCE-4901-8E72-3D21FCAEDBA8}" type="sibTrans" cxnId="{D9945E1C-B1F4-4720-A158-38454D054AE5}">
      <dgm:prSet/>
      <dgm:spPr/>
      <dgm:t>
        <a:bodyPr/>
        <a:lstStyle/>
        <a:p>
          <a:endParaRPr lang="en-GB"/>
        </a:p>
      </dgm:t>
    </dgm:pt>
    <dgm:pt modelId="{E959D2C4-3465-443A-9FD9-EF859A5B8B8C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>
              <a:solidFill>
                <a:schemeClr val="tx1"/>
              </a:solidFill>
            </a:rPr>
            <a:t>Strategy</a:t>
          </a:r>
          <a:endParaRPr lang="en-GB" dirty="0">
            <a:solidFill>
              <a:schemeClr val="tx1"/>
            </a:solidFill>
          </a:endParaRPr>
        </a:p>
      </dgm:t>
    </dgm:pt>
    <dgm:pt modelId="{E5F61252-ED4D-4F5F-B67E-F0960BFD5A92}" type="parTrans" cxnId="{B87375C7-B2AD-4D1E-BB9B-89D5FA1426DD}">
      <dgm:prSet/>
      <dgm:spPr/>
      <dgm:t>
        <a:bodyPr/>
        <a:lstStyle/>
        <a:p>
          <a:endParaRPr lang="en-GB"/>
        </a:p>
      </dgm:t>
    </dgm:pt>
    <dgm:pt modelId="{F44153C0-1E3A-4BE7-A0FE-F0AFF8D0B344}" type="sibTrans" cxnId="{B87375C7-B2AD-4D1E-BB9B-89D5FA1426DD}">
      <dgm:prSet/>
      <dgm:spPr/>
      <dgm:t>
        <a:bodyPr/>
        <a:lstStyle/>
        <a:p>
          <a:endParaRPr lang="en-GB"/>
        </a:p>
      </dgm:t>
    </dgm:pt>
    <dgm:pt modelId="{A9B2F543-A95E-4E48-9A13-34876E8ED9A1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>
              <a:solidFill>
                <a:schemeClr val="tx1"/>
              </a:solidFill>
            </a:rPr>
            <a:t>Result</a:t>
          </a:r>
          <a:endParaRPr lang="en-GB" dirty="0">
            <a:solidFill>
              <a:schemeClr val="tx1"/>
            </a:solidFill>
          </a:endParaRPr>
        </a:p>
      </dgm:t>
    </dgm:pt>
    <dgm:pt modelId="{597D9912-CCC3-4D35-8543-06EBB1AC7575}" type="parTrans" cxnId="{61B6FA98-614A-4F1B-A89F-78A5BC4D0767}">
      <dgm:prSet/>
      <dgm:spPr/>
      <dgm:t>
        <a:bodyPr/>
        <a:lstStyle/>
        <a:p>
          <a:endParaRPr lang="en-GB"/>
        </a:p>
      </dgm:t>
    </dgm:pt>
    <dgm:pt modelId="{A9728151-EEA6-4353-ABE4-61444CC3A399}" type="sibTrans" cxnId="{61B6FA98-614A-4F1B-A89F-78A5BC4D0767}">
      <dgm:prSet/>
      <dgm:spPr/>
      <dgm:t>
        <a:bodyPr/>
        <a:lstStyle/>
        <a:p>
          <a:endParaRPr lang="en-GB"/>
        </a:p>
      </dgm:t>
    </dgm:pt>
    <dgm:pt modelId="{81F482EB-ADF4-4972-B6AF-34F64579AED3}" type="pres">
      <dgm:prSet presAssocID="{3B484BA8-4334-4382-BE4B-9A0962B30D59}" presName="Name0" presStyleCnt="0">
        <dgm:presLayoutVars>
          <dgm:dir/>
          <dgm:resizeHandles val="exact"/>
        </dgm:presLayoutVars>
      </dgm:prSet>
      <dgm:spPr/>
    </dgm:pt>
    <dgm:pt modelId="{967426CC-93A0-4F25-98B3-B82ABB19EF62}" type="pres">
      <dgm:prSet presAssocID="{3ED8B981-2419-49F1-AA3E-CE3171980363}" presName="node" presStyleLbl="node1" presStyleIdx="0" presStyleCnt="6">
        <dgm:presLayoutVars>
          <dgm:bulletEnabled val="1"/>
        </dgm:presLayoutVars>
      </dgm:prSet>
      <dgm:spPr/>
    </dgm:pt>
    <dgm:pt modelId="{5A049BD6-95CE-4DCC-83B9-38957B1B7B9F}" type="pres">
      <dgm:prSet presAssocID="{2D626B28-A9F8-4765-8027-75AAFB1D0F3F}" presName="sibTrans" presStyleCnt="0"/>
      <dgm:spPr/>
    </dgm:pt>
    <dgm:pt modelId="{0750A092-BE19-4433-BF74-4020767B97C0}" type="pres">
      <dgm:prSet presAssocID="{DAE99FA4-C160-411B-B154-8B1A56869BD7}" presName="node" presStyleLbl="node1" presStyleIdx="1" presStyleCnt="6">
        <dgm:presLayoutVars>
          <dgm:bulletEnabled val="1"/>
        </dgm:presLayoutVars>
      </dgm:prSet>
      <dgm:spPr/>
    </dgm:pt>
    <dgm:pt modelId="{4FFAF3B2-CC6D-4764-B6E1-345197232D0C}" type="pres">
      <dgm:prSet presAssocID="{2FC829A5-4F35-4B05-9609-2406216F002D}" presName="sibTrans" presStyleCnt="0"/>
      <dgm:spPr/>
    </dgm:pt>
    <dgm:pt modelId="{957A7EF3-D219-4C9F-ADEC-0952D2F46AD7}" type="pres">
      <dgm:prSet presAssocID="{55BE11E8-8A50-4E0F-BF8A-95A15CFF4463}" presName="node" presStyleLbl="node1" presStyleIdx="2" presStyleCnt="6">
        <dgm:presLayoutVars>
          <dgm:bulletEnabled val="1"/>
        </dgm:presLayoutVars>
      </dgm:prSet>
      <dgm:spPr/>
    </dgm:pt>
    <dgm:pt modelId="{1F7FB47B-FC74-4254-BFCF-F8970F5718C4}" type="pres">
      <dgm:prSet presAssocID="{292E318F-F578-4DC4-A204-F672C4692765}" presName="sibTrans" presStyleCnt="0"/>
      <dgm:spPr/>
    </dgm:pt>
    <dgm:pt modelId="{9D718279-6D4F-4491-80D5-CD441B3147B1}" type="pres">
      <dgm:prSet presAssocID="{E959D2C4-3465-443A-9FD9-EF859A5B8B8C}" presName="node" presStyleLbl="node1" presStyleIdx="3" presStyleCnt="6">
        <dgm:presLayoutVars>
          <dgm:bulletEnabled val="1"/>
        </dgm:presLayoutVars>
      </dgm:prSet>
      <dgm:spPr/>
    </dgm:pt>
    <dgm:pt modelId="{7784CED8-E049-48FB-8F39-CDE97242B226}" type="pres">
      <dgm:prSet presAssocID="{F44153C0-1E3A-4BE7-A0FE-F0AFF8D0B344}" presName="sibTrans" presStyleCnt="0"/>
      <dgm:spPr/>
    </dgm:pt>
    <dgm:pt modelId="{79AD06FB-4F55-45AE-BE6B-E020560E5CB3}" type="pres">
      <dgm:prSet presAssocID="{BACAE75D-00C5-4EE5-9917-7515BA58D63A}" presName="node" presStyleLbl="node1" presStyleIdx="4" presStyleCnt="6">
        <dgm:presLayoutVars>
          <dgm:bulletEnabled val="1"/>
        </dgm:presLayoutVars>
      </dgm:prSet>
      <dgm:spPr/>
    </dgm:pt>
    <dgm:pt modelId="{55B0385B-D375-4008-A4E2-3BC26DF3C42D}" type="pres">
      <dgm:prSet presAssocID="{B86E6B9B-BFCE-4901-8E72-3D21FCAEDBA8}" presName="sibTrans" presStyleCnt="0"/>
      <dgm:spPr/>
    </dgm:pt>
    <dgm:pt modelId="{7743BFE0-CC37-4F90-B759-6A3DF90371D1}" type="pres">
      <dgm:prSet presAssocID="{A9B2F543-A95E-4E48-9A13-34876E8ED9A1}" presName="node" presStyleLbl="node1" presStyleIdx="5" presStyleCnt="6">
        <dgm:presLayoutVars>
          <dgm:bulletEnabled val="1"/>
        </dgm:presLayoutVars>
      </dgm:prSet>
      <dgm:spPr/>
    </dgm:pt>
  </dgm:ptLst>
  <dgm:cxnLst>
    <dgm:cxn modelId="{D9945E1C-B1F4-4720-A158-38454D054AE5}" srcId="{3B484BA8-4334-4382-BE4B-9A0962B30D59}" destId="{BACAE75D-00C5-4EE5-9917-7515BA58D63A}" srcOrd="4" destOrd="0" parTransId="{45DDBBDB-4BC4-4CC2-9849-55DBBC94ADA4}" sibTransId="{B86E6B9B-BFCE-4901-8E72-3D21FCAEDBA8}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7327AF3F-9E36-4A1A-AEF9-514A64031590}" type="presOf" srcId="{55BE11E8-8A50-4E0F-BF8A-95A15CFF4463}" destId="{957A7EF3-D219-4C9F-ADEC-0952D2F46AD7}" srcOrd="0" destOrd="0" presId="urn:microsoft.com/office/officeart/2005/8/layout/hList6"/>
    <dgm:cxn modelId="{32254C66-AAB7-4E19-B499-4FC54C194164}" srcId="{3B484BA8-4334-4382-BE4B-9A0962B30D59}" destId="{DAE99FA4-C160-411B-B154-8B1A56869BD7}" srcOrd="1" destOrd="0" parTransId="{8EC597DB-714E-4F76-AE44-71176EDC7046}" sibTransId="{2FC829A5-4F35-4B05-9609-2406216F002D}"/>
    <dgm:cxn modelId="{225E7269-8737-4150-8635-E3ACFFDCFAC7}" srcId="{3B484BA8-4334-4382-BE4B-9A0962B30D59}" destId="{55BE11E8-8A50-4E0F-BF8A-95A15CFF4463}" srcOrd="2" destOrd="0" parTransId="{DCF610E3-C496-4066-8D97-9265ECD24E27}" sibTransId="{292E318F-F578-4DC4-A204-F672C4692765}"/>
    <dgm:cxn modelId="{A41EE67F-541F-4957-A72A-349FBBFA9F79}" type="presOf" srcId="{E959D2C4-3465-443A-9FD9-EF859A5B8B8C}" destId="{9D718279-6D4F-4491-80D5-CD441B3147B1}" srcOrd="0" destOrd="0" presId="urn:microsoft.com/office/officeart/2005/8/layout/hList6"/>
    <dgm:cxn modelId="{9D5B1294-C61C-428D-BB96-47ACF26347E6}" type="presOf" srcId="{A9B2F543-A95E-4E48-9A13-34876E8ED9A1}" destId="{7743BFE0-CC37-4F90-B759-6A3DF90371D1}" srcOrd="0" destOrd="0" presId="urn:microsoft.com/office/officeart/2005/8/layout/hList6"/>
    <dgm:cxn modelId="{ACC91795-201F-4B62-95F9-D91B002BEB6B}" type="presOf" srcId="{BACAE75D-00C5-4EE5-9917-7515BA58D63A}" destId="{79AD06FB-4F55-45AE-BE6B-E020560E5CB3}" srcOrd="0" destOrd="0" presId="urn:microsoft.com/office/officeart/2005/8/layout/hList6"/>
    <dgm:cxn modelId="{61B6FA98-614A-4F1B-A89F-78A5BC4D0767}" srcId="{3B484BA8-4334-4382-BE4B-9A0962B30D59}" destId="{A9B2F543-A95E-4E48-9A13-34876E8ED9A1}" srcOrd="5" destOrd="0" parTransId="{597D9912-CCC3-4D35-8543-06EBB1AC7575}" sibTransId="{A9728151-EEA6-4353-ABE4-61444CC3A399}"/>
    <dgm:cxn modelId="{BD3708AC-602F-4B71-902B-80588DC058B5}" type="presOf" srcId="{DAE99FA4-C160-411B-B154-8B1A56869BD7}" destId="{0750A092-BE19-4433-BF74-4020767B97C0}" srcOrd="0" destOrd="0" presId="urn:microsoft.com/office/officeart/2005/8/layout/hList6"/>
    <dgm:cxn modelId="{4DB84AB7-1B5E-4014-A3BF-1029C40DC03D}" type="presOf" srcId="{3ED8B981-2419-49F1-AA3E-CE3171980363}" destId="{967426CC-93A0-4F25-98B3-B82ABB19EF62}" srcOrd="0" destOrd="0" presId="urn:microsoft.com/office/officeart/2005/8/layout/hList6"/>
    <dgm:cxn modelId="{B87375C7-B2AD-4D1E-BB9B-89D5FA1426DD}" srcId="{3B484BA8-4334-4382-BE4B-9A0962B30D59}" destId="{E959D2C4-3465-443A-9FD9-EF859A5B8B8C}" srcOrd="3" destOrd="0" parTransId="{E5F61252-ED4D-4F5F-B67E-F0960BFD5A92}" sibTransId="{F44153C0-1E3A-4BE7-A0FE-F0AFF8D0B344}"/>
    <dgm:cxn modelId="{A37814C9-5AF9-4BC7-8850-6EA92DC10813}" type="presOf" srcId="{3B484BA8-4334-4382-BE4B-9A0962B30D59}" destId="{81F482EB-ADF4-4972-B6AF-34F64579AED3}" srcOrd="0" destOrd="0" presId="urn:microsoft.com/office/officeart/2005/8/layout/hList6"/>
    <dgm:cxn modelId="{C5D7917B-C79C-4BC0-AE21-D782F61D7F4B}" type="presParOf" srcId="{81F482EB-ADF4-4972-B6AF-34F64579AED3}" destId="{967426CC-93A0-4F25-98B3-B82ABB19EF62}" srcOrd="0" destOrd="0" presId="urn:microsoft.com/office/officeart/2005/8/layout/hList6"/>
    <dgm:cxn modelId="{7FB67B77-35C8-4D08-97F4-FEF9FA2947D5}" type="presParOf" srcId="{81F482EB-ADF4-4972-B6AF-34F64579AED3}" destId="{5A049BD6-95CE-4DCC-83B9-38957B1B7B9F}" srcOrd="1" destOrd="0" presId="urn:microsoft.com/office/officeart/2005/8/layout/hList6"/>
    <dgm:cxn modelId="{D63E24F0-09BB-4428-90B3-A32E178DDAEC}" type="presParOf" srcId="{81F482EB-ADF4-4972-B6AF-34F64579AED3}" destId="{0750A092-BE19-4433-BF74-4020767B97C0}" srcOrd="2" destOrd="0" presId="urn:microsoft.com/office/officeart/2005/8/layout/hList6"/>
    <dgm:cxn modelId="{26DEB2C2-C1D9-4870-BFE4-9926861AF5B0}" type="presParOf" srcId="{81F482EB-ADF4-4972-B6AF-34F64579AED3}" destId="{4FFAF3B2-CC6D-4764-B6E1-345197232D0C}" srcOrd="3" destOrd="0" presId="urn:microsoft.com/office/officeart/2005/8/layout/hList6"/>
    <dgm:cxn modelId="{15BBE8FB-D2E6-4AC2-886B-4BB2B24F2C0D}" type="presParOf" srcId="{81F482EB-ADF4-4972-B6AF-34F64579AED3}" destId="{957A7EF3-D219-4C9F-ADEC-0952D2F46AD7}" srcOrd="4" destOrd="0" presId="urn:microsoft.com/office/officeart/2005/8/layout/hList6"/>
    <dgm:cxn modelId="{B19DF58B-F1DF-402C-8E65-9A62B9876F6A}" type="presParOf" srcId="{81F482EB-ADF4-4972-B6AF-34F64579AED3}" destId="{1F7FB47B-FC74-4254-BFCF-F8970F5718C4}" srcOrd="5" destOrd="0" presId="urn:microsoft.com/office/officeart/2005/8/layout/hList6"/>
    <dgm:cxn modelId="{EFF7B614-F6A3-4C66-AD26-C260671FBC36}" type="presParOf" srcId="{81F482EB-ADF4-4972-B6AF-34F64579AED3}" destId="{9D718279-6D4F-4491-80D5-CD441B3147B1}" srcOrd="6" destOrd="0" presId="urn:microsoft.com/office/officeart/2005/8/layout/hList6"/>
    <dgm:cxn modelId="{72BF8488-4670-4C50-AC0E-8836EFF6B305}" type="presParOf" srcId="{81F482EB-ADF4-4972-B6AF-34F64579AED3}" destId="{7784CED8-E049-48FB-8F39-CDE97242B226}" srcOrd="7" destOrd="0" presId="urn:microsoft.com/office/officeart/2005/8/layout/hList6"/>
    <dgm:cxn modelId="{D0F8FB66-BF9B-4E41-93CE-2D66DFE6F64F}" type="presParOf" srcId="{81F482EB-ADF4-4972-B6AF-34F64579AED3}" destId="{79AD06FB-4F55-45AE-BE6B-E020560E5CB3}" srcOrd="8" destOrd="0" presId="urn:microsoft.com/office/officeart/2005/8/layout/hList6"/>
    <dgm:cxn modelId="{B1967305-ED41-4462-BEF8-2BCE33C89B79}" type="presParOf" srcId="{81F482EB-ADF4-4972-B6AF-34F64579AED3}" destId="{55B0385B-D375-4008-A4E2-3BC26DF3C42D}" srcOrd="9" destOrd="0" presId="urn:microsoft.com/office/officeart/2005/8/layout/hList6"/>
    <dgm:cxn modelId="{4A2CF2CC-8D04-4784-A8E2-2DF288D602C9}" type="presParOf" srcId="{81F482EB-ADF4-4972-B6AF-34F64579AED3}" destId="{7743BFE0-CC37-4F90-B759-6A3DF90371D1}" srcOrd="10" destOrd="0" presId="urn:microsoft.com/office/officeart/2005/8/layout/hList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426CC-93A0-4F25-98B3-B82ABB19EF62}">
      <dsp:nvSpPr>
        <dsp:cNvPr id="0" name=""/>
        <dsp:cNvSpPr/>
      </dsp:nvSpPr>
      <dsp:spPr>
        <a:xfrm rot="16200000">
          <a:off x="-62992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6337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noProof="0" dirty="0">
              <a:solidFill>
                <a:schemeClr val="tx1"/>
              </a:solidFill>
            </a:rPr>
            <a:t>M</a:t>
          </a:r>
          <a:r>
            <a:rPr lang="nl-NL" sz="1700" kern="1200" dirty="0" err="1">
              <a:solidFill>
                <a:schemeClr val="tx1"/>
              </a:solidFill>
            </a:rPr>
            <a:t>ental</a:t>
          </a:r>
          <a:r>
            <a:rPr lang="nl-NL" sz="1700" kern="1200" dirty="0">
              <a:solidFill>
                <a:schemeClr val="tx1"/>
              </a:solidFill>
            </a:rPr>
            <a:t> model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2789" y="246586"/>
        <a:ext cx="1101375" cy="739762"/>
      </dsp:txXfrm>
    </dsp:sp>
    <dsp:sp modelId="{0750A092-BE19-4433-BF74-4020767B97C0}">
      <dsp:nvSpPr>
        <dsp:cNvPr id="0" name=""/>
        <dsp:cNvSpPr/>
      </dsp:nvSpPr>
      <dsp:spPr>
        <a:xfrm rot="16200000">
          <a:off x="1120985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6337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>
              <a:solidFill>
                <a:schemeClr val="tx1"/>
              </a:solidFill>
            </a:rPr>
            <a:t>Identify</a:t>
          </a:r>
          <a:r>
            <a:rPr lang="nl-NL" sz="1700" kern="1200" dirty="0">
              <a:solidFill>
                <a:schemeClr val="tx1"/>
              </a:solidFill>
            </a:rPr>
            <a:t> </a:t>
          </a:r>
          <a:r>
            <a:rPr lang="nl-NL" sz="1700" kern="1200" dirty="0" err="1">
              <a:solidFill>
                <a:schemeClr val="tx1"/>
              </a:solidFill>
            </a:rPr>
            <a:t>situation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1186766" y="246586"/>
        <a:ext cx="1101375" cy="739762"/>
      </dsp:txXfrm>
    </dsp:sp>
    <dsp:sp modelId="{957A7EF3-D219-4C9F-ADEC-0952D2F46AD7}">
      <dsp:nvSpPr>
        <dsp:cNvPr id="0" name=""/>
        <dsp:cNvSpPr/>
      </dsp:nvSpPr>
      <dsp:spPr>
        <a:xfrm rot="16200000">
          <a:off x="2304964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6337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>
              <a:solidFill>
                <a:schemeClr val="tx1"/>
              </a:solidFill>
            </a:rPr>
            <a:t>Predict</a:t>
          </a:r>
          <a:r>
            <a:rPr lang="nl-NL" sz="1700" kern="1200" dirty="0">
              <a:solidFill>
                <a:schemeClr val="tx1"/>
              </a:solidFill>
            </a:rPr>
            <a:t> </a:t>
          </a:r>
          <a:r>
            <a:rPr lang="nl-NL" sz="1700" kern="1200" dirty="0" err="1">
              <a:solidFill>
                <a:schemeClr val="tx1"/>
              </a:solidFill>
            </a:rPr>
            <a:t>future</a:t>
          </a:r>
          <a:r>
            <a:rPr lang="nl-NL" sz="1700" kern="1200" dirty="0">
              <a:solidFill>
                <a:schemeClr val="tx1"/>
              </a:solidFill>
            </a:rPr>
            <a:t> </a:t>
          </a:r>
          <a:r>
            <a:rPr lang="nl-NL" sz="1700" kern="1200" dirty="0" err="1">
              <a:solidFill>
                <a:schemeClr val="tx1"/>
              </a:solidFill>
            </a:rPr>
            <a:t>states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2370745" y="246586"/>
        <a:ext cx="1101375" cy="739762"/>
      </dsp:txXfrm>
    </dsp:sp>
    <dsp:sp modelId="{9D718279-6D4F-4491-80D5-CD441B3147B1}">
      <dsp:nvSpPr>
        <dsp:cNvPr id="0" name=""/>
        <dsp:cNvSpPr/>
      </dsp:nvSpPr>
      <dsp:spPr>
        <a:xfrm rot="16200000">
          <a:off x="3488942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6337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>
              <a:solidFill>
                <a:schemeClr val="tx1"/>
              </a:solidFill>
            </a:rPr>
            <a:t>Strategy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3554723" y="246586"/>
        <a:ext cx="1101375" cy="739762"/>
      </dsp:txXfrm>
    </dsp:sp>
    <dsp:sp modelId="{79AD06FB-4F55-45AE-BE6B-E020560E5CB3}">
      <dsp:nvSpPr>
        <dsp:cNvPr id="0" name=""/>
        <dsp:cNvSpPr/>
      </dsp:nvSpPr>
      <dsp:spPr>
        <a:xfrm rot="16200000">
          <a:off x="4672921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6337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>
              <a:solidFill>
                <a:schemeClr val="tx1"/>
              </a:solidFill>
            </a:rPr>
            <a:t>Action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4738702" y="246586"/>
        <a:ext cx="1101375" cy="739762"/>
      </dsp:txXfrm>
    </dsp:sp>
    <dsp:sp modelId="{7743BFE0-CC37-4F90-B759-6A3DF90371D1}">
      <dsp:nvSpPr>
        <dsp:cNvPr id="0" name=""/>
        <dsp:cNvSpPr/>
      </dsp:nvSpPr>
      <dsp:spPr>
        <a:xfrm rot="16200000">
          <a:off x="5856899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6337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>
              <a:solidFill>
                <a:schemeClr val="tx1"/>
              </a:solidFill>
            </a:rPr>
            <a:t>Result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5922680" y="246586"/>
        <a:ext cx="1101375" cy="739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D80C7-9FD2-4F2E-975E-625914AABB6E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F086B-1BEC-4879-938D-B171F44859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autonomous, unmanned, remote, etc. Define what I’m going to use, and why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F086B-1BEC-4879-938D-B171F44859A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135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Conclusion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protocol and </a:t>
            </a:r>
            <a:r>
              <a:rPr lang="nl-NL" dirty="0" err="1"/>
              <a:t>answer</a:t>
            </a:r>
            <a:r>
              <a:rPr lang="nl-NL" dirty="0"/>
              <a:t> to research </a:t>
            </a:r>
            <a:r>
              <a:rPr lang="nl-NL" dirty="0" err="1"/>
              <a:t>questions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F086B-1BEC-4879-938D-B171F44859A3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407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Course and speed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Monitoring of environment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Fallback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fails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 in control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F5863-321D-4A46-9653-D14FCE146C1F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529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Course and speed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Monitoring of environment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Fallback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fails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 in control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F5863-321D-4A46-9653-D14FCE146C1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302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Course and speed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Monitoring of environment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Fallback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fails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 in control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  <a:p>
            <a:pPr rtl="0" eaLnBrk="1" fontAlgn="ctr" latinLnBrk="0" hangingPunct="1"/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 assistance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F5863-321D-4A46-9653-D14FCE146C1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089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Course and speed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Monitoring of environment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Fallback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fails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 in control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  <a:p>
            <a:pPr rtl="0" eaLnBrk="1" fontAlgn="ctr" latinLnBrk="0" hangingPunct="1"/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 assistance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F5863-321D-4A46-9653-D14FCE146C1F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954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Course and speed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Monitoring of environment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Fallback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fails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 in control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  <a:p>
            <a:pPr rtl="0" eaLnBrk="1" fontAlgn="ctr" latinLnBrk="0" hangingPunct="1"/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 assistance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F5863-321D-4A46-9653-D14FCE146C1F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976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Course and speed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Monitoring of environment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Fallback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fails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 in control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  <a:p>
            <a:pPr rtl="0" eaLnBrk="1" fontAlgn="ctr" latinLnBrk="0" hangingPunct="1"/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 assistance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F5863-321D-4A46-9653-D14FCE146C1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942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Automatisering continue gaande, remote heeft andere toepassing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F086B-1BEC-4879-938D-B171F44859A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50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 factors, reasons why people want to pay for unmanned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F086B-1BEC-4879-938D-B171F44859A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16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Projects</a:t>
            </a:r>
            <a:endParaRPr lang="nl-NL" dirty="0"/>
          </a:p>
          <a:p>
            <a:r>
              <a:rPr lang="nl-NL" dirty="0" err="1"/>
              <a:t>Describe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goals of these </a:t>
            </a:r>
            <a:r>
              <a:rPr lang="nl-NL" dirty="0" err="1"/>
              <a:t>projects</a:t>
            </a:r>
            <a:endParaRPr lang="nl-NL" dirty="0"/>
          </a:p>
          <a:p>
            <a:r>
              <a:rPr lang="nl-NL" dirty="0"/>
              <a:t>Show timeline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F086B-1BEC-4879-938D-B171F44859A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55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Hoe gaat het autonome schip varen op onze waterwegen tussen bemande schepen</a:t>
            </a:r>
          </a:p>
          <a:p>
            <a:r>
              <a:rPr lang="nl-NL" dirty="0"/>
              <a:t>Hoe reageren die andere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F086B-1BEC-4879-938D-B171F44859A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585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parts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chain </a:t>
            </a:r>
            <a:r>
              <a:rPr lang="nl-NL" dirty="0" err="1"/>
              <a:t>I’ll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looking</a:t>
            </a:r>
            <a:r>
              <a:rPr lang="nl-NL" dirty="0"/>
              <a:t> at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F086B-1BEC-4879-938D-B171F44859A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229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Met filmpje/gif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F086B-1BEC-4879-938D-B171F44859A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265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Repeat reasons why communication is necessary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F086B-1BEC-4879-938D-B171F44859A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746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Which</a:t>
            </a:r>
            <a:r>
              <a:rPr lang="nl-NL" dirty="0"/>
              <a:t> human factors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taken </a:t>
            </a:r>
            <a:r>
              <a:rPr lang="nl-NL" dirty="0" err="1"/>
              <a:t>into</a:t>
            </a:r>
            <a:r>
              <a:rPr lang="nl-NL" dirty="0"/>
              <a:t> account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F086B-1BEC-4879-938D-B171F44859A3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3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28F9-7A28-4950-8A1C-2B918E735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A558021-4ED0-443B-AEC2-54EF8F05D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0E2F8D5-B3AF-4EB1-ADB2-799065F4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AF79-5C6C-4CEA-98CC-B03301505C4D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BC8CB80-47BF-44AF-94ED-263C811D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BEA1B2D-B276-472D-BE8E-B3493128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75DC-D491-4C40-9398-67148FDF4D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96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286F2-C58E-4502-A2E7-79D93F76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62E54DB-F5C0-42E4-AAE5-723564A07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B028824-5947-494B-9266-FE5B855A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AF79-5C6C-4CEA-98CC-B03301505C4D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887190-3886-4E2F-8F6A-539687B5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FE7A57B-9091-4938-8196-C591EB5D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75DC-D491-4C40-9398-67148FDF4D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75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8EA3D8B-D6CE-460E-BB93-ED75F951E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3B93E30-9623-4F3A-8BB2-6807D83E7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9F5253-221D-4041-9465-466117B9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AF79-5C6C-4CEA-98CC-B03301505C4D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5E9B0CF-E73D-4E30-81D5-45EE590C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12D1A7-4358-4EFA-9872-CE8EDD0C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75DC-D491-4C40-9398-67148FDF4D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09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70BB6-AE6D-4349-86C5-9EBBC1F3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4B8715-7B31-4900-9E29-0C2BE39F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DE9A23-4E19-4DB1-A16D-EAD05E51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AF79-5C6C-4CEA-98CC-B03301505C4D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89AA47-5FE3-4FCF-A4C4-5B8BB71D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E41BBB8-FF39-41D0-B65F-B3E3D402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75DC-D491-4C40-9398-67148FDF4D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64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C893B-5F98-4D82-98BA-967BE9F3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6252F3E-C9A8-4EF8-AC00-5206E3229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2346CCF-9436-446A-B4D0-3539ECEC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AF79-5C6C-4CEA-98CC-B03301505C4D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5E1562-94EB-41A8-96D3-7CBE67A8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C8AE52-FA27-4654-89F7-3D64EFFC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75DC-D491-4C40-9398-67148FDF4D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80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F6B40-8796-405B-B029-63CE7810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F1BCF0-67A3-4EF8-B0C7-969282ACA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B87541A-3A28-4F44-B042-E85777E34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A7C03D3-0588-4724-B773-7BF1E523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AF79-5C6C-4CEA-98CC-B03301505C4D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DAB1D26-6790-4B95-8D58-66143903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F486BBA-350F-473F-9098-21BCF60C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75DC-D491-4C40-9398-67148FDF4D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32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88E6DB-1AF6-46E8-AA95-28E36D47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93BDDCC-9B25-491A-9ED9-318C6900E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6A2B506-E07A-467C-AF36-BEC7B3589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DB37A25-7F4E-47DA-8670-8190FC4D0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D8E6932-7652-4BF6-B1C8-B07E659DB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E65B506-55B5-43A3-A630-29E34D7C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AF79-5C6C-4CEA-98CC-B03301505C4D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13788C5-32DD-40CE-8839-4FA1BB41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C085399-08CE-4D6A-B946-A3624420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75DC-D491-4C40-9398-67148FDF4D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8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AA080-2259-4D79-B2AC-B5EEC749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BF3033B-6BCF-4C8F-9E1B-CBF48453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AF79-5C6C-4CEA-98CC-B03301505C4D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37031EE-ED19-4921-B0AC-A1CBB108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6EDEDF4-E56A-48F2-BE6F-716D4709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75DC-D491-4C40-9398-67148FDF4D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81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92609C9-2396-45FB-A3E3-A392D3FE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AF79-5C6C-4CEA-98CC-B03301505C4D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D257210-578F-42CC-80B8-731B3EF8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9E126EC-906C-456E-8D04-82DEB79A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75DC-D491-4C40-9398-67148FDF4D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17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C32E7-F8CF-41B6-9167-473635DA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F84EC1-541B-4029-995C-144BEEC19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0474C0-22A4-43B4-98EB-9070633FE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6727A28-B930-4180-A45D-0AFB4707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AF79-5C6C-4CEA-98CC-B03301505C4D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12EE819-F8CB-4D97-A334-7D131E6E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3BDD931-499D-4817-A0AC-A9C9D4DC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75DC-D491-4C40-9398-67148FDF4D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22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F44A9-9404-40F2-A997-E0713C3C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69F5895-EA40-4053-A9CB-A0A6CA9E5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A0C6C48-C56F-4ABF-A4EB-B607B4CD5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D09BAA2-C48E-4153-8750-B28AD8BE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AF79-5C6C-4CEA-98CC-B03301505C4D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975E18A-4B93-42B2-8903-CE9D99AB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AF03B21-7F1B-40FB-B329-9736494D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75DC-D491-4C40-9398-67148FDF4D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07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561B8BF-635E-475D-B7BE-3E5C71B74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617019-688E-41E8-BA1F-D274BA97B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247021-FAC6-43FC-A25F-3CBDA4B6D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2AF79-5C6C-4CEA-98CC-B03301505C4D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0238678-57BA-4796-A811-09049CB7A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6A2A823-8B6B-45B9-B5A1-31155F26A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E75DC-D491-4C40-9398-67148FDF4D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92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1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5.sv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microsoft.com/office/2007/relationships/hdphoto" Target="../media/hdphoto1.wdp"/><Relationship Id="rId9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microsoft.com/office/2007/relationships/hdphoto" Target="../media/hdphoto1.wdp"/><Relationship Id="rId9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11" Type="http://schemas.openxmlformats.org/officeDocument/2006/relationships/image" Target="../media/image26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microsoft.com/office/2007/relationships/hdphoto" Target="../media/hdphoto1.wdp"/><Relationship Id="rId9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11" Type="http://schemas.openxmlformats.org/officeDocument/2006/relationships/image" Target="../media/image26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microsoft.com/office/2007/relationships/hdphoto" Target="../media/hdphoto1.wdp"/><Relationship Id="rId9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11" Type="http://schemas.openxmlformats.org/officeDocument/2006/relationships/image" Target="../media/image26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microsoft.com/office/2007/relationships/hdphoto" Target="../media/hdphoto1.wdp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11" Type="http://schemas.openxmlformats.org/officeDocument/2006/relationships/image" Target="../media/image26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microsoft.com/office/2007/relationships/hdphoto" Target="../media/hdphoto1.wdp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D8990-B819-4804-8064-9600DE7CE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000" y="1122363"/>
            <a:ext cx="10414000" cy="2387600"/>
          </a:xfrm>
        </p:spPr>
        <p:txBody>
          <a:bodyPr>
            <a:noAutofit/>
          </a:bodyPr>
          <a:lstStyle/>
          <a:p>
            <a:r>
              <a:rPr lang="en-GB" sz="4800" b="1" dirty="0"/>
              <a:t>Manoeuvrability and communication requirements for safe operation when manned and unmanned vessels meet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AFD53DA-74F1-4FEA-9BCB-4649CBE47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Ingmar Wever</a:t>
            </a:r>
          </a:p>
          <a:p>
            <a:r>
              <a:rPr lang="nl-NL" dirty="0"/>
              <a:t>MSc Thesis Presentation</a:t>
            </a:r>
          </a:p>
          <a:p>
            <a:r>
              <a:rPr lang="nl-NL" dirty="0"/>
              <a:t>December 19,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31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DF7B073-2DB4-482C-B008-6A378943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II: </a:t>
            </a:r>
            <a:r>
              <a:rPr lang="en-GB" dirty="0"/>
              <a:t>Effect of manoeuvrability on decision making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892BE1B-B810-4C3D-A8A5-9AEF71046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/>
              <a:t>How do ship manoeuvrability characteristics influence the domain for decision making, to ensure that the chosen strategy will result in a closest point of approach that does not require communication?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522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49F1C-C96B-4D15-B3DA-24E28FDE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1C707B-7B21-4188-931E-2B051ACB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what I’m going to look into and develop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565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4C49C-17C1-47F5-911A-35584318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jl: ingekeept rechts 4">
            <a:extLst>
              <a:ext uri="{FF2B5EF4-FFF2-40B4-BE49-F238E27FC236}">
                <a16:creationId xmlns:a16="http://schemas.microsoft.com/office/drawing/2014/main" id="{C51B9A32-6F6A-49BC-AB82-54DE0D811F37}"/>
              </a:ext>
            </a:extLst>
          </p:cNvPr>
          <p:cNvSpPr/>
          <p:nvPr/>
        </p:nvSpPr>
        <p:spPr>
          <a:xfrm>
            <a:off x="2169497" y="3637090"/>
            <a:ext cx="8152444" cy="1009816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8D244CE-1B9B-4665-B628-4687764288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841419"/>
              </p:ext>
            </p:extLst>
          </p:nvPr>
        </p:nvGraphicFramePr>
        <p:xfrm>
          <a:off x="2641954" y="3525530"/>
          <a:ext cx="7026843" cy="1232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7717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5CF00-A5E0-4492-AA34-BFA20A69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68C0F1-7A5F-4BBA-864A-4D2E317B1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use case which is used as example</a:t>
            </a:r>
          </a:p>
          <a:p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7745C6F-C707-49B1-998F-E5D08E896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513" y="2403686"/>
            <a:ext cx="5941896" cy="426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0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E8545-A4C9-4B1A-9B3A-6ACBD319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Identify</a:t>
            </a:r>
            <a:r>
              <a:rPr lang="nl-NL" dirty="0"/>
              <a:t> </a:t>
            </a:r>
            <a:r>
              <a:rPr lang="nl-NL" dirty="0" err="1"/>
              <a:t>situation</a:t>
            </a:r>
            <a:endParaRPr lang="en-GB" dirty="0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0971296C-F70F-4D1F-837B-AA2486A55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56" y="1184565"/>
            <a:ext cx="4946072" cy="494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85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28178-C84B-415E-A697-5E59D210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Situation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case</a:t>
            </a:r>
            <a:endParaRPr lang="en-GB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0C022E55-3611-4D27-BE22-1555A8F01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964" y="1825625"/>
            <a:ext cx="6658071" cy="4351338"/>
          </a:xfrm>
        </p:spPr>
      </p:pic>
    </p:spTree>
    <p:extLst>
      <p:ext uri="{BB962C8B-B14F-4D97-AF65-F5344CB8AC3E}">
        <p14:creationId xmlns:p14="http://schemas.microsoft.com/office/powerpoint/2010/main" val="2077915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94C37-0A9A-41FD-B804-5F80F72F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Criteria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4FBD3C-DC9D-4A47-B672-D7DECE786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CPA</a:t>
            </a:r>
          </a:p>
          <a:p>
            <a:endParaRPr lang="nl-NL" dirty="0"/>
          </a:p>
          <a:p>
            <a:r>
              <a:rPr lang="nl-NL" dirty="0"/>
              <a:t>P</a:t>
            </a:r>
            <a:r>
              <a:rPr lang="en-GB" dirty="0" err="1"/>
              <a:t>assing</a:t>
            </a:r>
            <a:r>
              <a:rPr lang="en-GB" dirty="0"/>
              <a:t> distance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936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85B53-A148-4DC9-A6FA-5DBDA03D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Evualtion</a:t>
            </a:r>
            <a:r>
              <a:rPr lang="nl-NL" dirty="0"/>
              <a:t> of criteria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case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A864FC-D8CC-48DC-A2A8-7755632D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is use case critical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1117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C29B9-A8C2-402E-9A5B-95D655B2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Sea-trials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A40866-1FDF-402C-A845-41D98EA29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sea-trials and manoeuvring characteristics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467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A423F-030F-41FC-9E42-00F88671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68C91D-CB03-4856-AF13-5A22A7138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Results of chosen strategy for specific use case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969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592F3-79A3-45CF-8781-FD0C41CB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Autonomous</a:t>
            </a:r>
            <a:r>
              <a:rPr lang="nl-NL" dirty="0"/>
              <a:t> </a:t>
            </a:r>
            <a:r>
              <a:rPr lang="nl-NL" dirty="0" err="1"/>
              <a:t>shipping</a:t>
            </a:r>
            <a:r>
              <a:rPr lang="nl-NL" dirty="0"/>
              <a:t> (1) - </a:t>
            </a:r>
            <a:r>
              <a:rPr lang="nl-NL" dirty="0" err="1"/>
              <a:t>Cognitive</a:t>
            </a:r>
            <a:endParaRPr lang="en-GB" dirty="0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ACE7275A-DC3D-48D0-81D3-EBE689ADD637}"/>
              </a:ext>
            </a:extLst>
          </p:cNvPr>
          <p:cNvSpPr/>
          <p:nvPr/>
        </p:nvSpPr>
        <p:spPr>
          <a:xfrm>
            <a:off x="2355923" y="2303201"/>
            <a:ext cx="359924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2B362B69-681B-4A1E-9C31-7F665CC72001}"/>
              </a:ext>
            </a:extLst>
          </p:cNvPr>
          <p:cNvSpPr/>
          <p:nvPr/>
        </p:nvSpPr>
        <p:spPr>
          <a:xfrm>
            <a:off x="2355923" y="2885239"/>
            <a:ext cx="359924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B1EBD7D3-C879-4F7A-AD10-D4EC3E3145B2}"/>
              </a:ext>
            </a:extLst>
          </p:cNvPr>
          <p:cNvSpPr/>
          <p:nvPr/>
        </p:nvSpPr>
        <p:spPr>
          <a:xfrm>
            <a:off x="2355923" y="3467278"/>
            <a:ext cx="359924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1F771D98-B67B-4BC9-8541-EE9A5A65FE46}"/>
              </a:ext>
            </a:extLst>
          </p:cNvPr>
          <p:cNvSpPr/>
          <p:nvPr/>
        </p:nvSpPr>
        <p:spPr>
          <a:xfrm>
            <a:off x="2362408" y="4041209"/>
            <a:ext cx="359924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78FAAF07-147F-472B-9D03-AB25FAAADB96}"/>
              </a:ext>
            </a:extLst>
          </p:cNvPr>
          <p:cNvSpPr/>
          <p:nvPr/>
        </p:nvSpPr>
        <p:spPr>
          <a:xfrm>
            <a:off x="2362408" y="4623247"/>
            <a:ext cx="359924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C524BF17-4E62-4987-8A7E-14EBE48A4461}"/>
              </a:ext>
            </a:extLst>
          </p:cNvPr>
          <p:cNvSpPr/>
          <p:nvPr/>
        </p:nvSpPr>
        <p:spPr>
          <a:xfrm>
            <a:off x="2362408" y="5205286"/>
            <a:ext cx="359924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" name="Tabel 9">
            <a:extLst>
              <a:ext uri="{FF2B5EF4-FFF2-40B4-BE49-F238E27FC236}">
                <a16:creationId xmlns:a16="http://schemas.microsoft.com/office/drawing/2014/main" id="{23516638-5B67-4E1B-8462-9ABD6BADD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878573"/>
              </p:ext>
            </p:extLst>
          </p:nvPr>
        </p:nvGraphicFramePr>
        <p:xfrm>
          <a:off x="2395373" y="1680631"/>
          <a:ext cx="7026073" cy="3965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854">
                  <a:extLst>
                    <a:ext uri="{9D8B030D-6E8A-4147-A177-3AD203B41FA5}">
                      <a16:colId xmlns:a16="http://schemas.microsoft.com/office/drawing/2014/main" val="3751498002"/>
                    </a:ext>
                  </a:extLst>
                </a:gridCol>
                <a:gridCol w="1436844">
                  <a:extLst>
                    <a:ext uri="{9D8B030D-6E8A-4147-A177-3AD203B41FA5}">
                      <a16:colId xmlns:a16="http://schemas.microsoft.com/office/drawing/2014/main" val="2735508899"/>
                    </a:ext>
                  </a:extLst>
                </a:gridCol>
                <a:gridCol w="496466">
                  <a:extLst>
                    <a:ext uri="{9D8B030D-6E8A-4147-A177-3AD203B41FA5}">
                      <a16:colId xmlns:a16="http://schemas.microsoft.com/office/drawing/2014/main" val="1519187733"/>
                    </a:ext>
                  </a:extLst>
                </a:gridCol>
                <a:gridCol w="496466">
                  <a:extLst>
                    <a:ext uri="{9D8B030D-6E8A-4147-A177-3AD203B41FA5}">
                      <a16:colId xmlns:a16="http://schemas.microsoft.com/office/drawing/2014/main" val="1137090738"/>
                    </a:ext>
                  </a:extLst>
                </a:gridCol>
                <a:gridCol w="1274323">
                  <a:extLst>
                    <a:ext uri="{9D8B030D-6E8A-4147-A177-3AD203B41FA5}">
                      <a16:colId xmlns:a16="http://schemas.microsoft.com/office/drawing/2014/main" val="3174165880"/>
                    </a:ext>
                  </a:extLst>
                </a:gridCol>
                <a:gridCol w="1439694">
                  <a:extLst>
                    <a:ext uri="{9D8B030D-6E8A-4147-A177-3AD203B41FA5}">
                      <a16:colId xmlns:a16="http://schemas.microsoft.com/office/drawing/2014/main" val="483133045"/>
                    </a:ext>
                  </a:extLst>
                </a:gridCol>
                <a:gridCol w="1556426">
                  <a:extLst>
                    <a:ext uri="{9D8B030D-6E8A-4147-A177-3AD203B41FA5}">
                      <a16:colId xmlns:a16="http://schemas.microsoft.com/office/drawing/2014/main" val="97120362"/>
                    </a:ext>
                  </a:extLst>
                </a:gridCol>
              </a:tblGrid>
              <a:tr h="394941"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nl-NL" sz="1400" dirty="0"/>
                        <a:t>Course and speed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Monitoring of environment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Fallback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when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automation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fails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Automated</a:t>
                      </a:r>
                      <a:r>
                        <a:rPr lang="nl-NL" sz="1400" dirty="0"/>
                        <a:t> system in control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851469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0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No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55242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1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Driver assistance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25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rgbClr val="A7E8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41559131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2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Partial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0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rgbClr val="A7E8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47727665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3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Conditional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70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rgbClr val="A7E8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24899837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4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High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75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rgbClr val="A7E8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29610690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5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Full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403636"/>
                  </a:ext>
                </a:extLst>
              </a:tr>
            </a:tbl>
          </a:graphicData>
        </a:graphic>
      </p:graphicFrame>
      <p:pic>
        <p:nvPicPr>
          <p:cNvPr id="11" name="Picture 4" descr="Afbeeldingsresultaat voor ship icon">
            <a:extLst>
              <a:ext uri="{FF2B5EF4-FFF2-40B4-BE49-F238E27FC236}">
                <a16:creationId xmlns:a16="http://schemas.microsoft.com/office/drawing/2014/main" id="{49E3A956-9698-43D0-8D6B-B6BF683DF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119" y="4483008"/>
            <a:ext cx="1230976" cy="123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ep 11">
            <a:extLst>
              <a:ext uri="{FF2B5EF4-FFF2-40B4-BE49-F238E27FC236}">
                <a16:creationId xmlns:a16="http://schemas.microsoft.com/office/drawing/2014/main" id="{969E5A35-B37A-4271-B3A9-88F25DBD9A93}"/>
              </a:ext>
            </a:extLst>
          </p:cNvPr>
          <p:cNvGrpSpPr/>
          <p:nvPr/>
        </p:nvGrpSpPr>
        <p:grpSpPr>
          <a:xfrm>
            <a:off x="5944800" y="2412907"/>
            <a:ext cx="1174751" cy="1174751"/>
            <a:chOff x="4474368" y="1549399"/>
            <a:chExt cx="1174751" cy="1174751"/>
          </a:xfrm>
        </p:grpSpPr>
        <p:grpSp>
          <p:nvGrpSpPr>
            <p:cNvPr id="13" name="Graphic 19">
              <a:extLst>
                <a:ext uri="{FF2B5EF4-FFF2-40B4-BE49-F238E27FC236}">
                  <a16:creationId xmlns:a16="http://schemas.microsoft.com/office/drawing/2014/main" id="{DA4AE2A1-E272-416C-AD2B-2F82051164CF}"/>
                </a:ext>
              </a:extLst>
            </p:cNvPr>
            <p:cNvGrpSpPr/>
            <p:nvPr/>
          </p:nvGrpSpPr>
          <p:grpSpPr>
            <a:xfrm>
              <a:off x="4474368" y="1549399"/>
              <a:ext cx="1174751" cy="1174751"/>
              <a:chOff x="4474368" y="1549399"/>
              <a:chExt cx="1174751" cy="1174751"/>
            </a:xfrm>
          </p:grpSpPr>
          <p:sp>
            <p:nvSpPr>
              <p:cNvPr id="16" name="Vrije vorm: vorm 15">
                <a:extLst>
                  <a:ext uri="{FF2B5EF4-FFF2-40B4-BE49-F238E27FC236}">
                    <a16:creationId xmlns:a16="http://schemas.microsoft.com/office/drawing/2014/main" id="{5FA3FE65-24F2-4485-B1A3-A36431AF5E71}"/>
                  </a:ext>
                </a:extLst>
              </p:cNvPr>
              <p:cNvSpPr/>
              <p:nvPr/>
            </p:nvSpPr>
            <p:spPr>
              <a:xfrm>
                <a:off x="4765809" y="2036802"/>
                <a:ext cx="89292" cy="133938"/>
              </a:xfrm>
              <a:custGeom>
                <a:avLst/>
                <a:gdLst>
                  <a:gd name="connsiteX0" fmla="*/ 47649 w 89292"/>
                  <a:gd name="connsiteY0" fmla="*/ 3771 h 133938"/>
                  <a:gd name="connsiteX1" fmla="*/ 2093 w 89292"/>
                  <a:gd name="connsiteY1" fmla="*/ 40495 h 133938"/>
                  <a:gd name="connsiteX2" fmla="*/ 78019 w 89292"/>
                  <a:gd name="connsiteY2" fmla="*/ 113941 h 133938"/>
                  <a:gd name="connsiteX3" fmla="*/ 47649 w 89292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92" h="133938">
                    <a:moveTo>
                      <a:pt x="47649" y="3771"/>
                    </a:moveTo>
                    <a:cubicBezTo>
                      <a:pt x="20124" y="-3116"/>
                      <a:pt x="2093" y="11598"/>
                      <a:pt x="2093" y="40495"/>
                    </a:cubicBezTo>
                    <a:cubicBezTo>
                      <a:pt x="2093" y="78748"/>
                      <a:pt x="39107" y="172469"/>
                      <a:pt x="78019" y="113941"/>
                    </a:cubicBezTo>
                    <a:cubicBezTo>
                      <a:pt x="116931" y="55412"/>
                      <a:pt x="47649" y="3771"/>
                      <a:pt x="47649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Vrije vorm: vorm 16">
                <a:extLst>
                  <a:ext uri="{FF2B5EF4-FFF2-40B4-BE49-F238E27FC236}">
                    <a16:creationId xmlns:a16="http://schemas.microsoft.com/office/drawing/2014/main" id="{3BF17FF1-225F-40A8-856E-25C917B2A227}"/>
                  </a:ext>
                </a:extLst>
              </p:cNvPr>
              <p:cNvSpPr/>
              <p:nvPr/>
            </p:nvSpPr>
            <p:spPr>
              <a:xfrm>
                <a:off x="5257555" y="2036802"/>
                <a:ext cx="97663" cy="133938"/>
              </a:xfrm>
              <a:custGeom>
                <a:avLst/>
                <a:gdLst>
                  <a:gd name="connsiteX0" fmla="*/ 48191 w 97663"/>
                  <a:gd name="connsiteY0" fmla="*/ 3771 h 133938"/>
                  <a:gd name="connsiteX1" fmla="*/ 97918 w 97663"/>
                  <a:gd name="connsiteY1" fmla="*/ 40495 h 133938"/>
                  <a:gd name="connsiteX2" fmla="*/ 15041 w 97663"/>
                  <a:gd name="connsiteY2" fmla="*/ 113941 h 133938"/>
                  <a:gd name="connsiteX3" fmla="*/ 48191 w 97663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663" h="133938">
                    <a:moveTo>
                      <a:pt x="48191" y="3771"/>
                    </a:moveTo>
                    <a:cubicBezTo>
                      <a:pt x="78235" y="-3116"/>
                      <a:pt x="97918" y="11598"/>
                      <a:pt x="97918" y="40495"/>
                    </a:cubicBezTo>
                    <a:cubicBezTo>
                      <a:pt x="97918" y="78748"/>
                      <a:pt x="57516" y="172469"/>
                      <a:pt x="15041" y="113941"/>
                    </a:cubicBezTo>
                    <a:cubicBezTo>
                      <a:pt x="-27434" y="55412"/>
                      <a:pt x="48191" y="3771"/>
                      <a:pt x="48191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Vrije vorm: vorm 17">
                <a:extLst>
                  <a:ext uri="{FF2B5EF4-FFF2-40B4-BE49-F238E27FC236}">
                    <a16:creationId xmlns:a16="http://schemas.microsoft.com/office/drawing/2014/main" id="{6AFC0413-54AA-40BE-B447-8DD3B231C388}"/>
                  </a:ext>
                </a:extLst>
              </p:cNvPr>
              <p:cNvSpPr/>
              <p:nvPr/>
            </p:nvSpPr>
            <p:spPr>
              <a:xfrm>
                <a:off x="4858121" y="2245047"/>
                <a:ext cx="404605" cy="351588"/>
              </a:xfrm>
              <a:custGeom>
                <a:avLst/>
                <a:gdLst>
                  <a:gd name="connsiteX0" fmla="*/ 2093 w 404605"/>
                  <a:gd name="connsiteY0" fmla="*/ 125581 h 351588"/>
                  <a:gd name="connsiteX1" fmla="*/ 38563 w 404605"/>
                  <a:gd name="connsiteY1" fmla="*/ 2093 h 351588"/>
                  <a:gd name="connsiteX2" fmla="*/ 369073 w 404605"/>
                  <a:gd name="connsiteY2" fmla="*/ 2093 h 351588"/>
                  <a:gd name="connsiteX3" fmla="*/ 405041 w 404605"/>
                  <a:gd name="connsiteY3" fmla="*/ 125581 h 351588"/>
                  <a:gd name="connsiteX4" fmla="*/ 203818 w 404605"/>
                  <a:gd name="connsiteY4" fmla="*/ 350963 h 351588"/>
                  <a:gd name="connsiteX5" fmla="*/ 2093 w 404605"/>
                  <a:gd name="connsiteY5" fmla="*/ 125581 h 35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605" h="351588">
                    <a:moveTo>
                      <a:pt x="2093" y="125581"/>
                    </a:moveTo>
                    <a:cubicBezTo>
                      <a:pt x="43156" y="99142"/>
                      <a:pt x="38563" y="20453"/>
                      <a:pt x="38563" y="2093"/>
                    </a:cubicBezTo>
                    <a:lnTo>
                      <a:pt x="369073" y="2093"/>
                    </a:lnTo>
                    <a:cubicBezTo>
                      <a:pt x="369073" y="20453"/>
                      <a:pt x="363980" y="99142"/>
                      <a:pt x="405041" y="125581"/>
                    </a:cubicBezTo>
                    <a:lnTo>
                      <a:pt x="203818" y="350963"/>
                    </a:lnTo>
                    <a:lnTo>
                      <a:pt x="2093" y="125581"/>
                    </a:lnTo>
                    <a:close/>
                  </a:path>
                </a:pathLst>
              </a:custGeom>
              <a:solidFill>
                <a:srgbClr val="FFD7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Vrije vorm: vorm 18">
                <a:extLst>
                  <a:ext uri="{FF2B5EF4-FFF2-40B4-BE49-F238E27FC236}">
                    <a16:creationId xmlns:a16="http://schemas.microsoft.com/office/drawing/2014/main" id="{D6E111B8-CBDE-4E1E-970B-9745174393FB}"/>
                  </a:ext>
                </a:extLst>
              </p:cNvPr>
              <p:cNvSpPr/>
              <p:nvPr/>
            </p:nvSpPr>
            <p:spPr>
              <a:xfrm>
                <a:off x="4894591" y="2245047"/>
                <a:ext cx="368330" cy="203698"/>
              </a:xfrm>
              <a:custGeom>
                <a:avLst/>
                <a:gdLst>
                  <a:gd name="connsiteX0" fmla="*/ 295878 w 368330"/>
                  <a:gd name="connsiteY0" fmla="*/ 204072 h 203697"/>
                  <a:gd name="connsiteX1" fmla="*/ 368571 w 368330"/>
                  <a:gd name="connsiteY1" fmla="*/ 125581 h 203697"/>
                  <a:gd name="connsiteX2" fmla="*/ 332602 w 368330"/>
                  <a:gd name="connsiteY2" fmla="*/ 2093 h 203697"/>
                  <a:gd name="connsiteX3" fmla="*/ 2093 w 368330"/>
                  <a:gd name="connsiteY3" fmla="*/ 2093 h 203697"/>
                  <a:gd name="connsiteX4" fmla="*/ 295878 w 368330"/>
                  <a:gd name="connsiteY4" fmla="*/ 204072 h 20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30" h="203697">
                    <a:moveTo>
                      <a:pt x="295878" y="204072"/>
                    </a:moveTo>
                    <a:lnTo>
                      <a:pt x="368571" y="125581"/>
                    </a:lnTo>
                    <a:cubicBezTo>
                      <a:pt x="327507" y="99145"/>
                      <a:pt x="332602" y="20453"/>
                      <a:pt x="332602" y="2093"/>
                    </a:cubicBezTo>
                    <a:lnTo>
                      <a:pt x="2093" y="2093"/>
                    </a:lnTo>
                    <a:cubicBezTo>
                      <a:pt x="25805" y="70270"/>
                      <a:pt x="182650" y="187240"/>
                      <a:pt x="295878" y="204072"/>
                    </a:cubicBezTo>
                    <a:close/>
                  </a:path>
                </a:pathLst>
              </a:custGeom>
              <a:solidFill>
                <a:srgbClr val="FDC88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Vrije vorm: vorm 19">
                <a:extLst>
                  <a:ext uri="{FF2B5EF4-FFF2-40B4-BE49-F238E27FC236}">
                    <a16:creationId xmlns:a16="http://schemas.microsoft.com/office/drawing/2014/main" id="{C4FD7B0B-8EB8-4715-99A3-A35F02C4D94D}"/>
                  </a:ext>
                </a:extLst>
              </p:cNvPr>
              <p:cNvSpPr/>
              <p:nvPr/>
            </p:nvSpPr>
            <p:spPr>
              <a:xfrm>
                <a:off x="4802788" y="1804367"/>
                <a:ext cx="516221" cy="535753"/>
              </a:xfrm>
              <a:custGeom>
                <a:avLst/>
                <a:gdLst>
                  <a:gd name="connsiteX0" fmla="*/ 516215 w 516220"/>
                  <a:gd name="connsiteY0" fmla="*/ 204072 h 535753"/>
                  <a:gd name="connsiteX1" fmla="*/ 259154 w 516220"/>
                  <a:gd name="connsiteY1" fmla="*/ 534582 h 535753"/>
                  <a:gd name="connsiteX2" fmla="*/ 2093 w 516220"/>
                  <a:gd name="connsiteY2" fmla="*/ 204072 h 535753"/>
                  <a:gd name="connsiteX3" fmla="*/ 259154 w 516220"/>
                  <a:gd name="connsiteY3" fmla="*/ 2093 h 535753"/>
                  <a:gd name="connsiteX4" fmla="*/ 516215 w 516220"/>
                  <a:gd name="connsiteY4" fmla="*/ 204072 h 53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220" h="535753">
                    <a:moveTo>
                      <a:pt x="516215" y="204072"/>
                    </a:moveTo>
                    <a:cubicBezTo>
                      <a:pt x="516215" y="351114"/>
                      <a:pt x="431547" y="534582"/>
                      <a:pt x="259154" y="534582"/>
                    </a:cubicBezTo>
                    <a:cubicBezTo>
                      <a:pt x="86761" y="534582"/>
                      <a:pt x="2093" y="351114"/>
                      <a:pt x="2093" y="204072"/>
                    </a:cubicBezTo>
                    <a:cubicBezTo>
                      <a:pt x="2093" y="57030"/>
                      <a:pt x="117185" y="2093"/>
                      <a:pt x="259154" y="2093"/>
                    </a:cubicBezTo>
                    <a:cubicBezTo>
                      <a:pt x="401123" y="2093"/>
                      <a:pt x="516215" y="57030"/>
                      <a:pt x="516215" y="204072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Vrije vorm: vorm 20">
                <a:extLst>
                  <a:ext uri="{FF2B5EF4-FFF2-40B4-BE49-F238E27FC236}">
                    <a16:creationId xmlns:a16="http://schemas.microsoft.com/office/drawing/2014/main" id="{55B09F7C-A198-4081-81C7-6522B11A777E}"/>
                  </a:ext>
                </a:extLst>
              </p:cNvPr>
              <p:cNvSpPr/>
              <p:nvPr/>
            </p:nvSpPr>
            <p:spPr>
              <a:xfrm>
                <a:off x="4802788" y="1914537"/>
                <a:ext cx="516221" cy="454832"/>
              </a:xfrm>
              <a:custGeom>
                <a:avLst/>
                <a:gdLst>
                  <a:gd name="connsiteX0" fmla="*/ 510191 w 516220"/>
                  <a:gd name="connsiteY0" fmla="*/ 40332 h 454832"/>
                  <a:gd name="connsiteX1" fmla="*/ 479494 w 516220"/>
                  <a:gd name="connsiteY1" fmla="*/ 2093 h 454832"/>
                  <a:gd name="connsiteX2" fmla="*/ 479494 w 516220"/>
                  <a:gd name="connsiteY2" fmla="*/ 20454 h 454832"/>
                  <a:gd name="connsiteX3" fmla="*/ 424409 w 516220"/>
                  <a:gd name="connsiteY3" fmla="*/ 259154 h 454832"/>
                  <a:gd name="connsiteX4" fmla="*/ 348374 w 516220"/>
                  <a:gd name="connsiteY4" fmla="*/ 267600 h 454832"/>
                  <a:gd name="connsiteX5" fmla="*/ 169934 w 516220"/>
                  <a:gd name="connsiteY5" fmla="*/ 267600 h 454832"/>
                  <a:gd name="connsiteX6" fmla="*/ 93899 w 516220"/>
                  <a:gd name="connsiteY6" fmla="*/ 259154 h 454832"/>
                  <a:gd name="connsiteX7" fmla="*/ 38814 w 516220"/>
                  <a:gd name="connsiteY7" fmla="*/ 20454 h 454832"/>
                  <a:gd name="connsiteX8" fmla="*/ 38814 w 516220"/>
                  <a:gd name="connsiteY8" fmla="*/ 2093 h 454832"/>
                  <a:gd name="connsiteX9" fmla="*/ 8117 w 516220"/>
                  <a:gd name="connsiteY9" fmla="*/ 40332 h 454832"/>
                  <a:gd name="connsiteX10" fmla="*/ 2093 w 516220"/>
                  <a:gd name="connsiteY10" fmla="*/ 94058 h 454832"/>
                  <a:gd name="connsiteX11" fmla="*/ 259154 w 516220"/>
                  <a:gd name="connsiteY11" fmla="*/ 453099 h 454832"/>
                  <a:gd name="connsiteX12" fmla="*/ 516215 w 516220"/>
                  <a:gd name="connsiteY12" fmla="*/ 94058 h 454832"/>
                  <a:gd name="connsiteX13" fmla="*/ 510191 w 516220"/>
                  <a:gd name="connsiteY13" fmla="*/ 40332 h 454832"/>
                  <a:gd name="connsiteX14" fmla="*/ 204066 w 516220"/>
                  <a:gd name="connsiteY14" fmla="*/ 302765 h 454832"/>
                  <a:gd name="connsiteX15" fmla="*/ 314236 w 516220"/>
                  <a:gd name="connsiteY15" fmla="*/ 302765 h 454832"/>
                  <a:gd name="connsiteX16" fmla="*/ 347930 w 516220"/>
                  <a:gd name="connsiteY16" fmla="*/ 324932 h 454832"/>
                  <a:gd name="connsiteX17" fmla="*/ 261177 w 516220"/>
                  <a:gd name="connsiteY17" fmla="*/ 339486 h 454832"/>
                  <a:gd name="connsiteX18" fmla="*/ 171201 w 516220"/>
                  <a:gd name="connsiteY18" fmla="*/ 323400 h 454832"/>
                  <a:gd name="connsiteX19" fmla="*/ 204066 w 516220"/>
                  <a:gd name="connsiteY19" fmla="*/ 302765 h 454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16220" h="454832">
                    <a:moveTo>
                      <a:pt x="510191" y="40332"/>
                    </a:moveTo>
                    <a:cubicBezTo>
                      <a:pt x="495379" y="21472"/>
                      <a:pt x="479494" y="2093"/>
                      <a:pt x="479494" y="2093"/>
                    </a:cubicBezTo>
                    <a:lnTo>
                      <a:pt x="479494" y="20454"/>
                    </a:lnTo>
                    <a:cubicBezTo>
                      <a:pt x="484084" y="186855"/>
                      <a:pt x="424409" y="259154"/>
                      <a:pt x="424409" y="259154"/>
                    </a:cubicBezTo>
                    <a:lnTo>
                      <a:pt x="348374" y="267600"/>
                    </a:lnTo>
                    <a:cubicBezTo>
                      <a:pt x="289075" y="274189"/>
                      <a:pt x="229233" y="274189"/>
                      <a:pt x="169934" y="267600"/>
                    </a:cubicBezTo>
                    <a:lnTo>
                      <a:pt x="93899" y="259154"/>
                    </a:lnTo>
                    <a:cubicBezTo>
                      <a:pt x="93899" y="259154"/>
                      <a:pt x="34224" y="186855"/>
                      <a:pt x="38814" y="20454"/>
                    </a:cubicBezTo>
                    <a:lnTo>
                      <a:pt x="38814" y="2093"/>
                    </a:lnTo>
                    <a:cubicBezTo>
                      <a:pt x="38814" y="2093"/>
                      <a:pt x="22926" y="21469"/>
                      <a:pt x="8117" y="40332"/>
                    </a:cubicBezTo>
                    <a:cubicBezTo>
                      <a:pt x="4258" y="56709"/>
                      <a:pt x="2093" y="74514"/>
                      <a:pt x="2093" y="94058"/>
                    </a:cubicBezTo>
                    <a:cubicBezTo>
                      <a:pt x="2093" y="241100"/>
                      <a:pt x="86761" y="453099"/>
                      <a:pt x="259154" y="453099"/>
                    </a:cubicBezTo>
                    <a:cubicBezTo>
                      <a:pt x="431547" y="453099"/>
                      <a:pt x="516215" y="241100"/>
                      <a:pt x="516215" y="94058"/>
                    </a:cubicBezTo>
                    <a:cubicBezTo>
                      <a:pt x="516215" y="74514"/>
                      <a:pt x="514050" y="56709"/>
                      <a:pt x="510191" y="40332"/>
                    </a:cubicBezTo>
                    <a:close/>
                    <a:moveTo>
                      <a:pt x="204066" y="302765"/>
                    </a:moveTo>
                    <a:lnTo>
                      <a:pt x="314236" y="302765"/>
                    </a:lnTo>
                    <a:cubicBezTo>
                      <a:pt x="329340" y="302765"/>
                      <a:pt x="342291" y="311898"/>
                      <a:pt x="347930" y="324932"/>
                    </a:cubicBezTo>
                    <a:cubicBezTo>
                      <a:pt x="327588" y="333783"/>
                      <a:pt x="296367" y="339486"/>
                      <a:pt x="261177" y="339486"/>
                    </a:cubicBezTo>
                    <a:cubicBezTo>
                      <a:pt x="224020" y="339486"/>
                      <a:pt x="191362" y="333113"/>
                      <a:pt x="171201" y="323400"/>
                    </a:cubicBezTo>
                    <a:cubicBezTo>
                      <a:pt x="177181" y="311223"/>
                      <a:pt x="189584" y="302765"/>
                      <a:pt x="204066" y="302765"/>
                    </a:cubicBezTo>
                    <a:close/>
                  </a:path>
                </a:pathLst>
              </a:custGeom>
              <a:solidFill>
                <a:srgbClr val="A779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Vrije vorm: vorm 21">
                <a:extLst>
                  <a:ext uri="{FF2B5EF4-FFF2-40B4-BE49-F238E27FC236}">
                    <a16:creationId xmlns:a16="http://schemas.microsoft.com/office/drawing/2014/main" id="{4917831B-DA7D-4562-8168-1C3CE9CE9DDF}"/>
                  </a:ext>
                </a:extLst>
              </p:cNvPr>
              <p:cNvSpPr/>
              <p:nvPr/>
            </p:nvSpPr>
            <p:spPr>
              <a:xfrm>
                <a:off x="4792458" y="1924884"/>
                <a:ext cx="66969" cy="159052"/>
              </a:xfrm>
              <a:custGeom>
                <a:avLst/>
                <a:gdLst>
                  <a:gd name="connsiteX0" fmla="*/ 67505 w 66969"/>
                  <a:gd name="connsiteY0" fmla="*/ 35109 h 159051"/>
                  <a:gd name="connsiteX1" fmla="*/ 49144 w 66969"/>
                  <a:gd name="connsiteY1" fmla="*/ 157001 h 159051"/>
                  <a:gd name="connsiteX2" fmla="*/ 12420 w 66969"/>
                  <a:gd name="connsiteY2" fmla="*/ 136684 h 159051"/>
                  <a:gd name="connsiteX3" fmla="*/ 2093 w 66969"/>
                  <a:gd name="connsiteY3" fmla="*/ 2093 h 159051"/>
                  <a:gd name="connsiteX4" fmla="*/ 67505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67505" y="35109"/>
                    </a:moveTo>
                    <a:cubicBezTo>
                      <a:pt x="59854" y="57116"/>
                      <a:pt x="49144" y="157001"/>
                      <a:pt x="49144" y="157001"/>
                    </a:cubicBezTo>
                    <a:lnTo>
                      <a:pt x="12420" y="136684"/>
                    </a:lnTo>
                    <a:lnTo>
                      <a:pt x="2093" y="2093"/>
                    </a:lnTo>
                    <a:lnTo>
                      <a:pt x="67505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Vrije vorm: vorm 22">
                <a:extLst>
                  <a:ext uri="{FF2B5EF4-FFF2-40B4-BE49-F238E27FC236}">
                    <a16:creationId xmlns:a16="http://schemas.microsoft.com/office/drawing/2014/main" id="{085169ED-C47A-4D8D-9E2D-10BC1275D4D5}"/>
                  </a:ext>
                </a:extLst>
              </p:cNvPr>
              <p:cNvSpPr/>
              <p:nvPr/>
            </p:nvSpPr>
            <p:spPr>
              <a:xfrm>
                <a:off x="5261825" y="1924884"/>
                <a:ext cx="66969" cy="159052"/>
              </a:xfrm>
              <a:custGeom>
                <a:avLst/>
                <a:gdLst>
                  <a:gd name="connsiteX0" fmla="*/ 2093 w 66969"/>
                  <a:gd name="connsiteY0" fmla="*/ 35109 h 159051"/>
                  <a:gd name="connsiteX1" fmla="*/ 20453 w 66969"/>
                  <a:gd name="connsiteY1" fmla="*/ 157001 h 159051"/>
                  <a:gd name="connsiteX2" fmla="*/ 57178 w 66969"/>
                  <a:gd name="connsiteY2" fmla="*/ 136684 h 159051"/>
                  <a:gd name="connsiteX3" fmla="*/ 67505 w 66969"/>
                  <a:gd name="connsiteY3" fmla="*/ 2093 h 159051"/>
                  <a:gd name="connsiteX4" fmla="*/ 2093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2093" y="35109"/>
                    </a:moveTo>
                    <a:cubicBezTo>
                      <a:pt x="9744" y="57116"/>
                      <a:pt x="20453" y="157001"/>
                      <a:pt x="20453" y="157001"/>
                    </a:cubicBezTo>
                    <a:lnTo>
                      <a:pt x="57178" y="136684"/>
                    </a:lnTo>
                    <a:lnTo>
                      <a:pt x="67505" y="2093"/>
                    </a:lnTo>
                    <a:lnTo>
                      <a:pt x="2093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Vrije vorm: vorm 23">
                <a:extLst>
                  <a:ext uri="{FF2B5EF4-FFF2-40B4-BE49-F238E27FC236}">
                    <a16:creationId xmlns:a16="http://schemas.microsoft.com/office/drawing/2014/main" id="{D6B3C012-8F00-43BD-9818-02A526764485}"/>
                  </a:ext>
                </a:extLst>
              </p:cNvPr>
              <p:cNvSpPr/>
              <p:nvPr/>
            </p:nvSpPr>
            <p:spPr>
              <a:xfrm>
                <a:off x="4582445" y="2353665"/>
                <a:ext cx="957101" cy="371121"/>
              </a:xfrm>
              <a:custGeom>
                <a:avLst/>
                <a:gdLst>
                  <a:gd name="connsiteX0" fmla="*/ 901813 w 957101"/>
                  <a:gd name="connsiteY0" fmla="*/ 370878 h 371120"/>
                  <a:gd name="connsiteX1" fmla="*/ 956897 w 957101"/>
                  <a:gd name="connsiteY1" fmla="*/ 315793 h 371120"/>
                  <a:gd name="connsiteX2" fmla="*/ 956897 w 957101"/>
                  <a:gd name="connsiteY2" fmla="*/ 230514 h 371120"/>
                  <a:gd name="connsiteX3" fmla="*/ 816993 w 957101"/>
                  <a:gd name="connsiteY3" fmla="*/ 38851 h 371120"/>
                  <a:gd name="connsiteX4" fmla="*/ 702119 w 957101"/>
                  <a:gd name="connsiteY4" fmla="*/ 2093 h 371120"/>
                  <a:gd name="connsiteX5" fmla="*/ 479497 w 957101"/>
                  <a:gd name="connsiteY5" fmla="*/ 113817 h 371120"/>
                  <a:gd name="connsiteX6" fmla="*/ 256874 w 957101"/>
                  <a:gd name="connsiteY6" fmla="*/ 2093 h 371120"/>
                  <a:gd name="connsiteX7" fmla="*/ 141997 w 957101"/>
                  <a:gd name="connsiteY7" fmla="*/ 38851 h 371120"/>
                  <a:gd name="connsiteX8" fmla="*/ 2093 w 957101"/>
                  <a:gd name="connsiteY8" fmla="*/ 230514 h 371120"/>
                  <a:gd name="connsiteX9" fmla="*/ 2093 w 957101"/>
                  <a:gd name="connsiteY9" fmla="*/ 315793 h 371120"/>
                  <a:gd name="connsiteX10" fmla="*/ 57178 w 957101"/>
                  <a:gd name="connsiteY10" fmla="*/ 370878 h 371120"/>
                  <a:gd name="connsiteX11" fmla="*/ 901813 w 957101"/>
                  <a:gd name="connsiteY11" fmla="*/ 370878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7101" h="371120">
                    <a:moveTo>
                      <a:pt x="901813" y="370878"/>
                    </a:moveTo>
                    <a:cubicBezTo>
                      <a:pt x="932236" y="370878"/>
                      <a:pt x="956897" y="346217"/>
                      <a:pt x="956897" y="315793"/>
                    </a:cubicBezTo>
                    <a:lnTo>
                      <a:pt x="956897" y="230514"/>
                    </a:lnTo>
                    <a:cubicBezTo>
                      <a:pt x="956897" y="149721"/>
                      <a:pt x="893941" y="63470"/>
                      <a:pt x="816993" y="38851"/>
                    </a:cubicBezTo>
                    <a:lnTo>
                      <a:pt x="702119" y="2093"/>
                    </a:lnTo>
                    <a:cubicBezTo>
                      <a:pt x="640315" y="49351"/>
                      <a:pt x="551991" y="113817"/>
                      <a:pt x="479497" y="113817"/>
                    </a:cubicBezTo>
                    <a:cubicBezTo>
                      <a:pt x="407002" y="113817"/>
                      <a:pt x="318678" y="49351"/>
                      <a:pt x="256874" y="2093"/>
                    </a:cubicBezTo>
                    <a:lnTo>
                      <a:pt x="141997" y="38851"/>
                    </a:lnTo>
                    <a:cubicBezTo>
                      <a:pt x="65049" y="63470"/>
                      <a:pt x="2093" y="149721"/>
                      <a:pt x="2093" y="230514"/>
                    </a:cubicBezTo>
                    <a:lnTo>
                      <a:pt x="2093" y="315793"/>
                    </a:lnTo>
                    <a:cubicBezTo>
                      <a:pt x="2093" y="346217"/>
                      <a:pt x="26754" y="370878"/>
                      <a:pt x="57178" y="370878"/>
                    </a:cubicBezTo>
                    <a:lnTo>
                      <a:pt x="901813" y="370878"/>
                    </a:ln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Vrije vorm: vorm 24">
                <a:extLst>
                  <a:ext uri="{FF2B5EF4-FFF2-40B4-BE49-F238E27FC236}">
                    <a16:creationId xmlns:a16="http://schemas.microsoft.com/office/drawing/2014/main" id="{411EC70B-4CE5-4234-8D94-E5EAA20A217B}"/>
                  </a:ext>
                </a:extLst>
              </p:cNvPr>
              <p:cNvSpPr/>
              <p:nvPr/>
            </p:nvSpPr>
            <p:spPr>
              <a:xfrm>
                <a:off x="5023125" y="2465387"/>
                <a:ext cx="75340" cy="75340"/>
              </a:xfrm>
              <a:custGeom>
                <a:avLst/>
                <a:gdLst>
                  <a:gd name="connsiteX0" fmla="*/ 75538 w 75340"/>
                  <a:gd name="connsiteY0" fmla="*/ 57178 h 75340"/>
                  <a:gd name="connsiteX1" fmla="*/ 57178 w 75340"/>
                  <a:gd name="connsiteY1" fmla="*/ 75538 h 75340"/>
                  <a:gd name="connsiteX2" fmla="*/ 20454 w 75340"/>
                  <a:gd name="connsiteY2" fmla="*/ 75538 h 75340"/>
                  <a:gd name="connsiteX3" fmla="*/ 2093 w 75340"/>
                  <a:gd name="connsiteY3" fmla="*/ 57178 h 75340"/>
                  <a:gd name="connsiteX4" fmla="*/ 2093 w 75340"/>
                  <a:gd name="connsiteY4" fmla="*/ 20454 h 75340"/>
                  <a:gd name="connsiteX5" fmla="*/ 20454 w 75340"/>
                  <a:gd name="connsiteY5" fmla="*/ 2093 h 75340"/>
                  <a:gd name="connsiteX6" fmla="*/ 57178 w 75340"/>
                  <a:gd name="connsiteY6" fmla="*/ 2093 h 75340"/>
                  <a:gd name="connsiteX7" fmla="*/ 75538 w 75340"/>
                  <a:gd name="connsiteY7" fmla="*/ 20454 h 75340"/>
                  <a:gd name="connsiteX8" fmla="*/ 75538 w 75340"/>
                  <a:gd name="connsiteY8" fmla="*/ 57178 h 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40" h="75340">
                    <a:moveTo>
                      <a:pt x="75538" y="57178"/>
                    </a:moveTo>
                    <a:cubicBezTo>
                      <a:pt x="75538" y="67276"/>
                      <a:pt x="67276" y="75538"/>
                      <a:pt x="57178" y="75538"/>
                    </a:cubicBezTo>
                    <a:lnTo>
                      <a:pt x="20454" y="75538"/>
                    </a:lnTo>
                    <a:cubicBezTo>
                      <a:pt x="10355" y="75538"/>
                      <a:pt x="2093" y="67276"/>
                      <a:pt x="2093" y="57178"/>
                    </a:cubicBezTo>
                    <a:lnTo>
                      <a:pt x="2093" y="20454"/>
                    </a:lnTo>
                    <a:cubicBezTo>
                      <a:pt x="2093" y="10355"/>
                      <a:pt x="10355" y="2093"/>
                      <a:pt x="20454" y="2093"/>
                    </a:cubicBezTo>
                    <a:lnTo>
                      <a:pt x="57178" y="2093"/>
                    </a:lnTo>
                    <a:cubicBezTo>
                      <a:pt x="67276" y="2093"/>
                      <a:pt x="75538" y="10355"/>
                      <a:pt x="75538" y="20454"/>
                    </a:cubicBezTo>
                    <a:lnTo>
                      <a:pt x="75538" y="5717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Vrije vorm: vorm 25">
                <a:extLst>
                  <a:ext uri="{FF2B5EF4-FFF2-40B4-BE49-F238E27FC236}">
                    <a16:creationId xmlns:a16="http://schemas.microsoft.com/office/drawing/2014/main" id="{D6E17909-9ACE-4DBD-9118-16E2A38844A7}"/>
                  </a:ext>
                </a:extLst>
              </p:cNvPr>
              <p:cNvSpPr/>
              <p:nvPr/>
            </p:nvSpPr>
            <p:spPr>
              <a:xfrm>
                <a:off x="5041485" y="2612281"/>
                <a:ext cx="39065" cy="39065"/>
              </a:xfrm>
              <a:custGeom>
                <a:avLst/>
                <a:gdLst>
                  <a:gd name="connsiteX0" fmla="*/ 38814 w 39065"/>
                  <a:gd name="connsiteY0" fmla="*/ 20454 h 39065"/>
                  <a:gd name="connsiteX1" fmla="*/ 20453 w 39065"/>
                  <a:gd name="connsiteY1" fmla="*/ 38814 h 39065"/>
                  <a:gd name="connsiteX2" fmla="*/ 2093 w 39065"/>
                  <a:gd name="connsiteY2" fmla="*/ 20454 h 39065"/>
                  <a:gd name="connsiteX3" fmla="*/ 20453 w 39065"/>
                  <a:gd name="connsiteY3" fmla="*/ 2093 h 39065"/>
                  <a:gd name="connsiteX4" fmla="*/ 38814 w 39065"/>
                  <a:gd name="connsiteY4" fmla="*/ 20454 h 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65" h="39065">
                    <a:moveTo>
                      <a:pt x="38814" y="20454"/>
                    </a:moveTo>
                    <a:cubicBezTo>
                      <a:pt x="38814" y="30594"/>
                      <a:pt x="30594" y="38814"/>
                      <a:pt x="20453" y="38814"/>
                    </a:cubicBezTo>
                    <a:cubicBezTo>
                      <a:pt x="10313" y="38814"/>
                      <a:pt x="2093" y="30594"/>
                      <a:pt x="2093" y="20454"/>
                    </a:cubicBezTo>
                    <a:cubicBezTo>
                      <a:pt x="2093" y="10313"/>
                      <a:pt x="10313" y="2093"/>
                      <a:pt x="20453" y="2093"/>
                    </a:cubicBezTo>
                    <a:cubicBezTo>
                      <a:pt x="30594" y="2093"/>
                      <a:pt x="38814" y="10313"/>
                      <a:pt x="38814" y="20454"/>
                    </a:cubicBez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Vrije vorm: vorm 26">
                <a:extLst>
                  <a:ext uri="{FF2B5EF4-FFF2-40B4-BE49-F238E27FC236}">
                    <a16:creationId xmlns:a16="http://schemas.microsoft.com/office/drawing/2014/main" id="{39EED910-7043-4210-A2F5-C4ABFEBB2934}"/>
                  </a:ext>
                </a:extLst>
              </p:cNvPr>
              <p:cNvSpPr/>
              <p:nvPr/>
            </p:nvSpPr>
            <p:spPr>
              <a:xfrm>
                <a:off x="4821146" y="2307071"/>
                <a:ext cx="242763" cy="242763"/>
              </a:xfrm>
              <a:custGeom>
                <a:avLst/>
                <a:gdLst>
                  <a:gd name="connsiteX0" fmla="*/ 240793 w 242763"/>
                  <a:gd name="connsiteY0" fmla="*/ 160409 h 242763"/>
                  <a:gd name="connsiteX1" fmla="*/ 164181 w 242763"/>
                  <a:gd name="connsiteY1" fmla="*/ 237021 h 242763"/>
                  <a:gd name="connsiteX2" fmla="*/ 136346 w 242763"/>
                  <a:gd name="connsiteY2" fmla="*/ 234837 h 242763"/>
                  <a:gd name="connsiteX3" fmla="*/ 2093 w 242763"/>
                  <a:gd name="connsiteY3" fmla="*/ 50236 h 242763"/>
                  <a:gd name="connsiteX4" fmla="*/ 44858 w 242763"/>
                  <a:gd name="connsiteY4" fmla="*/ 7471 h 242763"/>
                  <a:gd name="connsiteX5" fmla="*/ 70125 w 242763"/>
                  <a:gd name="connsiteY5" fmla="*/ 6807 h 242763"/>
                  <a:gd name="connsiteX6" fmla="*/ 2407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40793" y="160409"/>
                    </a:moveTo>
                    <a:lnTo>
                      <a:pt x="164181" y="237021"/>
                    </a:lnTo>
                    <a:cubicBezTo>
                      <a:pt x="156203" y="244999"/>
                      <a:pt x="142985" y="243961"/>
                      <a:pt x="136346" y="234837"/>
                    </a:cubicBezTo>
                    <a:lnTo>
                      <a:pt x="2093" y="50236"/>
                    </a:lnTo>
                    <a:lnTo>
                      <a:pt x="44858" y="7471"/>
                    </a:lnTo>
                    <a:cubicBezTo>
                      <a:pt x="51764" y="564"/>
                      <a:pt x="62867" y="274"/>
                      <a:pt x="70125" y="6807"/>
                    </a:cubicBezTo>
                    <a:lnTo>
                      <a:pt x="2407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Vrije vorm: vorm 27">
                <a:extLst>
                  <a:ext uri="{FF2B5EF4-FFF2-40B4-BE49-F238E27FC236}">
                    <a16:creationId xmlns:a16="http://schemas.microsoft.com/office/drawing/2014/main" id="{CC19B6F5-491D-4685-A06C-BE8F95EE2FED}"/>
                  </a:ext>
                </a:extLst>
              </p:cNvPr>
              <p:cNvSpPr/>
              <p:nvPr/>
            </p:nvSpPr>
            <p:spPr>
              <a:xfrm>
                <a:off x="5059846" y="2307071"/>
                <a:ext cx="242763" cy="242763"/>
              </a:xfrm>
              <a:custGeom>
                <a:avLst/>
                <a:gdLst>
                  <a:gd name="connsiteX0" fmla="*/ 2093 w 242763"/>
                  <a:gd name="connsiteY0" fmla="*/ 160409 h 242763"/>
                  <a:gd name="connsiteX1" fmla="*/ 78706 w 242763"/>
                  <a:gd name="connsiteY1" fmla="*/ 237021 h 242763"/>
                  <a:gd name="connsiteX2" fmla="*/ 106540 w 242763"/>
                  <a:gd name="connsiteY2" fmla="*/ 234837 h 242763"/>
                  <a:gd name="connsiteX3" fmla="*/ 240793 w 242763"/>
                  <a:gd name="connsiteY3" fmla="*/ 50236 h 242763"/>
                  <a:gd name="connsiteX4" fmla="*/ 198028 w 242763"/>
                  <a:gd name="connsiteY4" fmla="*/ 7471 h 242763"/>
                  <a:gd name="connsiteX5" fmla="*/ 172761 w 242763"/>
                  <a:gd name="connsiteY5" fmla="*/ 6807 h 242763"/>
                  <a:gd name="connsiteX6" fmla="*/ 20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093" y="160409"/>
                    </a:moveTo>
                    <a:lnTo>
                      <a:pt x="78706" y="237021"/>
                    </a:lnTo>
                    <a:cubicBezTo>
                      <a:pt x="86683" y="244999"/>
                      <a:pt x="99901" y="243961"/>
                      <a:pt x="106540" y="234837"/>
                    </a:cubicBezTo>
                    <a:lnTo>
                      <a:pt x="240793" y="50236"/>
                    </a:lnTo>
                    <a:lnTo>
                      <a:pt x="198028" y="7471"/>
                    </a:lnTo>
                    <a:cubicBezTo>
                      <a:pt x="191122" y="564"/>
                      <a:pt x="180019" y="274"/>
                      <a:pt x="172761" y="6807"/>
                    </a:cubicBezTo>
                    <a:lnTo>
                      <a:pt x="20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Vrije vorm: vorm 28">
                <a:extLst>
                  <a:ext uri="{FF2B5EF4-FFF2-40B4-BE49-F238E27FC236}">
                    <a16:creationId xmlns:a16="http://schemas.microsoft.com/office/drawing/2014/main" id="{F853C73A-7B43-412A-A4DF-0D35F6C03B41}"/>
                  </a:ext>
                </a:extLst>
              </p:cNvPr>
              <p:cNvSpPr/>
              <p:nvPr/>
            </p:nvSpPr>
            <p:spPr>
              <a:xfrm>
                <a:off x="5023125" y="2528505"/>
                <a:ext cx="75340" cy="198117"/>
              </a:xfrm>
              <a:custGeom>
                <a:avLst/>
                <a:gdLst>
                  <a:gd name="connsiteX0" fmla="*/ 64042 w 75340"/>
                  <a:gd name="connsiteY0" fmla="*/ 2093 h 198117"/>
                  <a:gd name="connsiteX1" fmla="*/ 38814 w 75340"/>
                  <a:gd name="connsiteY1" fmla="*/ 12420 h 198117"/>
                  <a:gd name="connsiteX2" fmla="*/ 13589 w 75340"/>
                  <a:gd name="connsiteY2" fmla="*/ 2093 h 198117"/>
                  <a:gd name="connsiteX3" fmla="*/ 2093 w 75340"/>
                  <a:gd name="connsiteY3" fmla="*/ 196038 h 198117"/>
                  <a:gd name="connsiteX4" fmla="*/ 38814 w 75340"/>
                  <a:gd name="connsiteY4" fmla="*/ 196038 h 198117"/>
                  <a:gd name="connsiteX5" fmla="*/ 75538 w 75340"/>
                  <a:gd name="connsiteY5" fmla="*/ 196038 h 19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340" h="198117">
                    <a:moveTo>
                      <a:pt x="64042" y="2093"/>
                    </a:moveTo>
                    <a:lnTo>
                      <a:pt x="38814" y="12420"/>
                    </a:lnTo>
                    <a:lnTo>
                      <a:pt x="13589" y="2093"/>
                    </a:lnTo>
                    <a:lnTo>
                      <a:pt x="2093" y="196038"/>
                    </a:lnTo>
                    <a:lnTo>
                      <a:pt x="38814" y="196038"/>
                    </a:lnTo>
                    <a:lnTo>
                      <a:pt x="75538" y="19603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Vrije vorm: vorm 29">
                <a:extLst>
                  <a:ext uri="{FF2B5EF4-FFF2-40B4-BE49-F238E27FC236}">
                    <a16:creationId xmlns:a16="http://schemas.microsoft.com/office/drawing/2014/main" id="{996D93F8-D469-4D76-8832-C29F61541504}"/>
                  </a:ext>
                </a:extLst>
              </p:cNvPr>
              <p:cNvSpPr/>
              <p:nvPr/>
            </p:nvSpPr>
            <p:spPr>
              <a:xfrm>
                <a:off x="5298547" y="2355217"/>
                <a:ext cx="186956" cy="111615"/>
              </a:xfrm>
              <a:custGeom>
                <a:avLst/>
                <a:gdLst>
                  <a:gd name="connsiteX0" fmla="*/ 2093 w 186955"/>
                  <a:gd name="connsiteY0" fmla="*/ 2093 h 111615"/>
                  <a:gd name="connsiteX1" fmla="*/ 185711 w 186955"/>
                  <a:gd name="connsiteY1" fmla="*/ 57178 h 111615"/>
                  <a:gd name="connsiteX2" fmla="*/ 167348 w 186955"/>
                  <a:gd name="connsiteY2" fmla="*/ 112263 h 111615"/>
                  <a:gd name="connsiteX3" fmla="*/ 38817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2093" y="2093"/>
                    </a:moveTo>
                    <a:lnTo>
                      <a:pt x="185711" y="57178"/>
                    </a:lnTo>
                    <a:lnTo>
                      <a:pt x="167348" y="112263"/>
                    </a:lnTo>
                    <a:lnTo>
                      <a:pt x="38817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Vrije vorm: vorm 30">
                <a:extLst>
                  <a:ext uri="{FF2B5EF4-FFF2-40B4-BE49-F238E27FC236}">
                    <a16:creationId xmlns:a16="http://schemas.microsoft.com/office/drawing/2014/main" id="{F92884DB-FA77-43FD-B6DF-39C5C0AD5933}"/>
                  </a:ext>
                </a:extLst>
              </p:cNvPr>
              <p:cNvSpPr/>
              <p:nvPr/>
            </p:nvSpPr>
            <p:spPr>
              <a:xfrm>
                <a:off x="5423458" y="2398250"/>
                <a:ext cx="39065" cy="64179"/>
              </a:xfrm>
              <a:custGeom>
                <a:avLst/>
                <a:gdLst>
                  <a:gd name="connsiteX0" fmla="*/ 38217 w 39065"/>
                  <a:gd name="connsiteY0" fmla="*/ 7369 h 64178"/>
                  <a:gd name="connsiteX1" fmla="*/ 20629 w 39065"/>
                  <a:gd name="connsiteY1" fmla="*/ 2093 h 64178"/>
                  <a:gd name="connsiteX2" fmla="*/ 2093 w 39065"/>
                  <a:gd name="connsiteY2" fmla="*/ 57702 h 64178"/>
                  <a:gd name="connsiteX3" fmla="*/ 19756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217" y="7369"/>
                    </a:moveTo>
                    <a:lnTo>
                      <a:pt x="20629" y="2093"/>
                    </a:lnTo>
                    <a:lnTo>
                      <a:pt x="2093" y="57702"/>
                    </a:lnTo>
                    <a:lnTo>
                      <a:pt x="19756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Vrije vorm: vorm 31">
                <a:extLst>
                  <a:ext uri="{FF2B5EF4-FFF2-40B4-BE49-F238E27FC236}">
                    <a16:creationId xmlns:a16="http://schemas.microsoft.com/office/drawing/2014/main" id="{10D93899-6795-4ABC-837B-AF6C9D87E1E2}"/>
                  </a:ext>
                </a:extLst>
              </p:cNvPr>
              <p:cNvSpPr/>
              <p:nvPr/>
            </p:nvSpPr>
            <p:spPr>
              <a:xfrm>
                <a:off x="5392144" y="2388900"/>
                <a:ext cx="39065" cy="64179"/>
              </a:xfrm>
              <a:custGeom>
                <a:avLst/>
                <a:gdLst>
                  <a:gd name="connsiteX0" fmla="*/ 38357 w 39065"/>
                  <a:gd name="connsiteY0" fmla="*/ 7369 h 64178"/>
                  <a:gd name="connsiteX1" fmla="*/ 20766 w 39065"/>
                  <a:gd name="connsiteY1" fmla="*/ 2093 h 64178"/>
                  <a:gd name="connsiteX2" fmla="*/ 2093 w 39065"/>
                  <a:gd name="connsiteY2" fmla="*/ 58107 h 64178"/>
                  <a:gd name="connsiteX3" fmla="*/ 19759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357" y="7369"/>
                    </a:moveTo>
                    <a:lnTo>
                      <a:pt x="20766" y="2093"/>
                    </a:lnTo>
                    <a:lnTo>
                      <a:pt x="2093" y="58107"/>
                    </a:lnTo>
                    <a:lnTo>
                      <a:pt x="19759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Vrije vorm: vorm 32">
                <a:extLst>
                  <a:ext uri="{FF2B5EF4-FFF2-40B4-BE49-F238E27FC236}">
                    <a16:creationId xmlns:a16="http://schemas.microsoft.com/office/drawing/2014/main" id="{9CB4CC87-54DB-4D3C-BB95-1CA1E233332F}"/>
                  </a:ext>
                </a:extLst>
              </p:cNvPr>
              <p:cNvSpPr/>
              <p:nvPr/>
            </p:nvSpPr>
            <p:spPr>
              <a:xfrm>
                <a:off x="4637404" y="2355217"/>
                <a:ext cx="186956" cy="111615"/>
              </a:xfrm>
              <a:custGeom>
                <a:avLst/>
                <a:gdLst>
                  <a:gd name="connsiteX0" fmla="*/ 185708 w 186955"/>
                  <a:gd name="connsiteY0" fmla="*/ 2093 h 111615"/>
                  <a:gd name="connsiteX1" fmla="*/ 2093 w 186955"/>
                  <a:gd name="connsiteY1" fmla="*/ 57178 h 111615"/>
                  <a:gd name="connsiteX2" fmla="*/ 20454 w 186955"/>
                  <a:gd name="connsiteY2" fmla="*/ 112263 h 111615"/>
                  <a:gd name="connsiteX3" fmla="*/ 148984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185708" y="2093"/>
                    </a:moveTo>
                    <a:lnTo>
                      <a:pt x="2093" y="57178"/>
                    </a:lnTo>
                    <a:lnTo>
                      <a:pt x="20454" y="112263"/>
                    </a:lnTo>
                    <a:lnTo>
                      <a:pt x="148984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Vrije vorm: vorm 33">
                <a:extLst>
                  <a:ext uri="{FF2B5EF4-FFF2-40B4-BE49-F238E27FC236}">
                    <a16:creationId xmlns:a16="http://schemas.microsoft.com/office/drawing/2014/main" id="{B4BFFB10-F91F-4749-AE9E-175530F13ABA}"/>
                  </a:ext>
                </a:extLst>
              </p:cNvPr>
              <p:cNvSpPr/>
              <p:nvPr/>
            </p:nvSpPr>
            <p:spPr>
              <a:xfrm>
                <a:off x="4659984" y="239825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220 w 39065"/>
                  <a:gd name="connsiteY2" fmla="*/ 57702 h 64178"/>
                  <a:gd name="connsiteX3" fmla="*/ 20554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220" y="57702"/>
                    </a:lnTo>
                    <a:lnTo>
                      <a:pt x="20554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Vrije vorm: vorm 34">
                <a:extLst>
                  <a:ext uri="{FF2B5EF4-FFF2-40B4-BE49-F238E27FC236}">
                    <a16:creationId xmlns:a16="http://schemas.microsoft.com/office/drawing/2014/main" id="{FFF5964C-D5EE-4BD7-832F-9C677FDB891D}"/>
                  </a:ext>
                </a:extLst>
              </p:cNvPr>
              <p:cNvSpPr/>
              <p:nvPr/>
            </p:nvSpPr>
            <p:spPr>
              <a:xfrm>
                <a:off x="4691161" y="238890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354 w 39065"/>
                  <a:gd name="connsiteY2" fmla="*/ 58107 h 64178"/>
                  <a:gd name="connsiteX3" fmla="*/ 20688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354" y="58107"/>
                    </a:lnTo>
                    <a:lnTo>
                      <a:pt x="20688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Vrije vorm: vorm 35">
                <a:extLst>
                  <a:ext uri="{FF2B5EF4-FFF2-40B4-BE49-F238E27FC236}">
                    <a16:creationId xmlns:a16="http://schemas.microsoft.com/office/drawing/2014/main" id="{25B3287F-07C8-4109-8B2A-2F39C0FD87CC}"/>
                  </a:ext>
                </a:extLst>
              </p:cNvPr>
              <p:cNvSpPr/>
              <p:nvPr/>
            </p:nvSpPr>
            <p:spPr>
              <a:xfrm>
                <a:off x="4692618" y="1547306"/>
                <a:ext cx="736661" cy="371121"/>
              </a:xfrm>
              <a:custGeom>
                <a:avLst/>
                <a:gdLst>
                  <a:gd name="connsiteX0" fmla="*/ 736555 w 736660"/>
                  <a:gd name="connsiteY0" fmla="*/ 240793 h 371120"/>
                  <a:gd name="connsiteX1" fmla="*/ 369324 w 736660"/>
                  <a:gd name="connsiteY1" fmla="*/ 369324 h 371120"/>
                  <a:gd name="connsiteX2" fmla="*/ 2093 w 736660"/>
                  <a:gd name="connsiteY2" fmla="*/ 240793 h 371120"/>
                  <a:gd name="connsiteX3" fmla="*/ 369321 w 736660"/>
                  <a:gd name="connsiteY3" fmla="*/ 2093 h 371120"/>
                  <a:gd name="connsiteX4" fmla="*/ 736555 w 736660"/>
                  <a:gd name="connsiteY4" fmla="*/ 240793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660" h="371120">
                    <a:moveTo>
                      <a:pt x="736555" y="240793"/>
                    </a:moveTo>
                    <a:cubicBezTo>
                      <a:pt x="736555" y="342201"/>
                      <a:pt x="572140" y="369324"/>
                      <a:pt x="369324" y="369324"/>
                    </a:cubicBezTo>
                    <a:cubicBezTo>
                      <a:pt x="166508" y="369324"/>
                      <a:pt x="2093" y="342201"/>
                      <a:pt x="2093" y="240793"/>
                    </a:cubicBezTo>
                    <a:cubicBezTo>
                      <a:pt x="2093" y="139385"/>
                      <a:pt x="166505" y="2093"/>
                      <a:pt x="369321" y="2093"/>
                    </a:cubicBezTo>
                    <a:cubicBezTo>
                      <a:pt x="572137" y="2093"/>
                      <a:pt x="736555" y="139385"/>
                      <a:pt x="736555" y="240793"/>
                    </a:cubicBez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Vrije vorm: vorm 36">
                <a:extLst>
                  <a:ext uri="{FF2B5EF4-FFF2-40B4-BE49-F238E27FC236}">
                    <a16:creationId xmlns:a16="http://schemas.microsoft.com/office/drawing/2014/main" id="{C7A7EEEE-084B-46E8-A7D8-7EB3B196E53A}"/>
                  </a:ext>
                </a:extLst>
              </p:cNvPr>
              <p:cNvSpPr/>
              <p:nvPr/>
            </p:nvSpPr>
            <p:spPr>
              <a:xfrm>
                <a:off x="4784421" y="1841092"/>
                <a:ext cx="552496" cy="150681"/>
              </a:xfrm>
              <a:custGeom>
                <a:avLst/>
                <a:gdLst>
                  <a:gd name="connsiteX0" fmla="*/ 552942 w 552495"/>
                  <a:gd name="connsiteY0" fmla="*/ 75538 h 150680"/>
                  <a:gd name="connsiteX1" fmla="*/ 277517 w 552495"/>
                  <a:gd name="connsiteY1" fmla="*/ 148984 h 150680"/>
                  <a:gd name="connsiteX2" fmla="*/ 2093 w 552495"/>
                  <a:gd name="connsiteY2" fmla="*/ 75538 h 150680"/>
                  <a:gd name="connsiteX3" fmla="*/ 277517 w 552495"/>
                  <a:gd name="connsiteY3" fmla="*/ 2093 h 150680"/>
                  <a:gd name="connsiteX4" fmla="*/ 552942 w 552495"/>
                  <a:gd name="connsiteY4" fmla="*/ 75538 h 1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95" h="150680">
                    <a:moveTo>
                      <a:pt x="552942" y="75538"/>
                    </a:moveTo>
                    <a:cubicBezTo>
                      <a:pt x="552942" y="116101"/>
                      <a:pt x="429630" y="148984"/>
                      <a:pt x="277517" y="148984"/>
                    </a:cubicBezTo>
                    <a:cubicBezTo>
                      <a:pt x="125405" y="148984"/>
                      <a:pt x="2093" y="116101"/>
                      <a:pt x="2093" y="75538"/>
                    </a:cubicBezTo>
                    <a:cubicBezTo>
                      <a:pt x="2093" y="34976"/>
                      <a:pt x="125405" y="2093"/>
                      <a:pt x="277517" y="2093"/>
                    </a:cubicBezTo>
                    <a:cubicBezTo>
                      <a:pt x="429630" y="2093"/>
                      <a:pt x="552942" y="34976"/>
                      <a:pt x="552942" y="75538"/>
                    </a:cubicBezTo>
                    <a:close/>
                  </a:path>
                </a:pathLst>
              </a:custGeom>
              <a:solidFill>
                <a:srgbClr val="29394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Vrije vorm: vorm 37">
                <a:extLst>
                  <a:ext uri="{FF2B5EF4-FFF2-40B4-BE49-F238E27FC236}">
                    <a16:creationId xmlns:a16="http://schemas.microsoft.com/office/drawing/2014/main" id="{A9202799-A454-494B-A9D6-E1156D6B6858}"/>
                  </a:ext>
                </a:extLst>
              </p:cNvPr>
              <p:cNvSpPr/>
              <p:nvPr/>
            </p:nvSpPr>
            <p:spPr>
              <a:xfrm>
                <a:off x="4784421" y="1800999"/>
                <a:ext cx="552496" cy="117196"/>
              </a:xfrm>
              <a:custGeom>
                <a:avLst/>
                <a:gdLst>
                  <a:gd name="connsiteX0" fmla="*/ 2093 w 552495"/>
                  <a:gd name="connsiteY0" fmla="*/ 50849 h 117196"/>
                  <a:gd name="connsiteX1" fmla="*/ 2093 w 552495"/>
                  <a:gd name="connsiteY1" fmla="*/ 115631 h 117196"/>
                  <a:gd name="connsiteX2" fmla="*/ 277518 w 552495"/>
                  <a:gd name="connsiteY2" fmla="*/ 98021 h 117196"/>
                  <a:gd name="connsiteX3" fmla="*/ 552942 w 552495"/>
                  <a:gd name="connsiteY3" fmla="*/ 115631 h 117196"/>
                  <a:gd name="connsiteX4" fmla="*/ 552942 w 552495"/>
                  <a:gd name="connsiteY4" fmla="*/ 50849 h 117196"/>
                  <a:gd name="connsiteX5" fmla="*/ 277518 w 552495"/>
                  <a:gd name="connsiteY5" fmla="*/ 2093 h 117196"/>
                  <a:gd name="connsiteX6" fmla="*/ 2093 w 552495"/>
                  <a:gd name="connsiteY6" fmla="*/ 50849 h 11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117196">
                    <a:moveTo>
                      <a:pt x="2093" y="50849"/>
                    </a:moveTo>
                    <a:lnTo>
                      <a:pt x="2093" y="115631"/>
                    </a:lnTo>
                    <a:cubicBezTo>
                      <a:pt x="62248" y="105002"/>
                      <a:pt x="163123" y="98021"/>
                      <a:pt x="277518" y="98021"/>
                    </a:cubicBezTo>
                    <a:cubicBezTo>
                      <a:pt x="391912" y="98021"/>
                      <a:pt x="492787" y="105002"/>
                      <a:pt x="552942" y="115631"/>
                    </a:cubicBezTo>
                    <a:lnTo>
                      <a:pt x="552942" y="50849"/>
                    </a:lnTo>
                    <a:cubicBezTo>
                      <a:pt x="492790" y="21419"/>
                      <a:pt x="391915" y="2093"/>
                      <a:pt x="277518" y="2093"/>
                    </a:cubicBezTo>
                    <a:cubicBezTo>
                      <a:pt x="163120" y="2093"/>
                      <a:pt x="62251" y="21419"/>
                      <a:pt x="2093" y="50849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" name="Vrije vorm: vorm 38">
                <a:extLst>
                  <a:ext uri="{FF2B5EF4-FFF2-40B4-BE49-F238E27FC236}">
                    <a16:creationId xmlns:a16="http://schemas.microsoft.com/office/drawing/2014/main" id="{B1287097-DB08-4EFA-9D48-32FB66265FF0}"/>
                  </a:ext>
                </a:extLst>
              </p:cNvPr>
              <p:cNvSpPr/>
              <p:nvPr/>
            </p:nvSpPr>
            <p:spPr>
              <a:xfrm>
                <a:off x="4784424" y="1870393"/>
                <a:ext cx="552496" cy="47437"/>
              </a:xfrm>
              <a:custGeom>
                <a:avLst/>
                <a:gdLst>
                  <a:gd name="connsiteX0" fmla="*/ 277518 w 552495"/>
                  <a:gd name="connsiteY0" fmla="*/ 2093 h 47436"/>
                  <a:gd name="connsiteX1" fmla="*/ 2093 w 552495"/>
                  <a:gd name="connsiteY1" fmla="*/ 27452 h 47436"/>
                  <a:gd name="connsiteX2" fmla="*/ 2093 w 552495"/>
                  <a:gd name="connsiteY2" fmla="*/ 46239 h 47436"/>
                  <a:gd name="connsiteX3" fmla="*/ 277518 w 552495"/>
                  <a:gd name="connsiteY3" fmla="*/ 28629 h 47436"/>
                  <a:gd name="connsiteX4" fmla="*/ 552939 w 552495"/>
                  <a:gd name="connsiteY4" fmla="*/ 46239 h 47436"/>
                  <a:gd name="connsiteX5" fmla="*/ 552939 w 552495"/>
                  <a:gd name="connsiteY5" fmla="*/ 27452 h 47436"/>
                  <a:gd name="connsiteX6" fmla="*/ 277518 w 552495"/>
                  <a:gd name="connsiteY6" fmla="*/ 2093 h 4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47436">
                    <a:moveTo>
                      <a:pt x="277518" y="2093"/>
                    </a:moveTo>
                    <a:cubicBezTo>
                      <a:pt x="169993" y="2093"/>
                      <a:pt x="72737" y="11792"/>
                      <a:pt x="2093" y="27452"/>
                    </a:cubicBezTo>
                    <a:lnTo>
                      <a:pt x="2093" y="46239"/>
                    </a:lnTo>
                    <a:cubicBezTo>
                      <a:pt x="62248" y="35611"/>
                      <a:pt x="163123" y="28629"/>
                      <a:pt x="277518" y="28629"/>
                    </a:cubicBezTo>
                    <a:cubicBezTo>
                      <a:pt x="391912" y="28629"/>
                      <a:pt x="492787" y="35611"/>
                      <a:pt x="552939" y="46239"/>
                    </a:cubicBezTo>
                    <a:lnTo>
                      <a:pt x="552939" y="27452"/>
                    </a:lnTo>
                    <a:cubicBezTo>
                      <a:pt x="482298" y="11792"/>
                      <a:pt x="385039" y="2093"/>
                      <a:pt x="277518" y="2093"/>
                    </a:cubicBez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Vrije vorm: vorm 39">
                <a:extLst>
                  <a:ext uri="{FF2B5EF4-FFF2-40B4-BE49-F238E27FC236}">
                    <a16:creationId xmlns:a16="http://schemas.microsoft.com/office/drawing/2014/main" id="{21D8F9DF-0C7B-45AB-920C-1B58E21C7A72}"/>
                  </a:ext>
                </a:extLst>
              </p:cNvPr>
              <p:cNvSpPr/>
              <p:nvPr/>
            </p:nvSpPr>
            <p:spPr>
              <a:xfrm>
                <a:off x="4940499" y="2172852"/>
                <a:ext cx="128358" cy="66969"/>
              </a:xfrm>
              <a:custGeom>
                <a:avLst/>
                <a:gdLst>
                  <a:gd name="connsiteX0" fmla="*/ 127180 w 128357"/>
                  <a:gd name="connsiteY0" fmla="*/ 28116 h 66969"/>
                  <a:gd name="connsiteX1" fmla="*/ 88162 w 128357"/>
                  <a:gd name="connsiteY1" fmla="*/ 4258 h 66969"/>
                  <a:gd name="connsiteX2" fmla="*/ 2093 w 128357"/>
                  <a:gd name="connsiteY2" fmla="*/ 26500 h 66969"/>
                  <a:gd name="connsiteX3" fmla="*/ 26763 w 128357"/>
                  <a:gd name="connsiteY3" fmla="*/ 65295 h 66969"/>
                  <a:gd name="connsiteX4" fmla="*/ 127180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127180" y="28116"/>
                    </a:moveTo>
                    <a:cubicBezTo>
                      <a:pt x="127180" y="3870"/>
                      <a:pt x="103654" y="-1619"/>
                      <a:pt x="88162" y="4258"/>
                    </a:cubicBezTo>
                    <a:cubicBezTo>
                      <a:pt x="59759" y="15031"/>
                      <a:pt x="28487" y="45087"/>
                      <a:pt x="2093" y="26500"/>
                    </a:cubicBezTo>
                    <a:cubicBezTo>
                      <a:pt x="2093" y="26500"/>
                      <a:pt x="11273" y="65295"/>
                      <a:pt x="26763" y="65295"/>
                    </a:cubicBezTo>
                    <a:cubicBezTo>
                      <a:pt x="57744" y="65292"/>
                      <a:pt x="127180" y="69335"/>
                      <a:pt x="127180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Vrije vorm: vorm 40">
                <a:extLst>
                  <a:ext uri="{FF2B5EF4-FFF2-40B4-BE49-F238E27FC236}">
                    <a16:creationId xmlns:a16="http://schemas.microsoft.com/office/drawing/2014/main" id="{6877ED9E-397A-49AE-B99E-ED3475D0F1CD}"/>
                  </a:ext>
                </a:extLst>
              </p:cNvPr>
              <p:cNvSpPr/>
              <p:nvPr/>
            </p:nvSpPr>
            <p:spPr>
              <a:xfrm>
                <a:off x="5058161" y="2172852"/>
                <a:ext cx="128358" cy="66969"/>
              </a:xfrm>
              <a:custGeom>
                <a:avLst/>
                <a:gdLst>
                  <a:gd name="connsiteX0" fmla="*/ 2093 w 128357"/>
                  <a:gd name="connsiteY0" fmla="*/ 28116 h 66969"/>
                  <a:gd name="connsiteX1" fmla="*/ 41111 w 128357"/>
                  <a:gd name="connsiteY1" fmla="*/ 4258 h 66969"/>
                  <a:gd name="connsiteX2" fmla="*/ 127180 w 128357"/>
                  <a:gd name="connsiteY2" fmla="*/ 26500 h 66969"/>
                  <a:gd name="connsiteX3" fmla="*/ 102510 w 128357"/>
                  <a:gd name="connsiteY3" fmla="*/ 65295 h 66969"/>
                  <a:gd name="connsiteX4" fmla="*/ 2093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2093" y="28116"/>
                    </a:moveTo>
                    <a:cubicBezTo>
                      <a:pt x="2093" y="3870"/>
                      <a:pt x="25619" y="-1619"/>
                      <a:pt x="41111" y="4258"/>
                    </a:cubicBezTo>
                    <a:cubicBezTo>
                      <a:pt x="69514" y="15031"/>
                      <a:pt x="100786" y="45087"/>
                      <a:pt x="127180" y="26500"/>
                    </a:cubicBezTo>
                    <a:cubicBezTo>
                      <a:pt x="127180" y="26500"/>
                      <a:pt x="118000" y="65295"/>
                      <a:pt x="102510" y="65295"/>
                    </a:cubicBezTo>
                    <a:cubicBezTo>
                      <a:pt x="71526" y="65292"/>
                      <a:pt x="2093" y="69335"/>
                      <a:pt x="2093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Vrije vorm: vorm 41">
                <a:extLst>
                  <a:ext uri="{FF2B5EF4-FFF2-40B4-BE49-F238E27FC236}">
                    <a16:creationId xmlns:a16="http://schemas.microsoft.com/office/drawing/2014/main" id="{D8462DC5-0934-48E1-9BA2-2E8481DF89BE}"/>
                  </a:ext>
                </a:extLst>
              </p:cNvPr>
              <p:cNvSpPr/>
              <p:nvPr/>
            </p:nvSpPr>
            <p:spPr>
              <a:xfrm>
                <a:off x="4993895" y="1683086"/>
                <a:ext cx="131148" cy="66969"/>
              </a:xfrm>
              <a:custGeom>
                <a:avLst/>
                <a:gdLst>
                  <a:gd name="connsiteX0" fmla="*/ 66358 w 131147"/>
                  <a:gd name="connsiteY0" fmla="*/ 66358 h 66969"/>
                  <a:gd name="connsiteX1" fmla="*/ 2093 w 131147"/>
                  <a:gd name="connsiteY1" fmla="*/ 2093 h 66969"/>
                  <a:gd name="connsiteX2" fmla="*/ 20454 w 131147"/>
                  <a:gd name="connsiteY2" fmla="*/ 2093 h 66969"/>
                  <a:gd name="connsiteX3" fmla="*/ 66358 w 131147"/>
                  <a:gd name="connsiteY3" fmla="*/ 47997 h 66969"/>
                  <a:gd name="connsiteX4" fmla="*/ 112263 w 131147"/>
                  <a:gd name="connsiteY4" fmla="*/ 2093 h 66969"/>
                  <a:gd name="connsiteX5" fmla="*/ 130623 w 131147"/>
                  <a:gd name="connsiteY5" fmla="*/ 2093 h 66969"/>
                  <a:gd name="connsiteX6" fmla="*/ 66358 w 131147"/>
                  <a:gd name="connsiteY6" fmla="*/ 66358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47" h="66969">
                    <a:moveTo>
                      <a:pt x="66358" y="66358"/>
                    </a:moveTo>
                    <a:cubicBezTo>
                      <a:pt x="30920" y="66358"/>
                      <a:pt x="2093" y="37525"/>
                      <a:pt x="2093" y="2093"/>
                    </a:cubicBezTo>
                    <a:lnTo>
                      <a:pt x="20454" y="2093"/>
                    </a:lnTo>
                    <a:cubicBezTo>
                      <a:pt x="20454" y="27402"/>
                      <a:pt x="41047" y="47997"/>
                      <a:pt x="66358" y="47997"/>
                    </a:cubicBezTo>
                    <a:cubicBezTo>
                      <a:pt x="91667" y="47997"/>
                      <a:pt x="112263" y="27404"/>
                      <a:pt x="112263" y="2093"/>
                    </a:cubicBezTo>
                    <a:lnTo>
                      <a:pt x="130623" y="2093"/>
                    </a:lnTo>
                    <a:cubicBezTo>
                      <a:pt x="130623" y="37525"/>
                      <a:pt x="101796" y="66358"/>
                      <a:pt x="66358" y="66358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Vrije vorm: vorm 42">
                <a:extLst>
                  <a:ext uri="{FF2B5EF4-FFF2-40B4-BE49-F238E27FC236}">
                    <a16:creationId xmlns:a16="http://schemas.microsoft.com/office/drawing/2014/main" id="{E335A92B-8284-44CC-BDE2-0C6D3968FE6C}"/>
                  </a:ext>
                </a:extLst>
              </p:cNvPr>
              <p:cNvSpPr/>
              <p:nvPr/>
            </p:nvSpPr>
            <p:spPr>
              <a:xfrm>
                <a:off x="5048980" y="1644068"/>
                <a:ext cx="22323" cy="114406"/>
              </a:xfrm>
              <a:custGeom>
                <a:avLst/>
                <a:gdLst>
                  <a:gd name="connsiteX0" fmla="*/ 2093 w 22323"/>
                  <a:gd name="connsiteY0" fmla="*/ 2093 h 114405"/>
                  <a:gd name="connsiteX1" fmla="*/ 20453 w 22323"/>
                  <a:gd name="connsiteY1" fmla="*/ 2093 h 114405"/>
                  <a:gd name="connsiteX2" fmla="*/ 20453 w 22323"/>
                  <a:gd name="connsiteY2" fmla="*/ 112667 h 114405"/>
                  <a:gd name="connsiteX3" fmla="*/ 2093 w 22323"/>
                  <a:gd name="connsiteY3" fmla="*/ 112667 h 114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23" h="114405">
                    <a:moveTo>
                      <a:pt x="2093" y="2093"/>
                    </a:moveTo>
                    <a:lnTo>
                      <a:pt x="20453" y="2093"/>
                    </a:lnTo>
                    <a:lnTo>
                      <a:pt x="20453" y="112667"/>
                    </a:lnTo>
                    <a:lnTo>
                      <a:pt x="2093" y="112667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Vrije vorm: vorm 43">
                <a:extLst>
                  <a:ext uri="{FF2B5EF4-FFF2-40B4-BE49-F238E27FC236}">
                    <a16:creationId xmlns:a16="http://schemas.microsoft.com/office/drawing/2014/main" id="{649C1D4A-7DBF-41B7-BC61-69D50602662A}"/>
                  </a:ext>
                </a:extLst>
              </p:cNvPr>
              <p:cNvSpPr/>
              <p:nvPr/>
            </p:nvSpPr>
            <p:spPr>
              <a:xfrm>
                <a:off x="5030999" y="1595097"/>
                <a:ext cx="55808" cy="55808"/>
              </a:xfrm>
              <a:custGeom>
                <a:avLst/>
                <a:gdLst>
                  <a:gd name="connsiteX0" fmla="*/ 29254 w 55807"/>
                  <a:gd name="connsiteY0" fmla="*/ 56416 h 55807"/>
                  <a:gd name="connsiteX1" fmla="*/ 2093 w 55807"/>
                  <a:gd name="connsiteY1" fmla="*/ 29260 h 55807"/>
                  <a:gd name="connsiteX2" fmla="*/ 29254 w 55807"/>
                  <a:gd name="connsiteY2" fmla="*/ 2093 h 55807"/>
                  <a:gd name="connsiteX3" fmla="*/ 56416 w 55807"/>
                  <a:gd name="connsiteY3" fmla="*/ 29260 h 55807"/>
                  <a:gd name="connsiteX4" fmla="*/ 29254 w 55807"/>
                  <a:gd name="connsiteY4" fmla="*/ 56416 h 55807"/>
                  <a:gd name="connsiteX5" fmla="*/ 29254 w 55807"/>
                  <a:gd name="connsiteY5" fmla="*/ 20456 h 55807"/>
                  <a:gd name="connsiteX6" fmla="*/ 20454 w 55807"/>
                  <a:gd name="connsiteY6" fmla="*/ 29260 h 55807"/>
                  <a:gd name="connsiteX7" fmla="*/ 29254 w 55807"/>
                  <a:gd name="connsiteY7" fmla="*/ 38055 h 55807"/>
                  <a:gd name="connsiteX8" fmla="*/ 38055 w 55807"/>
                  <a:gd name="connsiteY8" fmla="*/ 29260 h 55807"/>
                  <a:gd name="connsiteX9" fmla="*/ 29254 w 55807"/>
                  <a:gd name="connsiteY9" fmla="*/ 20456 h 55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807" h="55807">
                    <a:moveTo>
                      <a:pt x="29254" y="56416"/>
                    </a:moveTo>
                    <a:cubicBezTo>
                      <a:pt x="14278" y="56416"/>
                      <a:pt x="2093" y="44230"/>
                      <a:pt x="2093" y="29260"/>
                    </a:cubicBezTo>
                    <a:cubicBezTo>
                      <a:pt x="2093" y="14278"/>
                      <a:pt x="14278" y="2093"/>
                      <a:pt x="29254" y="2093"/>
                    </a:cubicBezTo>
                    <a:cubicBezTo>
                      <a:pt x="44230" y="2093"/>
                      <a:pt x="56416" y="14278"/>
                      <a:pt x="56416" y="29260"/>
                    </a:cubicBezTo>
                    <a:cubicBezTo>
                      <a:pt x="56416" y="44233"/>
                      <a:pt x="44233" y="56416"/>
                      <a:pt x="29254" y="56416"/>
                    </a:cubicBezTo>
                    <a:close/>
                    <a:moveTo>
                      <a:pt x="29254" y="20456"/>
                    </a:moveTo>
                    <a:cubicBezTo>
                      <a:pt x="24405" y="20456"/>
                      <a:pt x="20454" y="24410"/>
                      <a:pt x="20454" y="29260"/>
                    </a:cubicBezTo>
                    <a:cubicBezTo>
                      <a:pt x="20454" y="34110"/>
                      <a:pt x="24402" y="38055"/>
                      <a:pt x="29254" y="38055"/>
                    </a:cubicBezTo>
                    <a:cubicBezTo>
                      <a:pt x="34104" y="38055"/>
                      <a:pt x="38055" y="34110"/>
                      <a:pt x="38055" y="29260"/>
                    </a:cubicBezTo>
                    <a:cubicBezTo>
                      <a:pt x="38055" y="24410"/>
                      <a:pt x="34104" y="20456"/>
                      <a:pt x="29254" y="20456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Vrije vorm: vorm 44">
                <a:extLst>
                  <a:ext uri="{FF2B5EF4-FFF2-40B4-BE49-F238E27FC236}">
                    <a16:creationId xmlns:a16="http://schemas.microsoft.com/office/drawing/2014/main" id="{D5E9270C-A383-4953-BC9C-82FA53F79635}"/>
                  </a:ext>
                </a:extLst>
              </p:cNvPr>
              <p:cNvSpPr/>
              <p:nvPr/>
            </p:nvSpPr>
            <p:spPr>
              <a:xfrm>
                <a:off x="5028167" y="1658637"/>
                <a:ext cx="61388" cy="22323"/>
              </a:xfrm>
              <a:custGeom>
                <a:avLst/>
                <a:gdLst>
                  <a:gd name="connsiteX0" fmla="*/ 2093 w 61388"/>
                  <a:gd name="connsiteY0" fmla="*/ 2093 h 22323"/>
                  <a:gd name="connsiteX1" fmla="*/ 62080 w 61388"/>
                  <a:gd name="connsiteY1" fmla="*/ 2093 h 22323"/>
                  <a:gd name="connsiteX2" fmla="*/ 62080 w 61388"/>
                  <a:gd name="connsiteY2" fmla="*/ 20454 h 22323"/>
                  <a:gd name="connsiteX3" fmla="*/ 2093 w 61388"/>
                  <a:gd name="connsiteY3" fmla="*/ 20454 h 22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388" h="22323">
                    <a:moveTo>
                      <a:pt x="2093" y="2093"/>
                    </a:moveTo>
                    <a:lnTo>
                      <a:pt x="62080" y="2093"/>
                    </a:lnTo>
                    <a:lnTo>
                      <a:pt x="62080" y="20454"/>
                    </a:lnTo>
                    <a:lnTo>
                      <a:pt x="2093" y="20454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59C6998C-2602-42B9-9E36-2D9C7B2AE3B4}"/>
                </a:ext>
              </a:extLst>
            </p:cNvPr>
            <p:cNvSpPr/>
            <p:nvPr/>
          </p:nvSpPr>
          <p:spPr>
            <a:xfrm>
              <a:off x="4941888" y="2038350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7D816C27-C4C4-439E-B1F6-F2663A0877A9}"/>
                </a:ext>
              </a:extLst>
            </p:cNvPr>
            <p:cNvSpPr/>
            <p:nvPr/>
          </p:nvSpPr>
          <p:spPr>
            <a:xfrm>
              <a:off x="5126038" y="2040731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46" name="Graphic 45" descr="Computer">
            <a:extLst>
              <a:ext uri="{FF2B5EF4-FFF2-40B4-BE49-F238E27FC236}">
                <a16:creationId xmlns:a16="http://schemas.microsoft.com/office/drawing/2014/main" id="{0CD0F52F-AE15-4026-8CFC-E82FCDD9A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6163" y="4687034"/>
            <a:ext cx="858614" cy="85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07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FB24D-D869-4067-90FB-ACE2E75F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030F8C-6983-4B7D-8C65-A5130A427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Generalized result for strategy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95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616C1-6AE4-4198-9D36-17C2AE4E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F4320B-9A07-4B84-B2CF-79260395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Conclusion, why does this method 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123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C408B-FB43-4045-B9EC-5081756F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63F375-F917-4C04-8494-0189C712A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Next manoeuvres to be tested</a:t>
            </a:r>
          </a:p>
        </p:txBody>
      </p:sp>
    </p:spTree>
    <p:extLst>
      <p:ext uri="{BB962C8B-B14F-4D97-AF65-F5344CB8AC3E}">
        <p14:creationId xmlns:p14="http://schemas.microsoft.com/office/powerpoint/2010/main" val="2614855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8DCE5-B437-456E-BA0E-259BC4DB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7651EE-3781-4B4A-B80B-87323E909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it is not always possible, thus communication is necessary</a:t>
            </a:r>
          </a:p>
        </p:txBody>
      </p:sp>
    </p:spTree>
    <p:extLst>
      <p:ext uri="{BB962C8B-B14F-4D97-AF65-F5344CB8AC3E}">
        <p14:creationId xmlns:p14="http://schemas.microsoft.com/office/powerpoint/2010/main" val="1033819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0CDF81F-BEBA-4E78-A7D0-FE8F9249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III: </a:t>
            </a:r>
            <a:r>
              <a:rPr lang="en-GB" dirty="0"/>
              <a:t>Necessity of a protocol to enable teamwork between manned and unmanned ships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CF1ADF9-EF3C-4956-8799-D6EFDCA06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/>
              <a:t>Will a protocol based on existing maritime systems and communication protocols be sufficient to ensure safe navigation, while manned and unmanned vessels encounter each other?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3549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4898C-A24E-454E-86F9-5684ECF4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Necessity for communication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317958-0428-40E3-BA8F-A486E35E8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Instructions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external</a:t>
            </a:r>
            <a:r>
              <a:rPr lang="nl-NL" dirty="0"/>
              <a:t> </a:t>
            </a:r>
            <a:r>
              <a:rPr lang="nl-NL" dirty="0" err="1"/>
              <a:t>parties</a:t>
            </a:r>
            <a:endParaRPr lang="nl-NL" dirty="0"/>
          </a:p>
          <a:p>
            <a:r>
              <a:rPr lang="nl-NL" dirty="0" err="1"/>
              <a:t>Not</a:t>
            </a:r>
            <a:r>
              <a:rPr lang="nl-NL" dirty="0"/>
              <a:t> in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situations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to </a:t>
            </a:r>
            <a:r>
              <a:rPr lang="nl-NL" dirty="0" err="1"/>
              <a:t>stay</a:t>
            </a:r>
            <a:r>
              <a:rPr lang="nl-NL" dirty="0"/>
              <a:t> well-</a:t>
            </a:r>
            <a:r>
              <a:rPr lang="nl-NL" dirty="0" err="1"/>
              <a:t>clear</a:t>
            </a:r>
            <a:endParaRPr lang="nl-N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4052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54B911-99D0-45C1-A63F-485ED5D0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4B346A-093E-4195-8D4B-8AF23D2DA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Will a protocol based on existing maritime systems and communication protocols be sufficient to ensure safe navigation, while manned and unmanned vessels encounter each other?</a:t>
            </a:r>
            <a:endParaRPr lang="en-GB" dirty="0"/>
          </a:p>
          <a:p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is a protocol?</a:t>
            </a:r>
          </a:p>
          <a:p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existing</a:t>
            </a:r>
            <a:r>
              <a:rPr lang="nl-NL" dirty="0"/>
              <a:t> systems?</a:t>
            </a:r>
          </a:p>
          <a:p>
            <a:r>
              <a:rPr lang="nl-NL" dirty="0" err="1"/>
              <a:t>What</a:t>
            </a:r>
            <a:r>
              <a:rPr lang="nl-NL" dirty="0"/>
              <a:t> is safe </a:t>
            </a:r>
            <a:r>
              <a:rPr lang="nl-NL" dirty="0" err="1"/>
              <a:t>navigation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26499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FFEBD-620F-4210-9708-B4976B2D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Role</a:t>
            </a:r>
            <a:r>
              <a:rPr lang="nl-NL" dirty="0"/>
              <a:t> of human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F1E63D-5B42-4840-B67C-F5CCB6979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situation</a:t>
            </a:r>
            <a:r>
              <a:rPr lang="nl-NL" dirty="0"/>
              <a:t> awareness and </a:t>
            </a:r>
            <a:r>
              <a:rPr lang="nl-NL" dirty="0" err="1"/>
              <a:t>how</a:t>
            </a:r>
            <a:r>
              <a:rPr lang="nl-NL" dirty="0"/>
              <a:t> is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acquired</a:t>
            </a:r>
            <a:r>
              <a:rPr lang="nl-NL" dirty="0"/>
              <a:t>?</a:t>
            </a:r>
          </a:p>
          <a:p>
            <a:r>
              <a:rPr lang="nl-NL" dirty="0"/>
              <a:t>How to </a:t>
            </a:r>
            <a:r>
              <a:rPr lang="nl-NL" dirty="0" err="1"/>
              <a:t>avoid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information </a:t>
            </a:r>
            <a:r>
              <a:rPr lang="nl-NL" dirty="0" err="1"/>
              <a:t>overload</a:t>
            </a:r>
            <a:r>
              <a:rPr lang="nl-NL" dirty="0"/>
              <a:t>?</a:t>
            </a:r>
          </a:p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required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human computer teamwork?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4484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B5E63-290E-48DA-98F0-CF1C5903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Requirements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protocol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FB0D51-DB20-4DC7-9965-B285203E7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Mention some user stories</a:t>
            </a:r>
          </a:p>
        </p:txBody>
      </p:sp>
    </p:spTree>
    <p:extLst>
      <p:ext uri="{BB962C8B-B14F-4D97-AF65-F5344CB8AC3E}">
        <p14:creationId xmlns:p14="http://schemas.microsoft.com/office/powerpoint/2010/main" val="2854969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03B60-9686-4F80-9713-569631E8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Technologies</a:t>
            </a: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C7EE24F-53C7-47CF-A451-A0666F5C7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748" y="2067792"/>
            <a:ext cx="7170970" cy="35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1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F22F2-F54E-4F68-BCDB-A52CBF9F0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Autonomous</a:t>
            </a:r>
            <a:r>
              <a:rPr lang="nl-NL" dirty="0"/>
              <a:t> </a:t>
            </a:r>
            <a:r>
              <a:rPr lang="nl-NL" dirty="0" err="1"/>
              <a:t>shipping</a:t>
            </a:r>
            <a:r>
              <a:rPr lang="nl-NL" dirty="0"/>
              <a:t> (2) - </a:t>
            </a:r>
            <a:r>
              <a:rPr lang="nl-NL" dirty="0" err="1"/>
              <a:t>Functional</a:t>
            </a:r>
            <a:endParaRPr lang="en-GB" dirty="0"/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4DE48E23-5932-4503-8725-4EA310D68DFB}"/>
              </a:ext>
            </a:extLst>
          </p:cNvPr>
          <p:cNvGrpSpPr>
            <a:grpSpLocks noChangeAspect="1"/>
          </p:cNvGrpSpPr>
          <p:nvPr/>
        </p:nvGrpSpPr>
        <p:grpSpPr>
          <a:xfrm>
            <a:off x="3665786" y="1613437"/>
            <a:ext cx="5521757" cy="4809135"/>
            <a:chOff x="1225902" y="469246"/>
            <a:chExt cx="8385342" cy="7303154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A0F320DA-1A4B-4EA1-975D-C555424515A9}"/>
                </a:ext>
              </a:extLst>
            </p:cNvPr>
            <p:cNvSpPr/>
            <p:nvPr/>
          </p:nvSpPr>
          <p:spPr>
            <a:xfrm>
              <a:off x="1225940" y="933450"/>
              <a:ext cx="1468800" cy="6838950"/>
            </a:xfrm>
            <a:prstGeom prst="rect">
              <a:avLst/>
            </a:prstGeom>
            <a:solidFill>
              <a:srgbClr val="E2F0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1200" dirty="0"/>
            </a:p>
          </p:txBody>
        </p:sp>
        <p:pic>
          <p:nvPicPr>
            <p:cNvPr id="6" name="Graphic 5" descr="Halfbewolkt">
              <a:extLst>
                <a:ext uri="{FF2B5EF4-FFF2-40B4-BE49-F238E27FC236}">
                  <a16:creationId xmlns:a16="http://schemas.microsoft.com/office/drawing/2014/main" id="{76A3F8F7-9AD5-4B1F-A012-F36754E19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10340" y="1285883"/>
              <a:ext cx="900000" cy="900000"/>
            </a:xfrm>
            <a:prstGeom prst="rect">
              <a:avLst/>
            </a:prstGeom>
          </p:spPr>
        </p:pic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4C6BF36A-F55D-42BF-AB83-B862E9241EBC}"/>
                </a:ext>
              </a:extLst>
            </p:cNvPr>
            <p:cNvGrpSpPr/>
            <p:nvPr/>
          </p:nvGrpSpPr>
          <p:grpSpPr>
            <a:xfrm>
              <a:off x="2763293" y="661633"/>
              <a:ext cx="6822831" cy="1996266"/>
              <a:chOff x="1909186" y="661633"/>
              <a:chExt cx="6822831" cy="1996266"/>
            </a:xfrm>
          </p:grpSpPr>
          <p:sp>
            <p:nvSpPr>
              <p:cNvPr id="144" name="Rechthoek 143">
                <a:extLst>
                  <a:ext uri="{FF2B5EF4-FFF2-40B4-BE49-F238E27FC236}">
                    <a16:creationId xmlns:a16="http://schemas.microsoft.com/office/drawing/2014/main" id="{60E93CAC-58BF-4E1E-A2BA-8826CED7D920}"/>
                  </a:ext>
                </a:extLst>
              </p:cNvPr>
              <p:cNvSpPr/>
              <p:nvPr/>
            </p:nvSpPr>
            <p:spPr>
              <a:xfrm>
                <a:off x="1909186" y="934497"/>
                <a:ext cx="6822831" cy="14670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nl-NL" sz="1200" dirty="0" err="1">
                    <a:solidFill>
                      <a:schemeClr val="tx1"/>
                    </a:solidFill>
                  </a:rPr>
                  <a:t>Manned</a:t>
                </a:r>
                <a:r>
                  <a:rPr lang="nl-NL" sz="1200" dirty="0">
                    <a:solidFill>
                      <a:schemeClr val="tx1"/>
                    </a:solidFill>
                  </a:rPr>
                  <a:t> </a:t>
                </a:r>
                <a:r>
                  <a:rPr lang="nl-NL" sz="1200" dirty="0" err="1">
                    <a:solidFill>
                      <a:schemeClr val="tx1"/>
                    </a:solidFill>
                  </a:rPr>
                  <a:t>ship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F817FC09-A20C-4394-99A7-84B8DE2BAF52}"/>
                  </a:ext>
                </a:extLst>
              </p:cNvPr>
              <p:cNvSpPr/>
              <p:nvPr/>
            </p:nvSpPr>
            <p:spPr>
              <a:xfrm>
                <a:off x="3999244" y="1004835"/>
                <a:ext cx="1477108" cy="1326383"/>
              </a:xfrm>
              <a:prstGeom prst="rect">
                <a:avLst/>
              </a:prstGeom>
              <a:solidFill>
                <a:srgbClr val="A7E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grpSp>
            <p:nvGrpSpPr>
              <p:cNvPr id="146" name="Groep 145">
                <a:extLst>
                  <a:ext uri="{FF2B5EF4-FFF2-40B4-BE49-F238E27FC236}">
                    <a16:creationId xmlns:a16="http://schemas.microsoft.com/office/drawing/2014/main" id="{62D4333E-8779-4D5B-8263-6A6DE0415F67}"/>
                  </a:ext>
                </a:extLst>
              </p:cNvPr>
              <p:cNvGrpSpPr/>
              <p:nvPr/>
            </p:nvGrpSpPr>
            <p:grpSpPr>
              <a:xfrm>
                <a:off x="4152937" y="1072391"/>
                <a:ext cx="1174751" cy="1174751"/>
                <a:chOff x="4474368" y="1549399"/>
                <a:chExt cx="1174751" cy="1174751"/>
              </a:xfrm>
            </p:grpSpPr>
            <p:grpSp>
              <p:nvGrpSpPr>
                <p:cNvPr id="150" name="Graphic 19">
                  <a:extLst>
                    <a:ext uri="{FF2B5EF4-FFF2-40B4-BE49-F238E27FC236}">
                      <a16:creationId xmlns:a16="http://schemas.microsoft.com/office/drawing/2014/main" id="{51A6B230-C42A-4551-8356-E51EA5DAEFBE}"/>
                    </a:ext>
                  </a:extLst>
                </p:cNvPr>
                <p:cNvGrpSpPr/>
                <p:nvPr/>
              </p:nvGrpSpPr>
              <p:grpSpPr>
                <a:xfrm>
                  <a:off x="4474368" y="1549399"/>
                  <a:ext cx="1174751" cy="1174751"/>
                  <a:chOff x="4474368" y="1549399"/>
                  <a:chExt cx="1174751" cy="1174751"/>
                </a:xfrm>
              </p:grpSpPr>
              <p:sp>
                <p:nvSpPr>
                  <p:cNvPr id="153" name="Vrije vorm: vorm 152">
                    <a:extLst>
                      <a:ext uri="{FF2B5EF4-FFF2-40B4-BE49-F238E27FC236}">
                        <a16:creationId xmlns:a16="http://schemas.microsoft.com/office/drawing/2014/main" id="{CE09C041-7FA8-4BC4-8FA5-5B41914AC65B}"/>
                      </a:ext>
                    </a:extLst>
                  </p:cNvPr>
                  <p:cNvSpPr/>
                  <p:nvPr/>
                </p:nvSpPr>
                <p:spPr>
                  <a:xfrm>
                    <a:off x="4765809" y="2036802"/>
                    <a:ext cx="89292" cy="133938"/>
                  </a:xfrm>
                  <a:custGeom>
                    <a:avLst/>
                    <a:gdLst>
                      <a:gd name="connsiteX0" fmla="*/ 47649 w 89292"/>
                      <a:gd name="connsiteY0" fmla="*/ 3771 h 133938"/>
                      <a:gd name="connsiteX1" fmla="*/ 2093 w 89292"/>
                      <a:gd name="connsiteY1" fmla="*/ 40495 h 133938"/>
                      <a:gd name="connsiteX2" fmla="*/ 78019 w 89292"/>
                      <a:gd name="connsiteY2" fmla="*/ 113941 h 133938"/>
                      <a:gd name="connsiteX3" fmla="*/ 47649 w 89292"/>
                      <a:gd name="connsiteY3" fmla="*/ 3771 h 133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292" h="133938">
                        <a:moveTo>
                          <a:pt x="47649" y="3771"/>
                        </a:moveTo>
                        <a:cubicBezTo>
                          <a:pt x="20124" y="-3116"/>
                          <a:pt x="2093" y="11598"/>
                          <a:pt x="2093" y="40495"/>
                        </a:cubicBezTo>
                        <a:cubicBezTo>
                          <a:pt x="2093" y="78748"/>
                          <a:pt x="39107" y="172469"/>
                          <a:pt x="78019" y="113941"/>
                        </a:cubicBezTo>
                        <a:cubicBezTo>
                          <a:pt x="116931" y="55412"/>
                          <a:pt x="47649" y="3771"/>
                          <a:pt x="47649" y="3771"/>
                        </a:cubicBezTo>
                        <a:close/>
                      </a:path>
                    </a:pathLst>
                  </a:custGeom>
                  <a:solidFill>
                    <a:srgbClr val="FFE1B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54" name="Vrije vorm: vorm 153">
                    <a:extLst>
                      <a:ext uri="{FF2B5EF4-FFF2-40B4-BE49-F238E27FC236}">
                        <a16:creationId xmlns:a16="http://schemas.microsoft.com/office/drawing/2014/main" id="{E9BB91D0-0B6F-4CC1-9120-A55A6B9BDA44}"/>
                      </a:ext>
                    </a:extLst>
                  </p:cNvPr>
                  <p:cNvSpPr/>
                  <p:nvPr/>
                </p:nvSpPr>
                <p:spPr>
                  <a:xfrm>
                    <a:off x="5257555" y="2036802"/>
                    <a:ext cx="97663" cy="133938"/>
                  </a:xfrm>
                  <a:custGeom>
                    <a:avLst/>
                    <a:gdLst>
                      <a:gd name="connsiteX0" fmla="*/ 48191 w 97663"/>
                      <a:gd name="connsiteY0" fmla="*/ 3771 h 133938"/>
                      <a:gd name="connsiteX1" fmla="*/ 97918 w 97663"/>
                      <a:gd name="connsiteY1" fmla="*/ 40495 h 133938"/>
                      <a:gd name="connsiteX2" fmla="*/ 15041 w 97663"/>
                      <a:gd name="connsiteY2" fmla="*/ 113941 h 133938"/>
                      <a:gd name="connsiteX3" fmla="*/ 48191 w 97663"/>
                      <a:gd name="connsiteY3" fmla="*/ 3771 h 133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7663" h="133938">
                        <a:moveTo>
                          <a:pt x="48191" y="3771"/>
                        </a:moveTo>
                        <a:cubicBezTo>
                          <a:pt x="78235" y="-3116"/>
                          <a:pt x="97918" y="11598"/>
                          <a:pt x="97918" y="40495"/>
                        </a:cubicBezTo>
                        <a:cubicBezTo>
                          <a:pt x="97918" y="78748"/>
                          <a:pt x="57516" y="172469"/>
                          <a:pt x="15041" y="113941"/>
                        </a:cubicBezTo>
                        <a:cubicBezTo>
                          <a:pt x="-27434" y="55412"/>
                          <a:pt x="48191" y="3771"/>
                          <a:pt x="48191" y="3771"/>
                        </a:cubicBezTo>
                        <a:close/>
                      </a:path>
                    </a:pathLst>
                  </a:custGeom>
                  <a:solidFill>
                    <a:srgbClr val="FFE1B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55" name="Vrije vorm: vorm 154">
                    <a:extLst>
                      <a:ext uri="{FF2B5EF4-FFF2-40B4-BE49-F238E27FC236}">
                        <a16:creationId xmlns:a16="http://schemas.microsoft.com/office/drawing/2014/main" id="{1B32840E-E335-4D00-A763-999ED6D9C606}"/>
                      </a:ext>
                    </a:extLst>
                  </p:cNvPr>
                  <p:cNvSpPr/>
                  <p:nvPr/>
                </p:nvSpPr>
                <p:spPr>
                  <a:xfrm>
                    <a:off x="4858121" y="2245047"/>
                    <a:ext cx="404605" cy="351588"/>
                  </a:xfrm>
                  <a:custGeom>
                    <a:avLst/>
                    <a:gdLst>
                      <a:gd name="connsiteX0" fmla="*/ 2093 w 404605"/>
                      <a:gd name="connsiteY0" fmla="*/ 125581 h 351588"/>
                      <a:gd name="connsiteX1" fmla="*/ 38563 w 404605"/>
                      <a:gd name="connsiteY1" fmla="*/ 2093 h 351588"/>
                      <a:gd name="connsiteX2" fmla="*/ 369073 w 404605"/>
                      <a:gd name="connsiteY2" fmla="*/ 2093 h 351588"/>
                      <a:gd name="connsiteX3" fmla="*/ 405041 w 404605"/>
                      <a:gd name="connsiteY3" fmla="*/ 125581 h 351588"/>
                      <a:gd name="connsiteX4" fmla="*/ 203818 w 404605"/>
                      <a:gd name="connsiteY4" fmla="*/ 350963 h 351588"/>
                      <a:gd name="connsiteX5" fmla="*/ 2093 w 404605"/>
                      <a:gd name="connsiteY5" fmla="*/ 125581 h 351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4605" h="351588">
                        <a:moveTo>
                          <a:pt x="2093" y="125581"/>
                        </a:moveTo>
                        <a:cubicBezTo>
                          <a:pt x="43156" y="99142"/>
                          <a:pt x="38563" y="20453"/>
                          <a:pt x="38563" y="2093"/>
                        </a:cubicBezTo>
                        <a:lnTo>
                          <a:pt x="369073" y="2093"/>
                        </a:lnTo>
                        <a:cubicBezTo>
                          <a:pt x="369073" y="20453"/>
                          <a:pt x="363980" y="99142"/>
                          <a:pt x="405041" y="125581"/>
                        </a:cubicBezTo>
                        <a:lnTo>
                          <a:pt x="203818" y="350963"/>
                        </a:lnTo>
                        <a:lnTo>
                          <a:pt x="2093" y="125581"/>
                        </a:lnTo>
                        <a:close/>
                      </a:path>
                    </a:pathLst>
                  </a:custGeom>
                  <a:solidFill>
                    <a:srgbClr val="FFD7A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56" name="Vrije vorm: vorm 155">
                    <a:extLst>
                      <a:ext uri="{FF2B5EF4-FFF2-40B4-BE49-F238E27FC236}">
                        <a16:creationId xmlns:a16="http://schemas.microsoft.com/office/drawing/2014/main" id="{6FA39BE5-A6AF-40CC-A0AF-81708E96FD0B}"/>
                      </a:ext>
                    </a:extLst>
                  </p:cNvPr>
                  <p:cNvSpPr/>
                  <p:nvPr/>
                </p:nvSpPr>
                <p:spPr>
                  <a:xfrm>
                    <a:off x="4894591" y="2245047"/>
                    <a:ext cx="368330" cy="203698"/>
                  </a:xfrm>
                  <a:custGeom>
                    <a:avLst/>
                    <a:gdLst>
                      <a:gd name="connsiteX0" fmla="*/ 295878 w 368330"/>
                      <a:gd name="connsiteY0" fmla="*/ 204072 h 203697"/>
                      <a:gd name="connsiteX1" fmla="*/ 368571 w 368330"/>
                      <a:gd name="connsiteY1" fmla="*/ 125581 h 203697"/>
                      <a:gd name="connsiteX2" fmla="*/ 332602 w 368330"/>
                      <a:gd name="connsiteY2" fmla="*/ 2093 h 203697"/>
                      <a:gd name="connsiteX3" fmla="*/ 2093 w 368330"/>
                      <a:gd name="connsiteY3" fmla="*/ 2093 h 203697"/>
                      <a:gd name="connsiteX4" fmla="*/ 295878 w 368330"/>
                      <a:gd name="connsiteY4" fmla="*/ 204072 h 2036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8330" h="203697">
                        <a:moveTo>
                          <a:pt x="295878" y="204072"/>
                        </a:moveTo>
                        <a:lnTo>
                          <a:pt x="368571" y="125581"/>
                        </a:lnTo>
                        <a:cubicBezTo>
                          <a:pt x="327507" y="99145"/>
                          <a:pt x="332602" y="20453"/>
                          <a:pt x="332602" y="2093"/>
                        </a:cubicBezTo>
                        <a:lnTo>
                          <a:pt x="2093" y="2093"/>
                        </a:lnTo>
                        <a:cubicBezTo>
                          <a:pt x="25805" y="70270"/>
                          <a:pt x="182650" y="187240"/>
                          <a:pt x="295878" y="204072"/>
                        </a:cubicBezTo>
                        <a:close/>
                      </a:path>
                    </a:pathLst>
                  </a:custGeom>
                  <a:solidFill>
                    <a:srgbClr val="FDC88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57" name="Vrije vorm: vorm 156">
                    <a:extLst>
                      <a:ext uri="{FF2B5EF4-FFF2-40B4-BE49-F238E27FC236}">
                        <a16:creationId xmlns:a16="http://schemas.microsoft.com/office/drawing/2014/main" id="{E5D01ED9-02CD-4087-A68E-25F35841CF7A}"/>
                      </a:ext>
                    </a:extLst>
                  </p:cNvPr>
                  <p:cNvSpPr/>
                  <p:nvPr/>
                </p:nvSpPr>
                <p:spPr>
                  <a:xfrm>
                    <a:off x="4802788" y="1804367"/>
                    <a:ext cx="516221" cy="535753"/>
                  </a:xfrm>
                  <a:custGeom>
                    <a:avLst/>
                    <a:gdLst>
                      <a:gd name="connsiteX0" fmla="*/ 516215 w 516220"/>
                      <a:gd name="connsiteY0" fmla="*/ 204072 h 535753"/>
                      <a:gd name="connsiteX1" fmla="*/ 259154 w 516220"/>
                      <a:gd name="connsiteY1" fmla="*/ 534582 h 535753"/>
                      <a:gd name="connsiteX2" fmla="*/ 2093 w 516220"/>
                      <a:gd name="connsiteY2" fmla="*/ 204072 h 535753"/>
                      <a:gd name="connsiteX3" fmla="*/ 259154 w 516220"/>
                      <a:gd name="connsiteY3" fmla="*/ 2093 h 535753"/>
                      <a:gd name="connsiteX4" fmla="*/ 516215 w 516220"/>
                      <a:gd name="connsiteY4" fmla="*/ 204072 h 535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6220" h="535753">
                        <a:moveTo>
                          <a:pt x="516215" y="204072"/>
                        </a:moveTo>
                        <a:cubicBezTo>
                          <a:pt x="516215" y="351114"/>
                          <a:pt x="431547" y="534582"/>
                          <a:pt x="259154" y="534582"/>
                        </a:cubicBezTo>
                        <a:cubicBezTo>
                          <a:pt x="86761" y="534582"/>
                          <a:pt x="2093" y="351114"/>
                          <a:pt x="2093" y="204072"/>
                        </a:cubicBezTo>
                        <a:cubicBezTo>
                          <a:pt x="2093" y="57030"/>
                          <a:pt x="117185" y="2093"/>
                          <a:pt x="259154" y="2093"/>
                        </a:cubicBezTo>
                        <a:cubicBezTo>
                          <a:pt x="401123" y="2093"/>
                          <a:pt x="516215" y="57030"/>
                          <a:pt x="516215" y="204072"/>
                        </a:cubicBezTo>
                        <a:close/>
                      </a:path>
                    </a:pathLst>
                  </a:custGeom>
                  <a:solidFill>
                    <a:srgbClr val="FFE1B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58" name="Vrije vorm: vorm 157">
                    <a:extLst>
                      <a:ext uri="{FF2B5EF4-FFF2-40B4-BE49-F238E27FC236}">
                        <a16:creationId xmlns:a16="http://schemas.microsoft.com/office/drawing/2014/main" id="{4F1DF447-1B84-41C3-BA02-9F2EA30877AC}"/>
                      </a:ext>
                    </a:extLst>
                  </p:cNvPr>
                  <p:cNvSpPr/>
                  <p:nvPr/>
                </p:nvSpPr>
                <p:spPr>
                  <a:xfrm>
                    <a:off x="4802788" y="1914537"/>
                    <a:ext cx="516221" cy="454832"/>
                  </a:xfrm>
                  <a:custGeom>
                    <a:avLst/>
                    <a:gdLst>
                      <a:gd name="connsiteX0" fmla="*/ 510191 w 516220"/>
                      <a:gd name="connsiteY0" fmla="*/ 40332 h 454832"/>
                      <a:gd name="connsiteX1" fmla="*/ 479494 w 516220"/>
                      <a:gd name="connsiteY1" fmla="*/ 2093 h 454832"/>
                      <a:gd name="connsiteX2" fmla="*/ 479494 w 516220"/>
                      <a:gd name="connsiteY2" fmla="*/ 20454 h 454832"/>
                      <a:gd name="connsiteX3" fmla="*/ 424409 w 516220"/>
                      <a:gd name="connsiteY3" fmla="*/ 259154 h 454832"/>
                      <a:gd name="connsiteX4" fmla="*/ 348374 w 516220"/>
                      <a:gd name="connsiteY4" fmla="*/ 267600 h 454832"/>
                      <a:gd name="connsiteX5" fmla="*/ 169934 w 516220"/>
                      <a:gd name="connsiteY5" fmla="*/ 267600 h 454832"/>
                      <a:gd name="connsiteX6" fmla="*/ 93899 w 516220"/>
                      <a:gd name="connsiteY6" fmla="*/ 259154 h 454832"/>
                      <a:gd name="connsiteX7" fmla="*/ 38814 w 516220"/>
                      <a:gd name="connsiteY7" fmla="*/ 20454 h 454832"/>
                      <a:gd name="connsiteX8" fmla="*/ 38814 w 516220"/>
                      <a:gd name="connsiteY8" fmla="*/ 2093 h 454832"/>
                      <a:gd name="connsiteX9" fmla="*/ 8117 w 516220"/>
                      <a:gd name="connsiteY9" fmla="*/ 40332 h 454832"/>
                      <a:gd name="connsiteX10" fmla="*/ 2093 w 516220"/>
                      <a:gd name="connsiteY10" fmla="*/ 94058 h 454832"/>
                      <a:gd name="connsiteX11" fmla="*/ 259154 w 516220"/>
                      <a:gd name="connsiteY11" fmla="*/ 453099 h 454832"/>
                      <a:gd name="connsiteX12" fmla="*/ 516215 w 516220"/>
                      <a:gd name="connsiteY12" fmla="*/ 94058 h 454832"/>
                      <a:gd name="connsiteX13" fmla="*/ 510191 w 516220"/>
                      <a:gd name="connsiteY13" fmla="*/ 40332 h 454832"/>
                      <a:gd name="connsiteX14" fmla="*/ 204066 w 516220"/>
                      <a:gd name="connsiteY14" fmla="*/ 302765 h 454832"/>
                      <a:gd name="connsiteX15" fmla="*/ 314236 w 516220"/>
                      <a:gd name="connsiteY15" fmla="*/ 302765 h 454832"/>
                      <a:gd name="connsiteX16" fmla="*/ 347930 w 516220"/>
                      <a:gd name="connsiteY16" fmla="*/ 324932 h 454832"/>
                      <a:gd name="connsiteX17" fmla="*/ 261177 w 516220"/>
                      <a:gd name="connsiteY17" fmla="*/ 339486 h 454832"/>
                      <a:gd name="connsiteX18" fmla="*/ 171201 w 516220"/>
                      <a:gd name="connsiteY18" fmla="*/ 323400 h 454832"/>
                      <a:gd name="connsiteX19" fmla="*/ 204066 w 516220"/>
                      <a:gd name="connsiteY19" fmla="*/ 302765 h 454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516220" h="454832">
                        <a:moveTo>
                          <a:pt x="510191" y="40332"/>
                        </a:moveTo>
                        <a:cubicBezTo>
                          <a:pt x="495379" y="21472"/>
                          <a:pt x="479494" y="2093"/>
                          <a:pt x="479494" y="2093"/>
                        </a:cubicBezTo>
                        <a:lnTo>
                          <a:pt x="479494" y="20454"/>
                        </a:lnTo>
                        <a:cubicBezTo>
                          <a:pt x="484084" y="186855"/>
                          <a:pt x="424409" y="259154"/>
                          <a:pt x="424409" y="259154"/>
                        </a:cubicBezTo>
                        <a:lnTo>
                          <a:pt x="348374" y="267600"/>
                        </a:lnTo>
                        <a:cubicBezTo>
                          <a:pt x="289075" y="274189"/>
                          <a:pt x="229233" y="274189"/>
                          <a:pt x="169934" y="267600"/>
                        </a:cubicBezTo>
                        <a:lnTo>
                          <a:pt x="93899" y="259154"/>
                        </a:lnTo>
                        <a:cubicBezTo>
                          <a:pt x="93899" y="259154"/>
                          <a:pt x="34224" y="186855"/>
                          <a:pt x="38814" y="20454"/>
                        </a:cubicBezTo>
                        <a:lnTo>
                          <a:pt x="38814" y="2093"/>
                        </a:lnTo>
                        <a:cubicBezTo>
                          <a:pt x="38814" y="2093"/>
                          <a:pt x="22926" y="21469"/>
                          <a:pt x="8117" y="40332"/>
                        </a:cubicBezTo>
                        <a:cubicBezTo>
                          <a:pt x="4258" y="56709"/>
                          <a:pt x="2093" y="74514"/>
                          <a:pt x="2093" y="94058"/>
                        </a:cubicBezTo>
                        <a:cubicBezTo>
                          <a:pt x="2093" y="241100"/>
                          <a:pt x="86761" y="453099"/>
                          <a:pt x="259154" y="453099"/>
                        </a:cubicBezTo>
                        <a:cubicBezTo>
                          <a:pt x="431547" y="453099"/>
                          <a:pt x="516215" y="241100"/>
                          <a:pt x="516215" y="94058"/>
                        </a:cubicBezTo>
                        <a:cubicBezTo>
                          <a:pt x="516215" y="74514"/>
                          <a:pt x="514050" y="56709"/>
                          <a:pt x="510191" y="40332"/>
                        </a:cubicBezTo>
                        <a:close/>
                        <a:moveTo>
                          <a:pt x="204066" y="302765"/>
                        </a:moveTo>
                        <a:lnTo>
                          <a:pt x="314236" y="302765"/>
                        </a:lnTo>
                        <a:cubicBezTo>
                          <a:pt x="329340" y="302765"/>
                          <a:pt x="342291" y="311898"/>
                          <a:pt x="347930" y="324932"/>
                        </a:cubicBezTo>
                        <a:cubicBezTo>
                          <a:pt x="327588" y="333783"/>
                          <a:pt x="296367" y="339486"/>
                          <a:pt x="261177" y="339486"/>
                        </a:cubicBezTo>
                        <a:cubicBezTo>
                          <a:pt x="224020" y="339486"/>
                          <a:pt x="191362" y="333113"/>
                          <a:pt x="171201" y="323400"/>
                        </a:cubicBezTo>
                        <a:cubicBezTo>
                          <a:pt x="177181" y="311223"/>
                          <a:pt x="189584" y="302765"/>
                          <a:pt x="204066" y="302765"/>
                        </a:cubicBezTo>
                        <a:close/>
                      </a:path>
                    </a:pathLst>
                  </a:custGeom>
                  <a:solidFill>
                    <a:srgbClr val="A7795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59" name="Vrije vorm: vorm 158">
                    <a:extLst>
                      <a:ext uri="{FF2B5EF4-FFF2-40B4-BE49-F238E27FC236}">
                        <a16:creationId xmlns:a16="http://schemas.microsoft.com/office/drawing/2014/main" id="{3EBFFB83-5D9F-4546-BBCB-4F4752DF26FF}"/>
                      </a:ext>
                    </a:extLst>
                  </p:cNvPr>
                  <p:cNvSpPr/>
                  <p:nvPr/>
                </p:nvSpPr>
                <p:spPr>
                  <a:xfrm>
                    <a:off x="4792458" y="1924884"/>
                    <a:ext cx="66969" cy="159052"/>
                  </a:xfrm>
                  <a:custGeom>
                    <a:avLst/>
                    <a:gdLst>
                      <a:gd name="connsiteX0" fmla="*/ 67505 w 66969"/>
                      <a:gd name="connsiteY0" fmla="*/ 35109 h 159051"/>
                      <a:gd name="connsiteX1" fmla="*/ 49144 w 66969"/>
                      <a:gd name="connsiteY1" fmla="*/ 157001 h 159051"/>
                      <a:gd name="connsiteX2" fmla="*/ 12420 w 66969"/>
                      <a:gd name="connsiteY2" fmla="*/ 136684 h 159051"/>
                      <a:gd name="connsiteX3" fmla="*/ 2093 w 66969"/>
                      <a:gd name="connsiteY3" fmla="*/ 2093 h 159051"/>
                      <a:gd name="connsiteX4" fmla="*/ 67505 w 66969"/>
                      <a:gd name="connsiteY4" fmla="*/ 35109 h 1590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6969" h="159051">
                        <a:moveTo>
                          <a:pt x="67505" y="35109"/>
                        </a:moveTo>
                        <a:cubicBezTo>
                          <a:pt x="59854" y="57116"/>
                          <a:pt x="49144" y="157001"/>
                          <a:pt x="49144" y="157001"/>
                        </a:cubicBezTo>
                        <a:lnTo>
                          <a:pt x="12420" y="136684"/>
                        </a:lnTo>
                        <a:lnTo>
                          <a:pt x="2093" y="2093"/>
                        </a:lnTo>
                        <a:lnTo>
                          <a:pt x="67505" y="35109"/>
                        </a:lnTo>
                        <a:close/>
                      </a:path>
                    </a:pathLst>
                  </a:custGeom>
                  <a:solidFill>
                    <a:srgbClr val="543D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60" name="Vrije vorm: vorm 159">
                    <a:extLst>
                      <a:ext uri="{FF2B5EF4-FFF2-40B4-BE49-F238E27FC236}">
                        <a16:creationId xmlns:a16="http://schemas.microsoft.com/office/drawing/2014/main" id="{F199D85D-7C8E-451D-8D25-61E922C9DC83}"/>
                      </a:ext>
                    </a:extLst>
                  </p:cNvPr>
                  <p:cNvSpPr/>
                  <p:nvPr/>
                </p:nvSpPr>
                <p:spPr>
                  <a:xfrm>
                    <a:off x="5261825" y="1924884"/>
                    <a:ext cx="66969" cy="159052"/>
                  </a:xfrm>
                  <a:custGeom>
                    <a:avLst/>
                    <a:gdLst>
                      <a:gd name="connsiteX0" fmla="*/ 2093 w 66969"/>
                      <a:gd name="connsiteY0" fmla="*/ 35109 h 159051"/>
                      <a:gd name="connsiteX1" fmla="*/ 20453 w 66969"/>
                      <a:gd name="connsiteY1" fmla="*/ 157001 h 159051"/>
                      <a:gd name="connsiteX2" fmla="*/ 57178 w 66969"/>
                      <a:gd name="connsiteY2" fmla="*/ 136684 h 159051"/>
                      <a:gd name="connsiteX3" fmla="*/ 67505 w 66969"/>
                      <a:gd name="connsiteY3" fmla="*/ 2093 h 159051"/>
                      <a:gd name="connsiteX4" fmla="*/ 2093 w 66969"/>
                      <a:gd name="connsiteY4" fmla="*/ 35109 h 1590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6969" h="159051">
                        <a:moveTo>
                          <a:pt x="2093" y="35109"/>
                        </a:moveTo>
                        <a:cubicBezTo>
                          <a:pt x="9744" y="57116"/>
                          <a:pt x="20453" y="157001"/>
                          <a:pt x="20453" y="157001"/>
                        </a:cubicBezTo>
                        <a:lnTo>
                          <a:pt x="57178" y="136684"/>
                        </a:lnTo>
                        <a:lnTo>
                          <a:pt x="67505" y="2093"/>
                        </a:lnTo>
                        <a:lnTo>
                          <a:pt x="2093" y="35109"/>
                        </a:lnTo>
                        <a:close/>
                      </a:path>
                    </a:pathLst>
                  </a:custGeom>
                  <a:solidFill>
                    <a:srgbClr val="543D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61" name="Vrije vorm: vorm 160">
                    <a:extLst>
                      <a:ext uri="{FF2B5EF4-FFF2-40B4-BE49-F238E27FC236}">
                        <a16:creationId xmlns:a16="http://schemas.microsoft.com/office/drawing/2014/main" id="{9E8D3FDF-9EF8-4E1B-8BB1-E746767A3E60}"/>
                      </a:ext>
                    </a:extLst>
                  </p:cNvPr>
                  <p:cNvSpPr/>
                  <p:nvPr/>
                </p:nvSpPr>
                <p:spPr>
                  <a:xfrm>
                    <a:off x="4582445" y="2353665"/>
                    <a:ext cx="957101" cy="371121"/>
                  </a:xfrm>
                  <a:custGeom>
                    <a:avLst/>
                    <a:gdLst>
                      <a:gd name="connsiteX0" fmla="*/ 901813 w 957101"/>
                      <a:gd name="connsiteY0" fmla="*/ 370878 h 371120"/>
                      <a:gd name="connsiteX1" fmla="*/ 956897 w 957101"/>
                      <a:gd name="connsiteY1" fmla="*/ 315793 h 371120"/>
                      <a:gd name="connsiteX2" fmla="*/ 956897 w 957101"/>
                      <a:gd name="connsiteY2" fmla="*/ 230514 h 371120"/>
                      <a:gd name="connsiteX3" fmla="*/ 816993 w 957101"/>
                      <a:gd name="connsiteY3" fmla="*/ 38851 h 371120"/>
                      <a:gd name="connsiteX4" fmla="*/ 702119 w 957101"/>
                      <a:gd name="connsiteY4" fmla="*/ 2093 h 371120"/>
                      <a:gd name="connsiteX5" fmla="*/ 479497 w 957101"/>
                      <a:gd name="connsiteY5" fmla="*/ 113817 h 371120"/>
                      <a:gd name="connsiteX6" fmla="*/ 256874 w 957101"/>
                      <a:gd name="connsiteY6" fmla="*/ 2093 h 371120"/>
                      <a:gd name="connsiteX7" fmla="*/ 141997 w 957101"/>
                      <a:gd name="connsiteY7" fmla="*/ 38851 h 371120"/>
                      <a:gd name="connsiteX8" fmla="*/ 2093 w 957101"/>
                      <a:gd name="connsiteY8" fmla="*/ 230514 h 371120"/>
                      <a:gd name="connsiteX9" fmla="*/ 2093 w 957101"/>
                      <a:gd name="connsiteY9" fmla="*/ 315793 h 371120"/>
                      <a:gd name="connsiteX10" fmla="*/ 57178 w 957101"/>
                      <a:gd name="connsiteY10" fmla="*/ 370878 h 371120"/>
                      <a:gd name="connsiteX11" fmla="*/ 901813 w 957101"/>
                      <a:gd name="connsiteY11" fmla="*/ 370878 h 371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957101" h="371120">
                        <a:moveTo>
                          <a:pt x="901813" y="370878"/>
                        </a:moveTo>
                        <a:cubicBezTo>
                          <a:pt x="932236" y="370878"/>
                          <a:pt x="956897" y="346217"/>
                          <a:pt x="956897" y="315793"/>
                        </a:cubicBezTo>
                        <a:lnTo>
                          <a:pt x="956897" y="230514"/>
                        </a:lnTo>
                        <a:cubicBezTo>
                          <a:pt x="956897" y="149721"/>
                          <a:pt x="893941" y="63470"/>
                          <a:pt x="816993" y="38851"/>
                        </a:cubicBezTo>
                        <a:lnTo>
                          <a:pt x="702119" y="2093"/>
                        </a:lnTo>
                        <a:cubicBezTo>
                          <a:pt x="640315" y="49351"/>
                          <a:pt x="551991" y="113817"/>
                          <a:pt x="479497" y="113817"/>
                        </a:cubicBezTo>
                        <a:cubicBezTo>
                          <a:pt x="407002" y="113817"/>
                          <a:pt x="318678" y="49351"/>
                          <a:pt x="256874" y="2093"/>
                        </a:cubicBezTo>
                        <a:lnTo>
                          <a:pt x="141997" y="38851"/>
                        </a:lnTo>
                        <a:cubicBezTo>
                          <a:pt x="65049" y="63470"/>
                          <a:pt x="2093" y="149721"/>
                          <a:pt x="2093" y="230514"/>
                        </a:cubicBezTo>
                        <a:lnTo>
                          <a:pt x="2093" y="315793"/>
                        </a:lnTo>
                        <a:cubicBezTo>
                          <a:pt x="2093" y="346217"/>
                          <a:pt x="26754" y="370878"/>
                          <a:pt x="57178" y="370878"/>
                        </a:cubicBezTo>
                        <a:lnTo>
                          <a:pt x="901813" y="370878"/>
                        </a:lnTo>
                        <a:close/>
                      </a:path>
                    </a:pathLst>
                  </a:custGeom>
                  <a:solidFill>
                    <a:srgbClr val="E4EB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62" name="Vrije vorm: vorm 161">
                    <a:extLst>
                      <a:ext uri="{FF2B5EF4-FFF2-40B4-BE49-F238E27FC236}">
                        <a16:creationId xmlns:a16="http://schemas.microsoft.com/office/drawing/2014/main" id="{BC85A530-7B1C-460E-9566-77B7795CCFF7}"/>
                      </a:ext>
                    </a:extLst>
                  </p:cNvPr>
                  <p:cNvSpPr/>
                  <p:nvPr/>
                </p:nvSpPr>
                <p:spPr>
                  <a:xfrm>
                    <a:off x="5023125" y="2465387"/>
                    <a:ext cx="75340" cy="75340"/>
                  </a:xfrm>
                  <a:custGeom>
                    <a:avLst/>
                    <a:gdLst>
                      <a:gd name="connsiteX0" fmla="*/ 75538 w 75340"/>
                      <a:gd name="connsiteY0" fmla="*/ 57178 h 75340"/>
                      <a:gd name="connsiteX1" fmla="*/ 57178 w 75340"/>
                      <a:gd name="connsiteY1" fmla="*/ 75538 h 75340"/>
                      <a:gd name="connsiteX2" fmla="*/ 20454 w 75340"/>
                      <a:gd name="connsiteY2" fmla="*/ 75538 h 75340"/>
                      <a:gd name="connsiteX3" fmla="*/ 2093 w 75340"/>
                      <a:gd name="connsiteY3" fmla="*/ 57178 h 75340"/>
                      <a:gd name="connsiteX4" fmla="*/ 2093 w 75340"/>
                      <a:gd name="connsiteY4" fmla="*/ 20454 h 75340"/>
                      <a:gd name="connsiteX5" fmla="*/ 20454 w 75340"/>
                      <a:gd name="connsiteY5" fmla="*/ 2093 h 75340"/>
                      <a:gd name="connsiteX6" fmla="*/ 57178 w 75340"/>
                      <a:gd name="connsiteY6" fmla="*/ 2093 h 75340"/>
                      <a:gd name="connsiteX7" fmla="*/ 75538 w 75340"/>
                      <a:gd name="connsiteY7" fmla="*/ 20454 h 75340"/>
                      <a:gd name="connsiteX8" fmla="*/ 75538 w 75340"/>
                      <a:gd name="connsiteY8" fmla="*/ 57178 h 75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5340" h="75340">
                        <a:moveTo>
                          <a:pt x="75538" y="57178"/>
                        </a:moveTo>
                        <a:cubicBezTo>
                          <a:pt x="75538" y="67276"/>
                          <a:pt x="67276" y="75538"/>
                          <a:pt x="57178" y="75538"/>
                        </a:cubicBezTo>
                        <a:lnTo>
                          <a:pt x="20454" y="75538"/>
                        </a:lnTo>
                        <a:cubicBezTo>
                          <a:pt x="10355" y="75538"/>
                          <a:pt x="2093" y="67276"/>
                          <a:pt x="2093" y="57178"/>
                        </a:cubicBezTo>
                        <a:lnTo>
                          <a:pt x="2093" y="20454"/>
                        </a:lnTo>
                        <a:cubicBezTo>
                          <a:pt x="2093" y="10355"/>
                          <a:pt x="10355" y="2093"/>
                          <a:pt x="20454" y="2093"/>
                        </a:cubicBezTo>
                        <a:lnTo>
                          <a:pt x="57178" y="2093"/>
                        </a:lnTo>
                        <a:cubicBezTo>
                          <a:pt x="67276" y="2093"/>
                          <a:pt x="75538" y="10355"/>
                          <a:pt x="75538" y="20454"/>
                        </a:cubicBezTo>
                        <a:lnTo>
                          <a:pt x="75538" y="57178"/>
                        </a:lnTo>
                        <a:close/>
                      </a:path>
                    </a:pathLst>
                  </a:custGeom>
                  <a:solidFill>
                    <a:srgbClr val="54546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63" name="Vrije vorm: vorm 162">
                    <a:extLst>
                      <a:ext uri="{FF2B5EF4-FFF2-40B4-BE49-F238E27FC236}">
                        <a16:creationId xmlns:a16="http://schemas.microsoft.com/office/drawing/2014/main" id="{8BA9E675-107D-4F62-8FC2-6C6CE9266663}"/>
                      </a:ext>
                    </a:extLst>
                  </p:cNvPr>
                  <p:cNvSpPr/>
                  <p:nvPr/>
                </p:nvSpPr>
                <p:spPr>
                  <a:xfrm>
                    <a:off x="5041485" y="2612281"/>
                    <a:ext cx="39065" cy="39065"/>
                  </a:xfrm>
                  <a:custGeom>
                    <a:avLst/>
                    <a:gdLst>
                      <a:gd name="connsiteX0" fmla="*/ 38814 w 39065"/>
                      <a:gd name="connsiteY0" fmla="*/ 20454 h 39065"/>
                      <a:gd name="connsiteX1" fmla="*/ 20453 w 39065"/>
                      <a:gd name="connsiteY1" fmla="*/ 38814 h 39065"/>
                      <a:gd name="connsiteX2" fmla="*/ 2093 w 39065"/>
                      <a:gd name="connsiteY2" fmla="*/ 20454 h 39065"/>
                      <a:gd name="connsiteX3" fmla="*/ 20453 w 39065"/>
                      <a:gd name="connsiteY3" fmla="*/ 2093 h 39065"/>
                      <a:gd name="connsiteX4" fmla="*/ 38814 w 39065"/>
                      <a:gd name="connsiteY4" fmla="*/ 20454 h 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065" h="39065">
                        <a:moveTo>
                          <a:pt x="38814" y="20454"/>
                        </a:moveTo>
                        <a:cubicBezTo>
                          <a:pt x="38814" y="30594"/>
                          <a:pt x="30594" y="38814"/>
                          <a:pt x="20453" y="38814"/>
                        </a:cubicBezTo>
                        <a:cubicBezTo>
                          <a:pt x="10313" y="38814"/>
                          <a:pt x="2093" y="30594"/>
                          <a:pt x="2093" y="20454"/>
                        </a:cubicBezTo>
                        <a:cubicBezTo>
                          <a:pt x="2093" y="10313"/>
                          <a:pt x="10313" y="2093"/>
                          <a:pt x="20453" y="2093"/>
                        </a:cubicBezTo>
                        <a:cubicBezTo>
                          <a:pt x="30594" y="2093"/>
                          <a:pt x="38814" y="10313"/>
                          <a:pt x="38814" y="20454"/>
                        </a:cubicBezTo>
                        <a:close/>
                      </a:path>
                    </a:pathLst>
                  </a:custGeom>
                  <a:solidFill>
                    <a:srgbClr val="D0D7D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64" name="Vrije vorm: vorm 163">
                    <a:extLst>
                      <a:ext uri="{FF2B5EF4-FFF2-40B4-BE49-F238E27FC236}">
                        <a16:creationId xmlns:a16="http://schemas.microsoft.com/office/drawing/2014/main" id="{3D012E08-09C4-4727-956B-09DFEF000D79}"/>
                      </a:ext>
                    </a:extLst>
                  </p:cNvPr>
                  <p:cNvSpPr/>
                  <p:nvPr/>
                </p:nvSpPr>
                <p:spPr>
                  <a:xfrm>
                    <a:off x="4821146" y="2307071"/>
                    <a:ext cx="242763" cy="242763"/>
                  </a:xfrm>
                  <a:custGeom>
                    <a:avLst/>
                    <a:gdLst>
                      <a:gd name="connsiteX0" fmla="*/ 240793 w 242763"/>
                      <a:gd name="connsiteY0" fmla="*/ 160409 h 242763"/>
                      <a:gd name="connsiteX1" fmla="*/ 164181 w 242763"/>
                      <a:gd name="connsiteY1" fmla="*/ 237021 h 242763"/>
                      <a:gd name="connsiteX2" fmla="*/ 136346 w 242763"/>
                      <a:gd name="connsiteY2" fmla="*/ 234837 h 242763"/>
                      <a:gd name="connsiteX3" fmla="*/ 2093 w 242763"/>
                      <a:gd name="connsiteY3" fmla="*/ 50236 h 242763"/>
                      <a:gd name="connsiteX4" fmla="*/ 44858 w 242763"/>
                      <a:gd name="connsiteY4" fmla="*/ 7471 h 242763"/>
                      <a:gd name="connsiteX5" fmla="*/ 70125 w 242763"/>
                      <a:gd name="connsiteY5" fmla="*/ 6807 h 242763"/>
                      <a:gd name="connsiteX6" fmla="*/ 240793 w 242763"/>
                      <a:gd name="connsiteY6" fmla="*/ 160409 h 2427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42763" h="242763">
                        <a:moveTo>
                          <a:pt x="240793" y="160409"/>
                        </a:moveTo>
                        <a:lnTo>
                          <a:pt x="164181" y="237021"/>
                        </a:lnTo>
                        <a:cubicBezTo>
                          <a:pt x="156203" y="244999"/>
                          <a:pt x="142985" y="243961"/>
                          <a:pt x="136346" y="234837"/>
                        </a:cubicBezTo>
                        <a:lnTo>
                          <a:pt x="2093" y="50236"/>
                        </a:lnTo>
                        <a:lnTo>
                          <a:pt x="44858" y="7471"/>
                        </a:lnTo>
                        <a:cubicBezTo>
                          <a:pt x="51764" y="564"/>
                          <a:pt x="62867" y="274"/>
                          <a:pt x="70125" y="6807"/>
                        </a:cubicBezTo>
                        <a:lnTo>
                          <a:pt x="240793" y="160409"/>
                        </a:lnTo>
                        <a:close/>
                      </a:path>
                    </a:pathLst>
                  </a:custGeom>
                  <a:solidFill>
                    <a:srgbClr val="D0D7D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65" name="Vrije vorm: vorm 164">
                    <a:extLst>
                      <a:ext uri="{FF2B5EF4-FFF2-40B4-BE49-F238E27FC236}">
                        <a16:creationId xmlns:a16="http://schemas.microsoft.com/office/drawing/2014/main" id="{393ECB35-7DC6-422E-8B60-A31F38F901E3}"/>
                      </a:ext>
                    </a:extLst>
                  </p:cNvPr>
                  <p:cNvSpPr/>
                  <p:nvPr/>
                </p:nvSpPr>
                <p:spPr>
                  <a:xfrm>
                    <a:off x="5059846" y="2307071"/>
                    <a:ext cx="242763" cy="242763"/>
                  </a:xfrm>
                  <a:custGeom>
                    <a:avLst/>
                    <a:gdLst>
                      <a:gd name="connsiteX0" fmla="*/ 2093 w 242763"/>
                      <a:gd name="connsiteY0" fmla="*/ 160409 h 242763"/>
                      <a:gd name="connsiteX1" fmla="*/ 78706 w 242763"/>
                      <a:gd name="connsiteY1" fmla="*/ 237021 h 242763"/>
                      <a:gd name="connsiteX2" fmla="*/ 106540 w 242763"/>
                      <a:gd name="connsiteY2" fmla="*/ 234837 h 242763"/>
                      <a:gd name="connsiteX3" fmla="*/ 240793 w 242763"/>
                      <a:gd name="connsiteY3" fmla="*/ 50236 h 242763"/>
                      <a:gd name="connsiteX4" fmla="*/ 198028 w 242763"/>
                      <a:gd name="connsiteY4" fmla="*/ 7471 h 242763"/>
                      <a:gd name="connsiteX5" fmla="*/ 172761 w 242763"/>
                      <a:gd name="connsiteY5" fmla="*/ 6807 h 242763"/>
                      <a:gd name="connsiteX6" fmla="*/ 2093 w 242763"/>
                      <a:gd name="connsiteY6" fmla="*/ 160409 h 2427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42763" h="242763">
                        <a:moveTo>
                          <a:pt x="2093" y="160409"/>
                        </a:moveTo>
                        <a:lnTo>
                          <a:pt x="78706" y="237021"/>
                        </a:lnTo>
                        <a:cubicBezTo>
                          <a:pt x="86683" y="244999"/>
                          <a:pt x="99901" y="243961"/>
                          <a:pt x="106540" y="234837"/>
                        </a:cubicBezTo>
                        <a:lnTo>
                          <a:pt x="240793" y="50236"/>
                        </a:lnTo>
                        <a:lnTo>
                          <a:pt x="198028" y="7471"/>
                        </a:lnTo>
                        <a:cubicBezTo>
                          <a:pt x="191122" y="564"/>
                          <a:pt x="180019" y="274"/>
                          <a:pt x="172761" y="6807"/>
                        </a:cubicBezTo>
                        <a:lnTo>
                          <a:pt x="2093" y="160409"/>
                        </a:lnTo>
                        <a:close/>
                      </a:path>
                    </a:pathLst>
                  </a:custGeom>
                  <a:solidFill>
                    <a:srgbClr val="D0D7D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66" name="Vrije vorm: vorm 165">
                    <a:extLst>
                      <a:ext uri="{FF2B5EF4-FFF2-40B4-BE49-F238E27FC236}">
                        <a16:creationId xmlns:a16="http://schemas.microsoft.com/office/drawing/2014/main" id="{BF5E845E-929C-4879-8548-BB026DF25DD7}"/>
                      </a:ext>
                    </a:extLst>
                  </p:cNvPr>
                  <p:cNvSpPr/>
                  <p:nvPr/>
                </p:nvSpPr>
                <p:spPr>
                  <a:xfrm>
                    <a:off x="5023125" y="2528505"/>
                    <a:ext cx="75340" cy="198117"/>
                  </a:xfrm>
                  <a:custGeom>
                    <a:avLst/>
                    <a:gdLst>
                      <a:gd name="connsiteX0" fmla="*/ 64042 w 75340"/>
                      <a:gd name="connsiteY0" fmla="*/ 2093 h 198117"/>
                      <a:gd name="connsiteX1" fmla="*/ 38814 w 75340"/>
                      <a:gd name="connsiteY1" fmla="*/ 12420 h 198117"/>
                      <a:gd name="connsiteX2" fmla="*/ 13589 w 75340"/>
                      <a:gd name="connsiteY2" fmla="*/ 2093 h 198117"/>
                      <a:gd name="connsiteX3" fmla="*/ 2093 w 75340"/>
                      <a:gd name="connsiteY3" fmla="*/ 196038 h 198117"/>
                      <a:gd name="connsiteX4" fmla="*/ 38814 w 75340"/>
                      <a:gd name="connsiteY4" fmla="*/ 196038 h 198117"/>
                      <a:gd name="connsiteX5" fmla="*/ 75538 w 75340"/>
                      <a:gd name="connsiteY5" fmla="*/ 196038 h 198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75340" h="198117">
                        <a:moveTo>
                          <a:pt x="64042" y="2093"/>
                        </a:moveTo>
                        <a:lnTo>
                          <a:pt x="38814" y="12420"/>
                        </a:lnTo>
                        <a:lnTo>
                          <a:pt x="13589" y="2093"/>
                        </a:lnTo>
                        <a:lnTo>
                          <a:pt x="2093" y="196038"/>
                        </a:lnTo>
                        <a:lnTo>
                          <a:pt x="38814" y="196038"/>
                        </a:lnTo>
                        <a:lnTo>
                          <a:pt x="75538" y="196038"/>
                        </a:lnTo>
                        <a:close/>
                      </a:path>
                    </a:pathLst>
                  </a:custGeom>
                  <a:solidFill>
                    <a:srgbClr val="54546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67" name="Vrije vorm: vorm 166">
                    <a:extLst>
                      <a:ext uri="{FF2B5EF4-FFF2-40B4-BE49-F238E27FC236}">
                        <a16:creationId xmlns:a16="http://schemas.microsoft.com/office/drawing/2014/main" id="{D3640DE9-C0AB-4ABD-8441-AECEECA0E3C1}"/>
                      </a:ext>
                    </a:extLst>
                  </p:cNvPr>
                  <p:cNvSpPr/>
                  <p:nvPr/>
                </p:nvSpPr>
                <p:spPr>
                  <a:xfrm>
                    <a:off x="5298547" y="2355217"/>
                    <a:ext cx="186956" cy="111615"/>
                  </a:xfrm>
                  <a:custGeom>
                    <a:avLst/>
                    <a:gdLst>
                      <a:gd name="connsiteX0" fmla="*/ 2093 w 186955"/>
                      <a:gd name="connsiteY0" fmla="*/ 2093 h 111615"/>
                      <a:gd name="connsiteX1" fmla="*/ 185711 w 186955"/>
                      <a:gd name="connsiteY1" fmla="*/ 57178 h 111615"/>
                      <a:gd name="connsiteX2" fmla="*/ 167348 w 186955"/>
                      <a:gd name="connsiteY2" fmla="*/ 112263 h 111615"/>
                      <a:gd name="connsiteX3" fmla="*/ 38817 w 186955"/>
                      <a:gd name="connsiteY3" fmla="*/ 75538 h 111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6955" h="111615">
                        <a:moveTo>
                          <a:pt x="2093" y="2093"/>
                        </a:moveTo>
                        <a:lnTo>
                          <a:pt x="185711" y="57178"/>
                        </a:lnTo>
                        <a:lnTo>
                          <a:pt x="167348" y="112263"/>
                        </a:lnTo>
                        <a:lnTo>
                          <a:pt x="38817" y="75538"/>
                        </a:lnTo>
                        <a:close/>
                      </a:path>
                    </a:pathLst>
                  </a:custGeom>
                  <a:solidFill>
                    <a:srgbClr val="39395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68" name="Vrije vorm: vorm 167">
                    <a:extLst>
                      <a:ext uri="{FF2B5EF4-FFF2-40B4-BE49-F238E27FC236}">
                        <a16:creationId xmlns:a16="http://schemas.microsoft.com/office/drawing/2014/main" id="{6C2D53F6-9172-4D58-A4E3-708137A32F58}"/>
                      </a:ext>
                    </a:extLst>
                  </p:cNvPr>
                  <p:cNvSpPr/>
                  <p:nvPr/>
                </p:nvSpPr>
                <p:spPr>
                  <a:xfrm>
                    <a:off x="5423458" y="2398250"/>
                    <a:ext cx="39065" cy="64179"/>
                  </a:xfrm>
                  <a:custGeom>
                    <a:avLst/>
                    <a:gdLst>
                      <a:gd name="connsiteX0" fmla="*/ 38217 w 39065"/>
                      <a:gd name="connsiteY0" fmla="*/ 7369 h 64178"/>
                      <a:gd name="connsiteX1" fmla="*/ 20629 w 39065"/>
                      <a:gd name="connsiteY1" fmla="*/ 2093 h 64178"/>
                      <a:gd name="connsiteX2" fmla="*/ 2093 w 39065"/>
                      <a:gd name="connsiteY2" fmla="*/ 57702 h 64178"/>
                      <a:gd name="connsiteX3" fmla="*/ 19756 w 39065"/>
                      <a:gd name="connsiteY3" fmla="*/ 62750 h 641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9065" h="64178">
                        <a:moveTo>
                          <a:pt x="38217" y="7369"/>
                        </a:moveTo>
                        <a:lnTo>
                          <a:pt x="20629" y="2093"/>
                        </a:lnTo>
                        <a:lnTo>
                          <a:pt x="2093" y="57702"/>
                        </a:lnTo>
                        <a:lnTo>
                          <a:pt x="19756" y="62750"/>
                        </a:lnTo>
                        <a:close/>
                      </a:path>
                    </a:pathLst>
                  </a:custGeom>
                  <a:solidFill>
                    <a:srgbClr val="FFD26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69" name="Vrije vorm: vorm 168">
                    <a:extLst>
                      <a:ext uri="{FF2B5EF4-FFF2-40B4-BE49-F238E27FC236}">
                        <a16:creationId xmlns:a16="http://schemas.microsoft.com/office/drawing/2014/main" id="{816049ED-8278-4BC1-8CAD-763A090916BD}"/>
                      </a:ext>
                    </a:extLst>
                  </p:cNvPr>
                  <p:cNvSpPr/>
                  <p:nvPr/>
                </p:nvSpPr>
                <p:spPr>
                  <a:xfrm>
                    <a:off x="5392144" y="2388900"/>
                    <a:ext cx="39065" cy="64179"/>
                  </a:xfrm>
                  <a:custGeom>
                    <a:avLst/>
                    <a:gdLst>
                      <a:gd name="connsiteX0" fmla="*/ 38357 w 39065"/>
                      <a:gd name="connsiteY0" fmla="*/ 7369 h 64178"/>
                      <a:gd name="connsiteX1" fmla="*/ 20766 w 39065"/>
                      <a:gd name="connsiteY1" fmla="*/ 2093 h 64178"/>
                      <a:gd name="connsiteX2" fmla="*/ 2093 w 39065"/>
                      <a:gd name="connsiteY2" fmla="*/ 58107 h 64178"/>
                      <a:gd name="connsiteX3" fmla="*/ 19759 w 39065"/>
                      <a:gd name="connsiteY3" fmla="*/ 63155 h 641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9065" h="64178">
                        <a:moveTo>
                          <a:pt x="38357" y="7369"/>
                        </a:moveTo>
                        <a:lnTo>
                          <a:pt x="20766" y="2093"/>
                        </a:lnTo>
                        <a:lnTo>
                          <a:pt x="2093" y="58107"/>
                        </a:lnTo>
                        <a:lnTo>
                          <a:pt x="19759" y="63155"/>
                        </a:lnTo>
                        <a:close/>
                      </a:path>
                    </a:pathLst>
                  </a:custGeom>
                  <a:solidFill>
                    <a:srgbClr val="FFD26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70" name="Vrije vorm: vorm 169">
                    <a:extLst>
                      <a:ext uri="{FF2B5EF4-FFF2-40B4-BE49-F238E27FC236}">
                        <a16:creationId xmlns:a16="http://schemas.microsoft.com/office/drawing/2014/main" id="{1F936C7F-04BA-4F79-A1B5-371EDA702D19}"/>
                      </a:ext>
                    </a:extLst>
                  </p:cNvPr>
                  <p:cNvSpPr/>
                  <p:nvPr/>
                </p:nvSpPr>
                <p:spPr>
                  <a:xfrm>
                    <a:off x="4637404" y="2355217"/>
                    <a:ext cx="186956" cy="111615"/>
                  </a:xfrm>
                  <a:custGeom>
                    <a:avLst/>
                    <a:gdLst>
                      <a:gd name="connsiteX0" fmla="*/ 185708 w 186955"/>
                      <a:gd name="connsiteY0" fmla="*/ 2093 h 111615"/>
                      <a:gd name="connsiteX1" fmla="*/ 2093 w 186955"/>
                      <a:gd name="connsiteY1" fmla="*/ 57178 h 111615"/>
                      <a:gd name="connsiteX2" fmla="*/ 20454 w 186955"/>
                      <a:gd name="connsiteY2" fmla="*/ 112263 h 111615"/>
                      <a:gd name="connsiteX3" fmla="*/ 148984 w 186955"/>
                      <a:gd name="connsiteY3" fmla="*/ 75538 h 111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6955" h="111615">
                        <a:moveTo>
                          <a:pt x="185708" y="2093"/>
                        </a:moveTo>
                        <a:lnTo>
                          <a:pt x="2093" y="57178"/>
                        </a:lnTo>
                        <a:lnTo>
                          <a:pt x="20454" y="112263"/>
                        </a:lnTo>
                        <a:lnTo>
                          <a:pt x="148984" y="75538"/>
                        </a:lnTo>
                        <a:close/>
                      </a:path>
                    </a:pathLst>
                  </a:custGeom>
                  <a:solidFill>
                    <a:srgbClr val="39395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71" name="Vrije vorm: vorm 170">
                    <a:extLst>
                      <a:ext uri="{FF2B5EF4-FFF2-40B4-BE49-F238E27FC236}">
                        <a16:creationId xmlns:a16="http://schemas.microsoft.com/office/drawing/2014/main" id="{5892DE94-7661-4096-AE6E-A9D86AFDBD0F}"/>
                      </a:ext>
                    </a:extLst>
                  </p:cNvPr>
                  <p:cNvSpPr/>
                  <p:nvPr/>
                </p:nvSpPr>
                <p:spPr>
                  <a:xfrm>
                    <a:off x="4659984" y="2398250"/>
                    <a:ext cx="39065" cy="64179"/>
                  </a:xfrm>
                  <a:custGeom>
                    <a:avLst/>
                    <a:gdLst>
                      <a:gd name="connsiteX0" fmla="*/ 2093 w 39065"/>
                      <a:gd name="connsiteY0" fmla="*/ 7369 h 64178"/>
                      <a:gd name="connsiteX1" fmla="*/ 19681 w 39065"/>
                      <a:gd name="connsiteY1" fmla="*/ 2093 h 64178"/>
                      <a:gd name="connsiteX2" fmla="*/ 38220 w 39065"/>
                      <a:gd name="connsiteY2" fmla="*/ 57702 h 64178"/>
                      <a:gd name="connsiteX3" fmla="*/ 20554 w 39065"/>
                      <a:gd name="connsiteY3" fmla="*/ 62750 h 641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9065" h="64178">
                        <a:moveTo>
                          <a:pt x="2093" y="7369"/>
                        </a:moveTo>
                        <a:lnTo>
                          <a:pt x="19681" y="2093"/>
                        </a:lnTo>
                        <a:lnTo>
                          <a:pt x="38220" y="57702"/>
                        </a:lnTo>
                        <a:lnTo>
                          <a:pt x="20554" y="62750"/>
                        </a:lnTo>
                        <a:close/>
                      </a:path>
                    </a:pathLst>
                  </a:custGeom>
                  <a:solidFill>
                    <a:srgbClr val="FFD26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72" name="Vrije vorm: vorm 171">
                    <a:extLst>
                      <a:ext uri="{FF2B5EF4-FFF2-40B4-BE49-F238E27FC236}">
                        <a16:creationId xmlns:a16="http://schemas.microsoft.com/office/drawing/2014/main" id="{DE564FD0-43D5-4A76-B668-873BB6412D52}"/>
                      </a:ext>
                    </a:extLst>
                  </p:cNvPr>
                  <p:cNvSpPr/>
                  <p:nvPr/>
                </p:nvSpPr>
                <p:spPr>
                  <a:xfrm>
                    <a:off x="4691161" y="2388900"/>
                    <a:ext cx="39065" cy="64179"/>
                  </a:xfrm>
                  <a:custGeom>
                    <a:avLst/>
                    <a:gdLst>
                      <a:gd name="connsiteX0" fmla="*/ 2093 w 39065"/>
                      <a:gd name="connsiteY0" fmla="*/ 7369 h 64178"/>
                      <a:gd name="connsiteX1" fmla="*/ 19681 w 39065"/>
                      <a:gd name="connsiteY1" fmla="*/ 2093 h 64178"/>
                      <a:gd name="connsiteX2" fmla="*/ 38354 w 39065"/>
                      <a:gd name="connsiteY2" fmla="*/ 58107 h 64178"/>
                      <a:gd name="connsiteX3" fmla="*/ 20688 w 39065"/>
                      <a:gd name="connsiteY3" fmla="*/ 63155 h 641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9065" h="64178">
                        <a:moveTo>
                          <a:pt x="2093" y="7369"/>
                        </a:moveTo>
                        <a:lnTo>
                          <a:pt x="19681" y="2093"/>
                        </a:lnTo>
                        <a:lnTo>
                          <a:pt x="38354" y="58107"/>
                        </a:lnTo>
                        <a:lnTo>
                          <a:pt x="20688" y="63155"/>
                        </a:lnTo>
                        <a:close/>
                      </a:path>
                    </a:pathLst>
                  </a:custGeom>
                  <a:solidFill>
                    <a:srgbClr val="FFD26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73" name="Vrije vorm: vorm 172">
                    <a:extLst>
                      <a:ext uri="{FF2B5EF4-FFF2-40B4-BE49-F238E27FC236}">
                        <a16:creationId xmlns:a16="http://schemas.microsoft.com/office/drawing/2014/main" id="{F0F950DB-7F4E-41B2-815C-5B64EE9F7206}"/>
                      </a:ext>
                    </a:extLst>
                  </p:cNvPr>
                  <p:cNvSpPr/>
                  <p:nvPr/>
                </p:nvSpPr>
                <p:spPr>
                  <a:xfrm>
                    <a:off x="4692618" y="1547306"/>
                    <a:ext cx="736661" cy="371121"/>
                  </a:xfrm>
                  <a:custGeom>
                    <a:avLst/>
                    <a:gdLst>
                      <a:gd name="connsiteX0" fmla="*/ 736555 w 736660"/>
                      <a:gd name="connsiteY0" fmla="*/ 240793 h 371120"/>
                      <a:gd name="connsiteX1" fmla="*/ 369324 w 736660"/>
                      <a:gd name="connsiteY1" fmla="*/ 369324 h 371120"/>
                      <a:gd name="connsiteX2" fmla="*/ 2093 w 736660"/>
                      <a:gd name="connsiteY2" fmla="*/ 240793 h 371120"/>
                      <a:gd name="connsiteX3" fmla="*/ 369321 w 736660"/>
                      <a:gd name="connsiteY3" fmla="*/ 2093 h 371120"/>
                      <a:gd name="connsiteX4" fmla="*/ 736555 w 736660"/>
                      <a:gd name="connsiteY4" fmla="*/ 240793 h 371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6660" h="371120">
                        <a:moveTo>
                          <a:pt x="736555" y="240793"/>
                        </a:moveTo>
                        <a:cubicBezTo>
                          <a:pt x="736555" y="342201"/>
                          <a:pt x="572140" y="369324"/>
                          <a:pt x="369324" y="369324"/>
                        </a:cubicBezTo>
                        <a:cubicBezTo>
                          <a:pt x="166508" y="369324"/>
                          <a:pt x="2093" y="342201"/>
                          <a:pt x="2093" y="240793"/>
                        </a:cubicBezTo>
                        <a:cubicBezTo>
                          <a:pt x="2093" y="139385"/>
                          <a:pt x="166505" y="2093"/>
                          <a:pt x="369321" y="2093"/>
                        </a:cubicBezTo>
                        <a:cubicBezTo>
                          <a:pt x="572137" y="2093"/>
                          <a:pt x="736555" y="139385"/>
                          <a:pt x="736555" y="240793"/>
                        </a:cubicBezTo>
                        <a:close/>
                      </a:path>
                    </a:pathLst>
                  </a:custGeom>
                  <a:solidFill>
                    <a:srgbClr val="E4EB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74" name="Vrije vorm: vorm 173">
                    <a:extLst>
                      <a:ext uri="{FF2B5EF4-FFF2-40B4-BE49-F238E27FC236}">
                        <a16:creationId xmlns:a16="http://schemas.microsoft.com/office/drawing/2014/main" id="{97E4C8C0-B202-4666-B81A-58890BF470C7}"/>
                      </a:ext>
                    </a:extLst>
                  </p:cNvPr>
                  <p:cNvSpPr/>
                  <p:nvPr/>
                </p:nvSpPr>
                <p:spPr>
                  <a:xfrm>
                    <a:off x="4784421" y="1841092"/>
                    <a:ext cx="552496" cy="150681"/>
                  </a:xfrm>
                  <a:custGeom>
                    <a:avLst/>
                    <a:gdLst>
                      <a:gd name="connsiteX0" fmla="*/ 552942 w 552495"/>
                      <a:gd name="connsiteY0" fmla="*/ 75538 h 150680"/>
                      <a:gd name="connsiteX1" fmla="*/ 277517 w 552495"/>
                      <a:gd name="connsiteY1" fmla="*/ 148984 h 150680"/>
                      <a:gd name="connsiteX2" fmla="*/ 2093 w 552495"/>
                      <a:gd name="connsiteY2" fmla="*/ 75538 h 150680"/>
                      <a:gd name="connsiteX3" fmla="*/ 277517 w 552495"/>
                      <a:gd name="connsiteY3" fmla="*/ 2093 h 150680"/>
                      <a:gd name="connsiteX4" fmla="*/ 552942 w 552495"/>
                      <a:gd name="connsiteY4" fmla="*/ 75538 h 15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2495" h="150680">
                        <a:moveTo>
                          <a:pt x="552942" y="75538"/>
                        </a:moveTo>
                        <a:cubicBezTo>
                          <a:pt x="552942" y="116101"/>
                          <a:pt x="429630" y="148984"/>
                          <a:pt x="277517" y="148984"/>
                        </a:cubicBezTo>
                        <a:cubicBezTo>
                          <a:pt x="125405" y="148984"/>
                          <a:pt x="2093" y="116101"/>
                          <a:pt x="2093" y="75538"/>
                        </a:cubicBezTo>
                        <a:cubicBezTo>
                          <a:pt x="2093" y="34976"/>
                          <a:pt x="125405" y="2093"/>
                          <a:pt x="277517" y="2093"/>
                        </a:cubicBezTo>
                        <a:cubicBezTo>
                          <a:pt x="429630" y="2093"/>
                          <a:pt x="552942" y="34976"/>
                          <a:pt x="552942" y="75538"/>
                        </a:cubicBezTo>
                        <a:close/>
                      </a:path>
                    </a:pathLst>
                  </a:custGeom>
                  <a:solidFill>
                    <a:srgbClr val="2939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75" name="Vrije vorm: vorm 174">
                    <a:extLst>
                      <a:ext uri="{FF2B5EF4-FFF2-40B4-BE49-F238E27FC236}">
                        <a16:creationId xmlns:a16="http://schemas.microsoft.com/office/drawing/2014/main" id="{A3B3CBC4-D077-476D-B626-3A2121F33464}"/>
                      </a:ext>
                    </a:extLst>
                  </p:cNvPr>
                  <p:cNvSpPr/>
                  <p:nvPr/>
                </p:nvSpPr>
                <p:spPr>
                  <a:xfrm>
                    <a:off x="4784421" y="1800999"/>
                    <a:ext cx="552496" cy="117196"/>
                  </a:xfrm>
                  <a:custGeom>
                    <a:avLst/>
                    <a:gdLst>
                      <a:gd name="connsiteX0" fmla="*/ 2093 w 552495"/>
                      <a:gd name="connsiteY0" fmla="*/ 50849 h 117196"/>
                      <a:gd name="connsiteX1" fmla="*/ 2093 w 552495"/>
                      <a:gd name="connsiteY1" fmla="*/ 115631 h 117196"/>
                      <a:gd name="connsiteX2" fmla="*/ 277518 w 552495"/>
                      <a:gd name="connsiteY2" fmla="*/ 98021 h 117196"/>
                      <a:gd name="connsiteX3" fmla="*/ 552942 w 552495"/>
                      <a:gd name="connsiteY3" fmla="*/ 115631 h 117196"/>
                      <a:gd name="connsiteX4" fmla="*/ 552942 w 552495"/>
                      <a:gd name="connsiteY4" fmla="*/ 50849 h 117196"/>
                      <a:gd name="connsiteX5" fmla="*/ 277518 w 552495"/>
                      <a:gd name="connsiteY5" fmla="*/ 2093 h 117196"/>
                      <a:gd name="connsiteX6" fmla="*/ 2093 w 552495"/>
                      <a:gd name="connsiteY6" fmla="*/ 50849 h 117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52495" h="117196">
                        <a:moveTo>
                          <a:pt x="2093" y="50849"/>
                        </a:moveTo>
                        <a:lnTo>
                          <a:pt x="2093" y="115631"/>
                        </a:lnTo>
                        <a:cubicBezTo>
                          <a:pt x="62248" y="105002"/>
                          <a:pt x="163123" y="98021"/>
                          <a:pt x="277518" y="98021"/>
                        </a:cubicBezTo>
                        <a:cubicBezTo>
                          <a:pt x="391912" y="98021"/>
                          <a:pt x="492787" y="105002"/>
                          <a:pt x="552942" y="115631"/>
                        </a:cubicBezTo>
                        <a:lnTo>
                          <a:pt x="552942" y="50849"/>
                        </a:lnTo>
                        <a:cubicBezTo>
                          <a:pt x="492790" y="21419"/>
                          <a:pt x="391915" y="2093"/>
                          <a:pt x="277518" y="2093"/>
                        </a:cubicBezTo>
                        <a:cubicBezTo>
                          <a:pt x="163120" y="2093"/>
                          <a:pt x="62251" y="21419"/>
                          <a:pt x="2093" y="50849"/>
                        </a:cubicBezTo>
                        <a:close/>
                      </a:path>
                    </a:pathLst>
                  </a:custGeom>
                  <a:solidFill>
                    <a:srgbClr val="474F6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76" name="Vrije vorm: vorm 175">
                    <a:extLst>
                      <a:ext uri="{FF2B5EF4-FFF2-40B4-BE49-F238E27FC236}">
                        <a16:creationId xmlns:a16="http://schemas.microsoft.com/office/drawing/2014/main" id="{47D6C2CB-29ED-4F75-A10E-4542052EF560}"/>
                      </a:ext>
                    </a:extLst>
                  </p:cNvPr>
                  <p:cNvSpPr/>
                  <p:nvPr/>
                </p:nvSpPr>
                <p:spPr>
                  <a:xfrm>
                    <a:off x="4784424" y="1870393"/>
                    <a:ext cx="552496" cy="47437"/>
                  </a:xfrm>
                  <a:custGeom>
                    <a:avLst/>
                    <a:gdLst>
                      <a:gd name="connsiteX0" fmla="*/ 277518 w 552495"/>
                      <a:gd name="connsiteY0" fmla="*/ 2093 h 47436"/>
                      <a:gd name="connsiteX1" fmla="*/ 2093 w 552495"/>
                      <a:gd name="connsiteY1" fmla="*/ 27452 h 47436"/>
                      <a:gd name="connsiteX2" fmla="*/ 2093 w 552495"/>
                      <a:gd name="connsiteY2" fmla="*/ 46239 h 47436"/>
                      <a:gd name="connsiteX3" fmla="*/ 277518 w 552495"/>
                      <a:gd name="connsiteY3" fmla="*/ 28629 h 47436"/>
                      <a:gd name="connsiteX4" fmla="*/ 552939 w 552495"/>
                      <a:gd name="connsiteY4" fmla="*/ 46239 h 47436"/>
                      <a:gd name="connsiteX5" fmla="*/ 552939 w 552495"/>
                      <a:gd name="connsiteY5" fmla="*/ 27452 h 47436"/>
                      <a:gd name="connsiteX6" fmla="*/ 277518 w 552495"/>
                      <a:gd name="connsiteY6" fmla="*/ 2093 h 47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52495" h="47436">
                        <a:moveTo>
                          <a:pt x="277518" y="2093"/>
                        </a:moveTo>
                        <a:cubicBezTo>
                          <a:pt x="169993" y="2093"/>
                          <a:pt x="72737" y="11792"/>
                          <a:pt x="2093" y="27452"/>
                        </a:cubicBezTo>
                        <a:lnTo>
                          <a:pt x="2093" y="46239"/>
                        </a:lnTo>
                        <a:cubicBezTo>
                          <a:pt x="62248" y="35611"/>
                          <a:pt x="163123" y="28629"/>
                          <a:pt x="277518" y="28629"/>
                        </a:cubicBezTo>
                        <a:cubicBezTo>
                          <a:pt x="391912" y="28629"/>
                          <a:pt x="492787" y="35611"/>
                          <a:pt x="552939" y="46239"/>
                        </a:cubicBezTo>
                        <a:lnTo>
                          <a:pt x="552939" y="27452"/>
                        </a:lnTo>
                        <a:cubicBezTo>
                          <a:pt x="482298" y="11792"/>
                          <a:pt x="385039" y="2093"/>
                          <a:pt x="277518" y="2093"/>
                        </a:cubicBezTo>
                        <a:close/>
                      </a:path>
                    </a:pathLst>
                  </a:custGeom>
                  <a:solidFill>
                    <a:srgbClr val="FFD26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77" name="Vrije vorm: vorm 176">
                    <a:extLst>
                      <a:ext uri="{FF2B5EF4-FFF2-40B4-BE49-F238E27FC236}">
                        <a16:creationId xmlns:a16="http://schemas.microsoft.com/office/drawing/2014/main" id="{41F9FBB6-59D0-4BE5-8E28-142EB56F73D6}"/>
                      </a:ext>
                    </a:extLst>
                  </p:cNvPr>
                  <p:cNvSpPr/>
                  <p:nvPr/>
                </p:nvSpPr>
                <p:spPr>
                  <a:xfrm>
                    <a:off x="4940499" y="2172852"/>
                    <a:ext cx="128358" cy="66969"/>
                  </a:xfrm>
                  <a:custGeom>
                    <a:avLst/>
                    <a:gdLst>
                      <a:gd name="connsiteX0" fmla="*/ 127180 w 128357"/>
                      <a:gd name="connsiteY0" fmla="*/ 28116 h 66969"/>
                      <a:gd name="connsiteX1" fmla="*/ 88162 w 128357"/>
                      <a:gd name="connsiteY1" fmla="*/ 4258 h 66969"/>
                      <a:gd name="connsiteX2" fmla="*/ 2093 w 128357"/>
                      <a:gd name="connsiteY2" fmla="*/ 26500 h 66969"/>
                      <a:gd name="connsiteX3" fmla="*/ 26763 w 128357"/>
                      <a:gd name="connsiteY3" fmla="*/ 65295 h 66969"/>
                      <a:gd name="connsiteX4" fmla="*/ 127180 w 128357"/>
                      <a:gd name="connsiteY4" fmla="*/ 28116 h 669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8357" h="66969">
                        <a:moveTo>
                          <a:pt x="127180" y="28116"/>
                        </a:moveTo>
                        <a:cubicBezTo>
                          <a:pt x="127180" y="3870"/>
                          <a:pt x="103654" y="-1619"/>
                          <a:pt x="88162" y="4258"/>
                        </a:cubicBezTo>
                        <a:cubicBezTo>
                          <a:pt x="59759" y="15031"/>
                          <a:pt x="28487" y="45087"/>
                          <a:pt x="2093" y="26500"/>
                        </a:cubicBezTo>
                        <a:cubicBezTo>
                          <a:pt x="2093" y="26500"/>
                          <a:pt x="11273" y="65295"/>
                          <a:pt x="26763" y="65295"/>
                        </a:cubicBezTo>
                        <a:cubicBezTo>
                          <a:pt x="57744" y="65292"/>
                          <a:pt x="127180" y="69335"/>
                          <a:pt x="127180" y="28116"/>
                        </a:cubicBezTo>
                        <a:close/>
                      </a:path>
                    </a:pathLst>
                  </a:custGeom>
                  <a:solidFill>
                    <a:srgbClr val="543D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78" name="Vrije vorm: vorm 177">
                    <a:extLst>
                      <a:ext uri="{FF2B5EF4-FFF2-40B4-BE49-F238E27FC236}">
                        <a16:creationId xmlns:a16="http://schemas.microsoft.com/office/drawing/2014/main" id="{3F8BA02D-5CBB-464B-93CC-497908F640F4}"/>
                      </a:ext>
                    </a:extLst>
                  </p:cNvPr>
                  <p:cNvSpPr/>
                  <p:nvPr/>
                </p:nvSpPr>
                <p:spPr>
                  <a:xfrm>
                    <a:off x="5058161" y="2172852"/>
                    <a:ext cx="128358" cy="66969"/>
                  </a:xfrm>
                  <a:custGeom>
                    <a:avLst/>
                    <a:gdLst>
                      <a:gd name="connsiteX0" fmla="*/ 2093 w 128357"/>
                      <a:gd name="connsiteY0" fmla="*/ 28116 h 66969"/>
                      <a:gd name="connsiteX1" fmla="*/ 41111 w 128357"/>
                      <a:gd name="connsiteY1" fmla="*/ 4258 h 66969"/>
                      <a:gd name="connsiteX2" fmla="*/ 127180 w 128357"/>
                      <a:gd name="connsiteY2" fmla="*/ 26500 h 66969"/>
                      <a:gd name="connsiteX3" fmla="*/ 102510 w 128357"/>
                      <a:gd name="connsiteY3" fmla="*/ 65295 h 66969"/>
                      <a:gd name="connsiteX4" fmla="*/ 2093 w 128357"/>
                      <a:gd name="connsiteY4" fmla="*/ 28116 h 669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8357" h="66969">
                        <a:moveTo>
                          <a:pt x="2093" y="28116"/>
                        </a:moveTo>
                        <a:cubicBezTo>
                          <a:pt x="2093" y="3870"/>
                          <a:pt x="25619" y="-1619"/>
                          <a:pt x="41111" y="4258"/>
                        </a:cubicBezTo>
                        <a:cubicBezTo>
                          <a:pt x="69514" y="15031"/>
                          <a:pt x="100786" y="45087"/>
                          <a:pt x="127180" y="26500"/>
                        </a:cubicBezTo>
                        <a:cubicBezTo>
                          <a:pt x="127180" y="26500"/>
                          <a:pt x="118000" y="65295"/>
                          <a:pt x="102510" y="65295"/>
                        </a:cubicBezTo>
                        <a:cubicBezTo>
                          <a:pt x="71526" y="65292"/>
                          <a:pt x="2093" y="69335"/>
                          <a:pt x="2093" y="28116"/>
                        </a:cubicBezTo>
                        <a:close/>
                      </a:path>
                    </a:pathLst>
                  </a:custGeom>
                  <a:solidFill>
                    <a:srgbClr val="543D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79" name="Vrije vorm: vorm 178">
                    <a:extLst>
                      <a:ext uri="{FF2B5EF4-FFF2-40B4-BE49-F238E27FC236}">
                        <a16:creationId xmlns:a16="http://schemas.microsoft.com/office/drawing/2014/main" id="{1B544EA1-4058-456E-9BFA-68E0222CD7BA}"/>
                      </a:ext>
                    </a:extLst>
                  </p:cNvPr>
                  <p:cNvSpPr/>
                  <p:nvPr/>
                </p:nvSpPr>
                <p:spPr>
                  <a:xfrm>
                    <a:off x="4993895" y="1683086"/>
                    <a:ext cx="131148" cy="66969"/>
                  </a:xfrm>
                  <a:custGeom>
                    <a:avLst/>
                    <a:gdLst>
                      <a:gd name="connsiteX0" fmla="*/ 66358 w 131147"/>
                      <a:gd name="connsiteY0" fmla="*/ 66358 h 66969"/>
                      <a:gd name="connsiteX1" fmla="*/ 2093 w 131147"/>
                      <a:gd name="connsiteY1" fmla="*/ 2093 h 66969"/>
                      <a:gd name="connsiteX2" fmla="*/ 20454 w 131147"/>
                      <a:gd name="connsiteY2" fmla="*/ 2093 h 66969"/>
                      <a:gd name="connsiteX3" fmla="*/ 66358 w 131147"/>
                      <a:gd name="connsiteY3" fmla="*/ 47997 h 66969"/>
                      <a:gd name="connsiteX4" fmla="*/ 112263 w 131147"/>
                      <a:gd name="connsiteY4" fmla="*/ 2093 h 66969"/>
                      <a:gd name="connsiteX5" fmla="*/ 130623 w 131147"/>
                      <a:gd name="connsiteY5" fmla="*/ 2093 h 66969"/>
                      <a:gd name="connsiteX6" fmla="*/ 66358 w 131147"/>
                      <a:gd name="connsiteY6" fmla="*/ 66358 h 669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147" h="66969">
                        <a:moveTo>
                          <a:pt x="66358" y="66358"/>
                        </a:moveTo>
                        <a:cubicBezTo>
                          <a:pt x="30920" y="66358"/>
                          <a:pt x="2093" y="37525"/>
                          <a:pt x="2093" y="2093"/>
                        </a:cubicBezTo>
                        <a:lnTo>
                          <a:pt x="20454" y="2093"/>
                        </a:lnTo>
                        <a:cubicBezTo>
                          <a:pt x="20454" y="27402"/>
                          <a:pt x="41047" y="47997"/>
                          <a:pt x="66358" y="47997"/>
                        </a:cubicBezTo>
                        <a:cubicBezTo>
                          <a:pt x="91667" y="47997"/>
                          <a:pt x="112263" y="27404"/>
                          <a:pt x="112263" y="2093"/>
                        </a:cubicBezTo>
                        <a:lnTo>
                          <a:pt x="130623" y="2093"/>
                        </a:lnTo>
                        <a:cubicBezTo>
                          <a:pt x="130623" y="37525"/>
                          <a:pt x="101796" y="66358"/>
                          <a:pt x="66358" y="66358"/>
                        </a:cubicBezTo>
                        <a:close/>
                      </a:path>
                    </a:pathLst>
                  </a:custGeom>
                  <a:solidFill>
                    <a:srgbClr val="474F6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80" name="Vrije vorm: vorm 179">
                    <a:extLst>
                      <a:ext uri="{FF2B5EF4-FFF2-40B4-BE49-F238E27FC236}">
                        <a16:creationId xmlns:a16="http://schemas.microsoft.com/office/drawing/2014/main" id="{D4B9363D-6E8B-4E06-B7CE-C040AA8C7772}"/>
                      </a:ext>
                    </a:extLst>
                  </p:cNvPr>
                  <p:cNvSpPr/>
                  <p:nvPr/>
                </p:nvSpPr>
                <p:spPr>
                  <a:xfrm>
                    <a:off x="5048980" y="1644068"/>
                    <a:ext cx="22323" cy="114406"/>
                  </a:xfrm>
                  <a:custGeom>
                    <a:avLst/>
                    <a:gdLst>
                      <a:gd name="connsiteX0" fmla="*/ 2093 w 22323"/>
                      <a:gd name="connsiteY0" fmla="*/ 2093 h 114405"/>
                      <a:gd name="connsiteX1" fmla="*/ 20453 w 22323"/>
                      <a:gd name="connsiteY1" fmla="*/ 2093 h 114405"/>
                      <a:gd name="connsiteX2" fmla="*/ 20453 w 22323"/>
                      <a:gd name="connsiteY2" fmla="*/ 112667 h 114405"/>
                      <a:gd name="connsiteX3" fmla="*/ 2093 w 22323"/>
                      <a:gd name="connsiteY3" fmla="*/ 112667 h 1144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323" h="114405">
                        <a:moveTo>
                          <a:pt x="2093" y="2093"/>
                        </a:moveTo>
                        <a:lnTo>
                          <a:pt x="20453" y="2093"/>
                        </a:lnTo>
                        <a:lnTo>
                          <a:pt x="20453" y="112667"/>
                        </a:lnTo>
                        <a:lnTo>
                          <a:pt x="2093" y="112667"/>
                        </a:lnTo>
                        <a:close/>
                      </a:path>
                    </a:pathLst>
                  </a:custGeom>
                  <a:solidFill>
                    <a:srgbClr val="474F6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81" name="Vrije vorm: vorm 180">
                    <a:extLst>
                      <a:ext uri="{FF2B5EF4-FFF2-40B4-BE49-F238E27FC236}">
                        <a16:creationId xmlns:a16="http://schemas.microsoft.com/office/drawing/2014/main" id="{08A0BEA6-02E1-482C-A4AC-29C9D39B5A14}"/>
                      </a:ext>
                    </a:extLst>
                  </p:cNvPr>
                  <p:cNvSpPr/>
                  <p:nvPr/>
                </p:nvSpPr>
                <p:spPr>
                  <a:xfrm>
                    <a:off x="5030999" y="1595097"/>
                    <a:ext cx="55808" cy="55808"/>
                  </a:xfrm>
                  <a:custGeom>
                    <a:avLst/>
                    <a:gdLst>
                      <a:gd name="connsiteX0" fmla="*/ 29254 w 55807"/>
                      <a:gd name="connsiteY0" fmla="*/ 56416 h 55807"/>
                      <a:gd name="connsiteX1" fmla="*/ 2093 w 55807"/>
                      <a:gd name="connsiteY1" fmla="*/ 29260 h 55807"/>
                      <a:gd name="connsiteX2" fmla="*/ 29254 w 55807"/>
                      <a:gd name="connsiteY2" fmla="*/ 2093 h 55807"/>
                      <a:gd name="connsiteX3" fmla="*/ 56416 w 55807"/>
                      <a:gd name="connsiteY3" fmla="*/ 29260 h 55807"/>
                      <a:gd name="connsiteX4" fmla="*/ 29254 w 55807"/>
                      <a:gd name="connsiteY4" fmla="*/ 56416 h 55807"/>
                      <a:gd name="connsiteX5" fmla="*/ 29254 w 55807"/>
                      <a:gd name="connsiteY5" fmla="*/ 20456 h 55807"/>
                      <a:gd name="connsiteX6" fmla="*/ 20454 w 55807"/>
                      <a:gd name="connsiteY6" fmla="*/ 29260 h 55807"/>
                      <a:gd name="connsiteX7" fmla="*/ 29254 w 55807"/>
                      <a:gd name="connsiteY7" fmla="*/ 38055 h 55807"/>
                      <a:gd name="connsiteX8" fmla="*/ 38055 w 55807"/>
                      <a:gd name="connsiteY8" fmla="*/ 29260 h 55807"/>
                      <a:gd name="connsiteX9" fmla="*/ 29254 w 55807"/>
                      <a:gd name="connsiteY9" fmla="*/ 20456 h 55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5807" h="55807">
                        <a:moveTo>
                          <a:pt x="29254" y="56416"/>
                        </a:moveTo>
                        <a:cubicBezTo>
                          <a:pt x="14278" y="56416"/>
                          <a:pt x="2093" y="44230"/>
                          <a:pt x="2093" y="29260"/>
                        </a:cubicBezTo>
                        <a:cubicBezTo>
                          <a:pt x="2093" y="14278"/>
                          <a:pt x="14278" y="2093"/>
                          <a:pt x="29254" y="2093"/>
                        </a:cubicBezTo>
                        <a:cubicBezTo>
                          <a:pt x="44230" y="2093"/>
                          <a:pt x="56416" y="14278"/>
                          <a:pt x="56416" y="29260"/>
                        </a:cubicBezTo>
                        <a:cubicBezTo>
                          <a:pt x="56416" y="44233"/>
                          <a:pt x="44233" y="56416"/>
                          <a:pt x="29254" y="56416"/>
                        </a:cubicBezTo>
                        <a:close/>
                        <a:moveTo>
                          <a:pt x="29254" y="20456"/>
                        </a:moveTo>
                        <a:cubicBezTo>
                          <a:pt x="24405" y="20456"/>
                          <a:pt x="20454" y="24410"/>
                          <a:pt x="20454" y="29260"/>
                        </a:cubicBezTo>
                        <a:cubicBezTo>
                          <a:pt x="20454" y="34110"/>
                          <a:pt x="24402" y="38055"/>
                          <a:pt x="29254" y="38055"/>
                        </a:cubicBezTo>
                        <a:cubicBezTo>
                          <a:pt x="34104" y="38055"/>
                          <a:pt x="38055" y="34110"/>
                          <a:pt x="38055" y="29260"/>
                        </a:cubicBezTo>
                        <a:cubicBezTo>
                          <a:pt x="38055" y="24410"/>
                          <a:pt x="34104" y="20456"/>
                          <a:pt x="29254" y="20456"/>
                        </a:cubicBezTo>
                        <a:close/>
                      </a:path>
                    </a:pathLst>
                  </a:custGeom>
                  <a:solidFill>
                    <a:srgbClr val="474F6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82" name="Vrije vorm: vorm 181">
                    <a:extLst>
                      <a:ext uri="{FF2B5EF4-FFF2-40B4-BE49-F238E27FC236}">
                        <a16:creationId xmlns:a16="http://schemas.microsoft.com/office/drawing/2014/main" id="{7C2DF4C8-19FE-4BFF-8BBC-8A8903158323}"/>
                      </a:ext>
                    </a:extLst>
                  </p:cNvPr>
                  <p:cNvSpPr/>
                  <p:nvPr/>
                </p:nvSpPr>
                <p:spPr>
                  <a:xfrm>
                    <a:off x="5028167" y="1658637"/>
                    <a:ext cx="61388" cy="22323"/>
                  </a:xfrm>
                  <a:custGeom>
                    <a:avLst/>
                    <a:gdLst>
                      <a:gd name="connsiteX0" fmla="*/ 2093 w 61388"/>
                      <a:gd name="connsiteY0" fmla="*/ 2093 h 22323"/>
                      <a:gd name="connsiteX1" fmla="*/ 62080 w 61388"/>
                      <a:gd name="connsiteY1" fmla="*/ 2093 h 22323"/>
                      <a:gd name="connsiteX2" fmla="*/ 62080 w 61388"/>
                      <a:gd name="connsiteY2" fmla="*/ 20454 h 22323"/>
                      <a:gd name="connsiteX3" fmla="*/ 2093 w 61388"/>
                      <a:gd name="connsiteY3" fmla="*/ 20454 h 22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1388" h="22323">
                        <a:moveTo>
                          <a:pt x="2093" y="2093"/>
                        </a:moveTo>
                        <a:lnTo>
                          <a:pt x="62080" y="2093"/>
                        </a:lnTo>
                        <a:lnTo>
                          <a:pt x="62080" y="20454"/>
                        </a:lnTo>
                        <a:lnTo>
                          <a:pt x="2093" y="20454"/>
                        </a:lnTo>
                        <a:close/>
                      </a:path>
                    </a:pathLst>
                  </a:custGeom>
                  <a:solidFill>
                    <a:srgbClr val="474F6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</p:grpSp>
            <p:sp>
              <p:nvSpPr>
                <p:cNvPr id="151" name="Ovaal 150">
                  <a:extLst>
                    <a:ext uri="{FF2B5EF4-FFF2-40B4-BE49-F238E27FC236}">
                      <a16:creationId xmlns:a16="http://schemas.microsoft.com/office/drawing/2014/main" id="{C0E2A281-3464-4894-AEBE-831275560471}"/>
                    </a:ext>
                  </a:extLst>
                </p:cNvPr>
                <p:cNvSpPr/>
                <p:nvPr/>
              </p:nvSpPr>
              <p:spPr>
                <a:xfrm>
                  <a:off x="4941888" y="203835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rgbClr val="543D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2" name="Ovaal 151">
                  <a:extLst>
                    <a:ext uri="{FF2B5EF4-FFF2-40B4-BE49-F238E27FC236}">
                      <a16:creationId xmlns:a16="http://schemas.microsoft.com/office/drawing/2014/main" id="{50DD7733-E25B-4FAB-B649-F2F7A8788C8F}"/>
                    </a:ext>
                  </a:extLst>
                </p:cNvPr>
                <p:cNvSpPr/>
                <p:nvPr/>
              </p:nvSpPr>
              <p:spPr>
                <a:xfrm>
                  <a:off x="5126038" y="2040731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rgbClr val="543D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  <p:pic>
            <p:nvPicPr>
              <p:cNvPr id="147" name="Picture 4" descr="Afbeeldingsresultaat voor ship icon">
                <a:extLst>
                  <a:ext uri="{FF2B5EF4-FFF2-40B4-BE49-F238E27FC236}">
                    <a16:creationId xmlns:a16="http://schemas.microsoft.com/office/drawing/2014/main" id="{46589B17-BFCA-47AD-91C5-8E5E616D36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4711" y="661633"/>
                <a:ext cx="1984512" cy="1996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8" name="Pijl: rechts 147">
                <a:extLst>
                  <a:ext uri="{FF2B5EF4-FFF2-40B4-BE49-F238E27FC236}">
                    <a16:creationId xmlns:a16="http://schemas.microsoft.com/office/drawing/2014/main" id="{FDF77985-08FD-4097-B873-6C0C9526784E}"/>
                  </a:ext>
                </a:extLst>
              </p:cNvPr>
              <p:cNvSpPr/>
              <p:nvPr/>
            </p:nvSpPr>
            <p:spPr>
              <a:xfrm>
                <a:off x="2860612" y="1479805"/>
                <a:ext cx="1050587" cy="359923"/>
              </a:xfrm>
              <a:prstGeom prst="rightArrow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9" name="Pijl: rechts 148">
                <a:extLst>
                  <a:ext uri="{FF2B5EF4-FFF2-40B4-BE49-F238E27FC236}">
                    <a16:creationId xmlns:a16="http://schemas.microsoft.com/office/drawing/2014/main" id="{EA975CEE-E5C3-4664-BA24-5B1FD647FD91}"/>
                  </a:ext>
                </a:extLst>
              </p:cNvPr>
              <p:cNvSpPr/>
              <p:nvPr/>
            </p:nvSpPr>
            <p:spPr>
              <a:xfrm>
                <a:off x="5623013" y="1479805"/>
                <a:ext cx="1050587" cy="359923"/>
              </a:xfrm>
              <a:prstGeom prst="rightArrow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2E045C3C-A53B-4B44-8504-FF8668E51FB3}"/>
                </a:ext>
              </a:extLst>
            </p:cNvPr>
            <p:cNvSpPr txBox="1"/>
            <p:nvPr/>
          </p:nvSpPr>
          <p:spPr>
            <a:xfrm>
              <a:off x="4859981" y="469246"/>
              <a:ext cx="1468877" cy="4206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200" dirty="0" err="1"/>
                <a:t>Decision</a:t>
              </a:r>
              <a:endParaRPr lang="en-GB" sz="1200" dirty="0"/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F6E62B62-B220-417E-997F-65C933ACE089}"/>
                </a:ext>
              </a:extLst>
            </p:cNvPr>
            <p:cNvSpPr txBox="1"/>
            <p:nvPr/>
          </p:nvSpPr>
          <p:spPr>
            <a:xfrm>
              <a:off x="7738047" y="469246"/>
              <a:ext cx="1468877" cy="4206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200" dirty="0"/>
                <a:t>Action</a:t>
              </a:r>
              <a:endParaRPr lang="en-GB" sz="1200" dirty="0"/>
            </a:p>
          </p:txBody>
        </p: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45976D33-C5DF-428E-88DF-7D76D516708D}"/>
                </a:ext>
              </a:extLst>
            </p:cNvPr>
            <p:cNvGrpSpPr/>
            <p:nvPr/>
          </p:nvGrpSpPr>
          <p:grpSpPr>
            <a:xfrm>
              <a:off x="2775016" y="2365666"/>
              <a:ext cx="6822831" cy="1996266"/>
              <a:chOff x="1920909" y="2451912"/>
              <a:chExt cx="6822831" cy="1996266"/>
            </a:xfrm>
          </p:grpSpPr>
          <p:sp>
            <p:nvSpPr>
              <p:cNvPr id="103" name="Rechthoek 102">
                <a:extLst>
                  <a:ext uri="{FF2B5EF4-FFF2-40B4-BE49-F238E27FC236}">
                    <a16:creationId xmlns:a16="http://schemas.microsoft.com/office/drawing/2014/main" id="{1B36E216-9A3B-42D7-BA9E-34C3737F5520}"/>
                  </a:ext>
                </a:extLst>
              </p:cNvPr>
              <p:cNvSpPr/>
              <p:nvPr/>
            </p:nvSpPr>
            <p:spPr>
              <a:xfrm>
                <a:off x="1920909" y="2724778"/>
                <a:ext cx="6822831" cy="14670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nl-NL" sz="1200" dirty="0">
                    <a:solidFill>
                      <a:schemeClr val="tx1"/>
                    </a:solidFill>
                  </a:rPr>
                  <a:t>Remote </a:t>
                </a:r>
                <a:r>
                  <a:rPr lang="nl-NL" sz="1200" dirty="0" err="1">
                    <a:solidFill>
                      <a:schemeClr val="tx1"/>
                    </a:solidFill>
                  </a:rPr>
                  <a:t>ship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hthoek 103">
                <a:extLst>
                  <a:ext uri="{FF2B5EF4-FFF2-40B4-BE49-F238E27FC236}">
                    <a16:creationId xmlns:a16="http://schemas.microsoft.com/office/drawing/2014/main" id="{4A56AB45-CD09-464C-939F-D5E273D99F3C}"/>
                  </a:ext>
                </a:extLst>
              </p:cNvPr>
              <p:cNvSpPr/>
              <p:nvPr/>
            </p:nvSpPr>
            <p:spPr>
              <a:xfrm>
                <a:off x="3990870" y="2815213"/>
                <a:ext cx="1477108" cy="1326383"/>
              </a:xfrm>
              <a:prstGeom prst="rect">
                <a:avLst/>
              </a:prstGeom>
              <a:solidFill>
                <a:srgbClr val="A7E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05" name="Pijl: rechts 104">
                <a:extLst>
                  <a:ext uri="{FF2B5EF4-FFF2-40B4-BE49-F238E27FC236}">
                    <a16:creationId xmlns:a16="http://schemas.microsoft.com/office/drawing/2014/main" id="{522BCAA0-34F1-4DFD-ACD5-5D0E13B64CCF}"/>
                  </a:ext>
                </a:extLst>
              </p:cNvPr>
              <p:cNvSpPr/>
              <p:nvPr/>
            </p:nvSpPr>
            <p:spPr>
              <a:xfrm>
                <a:off x="2860612" y="3270084"/>
                <a:ext cx="1050587" cy="359923"/>
              </a:xfrm>
              <a:prstGeom prst="rightArrow">
                <a:avLst/>
              </a:prstGeom>
              <a:pattFill prst="dkVert">
                <a:fgClr>
                  <a:schemeClr val="accent1"/>
                </a:fgClr>
                <a:bgClr>
                  <a:schemeClr val="bg1"/>
                </a:bgClr>
              </a:patt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pic>
            <p:nvPicPr>
              <p:cNvPr id="106" name="Graphic 105" descr="Satelliet">
                <a:extLst>
                  <a:ext uri="{FF2B5EF4-FFF2-40B4-BE49-F238E27FC236}">
                    <a16:creationId xmlns:a16="http://schemas.microsoft.com/office/drawing/2014/main" id="{0A92B49A-019F-41AB-ABDD-1DFF20AEE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49870" y="3114010"/>
                <a:ext cx="672071" cy="672071"/>
              </a:xfrm>
              <a:prstGeom prst="rect">
                <a:avLst/>
              </a:prstGeom>
            </p:spPr>
          </p:pic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14969CAE-4803-4635-884B-98CBAA7C1A1C}"/>
                  </a:ext>
                </a:extLst>
              </p:cNvPr>
              <p:cNvGrpSpPr/>
              <p:nvPr/>
            </p:nvGrpSpPr>
            <p:grpSpPr>
              <a:xfrm>
                <a:off x="4152937" y="2862670"/>
                <a:ext cx="1174751" cy="1174751"/>
                <a:chOff x="4474368" y="1549399"/>
                <a:chExt cx="1174751" cy="1174751"/>
              </a:xfrm>
            </p:grpSpPr>
            <p:grpSp>
              <p:nvGrpSpPr>
                <p:cNvPr id="111" name="Graphic 19">
                  <a:extLst>
                    <a:ext uri="{FF2B5EF4-FFF2-40B4-BE49-F238E27FC236}">
                      <a16:creationId xmlns:a16="http://schemas.microsoft.com/office/drawing/2014/main" id="{EC549420-F436-45CB-A688-0067EA89ACFF}"/>
                    </a:ext>
                  </a:extLst>
                </p:cNvPr>
                <p:cNvGrpSpPr/>
                <p:nvPr/>
              </p:nvGrpSpPr>
              <p:grpSpPr>
                <a:xfrm>
                  <a:off x="4474368" y="1549399"/>
                  <a:ext cx="1174751" cy="1174751"/>
                  <a:chOff x="4474368" y="1549399"/>
                  <a:chExt cx="1174751" cy="1174751"/>
                </a:xfrm>
              </p:grpSpPr>
              <p:sp>
                <p:nvSpPr>
                  <p:cNvPr id="114" name="Vrije vorm: vorm 113">
                    <a:extLst>
                      <a:ext uri="{FF2B5EF4-FFF2-40B4-BE49-F238E27FC236}">
                        <a16:creationId xmlns:a16="http://schemas.microsoft.com/office/drawing/2014/main" id="{B2D698E2-2CEB-43BD-8D10-CE8EDB7B9D89}"/>
                      </a:ext>
                    </a:extLst>
                  </p:cNvPr>
                  <p:cNvSpPr/>
                  <p:nvPr/>
                </p:nvSpPr>
                <p:spPr>
                  <a:xfrm>
                    <a:off x="4765809" y="2036802"/>
                    <a:ext cx="89292" cy="133938"/>
                  </a:xfrm>
                  <a:custGeom>
                    <a:avLst/>
                    <a:gdLst>
                      <a:gd name="connsiteX0" fmla="*/ 47649 w 89292"/>
                      <a:gd name="connsiteY0" fmla="*/ 3771 h 133938"/>
                      <a:gd name="connsiteX1" fmla="*/ 2093 w 89292"/>
                      <a:gd name="connsiteY1" fmla="*/ 40495 h 133938"/>
                      <a:gd name="connsiteX2" fmla="*/ 78019 w 89292"/>
                      <a:gd name="connsiteY2" fmla="*/ 113941 h 133938"/>
                      <a:gd name="connsiteX3" fmla="*/ 47649 w 89292"/>
                      <a:gd name="connsiteY3" fmla="*/ 3771 h 133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292" h="133938">
                        <a:moveTo>
                          <a:pt x="47649" y="3771"/>
                        </a:moveTo>
                        <a:cubicBezTo>
                          <a:pt x="20124" y="-3116"/>
                          <a:pt x="2093" y="11598"/>
                          <a:pt x="2093" y="40495"/>
                        </a:cubicBezTo>
                        <a:cubicBezTo>
                          <a:pt x="2093" y="78748"/>
                          <a:pt x="39107" y="172469"/>
                          <a:pt x="78019" y="113941"/>
                        </a:cubicBezTo>
                        <a:cubicBezTo>
                          <a:pt x="116931" y="55412"/>
                          <a:pt x="47649" y="3771"/>
                          <a:pt x="47649" y="3771"/>
                        </a:cubicBezTo>
                        <a:close/>
                      </a:path>
                    </a:pathLst>
                  </a:custGeom>
                  <a:solidFill>
                    <a:srgbClr val="FFE1B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15" name="Vrije vorm: vorm 114">
                    <a:extLst>
                      <a:ext uri="{FF2B5EF4-FFF2-40B4-BE49-F238E27FC236}">
                        <a16:creationId xmlns:a16="http://schemas.microsoft.com/office/drawing/2014/main" id="{73CB85D1-54B6-49F1-9E61-FE5F1C9295CA}"/>
                      </a:ext>
                    </a:extLst>
                  </p:cNvPr>
                  <p:cNvSpPr/>
                  <p:nvPr/>
                </p:nvSpPr>
                <p:spPr>
                  <a:xfrm>
                    <a:off x="5257555" y="2036802"/>
                    <a:ext cx="97663" cy="133938"/>
                  </a:xfrm>
                  <a:custGeom>
                    <a:avLst/>
                    <a:gdLst>
                      <a:gd name="connsiteX0" fmla="*/ 48191 w 97663"/>
                      <a:gd name="connsiteY0" fmla="*/ 3771 h 133938"/>
                      <a:gd name="connsiteX1" fmla="*/ 97918 w 97663"/>
                      <a:gd name="connsiteY1" fmla="*/ 40495 h 133938"/>
                      <a:gd name="connsiteX2" fmla="*/ 15041 w 97663"/>
                      <a:gd name="connsiteY2" fmla="*/ 113941 h 133938"/>
                      <a:gd name="connsiteX3" fmla="*/ 48191 w 97663"/>
                      <a:gd name="connsiteY3" fmla="*/ 3771 h 133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7663" h="133938">
                        <a:moveTo>
                          <a:pt x="48191" y="3771"/>
                        </a:moveTo>
                        <a:cubicBezTo>
                          <a:pt x="78235" y="-3116"/>
                          <a:pt x="97918" y="11598"/>
                          <a:pt x="97918" y="40495"/>
                        </a:cubicBezTo>
                        <a:cubicBezTo>
                          <a:pt x="97918" y="78748"/>
                          <a:pt x="57516" y="172469"/>
                          <a:pt x="15041" y="113941"/>
                        </a:cubicBezTo>
                        <a:cubicBezTo>
                          <a:pt x="-27434" y="55412"/>
                          <a:pt x="48191" y="3771"/>
                          <a:pt x="48191" y="3771"/>
                        </a:cubicBezTo>
                        <a:close/>
                      </a:path>
                    </a:pathLst>
                  </a:custGeom>
                  <a:solidFill>
                    <a:srgbClr val="FFE1B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16" name="Vrije vorm: vorm 115">
                    <a:extLst>
                      <a:ext uri="{FF2B5EF4-FFF2-40B4-BE49-F238E27FC236}">
                        <a16:creationId xmlns:a16="http://schemas.microsoft.com/office/drawing/2014/main" id="{D465B9E9-7B20-4B0D-9760-1B5B96776864}"/>
                      </a:ext>
                    </a:extLst>
                  </p:cNvPr>
                  <p:cNvSpPr/>
                  <p:nvPr/>
                </p:nvSpPr>
                <p:spPr>
                  <a:xfrm>
                    <a:off x="4858121" y="2245047"/>
                    <a:ext cx="404605" cy="351588"/>
                  </a:xfrm>
                  <a:custGeom>
                    <a:avLst/>
                    <a:gdLst>
                      <a:gd name="connsiteX0" fmla="*/ 2093 w 404605"/>
                      <a:gd name="connsiteY0" fmla="*/ 125581 h 351588"/>
                      <a:gd name="connsiteX1" fmla="*/ 38563 w 404605"/>
                      <a:gd name="connsiteY1" fmla="*/ 2093 h 351588"/>
                      <a:gd name="connsiteX2" fmla="*/ 369073 w 404605"/>
                      <a:gd name="connsiteY2" fmla="*/ 2093 h 351588"/>
                      <a:gd name="connsiteX3" fmla="*/ 405041 w 404605"/>
                      <a:gd name="connsiteY3" fmla="*/ 125581 h 351588"/>
                      <a:gd name="connsiteX4" fmla="*/ 203818 w 404605"/>
                      <a:gd name="connsiteY4" fmla="*/ 350963 h 351588"/>
                      <a:gd name="connsiteX5" fmla="*/ 2093 w 404605"/>
                      <a:gd name="connsiteY5" fmla="*/ 125581 h 351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4605" h="351588">
                        <a:moveTo>
                          <a:pt x="2093" y="125581"/>
                        </a:moveTo>
                        <a:cubicBezTo>
                          <a:pt x="43156" y="99142"/>
                          <a:pt x="38563" y="20453"/>
                          <a:pt x="38563" y="2093"/>
                        </a:cubicBezTo>
                        <a:lnTo>
                          <a:pt x="369073" y="2093"/>
                        </a:lnTo>
                        <a:cubicBezTo>
                          <a:pt x="369073" y="20453"/>
                          <a:pt x="363980" y="99142"/>
                          <a:pt x="405041" y="125581"/>
                        </a:cubicBezTo>
                        <a:lnTo>
                          <a:pt x="203818" y="350963"/>
                        </a:lnTo>
                        <a:lnTo>
                          <a:pt x="2093" y="125581"/>
                        </a:lnTo>
                        <a:close/>
                      </a:path>
                    </a:pathLst>
                  </a:custGeom>
                  <a:solidFill>
                    <a:srgbClr val="FFD7A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17" name="Vrije vorm: vorm 116">
                    <a:extLst>
                      <a:ext uri="{FF2B5EF4-FFF2-40B4-BE49-F238E27FC236}">
                        <a16:creationId xmlns:a16="http://schemas.microsoft.com/office/drawing/2014/main" id="{F8E33A01-2CE3-4247-869F-66995F9CFDCB}"/>
                      </a:ext>
                    </a:extLst>
                  </p:cNvPr>
                  <p:cNvSpPr/>
                  <p:nvPr/>
                </p:nvSpPr>
                <p:spPr>
                  <a:xfrm>
                    <a:off x="4894591" y="2245047"/>
                    <a:ext cx="368330" cy="203698"/>
                  </a:xfrm>
                  <a:custGeom>
                    <a:avLst/>
                    <a:gdLst>
                      <a:gd name="connsiteX0" fmla="*/ 295878 w 368330"/>
                      <a:gd name="connsiteY0" fmla="*/ 204072 h 203697"/>
                      <a:gd name="connsiteX1" fmla="*/ 368571 w 368330"/>
                      <a:gd name="connsiteY1" fmla="*/ 125581 h 203697"/>
                      <a:gd name="connsiteX2" fmla="*/ 332602 w 368330"/>
                      <a:gd name="connsiteY2" fmla="*/ 2093 h 203697"/>
                      <a:gd name="connsiteX3" fmla="*/ 2093 w 368330"/>
                      <a:gd name="connsiteY3" fmla="*/ 2093 h 203697"/>
                      <a:gd name="connsiteX4" fmla="*/ 295878 w 368330"/>
                      <a:gd name="connsiteY4" fmla="*/ 204072 h 2036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8330" h="203697">
                        <a:moveTo>
                          <a:pt x="295878" y="204072"/>
                        </a:moveTo>
                        <a:lnTo>
                          <a:pt x="368571" y="125581"/>
                        </a:lnTo>
                        <a:cubicBezTo>
                          <a:pt x="327507" y="99145"/>
                          <a:pt x="332602" y="20453"/>
                          <a:pt x="332602" y="2093"/>
                        </a:cubicBezTo>
                        <a:lnTo>
                          <a:pt x="2093" y="2093"/>
                        </a:lnTo>
                        <a:cubicBezTo>
                          <a:pt x="25805" y="70270"/>
                          <a:pt x="182650" y="187240"/>
                          <a:pt x="295878" y="204072"/>
                        </a:cubicBezTo>
                        <a:close/>
                      </a:path>
                    </a:pathLst>
                  </a:custGeom>
                  <a:solidFill>
                    <a:srgbClr val="FDC88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18" name="Vrije vorm: vorm 117">
                    <a:extLst>
                      <a:ext uri="{FF2B5EF4-FFF2-40B4-BE49-F238E27FC236}">
                        <a16:creationId xmlns:a16="http://schemas.microsoft.com/office/drawing/2014/main" id="{EB5CCBE2-A9BD-466F-9183-080ADB3F90C8}"/>
                      </a:ext>
                    </a:extLst>
                  </p:cNvPr>
                  <p:cNvSpPr/>
                  <p:nvPr/>
                </p:nvSpPr>
                <p:spPr>
                  <a:xfrm>
                    <a:off x="4802788" y="1804367"/>
                    <a:ext cx="516221" cy="535753"/>
                  </a:xfrm>
                  <a:custGeom>
                    <a:avLst/>
                    <a:gdLst>
                      <a:gd name="connsiteX0" fmla="*/ 516215 w 516220"/>
                      <a:gd name="connsiteY0" fmla="*/ 204072 h 535753"/>
                      <a:gd name="connsiteX1" fmla="*/ 259154 w 516220"/>
                      <a:gd name="connsiteY1" fmla="*/ 534582 h 535753"/>
                      <a:gd name="connsiteX2" fmla="*/ 2093 w 516220"/>
                      <a:gd name="connsiteY2" fmla="*/ 204072 h 535753"/>
                      <a:gd name="connsiteX3" fmla="*/ 259154 w 516220"/>
                      <a:gd name="connsiteY3" fmla="*/ 2093 h 535753"/>
                      <a:gd name="connsiteX4" fmla="*/ 516215 w 516220"/>
                      <a:gd name="connsiteY4" fmla="*/ 204072 h 535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6220" h="535753">
                        <a:moveTo>
                          <a:pt x="516215" y="204072"/>
                        </a:moveTo>
                        <a:cubicBezTo>
                          <a:pt x="516215" y="351114"/>
                          <a:pt x="431547" y="534582"/>
                          <a:pt x="259154" y="534582"/>
                        </a:cubicBezTo>
                        <a:cubicBezTo>
                          <a:pt x="86761" y="534582"/>
                          <a:pt x="2093" y="351114"/>
                          <a:pt x="2093" y="204072"/>
                        </a:cubicBezTo>
                        <a:cubicBezTo>
                          <a:pt x="2093" y="57030"/>
                          <a:pt x="117185" y="2093"/>
                          <a:pt x="259154" y="2093"/>
                        </a:cubicBezTo>
                        <a:cubicBezTo>
                          <a:pt x="401123" y="2093"/>
                          <a:pt x="516215" y="57030"/>
                          <a:pt x="516215" y="204072"/>
                        </a:cubicBezTo>
                        <a:close/>
                      </a:path>
                    </a:pathLst>
                  </a:custGeom>
                  <a:solidFill>
                    <a:srgbClr val="FFE1B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19" name="Vrije vorm: vorm 118">
                    <a:extLst>
                      <a:ext uri="{FF2B5EF4-FFF2-40B4-BE49-F238E27FC236}">
                        <a16:creationId xmlns:a16="http://schemas.microsoft.com/office/drawing/2014/main" id="{A62CCDFD-3F89-4DD0-B6F7-38F41FA8BB51}"/>
                      </a:ext>
                    </a:extLst>
                  </p:cNvPr>
                  <p:cNvSpPr/>
                  <p:nvPr/>
                </p:nvSpPr>
                <p:spPr>
                  <a:xfrm>
                    <a:off x="4802788" y="1914537"/>
                    <a:ext cx="516221" cy="454832"/>
                  </a:xfrm>
                  <a:custGeom>
                    <a:avLst/>
                    <a:gdLst>
                      <a:gd name="connsiteX0" fmla="*/ 510191 w 516220"/>
                      <a:gd name="connsiteY0" fmla="*/ 40332 h 454832"/>
                      <a:gd name="connsiteX1" fmla="*/ 479494 w 516220"/>
                      <a:gd name="connsiteY1" fmla="*/ 2093 h 454832"/>
                      <a:gd name="connsiteX2" fmla="*/ 479494 w 516220"/>
                      <a:gd name="connsiteY2" fmla="*/ 20454 h 454832"/>
                      <a:gd name="connsiteX3" fmla="*/ 424409 w 516220"/>
                      <a:gd name="connsiteY3" fmla="*/ 259154 h 454832"/>
                      <a:gd name="connsiteX4" fmla="*/ 348374 w 516220"/>
                      <a:gd name="connsiteY4" fmla="*/ 267600 h 454832"/>
                      <a:gd name="connsiteX5" fmla="*/ 169934 w 516220"/>
                      <a:gd name="connsiteY5" fmla="*/ 267600 h 454832"/>
                      <a:gd name="connsiteX6" fmla="*/ 93899 w 516220"/>
                      <a:gd name="connsiteY6" fmla="*/ 259154 h 454832"/>
                      <a:gd name="connsiteX7" fmla="*/ 38814 w 516220"/>
                      <a:gd name="connsiteY7" fmla="*/ 20454 h 454832"/>
                      <a:gd name="connsiteX8" fmla="*/ 38814 w 516220"/>
                      <a:gd name="connsiteY8" fmla="*/ 2093 h 454832"/>
                      <a:gd name="connsiteX9" fmla="*/ 8117 w 516220"/>
                      <a:gd name="connsiteY9" fmla="*/ 40332 h 454832"/>
                      <a:gd name="connsiteX10" fmla="*/ 2093 w 516220"/>
                      <a:gd name="connsiteY10" fmla="*/ 94058 h 454832"/>
                      <a:gd name="connsiteX11" fmla="*/ 259154 w 516220"/>
                      <a:gd name="connsiteY11" fmla="*/ 453099 h 454832"/>
                      <a:gd name="connsiteX12" fmla="*/ 516215 w 516220"/>
                      <a:gd name="connsiteY12" fmla="*/ 94058 h 454832"/>
                      <a:gd name="connsiteX13" fmla="*/ 510191 w 516220"/>
                      <a:gd name="connsiteY13" fmla="*/ 40332 h 454832"/>
                      <a:gd name="connsiteX14" fmla="*/ 204066 w 516220"/>
                      <a:gd name="connsiteY14" fmla="*/ 302765 h 454832"/>
                      <a:gd name="connsiteX15" fmla="*/ 314236 w 516220"/>
                      <a:gd name="connsiteY15" fmla="*/ 302765 h 454832"/>
                      <a:gd name="connsiteX16" fmla="*/ 347930 w 516220"/>
                      <a:gd name="connsiteY16" fmla="*/ 324932 h 454832"/>
                      <a:gd name="connsiteX17" fmla="*/ 261177 w 516220"/>
                      <a:gd name="connsiteY17" fmla="*/ 339486 h 454832"/>
                      <a:gd name="connsiteX18" fmla="*/ 171201 w 516220"/>
                      <a:gd name="connsiteY18" fmla="*/ 323400 h 454832"/>
                      <a:gd name="connsiteX19" fmla="*/ 204066 w 516220"/>
                      <a:gd name="connsiteY19" fmla="*/ 302765 h 454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516220" h="454832">
                        <a:moveTo>
                          <a:pt x="510191" y="40332"/>
                        </a:moveTo>
                        <a:cubicBezTo>
                          <a:pt x="495379" y="21472"/>
                          <a:pt x="479494" y="2093"/>
                          <a:pt x="479494" y="2093"/>
                        </a:cubicBezTo>
                        <a:lnTo>
                          <a:pt x="479494" y="20454"/>
                        </a:lnTo>
                        <a:cubicBezTo>
                          <a:pt x="484084" y="186855"/>
                          <a:pt x="424409" y="259154"/>
                          <a:pt x="424409" y="259154"/>
                        </a:cubicBezTo>
                        <a:lnTo>
                          <a:pt x="348374" y="267600"/>
                        </a:lnTo>
                        <a:cubicBezTo>
                          <a:pt x="289075" y="274189"/>
                          <a:pt x="229233" y="274189"/>
                          <a:pt x="169934" y="267600"/>
                        </a:cubicBezTo>
                        <a:lnTo>
                          <a:pt x="93899" y="259154"/>
                        </a:lnTo>
                        <a:cubicBezTo>
                          <a:pt x="93899" y="259154"/>
                          <a:pt x="34224" y="186855"/>
                          <a:pt x="38814" y="20454"/>
                        </a:cubicBezTo>
                        <a:lnTo>
                          <a:pt x="38814" y="2093"/>
                        </a:lnTo>
                        <a:cubicBezTo>
                          <a:pt x="38814" y="2093"/>
                          <a:pt x="22926" y="21469"/>
                          <a:pt x="8117" y="40332"/>
                        </a:cubicBezTo>
                        <a:cubicBezTo>
                          <a:pt x="4258" y="56709"/>
                          <a:pt x="2093" y="74514"/>
                          <a:pt x="2093" y="94058"/>
                        </a:cubicBezTo>
                        <a:cubicBezTo>
                          <a:pt x="2093" y="241100"/>
                          <a:pt x="86761" y="453099"/>
                          <a:pt x="259154" y="453099"/>
                        </a:cubicBezTo>
                        <a:cubicBezTo>
                          <a:pt x="431547" y="453099"/>
                          <a:pt x="516215" y="241100"/>
                          <a:pt x="516215" y="94058"/>
                        </a:cubicBezTo>
                        <a:cubicBezTo>
                          <a:pt x="516215" y="74514"/>
                          <a:pt x="514050" y="56709"/>
                          <a:pt x="510191" y="40332"/>
                        </a:cubicBezTo>
                        <a:close/>
                        <a:moveTo>
                          <a:pt x="204066" y="302765"/>
                        </a:moveTo>
                        <a:lnTo>
                          <a:pt x="314236" y="302765"/>
                        </a:lnTo>
                        <a:cubicBezTo>
                          <a:pt x="329340" y="302765"/>
                          <a:pt x="342291" y="311898"/>
                          <a:pt x="347930" y="324932"/>
                        </a:cubicBezTo>
                        <a:cubicBezTo>
                          <a:pt x="327588" y="333783"/>
                          <a:pt x="296367" y="339486"/>
                          <a:pt x="261177" y="339486"/>
                        </a:cubicBezTo>
                        <a:cubicBezTo>
                          <a:pt x="224020" y="339486"/>
                          <a:pt x="191362" y="333113"/>
                          <a:pt x="171201" y="323400"/>
                        </a:cubicBezTo>
                        <a:cubicBezTo>
                          <a:pt x="177181" y="311223"/>
                          <a:pt x="189584" y="302765"/>
                          <a:pt x="204066" y="302765"/>
                        </a:cubicBezTo>
                        <a:close/>
                      </a:path>
                    </a:pathLst>
                  </a:custGeom>
                  <a:solidFill>
                    <a:srgbClr val="A7795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20" name="Vrije vorm: vorm 119">
                    <a:extLst>
                      <a:ext uri="{FF2B5EF4-FFF2-40B4-BE49-F238E27FC236}">
                        <a16:creationId xmlns:a16="http://schemas.microsoft.com/office/drawing/2014/main" id="{31582A74-2859-48FC-9CD1-0BF3244179B9}"/>
                      </a:ext>
                    </a:extLst>
                  </p:cNvPr>
                  <p:cNvSpPr/>
                  <p:nvPr/>
                </p:nvSpPr>
                <p:spPr>
                  <a:xfrm>
                    <a:off x="4792458" y="1924884"/>
                    <a:ext cx="66969" cy="159052"/>
                  </a:xfrm>
                  <a:custGeom>
                    <a:avLst/>
                    <a:gdLst>
                      <a:gd name="connsiteX0" fmla="*/ 67505 w 66969"/>
                      <a:gd name="connsiteY0" fmla="*/ 35109 h 159051"/>
                      <a:gd name="connsiteX1" fmla="*/ 49144 w 66969"/>
                      <a:gd name="connsiteY1" fmla="*/ 157001 h 159051"/>
                      <a:gd name="connsiteX2" fmla="*/ 12420 w 66969"/>
                      <a:gd name="connsiteY2" fmla="*/ 136684 h 159051"/>
                      <a:gd name="connsiteX3" fmla="*/ 2093 w 66969"/>
                      <a:gd name="connsiteY3" fmla="*/ 2093 h 159051"/>
                      <a:gd name="connsiteX4" fmla="*/ 67505 w 66969"/>
                      <a:gd name="connsiteY4" fmla="*/ 35109 h 1590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6969" h="159051">
                        <a:moveTo>
                          <a:pt x="67505" y="35109"/>
                        </a:moveTo>
                        <a:cubicBezTo>
                          <a:pt x="59854" y="57116"/>
                          <a:pt x="49144" y="157001"/>
                          <a:pt x="49144" y="157001"/>
                        </a:cubicBezTo>
                        <a:lnTo>
                          <a:pt x="12420" y="136684"/>
                        </a:lnTo>
                        <a:lnTo>
                          <a:pt x="2093" y="2093"/>
                        </a:lnTo>
                        <a:lnTo>
                          <a:pt x="67505" y="35109"/>
                        </a:lnTo>
                        <a:close/>
                      </a:path>
                    </a:pathLst>
                  </a:custGeom>
                  <a:solidFill>
                    <a:srgbClr val="543D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21" name="Vrije vorm: vorm 120">
                    <a:extLst>
                      <a:ext uri="{FF2B5EF4-FFF2-40B4-BE49-F238E27FC236}">
                        <a16:creationId xmlns:a16="http://schemas.microsoft.com/office/drawing/2014/main" id="{A9F7ABD7-FFFB-4BD1-A2FC-C5BED511E2D0}"/>
                      </a:ext>
                    </a:extLst>
                  </p:cNvPr>
                  <p:cNvSpPr/>
                  <p:nvPr/>
                </p:nvSpPr>
                <p:spPr>
                  <a:xfrm>
                    <a:off x="5261825" y="1924884"/>
                    <a:ext cx="66969" cy="159052"/>
                  </a:xfrm>
                  <a:custGeom>
                    <a:avLst/>
                    <a:gdLst>
                      <a:gd name="connsiteX0" fmla="*/ 2093 w 66969"/>
                      <a:gd name="connsiteY0" fmla="*/ 35109 h 159051"/>
                      <a:gd name="connsiteX1" fmla="*/ 20453 w 66969"/>
                      <a:gd name="connsiteY1" fmla="*/ 157001 h 159051"/>
                      <a:gd name="connsiteX2" fmla="*/ 57178 w 66969"/>
                      <a:gd name="connsiteY2" fmla="*/ 136684 h 159051"/>
                      <a:gd name="connsiteX3" fmla="*/ 67505 w 66969"/>
                      <a:gd name="connsiteY3" fmla="*/ 2093 h 159051"/>
                      <a:gd name="connsiteX4" fmla="*/ 2093 w 66969"/>
                      <a:gd name="connsiteY4" fmla="*/ 35109 h 1590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6969" h="159051">
                        <a:moveTo>
                          <a:pt x="2093" y="35109"/>
                        </a:moveTo>
                        <a:cubicBezTo>
                          <a:pt x="9744" y="57116"/>
                          <a:pt x="20453" y="157001"/>
                          <a:pt x="20453" y="157001"/>
                        </a:cubicBezTo>
                        <a:lnTo>
                          <a:pt x="57178" y="136684"/>
                        </a:lnTo>
                        <a:lnTo>
                          <a:pt x="67505" y="2093"/>
                        </a:lnTo>
                        <a:lnTo>
                          <a:pt x="2093" y="35109"/>
                        </a:lnTo>
                        <a:close/>
                      </a:path>
                    </a:pathLst>
                  </a:custGeom>
                  <a:solidFill>
                    <a:srgbClr val="543D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22" name="Vrije vorm: vorm 121">
                    <a:extLst>
                      <a:ext uri="{FF2B5EF4-FFF2-40B4-BE49-F238E27FC236}">
                        <a16:creationId xmlns:a16="http://schemas.microsoft.com/office/drawing/2014/main" id="{EEDA8D59-929B-4E93-91B4-0DD0AD331436}"/>
                      </a:ext>
                    </a:extLst>
                  </p:cNvPr>
                  <p:cNvSpPr/>
                  <p:nvPr/>
                </p:nvSpPr>
                <p:spPr>
                  <a:xfrm>
                    <a:off x="4582445" y="2353665"/>
                    <a:ext cx="957101" cy="371121"/>
                  </a:xfrm>
                  <a:custGeom>
                    <a:avLst/>
                    <a:gdLst>
                      <a:gd name="connsiteX0" fmla="*/ 901813 w 957101"/>
                      <a:gd name="connsiteY0" fmla="*/ 370878 h 371120"/>
                      <a:gd name="connsiteX1" fmla="*/ 956897 w 957101"/>
                      <a:gd name="connsiteY1" fmla="*/ 315793 h 371120"/>
                      <a:gd name="connsiteX2" fmla="*/ 956897 w 957101"/>
                      <a:gd name="connsiteY2" fmla="*/ 230514 h 371120"/>
                      <a:gd name="connsiteX3" fmla="*/ 816993 w 957101"/>
                      <a:gd name="connsiteY3" fmla="*/ 38851 h 371120"/>
                      <a:gd name="connsiteX4" fmla="*/ 702119 w 957101"/>
                      <a:gd name="connsiteY4" fmla="*/ 2093 h 371120"/>
                      <a:gd name="connsiteX5" fmla="*/ 479497 w 957101"/>
                      <a:gd name="connsiteY5" fmla="*/ 113817 h 371120"/>
                      <a:gd name="connsiteX6" fmla="*/ 256874 w 957101"/>
                      <a:gd name="connsiteY6" fmla="*/ 2093 h 371120"/>
                      <a:gd name="connsiteX7" fmla="*/ 141997 w 957101"/>
                      <a:gd name="connsiteY7" fmla="*/ 38851 h 371120"/>
                      <a:gd name="connsiteX8" fmla="*/ 2093 w 957101"/>
                      <a:gd name="connsiteY8" fmla="*/ 230514 h 371120"/>
                      <a:gd name="connsiteX9" fmla="*/ 2093 w 957101"/>
                      <a:gd name="connsiteY9" fmla="*/ 315793 h 371120"/>
                      <a:gd name="connsiteX10" fmla="*/ 57178 w 957101"/>
                      <a:gd name="connsiteY10" fmla="*/ 370878 h 371120"/>
                      <a:gd name="connsiteX11" fmla="*/ 901813 w 957101"/>
                      <a:gd name="connsiteY11" fmla="*/ 370878 h 371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957101" h="371120">
                        <a:moveTo>
                          <a:pt x="901813" y="370878"/>
                        </a:moveTo>
                        <a:cubicBezTo>
                          <a:pt x="932236" y="370878"/>
                          <a:pt x="956897" y="346217"/>
                          <a:pt x="956897" y="315793"/>
                        </a:cubicBezTo>
                        <a:lnTo>
                          <a:pt x="956897" y="230514"/>
                        </a:lnTo>
                        <a:cubicBezTo>
                          <a:pt x="956897" y="149721"/>
                          <a:pt x="893941" y="63470"/>
                          <a:pt x="816993" y="38851"/>
                        </a:cubicBezTo>
                        <a:lnTo>
                          <a:pt x="702119" y="2093"/>
                        </a:lnTo>
                        <a:cubicBezTo>
                          <a:pt x="640315" y="49351"/>
                          <a:pt x="551991" y="113817"/>
                          <a:pt x="479497" y="113817"/>
                        </a:cubicBezTo>
                        <a:cubicBezTo>
                          <a:pt x="407002" y="113817"/>
                          <a:pt x="318678" y="49351"/>
                          <a:pt x="256874" y="2093"/>
                        </a:cubicBezTo>
                        <a:lnTo>
                          <a:pt x="141997" y="38851"/>
                        </a:lnTo>
                        <a:cubicBezTo>
                          <a:pt x="65049" y="63470"/>
                          <a:pt x="2093" y="149721"/>
                          <a:pt x="2093" y="230514"/>
                        </a:cubicBezTo>
                        <a:lnTo>
                          <a:pt x="2093" y="315793"/>
                        </a:lnTo>
                        <a:cubicBezTo>
                          <a:pt x="2093" y="346217"/>
                          <a:pt x="26754" y="370878"/>
                          <a:pt x="57178" y="370878"/>
                        </a:cubicBezTo>
                        <a:lnTo>
                          <a:pt x="901813" y="370878"/>
                        </a:lnTo>
                        <a:close/>
                      </a:path>
                    </a:pathLst>
                  </a:custGeom>
                  <a:solidFill>
                    <a:srgbClr val="E4EB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 dirty="0"/>
                  </a:p>
                </p:txBody>
              </p:sp>
              <p:sp>
                <p:nvSpPr>
                  <p:cNvPr id="123" name="Vrije vorm: vorm 122">
                    <a:extLst>
                      <a:ext uri="{FF2B5EF4-FFF2-40B4-BE49-F238E27FC236}">
                        <a16:creationId xmlns:a16="http://schemas.microsoft.com/office/drawing/2014/main" id="{7B26F1F9-4B92-46BE-93CE-94D94EE33A00}"/>
                      </a:ext>
                    </a:extLst>
                  </p:cNvPr>
                  <p:cNvSpPr/>
                  <p:nvPr/>
                </p:nvSpPr>
                <p:spPr>
                  <a:xfrm>
                    <a:off x="5023125" y="2465387"/>
                    <a:ext cx="75340" cy="75340"/>
                  </a:xfrm>
                  <a:custGeom>
                    <a:avLst/>
                    <a:gdLst>
                      <a:gd name="connsiteX0" fmla="*/ 75538 w 75340"/>
                      <a:gd name="connsiteY0" fmla="*/ 57178 h 75340"/>
                      <a:gd name="connsiteX1" fmla="*/ 57178 w 75340"/>
                      <a:gd name="connsiteY1" fmla="*/ 75538 h 75340"/>
                      <a:gd name="connsiteX2" fmla="*/ 20454 w 75340"/>
                      <a:gd name="connsiteY2" fmla="*/ 75538 h 75340"/>
                      <a:gd name="connsiteX3" fmla="*/ 2093 w 75340"/>
                      <a:gd name="connsiteY3" fmla="*/ 57178 h 75340"/>
                      <a:gd name="connsiteX4" fmla="*/ 2093 w 75340"/>
                      <a:gd name="connsiteY4" fmla="*/ 20454 h 75340"/>
                      <a:gd name="connsiteX5" fmla="*/ 20454 w 75340"/>
                      <a:gd name="connsiteY5" fmla="*/ 2093 h 75340"/>
                      <a:gd name="connsiteX6" fmla="*/ 57178 w 75340"/>
                      <a:gd name="connsiteY6" fmla="*/ 2093 h 75340"/>
                      <a:gd name="connsiteX7" fmla="*/ 75538 w 75340"/>
                      <a:gd name="connsiteY7" fmla="*/ 20454 h 75340"/>
                      <a:gd name="connsiteX8" fmla="*/ 75538 w 75340"/>
                      <a:gd name="connsiteY8" fmla="*/ 57178 h 75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5340" h="75340">
                        <a:moveTo>
                          <a:pt x="75538" y="57178"/>
                        </a:moveTo>
                        <a:cubicBezTo>
                          <a:pt x="75538" y="67276"/>
                          <a:pt x="67276" y="75538"/>
                          <a:pt x="57178" y="75538"/>
                        </a:cubicBezTo>
                        <a:lnTo>
                          <a:pt x="20454" y="75538"/>
                        </a:lnTo>
                        <a:cubicBezTo>
                          <a:pt x="10355" y="75538"/>
                          <a:pt x="2093" y="67276"/>
                          <a:pt x="2093" y="57178"/>
                        </a:cubicBezTo>
                        <a:lnTo>
                          <a:pt x="2093" y="20454"/>
                        </a:lnTo>
                        <a:cubicBezTo>
                          <a:pt x="2093" y="10355"/>
                          <a:pt x="10355" y="2093"/>
                          <a:pt x="20454" y="2093"/>
                        </a:cubicBezTo>
                        <a:lnTo>
                          <a:pt x="57178" y="2093"/>
                        </a:lnTo>
                        <a:cubicBezTo>
                          <a:pt x="67276" y="2093"/>
                          <a:pt x="75538" y="10355"/>
                          <a:pt x="75538" y="20454"/>
                        </a:cubicBezTo>
                        <a:lnTo>
                          <a:pt x="75538" y="57178"/>
                        </a:lnTo>
                        <a:close/>
                      </a:path>
                    </a:pathLst>
                  </a:custGeom>
                  <a:solidFill>
                    <a:srgbClr val="54546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24" name="Vrije vorm: vorm 123">
                    <a:extLst>
                      <a:ext uri="{FF2B5EF4-FFF2-40B4-BE49-F238E27FC236}">
                        <a16:creationId xmlns:a16="http://schemas.microsoft.com/office/drawing/2014/main" id="{CE83E06C-7CDB-4213-8573-448800CC3DD3}"/>
                      </a:ext>
                    </a:extLst>
                  </p:cNvPr>
                  <p:cNvSpPr/>
                  <p:nvPr/>
                </p:nvSpPr>
                <p:spPr>
                  <a:xfrm>
                    <a:off x="5041485" y="2612281"/>
                    <a:ext cx="39065" cy="39065"/>
                  </a:xfrm>
                  <a:custGeom>
                    <a:avLst/>
                    <a:gdLst>
                      <a:gd name="connsiteX0" fmla="*/ 38814 w 39065"/>
                      <a:gd name="connsiteY0" fmla="*/ 20454 h 39065"/>
                      <a:gd name="connsiteX1" fmla="*/ 20453 w 39065"/>
                      <a:gd name="connsiteY1" fmla="*/ 38814 h 39065"/>
                      <a:gd name="connsiteX2" fmla="*/ 2093 w 39065"/>
                      <a:gd name="connsiteY2" fmla="*/ 20454 h 39065"/>
                      <a:gd name="connsiteX3" fmla="*/ 20453 w 39065"/>
                      <a:gd name="connsiteY3" fmla="*/ 2093 h 39065"/>
                      <a:gd name="connsiteX4" fmla="*/ 38814 w 39065"/>
                      <a:gd name="connsiteY4" fmla="*/ 20454 h 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065" h="39065">
                        <a:moveTo>
                          <a:pt x="38814" y="20454"/>
                        </a:moveTo>
                        <a:cubicBezTo>
                          <a:pt x="38814" y="30594"/>
                          <a:pt x="30594" y="38814"/>
                          <a:pt x="20453" y="38814"/>
                        </a:cubicBezTo>
                        <a:cubicBezTo>
                          <a:pt x="10313" y="38814"/>
                          <a:pt x="2093" y="30594"/>
                          <a:pt x="2093" y="20454"/>
                        </a:cubicBezTo>
                        <a:cubicBezTo>
                          <a:pt x="2093" y="10313"/>
                          <a:pt x="10313" y="2093"/>
                          <a:pt x="20453" y="2093"/>
                        </a:cubicBezTo>
                        <a:cubicBezTo>
                          <a:pt x="30594" y="2093"/>
                          <a:pt x="38814" y="10313"/>
                          <a:pt x="38814" y="20454"/>
                        </a:cubicBezTo>
                        <a:close/>
                      </a:path>
                    </a:pathLst>
                  </a:custGeom>
                  <a:solidFill>
                    <a:srgbClr val="D0D7D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25" name="Vrije vorm: vorm 124">
                    <a:extLst>
                      <a:ext uri="{FF2B5EF4-FFF2-40B4-BE49-F238E27FC236}">
                        <a16:creationId xmlns:a16="http://schemas.microsoft.com/office/drawing/2014/main" id="{BA155A12-BC64-4799-8B03-03FB34C20B43}"/>
                      </a:ext>
                    </a:extLst>
                  </p:cNvPr>
                  <p:cNvSpPr/>
                  <p:nvPr/>
                </p:nvSpPr>
                <p:spPr>
                  <a:xfrm>
                    <a:off x="4821146" y="2307071"/>
                    <a:ext cx="242763" cy="242763"/>
                  </a:xfrm>
                  <a:custGeom>
                    <a:avLst/>
                    <a:gdLst>
                      <a:gd name="connsiteX0" fmla="*/ 240793 w 242763"/>
                      <a:gd name="connsiteY0" fmla="*/ 160409 h 242763"/>
                      <a:gd name="connsiteX1" fmla="*/ 164181 w 242763"/>
                      <a:gd name="connsiteY1" fmla="*/ 237021 h 242763"/>
                      <a:gd name="connsiteX2" fmla="*/ 136346 w 242763"/>
                      <a:gd name="connsiteY2" fmla="*/ 234837 h 242763"/>
                      <a:gd name="connsiteX3" fmla="*/ 2093 w 242763"/>
                      <a:gd name="connsiteY3" fmla="*/ 50236 h 242763"/>
                      <a:gd name="connsiteX4" fmla="*/ 44858 w 242763"/>
                      <a:gd name="connsiteY4" fmla="*/ 7471 h 242763"/>
                      <a:gd name="connsiteX5" fmla="*/ 70125 w 242763"/>
                      <a:gd name="connsiteY5" fmla="*/ 6807 h 242763"/>
                      <a:gd name="connsiteX6" fmla="*/ 240793 w 242763"/>
                      <a:gd name="connsiteY6" fmla="*/ 160409 h 2427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42763" h="242763">
                        <a:moveTo>
                          <a:pt x="240793" y="160409"/>
                        </a:moveTo>
                        <a:lnTo>
                          <a:pt x="164181" y="237021"/>
                        </a:lnTo>
                        <a:cubicBezTo>
                          <a:pt x="156203" y="244999"/>
                          <a:pt x="142985" y="243961"/>
                          <a:pt x="136346" y="234837"/>
                        </a:cubicBezTo>
                        <a:lnTo>
                          <a:pt x="2093" y="50236"/>
                        </a:lnTo>
                        <a:lnTo>
                          <a:pt x="44858" y="7471"/>
                        </a:lnTo>
                        <a:cubicBezTo>
                          <a:pt x="51764" y="564"/>
                          <a:pt x="62867" y="274"/>
                          <a:pt x="70125" y="6807"/>
                        </a:cubicBezTo>
                        <a:lnTo>
                          <a:pt x="240793" y="160409"/>
                        </a:lnTo>
                        <a:close/>
                      </a:path>
                    </a:pathLst>
                  </a:custGeom>
                  <a:solidFill>
                    <a:srgbClr val="D0D7D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26" name="Vrije vorm: vorm 125">
                    <a:extLst>
                      <a:ext uri="{FF2B5EF4-FFF2-40B4-BE49-F238E27FC236}">
                        <a16:creationId xmlns:a16="http://schemas.microsoft.com/office/drawing/2014/main" id="{EC4E9944-2149-43C3-92FF-76D955B1CA79}"/>
                      </a:ext>
                    </a:extLst>
                  </p:cNvPr>
                  <p:cNvSpPr/>
                  <p:nvPr/>
                </p:nvSpPr>
                <p:spPr>
                  <a:xfrm>
                    <a:off x="5059846" y="2307071"/>
                    <a:ext cx="242763" cy="242763"/>
                  </a:xfrm>
                  <a:custGeom>
                    <a:avLst/>
                    <a:gdLst>
                      <a:gd name="connsiteX0" fmla="*/ 2093 w 242763"/>
                      <a:gd name="connsiteY0" fmla="*/ 160409 h 242763"/>
                      <a:gd name="connsiteX1" fmla="*/ 78706 w 242763"/>
                      <a:gd name="connsiteY1" fmla="*/ 237021 h 242763"/>
                      <a:gd name="connsiteX2" fmla="*/ 106540 w 242763"/>
                      <a:gd name="connsiteY2" fmla="*/ 234837 h 242763"/>
                      <a:gd name="connsiteX3" fmla="*/ 240793 w 242763"/>
                      <a:gd name="connsiteY3" fmla="*/ 50236 h 242763"/>
                      <a:gd name="connsiteX4" fmla="*/ 198028 w 242763"/>
                      <a:gd name="connsiteY4" fmla="*/ 7471 h 242763"/>
                      <a:gd name="connsiteX5" fmla="*/ 172761 w 242763"/>
                      <a:gd name="connsiteY5" fmla="*/ 6807 h 242763"/>
                      <a:gd name="connsiteX6" fmla="*/ 2093 w 242763"/>
                      <a:gd name="connsiteY6" fmla="*/ 160409 h 2427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42763" h="242763">
                        <a:moveTo>
                          <a:pt x="2093" y="160409"/>
                        </a:moveTo>
                        <a:lnTo>
                          <a:pt x="78706" y="237021"/>
                        </a:lnTo>
                        <a:cubicBezTo>
                          <a:pt x="86683" y="244999"/>
                          <a:pt x="99901" y="243961"/>
                          <a:pt x="106540" y="234837"/>
                        </a:cubicBezTo>
                        <a:lnTo>
                          <a:pt x="240793" y="50236"/>
                        </a:lnTo>
                        <a:lnTo>
                          <a:pt x="198028" y="7471"/>
                        </a:lnTo>
                        <a:cubicBezTo>
                          <a:pt x="191122" y="564"/>
                          <a:pt x="180019" y="274"/>
                          <a:pt x="172761" y="6807"/>
                        </a:cubicBezTo>
                        <a:lnTo>
                          <a:pt x="2093" y="160409"/>
                        </a:lnTo>
                        <a:close/>
                      </a:path>
                    </a:pathLst>
                  </a:custGeom>
                  <a:solidFill>
                    <a:srgbClr val="D0D7D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27" name="Vrije vorm: vorm 126">
                    <a:extLst>
                      <a:ext uri="{FF2B5EF4-FFF2-40B4-BE49-F238E27FC236}">
                        <a16:creationId xmlns:a16="http://schemas.microsoft.com/office/drawing/2014/main" id="{3BA33C6B-2EC3-4242-9271-9AC3E2F2E02D}"/>
                      </a:ext>
                    </a:extLst>
                  </p:cNvPr>
                  <p:cNvSpPr/>
                  <p:nvPr/>
                </p:nvSpPr>
                <p:spPr>
                  <a:xfrm>
                    <a:off x="5023125" y="2528505"/>
                    <a:ext cx="75340" cy="198117"/>
                  </a:xfrm>
                  <a:custGeom>
                    <a:avLst/>
                    <a:gdLst>
                      <a:gd name="connsiteX0" fmla="*/ 64042 w 75340"/>
                      <a:gd name="connsiteY0" fmla="*/ 2093 h 198117"/>
                      <a:gd name="connsiteX1" fmla="*/ 38814 w 75340"/>
                      <a:gd name="connsiteY1" fmla="*/ 12420 h 198117"/>
                      <a:gd name="connsiteX2" fmla="*/ 13589 w 75340"/>
                      <a:gd name="connsiteY2" fmla="*/ 2093 h 198117"/>
                      <a:gd name="connsiteX3" fmla="*/ 2093 w 75340"/>
                      <a:gd name="connsiteY3" fmla="*/ 196038 h 198117"/>
                      <a:gd name="connsiteX4" fmla="*/ 38814 w 75340"/>
                      <a:gd name="connsiteY4" fmla="*/ 196038 h 198117"/>
                      <a:gd name="connsiteX5" fmla="*/ 75538 w 75340"/>
                      <a:gd name="connsiteY5" fmla="*/ 196038 h 198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75340" h="198117">
                        <a:moveTo>
                          <a:pt x="64042" y="2093"/>
                        </a:moveTo>
                        <a:lnTo>
                          <a:pt x="38814" y="12420"/>
                        </a:lnTo>
                        <a:lnTo>
                          <a:pt x="13589" y="2093"/>
                        </a:lnTo>
                        <a:lnTo>
                          <a:pt x="2093" y="196038"/>
                        </a:lnTo>
                        <a:lnTo>
                          <a:pt x="38814" y="196038"/>
                        </a:lnTo>
                        <a:lnTo>
                          <a:pt x="75538" y="196038"/>
                        </a:lnTo>
                        <a:close/>
                      </a:path>
                    </a:pathLst>
                  </a:custGeom>
                  <a:solidFill>
                    <a:srgbClr val="54546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28" name="Vrije vorm: vorm 127">
                    <a:extLst>
                      <a:ext uri="{FF2B5EF4-FFF2-40B4-BE49-F238E27FC236}">
                        <a16:creationId xmlns:a16="http://schemas.microsoft.com/office/drawing/2014/main" id="{D51CDE2D-E870-4A36-A2D7-6C0700D3C88A}"/>
                      </a:ext>
                    </a:extLst>
                  </p:cNvPr>
                  <p:cNvSpPr/>
                  <p:nvPr/>
                </p:nvSpPr>
                <p:spPr>
                  <a:xfrm>
                    <a:off x="5298547" y="2355217"/>
                    <a:ext cx="186956" cy="111615"/>
                  </a:xfrm>
                  <a:custGeom>
                    <a:avLst/>
                    <a:gdLst>
                      <a:gd name="connsiteX0" fmla="*/ 2093 w 186955"/>
                      <a:gd name="connsiteY0" fmla="*/ 2093 h 111615"/>
                      <a:gd name="connsiteX1" fmla="*/ 185711 w 186955"/>
                      <a:gd name="connsiteY1" fmla="*/ 57178 h 111615"/>
                      <a:gd name="connsiteX2" fmla="*/ 167348 w 186955"/>
                      <a:gd name="connsiteY2" fmla="*/ 112263 h 111615"/>
                      <a:gd name="connsiteX3" fmla="*/ 38817 w 186955"/>
                      <a:gd name="connsiteY3" fmla="*/ 75538 h 111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6955" h="111615">
                        <a:moveTo>
                          <a:pt x="2093" y="2093"/>
                        </a:moveTo>
                        <a:lnTo>
                          <a:pt x="185711" y="57178"/>
                        </a:lnTo>
                        <a:lnTo>
                          <a:pt x="167348" y="112263"/>
                        </a:lnTo>
                        <a:lnTo>
                          <a:pt x="38817" y="75538"/>
                        </a:lnTo>
                        <a:close/>
                      </a:path>
                    </a:pathLst>
                  </a:custGeom>
                  <a:solidFill>
                    <a:srgbClr val="39395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29" name="Vrije vorm: vorm 128">
                    <a:extLst>
                      <a:ext uri="{FF2B5EF4-FFF2-40B4-BE49-F238E27FC236}">
                        <a16:creationId xmlns:a16="http://schemas.microsoft.com/office/drawing/2014/main" id="{C2BC1FC8-DFA3-466B-924F-137110EF1555}"/>
                      </a:ext>
                    </a:extLst>
                  </p:cNvPr>
                  <p:cNvSpPr/>
                  <p:nvPr/>
                </p:nvSpPr>
                <p:spPr>
                  <a:xfrm>
                    <a:off x="5423458" y="2398250"/>
                    <a:ext cx="39065" cy="64179"/>
                  </a:xfrm>
                  <a:custGeom>
                    <a:avLst/>
                    <a:gdLst>
                      <a:gd name="connsiteX0" fmla="*/ 38217 w 39065"/>
                      <a:gd name="connsiteY0" fmla="*/ 7369 h 64178"/>
                      <a:gd name="connsiteX1" fmla="*/ 20629 w 39065"/>
                      <a:gd name="connsiteY1" fmla="*/ 2093 h 64178"/>
                      <a:gd name="connsiteX2" fmla="*/ 2093 w 39065"/>
                      <a:gd name="connsiteY2" fmla="*/ 57702 h 64178"/>
                      <a:gd name="connsiteX3" fmla="*/ 19756 w 39065"/>
                      <a:gd name="connsiteY3" fmla="*/ 62750 h 641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9065" h="64178">
                        <a:moveTo>
                          <a:pt x="38217" y="7369"/>
                        </a:moveTo>
                        <a:lnTo>
                          <a:pt x="20629" y="2093"/>
                        </a:lnTo>
                        <a:lnTo>
                          <a:pt x="2093" y="57702"/>
                        </a:lnTo>
                        <a:lnTo>
                          <a:pt x="19756" y="62750"/>
                        </a:lnTo>
                        <a:close/>
                      </a:path>
                    </a:pathLst>
                  </a:custGeom>
                  <a:solidFill>
                    <a:srgbClr val="FFD26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30" name="Vrije vorm: vorm 129">
                    <a:extLst>
                      <a:ext uri="{FF2B5EF4-FFF2-40B4-BE49-F238E27FC236}">
                        <a16:creationId xmlns:a16="http://schemas.microsoft.com/office/drawing/2014/main" id="{5CCDDD88-6842-41C7-9F4D-2242E0BD8055}"/>
                      </a:ext>
                    </a:extLst>
                  </p:cNvPr>
                  <p:cNvSpPr/>
                  <p:nvPr/>
                </p:nvSpPr>
                <p:spPr>
                  <a:xfrm>
                    <a:off x="5392144" y="2388900"/>
                    <a:ext cx="39065" cy="64179"/>
                  </a:xfrm>
                  <a:custGeom>
                    <a:avLst/>
                    <a:gdLst>
                      <a:gd name="connsiteX0" fmla="*/ 38357 w 39065"/>
                      <a:gd name="connsiteY0" fmla="*/ 7369 h 64178"/>
                      <a:gd name="connsiteX1" fmla="*/ 20766 w 39065"/>
                      <a:gd name="connsiteY1" fmla="*/ 2093 h 64178"/>
                      <a:gd name="connsiteX2" fmla="*/ 2093 w 39065"/>
                      <a:gd name="connsiteY2" fmla="*/ 58107 h 64178"/>
                      <a:gd name="connsiteX3" fmla="*/ 19759 w 39065"/>
                      <a:gd name="connsiteY3" fmla="*/ 63155 h 641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9065" h="64178">
                        <a:moveTo>
                          <a:pt x="38357" y="7369"/>
                        </a:moveTo>
                        <a:lnTo>
                          <a:pt x="20766" y="2093"/>
                        </a:lnTo>
                        <a:lnTo>
                          <a:pt x="2093" y="58107"/>
                        </a:lnTo>
                        <a:lnTo>
                          <a:pt x="19759" y="63155"/>
                        </a:lnTo>
                        <a:close/>
                      </a:path>
                    </a:pathLst>
                  </a:custGeom>
                  <a:solidFill>
                    <a:srgbClr val="FFD26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31" name="Vrije vorm: vorm 130">
                    <a:extLst>
                      <a:ext uri="{FF2B5EF4-FFF2-40B4-BE49-F238E27FC236}">
                        <a16:creationId xmlns:a16="http://schemas.microsoft.com/office/drawing/2014/main" id="{40129D0D-D128-4B33-9FD3-D0AD1F09DCB3}"/>
                      </a:ext>
                    </a:extLst>
                  </p:cNvPr>
                  <p:cNvSpPr/>
                  <p:nvPr/>
                </p:nvSpPr>
                <p:spPr>
                  <a:xfrm>
                    <a:off x="4637404" y="2355217"/>
                    <a:ext cx="186956" cy="111615"/>
                  </a:xfrm>
                  <a:custGeom>
                    <a:avLst/>
                    <a:gdLst>
                      <a:gd name="connsiteX0" fmla="*/ 185708 w 186955"/>
                      <a:gd name="connsiteY0" fmla="*/ 2093 h 111615"/>
                      <a:gd name="connsiteX1" fmla="*/ 2093 w 186955"/>
                      <a:gd name="connsiteY1" fmla="*/ 57178 h 111615"/>
                      <a:gd name="connsiteX2" fmla="*/ 20454 w 186955"/>
                      <a:gd name="connsiteY2" fmla="*/ 112263 h 111615"/>
                      <a:gd name="connsiteX3" fmla="*/ 148984 w 186955"/>
                      <a:gd name="connsiteY3" fmla="*/ 75538 h 111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6955" h="111615">
                        <a:moveTo>
                          <a:pt x="185708" y="2093"/>
                        </a:moveTo>
                        <a:lnTo>
                          <a:pt x="2093" y="57178"/>
                        </a:lnTo>
                        <a:lnTo>
                          <a:pt x="20454" y="112263"/>
                        </a:lnTo>
                        <a:lnTo>
                          <a:pt x="148984" y="75538"/>
                        </a:lnTo>
                        <a:close/>
                      </a:path>
                    </a:pathLst>
                  </a:custGeom>
                  <a:solidFill>
                    <a:srgbClr val="39395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32" name="Vrije vorm: vorm 131">
                    <a:extLst>
                      <a:ext uri="{FF2B5EF4-FFF2-40B4-BE49-F238E27FC236}">
                        <a16:creationId xmlns:a16="http://schemas.microsoft.com/office/drawing/2014/main" id="{E22983C1-9209-4F9F-BCB7-60F6A7F9E4C8}"/>
                      </a:ext>
                    </a:extLst>
                  </p:cNvPr>
                  <p:cNvSpPr/>
                  <p:nvPr/>
                </p:nvSpPr>
                <p:spPr>
                  <a:xfrm>
                    <a:off x="4659984" y="2398250"/>
                    <a:ext cx="39065" cy="64179"/>
                  </a:xfrm>
                  <a:custGeom>
                    <a:avLst/>
                    <a:gdLst>
                      <a:gd name="connsiteX0" fmla="*/ 2093 w 39065"/>
                      <a:gd name="connsiteY0" fmla="*/ 7369 h 64178"/>
                      <a:gd name="connsiteX1" fmla="*/ 19681 w 39065"/>
                      <a:gd name="connsiteY1" fmla="*/ 2093 h 64178"/>
                      <a:gd name="connsiteX2" fmla="*/ 38220 w 39065"/>
                      <a:gd name="connsiteY2" fmla="*/ 57702 h 64178"/>
                      <a:gd name="connsiteX3" fmla="*/ 20554 w 39065"/>
                      <a:gd name="connsiteY3" fmla="*/ 62750 h 641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9065" h="64178">
                        <a:moveTo>
                          <a:pt x="2093" y="7369"/>
                        </a:moveTo>
                        <a:lnTo>
                          <a:pt x="19681" y="2093"/>
                        </a:lnTo>
                        <a:lnTo>
                          <a:pt x="38220" y="57702"/>
                        </a:lnTo>
                        <a:lnTo>
                          <a:pt x="20554" y="62750"/>
                        </a:lnTo>
                        <a:close/>
                      </a:path>
                    </a:pathLst>
                  </a:custGeom>
                  <a:solidFill>
                    <a:srgbClr val="FFD26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33" name="Vrije vorm: vorm 132">
                    <a:extLst>
                      <a:ext uri="{FF2B5EF4-FFF2-40B4-BE49-F238E27FC236}">
                        <a16:creationId xmlns:a16="http://schemas.microsoft.com/office/drawing/2014/main" id="{F04F9907-DBF7-494E-AC2E-75A9A2679B27}"/>
                      </a:ext>
                    </a:extLst>
                  </p:cNvPr>
                  <p:cNvSpPr/>
                  <p:nvPr/>
                </p:nvSpPr>
                <p:spPr>
                  <a:xfrm>
                    <a:off x="4691161" y="2388900"/>
                    <a:ext cx="39065" cy="64179"/>
                  </a:xfrm>
                  <a:custGeom>
                    <a:avLst/>
                    <a:gdLst>
                      <a:gd name="connsiteX0" fmla="*/ 2093 w 39065"/>
                      <a:gd name="connsiteY0" fmla="*/ 7369 h 64178"/>
                      <a:gd name="connsiteX1" fmla="*/ 19681 w 39065"/>
                      <a:gd name="connsiteY1" fmla="*/ 2093 h 64178"/>
                      <a:gd name="connsiteX2" fmla="*/ 38354 w 39065"/>
                      <a:gd name="connsiteY2" fmla="*/ 58107 h 64178"/>
                      <a:gd name="connsiteX3" fmla="*/ 20688 w 39065"/>
                      <a:gd name="connsiteY3" fmla="*/ 63155 h 641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9065" h="64178">
                        <a:moveTo>
                          <a:pt x="2093" y="7369"/>
                        </a:moveTo>
                        <a:lnTo>
                          <a:pt x="19681" y="2093"/>
                        </a:lnTo>
                        <a:lnTo>
                          <a:pt x="38354" y="58107"/>
                        </a:lnTo>
                        <a:lnTo>
                          <a:pt x="20688" y="63155"/>
                        </a:lnTo>
                        <a:close/>
                      </a:path>
                    </a:pathLst>
                  </a:custGeom>
                  <a:solidFill>
                    <a:srgbClr val="FFD26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34" name="Vrije vorm: vorm 133">
                    <a:extLst>
                      <a:ext uri="{FF2B5EF4-FFF2-40B4-BE49-F238E27FC236}">
                        <a16:creationId xmlns:a16="http://schemas.microsoft.com/office/drawing/2014/main" id="{5FABA635-23E7-409F-AD58-F01604B34E73}"/>
                      </a:ext>
                    </a:extLst>
                  </p:cNvPr>
                  <p:cNvSpPr/>
                  <p:nvPr/>
                </p:nvSpPr>
                <p:spPr>
                  <a:xfrm>
                    <a:off x="4692618" y="1547306"/>
                    <a:ext cx="736661" cy="371121"/>
                  </a:xfrm>
                  <a:custGeom>
                    <a:avLst/>
                    <a:gdLst>
                      <a:gd name="connsiteX0" fmla="*/ 736555 w 736660"/>
                      <a:gd name="connsiteY0" fmla="*/ 240793 h 371120"/>
                      <a:gd name="connsiteX1" fmla="*/ 369324 w 736660"/>
                      <a:gd name="connsiteY1" fmla="*/ 369324 h 371120"/>
                      <a:gd name="connsiteX2" fmla="*/ 2093 w 736660"/>
                      <a:gd name="connsiteY2" fmla="*/ 240793 h 371120"/>
                      <a:gd name="connsiteX3" fmla="*/ 369321 w 736660"/>
                      <a:gd name="connsiteY3" fmla="*/ 2093 h 371120"/>
                      <a:gd name="connsiteX4" fmla="*/ 736555 w 736660"/>
                      <a:gd name="connsiteY4" fmla="*/ 240793 h 371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6660" h="371120">
                        <a:moveTo>
                          <a:pt x="736555" y="240793"/>
                        </a:moveTo>
                        <a:cubicBezTo>
                          <a:pt x="736555" y="342201"/>
                          <a:pt x="572140" y="369324"/>
                          <a:pt x="369324" y="369324"/>
                        </a:cubicBezTo>
                        <a:cubicBezTo>
                          <a:pt x="166508" y="369324"/>
                          <a:pt x="2093" y="342201"/>
                          <a:pt x="2093" y="240793"/>
                        </a:cubicBezTo>
                        <a:cubicBezTo>
                          <a:pt x="2093" y="139385"/>
                          <a:pt x="166505" y="2093"/>
                          <a:pt x="369321" y="2093"/>
                        </a:cubicBezTo>
                        <a:cubicBezTo>
                          <a:pt x="572137" y="2093"/>
                          <a:pt x="736555" y="139385"/>
                          <a:pt x="736555" y="240793"/>
                        </a:cubicBezTo>
                        <a:close/>
                      </a:path>
                    </a:pathLst>
                  </a:custGeom>
                  <a:solidFill>
                    <a:srgbClr val="E4EB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35" name="Vrije vorm: vorm 134">
                    <a:extLst>
                      <a:ext uri="{FF2B5EF4-FFF2-40B4-BE49-F238E27FC236}">
                        <a16:creationId xmlns:a16="http://schemas.microsoft.com/office/drawing/2014/main" id="{FEA46438-EE92-44BE-BDAE-F96C22984F91}"/>
                      </a:ext>
                    </a:extLst>
                  </p:cNvPr>
                  <p:cNvSpPr/>
                  <p:nvPr/>
                </p:nvSpPr>
                <p:spPr>
                  <a:xfrm>
                    <a:off x="4784421" y="1841092"/>
                    <a:ext cx="552496" cy="150681"/>
                  </a:xfrm>
                  <a:custGeom>
                    <a:avLst/>
                    <a:gdLst>
                      <a:gd name="connsiteX0" fmla="*/ 552942 w 552495"/>
                      <a:gd name="connsiteY0" fmla="*/ 75538 h 150680"/>
                      <a:gd name="connsiteX1" fmla="*/ 277517 w 552495"/>
                      <a:gd name="connsiteY1" fmla="*/ 148984 h 150680"/>
                      <a:gd name="connsiteX2" fmla="*/ 2093 w 552495"/>
                      <a:gd name="connsiteY2" fmla="*/ 75538 h 150680"/>
                      <a:gd name="connsiteX3" fmla="*/ 277517 w 552495"/>
                      <a:gd name="connsiteY3" fmla="*/ 2093 h 150680"/>
                      <a:gd name="connsiteX4" fmla="*/ 552942 w 552495"/>
                      <a:gd name="connsiteY4" fmla="*/ 75538 h 15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2495" h="150680">
                        <a:moveTo>
                          <a:pt x="552942" y="75538"/>
                        </a:moveTo>
                        <a:cubicBezTo>
                          <a:pt x="552942" y="116101"/>
                          <a:pt x="429630" y="148984"/>
                          <a:pt x="277517" y="148984"/>
                        </a:cubicBezTo>
                        <a:cubicBezTo>
                          <a:pt x="125405" y="148984"/>
                          <a:pt x="2093" y="116101"/>
                          <a:pt x="2093" y="75538"/>
                        </a:cubicBezTo>
                        <a:cubicBezTo>
                          <a:pt x="2093" y="34976"/>
                          <a:pt x="125405" y="2093"/>
                          <a:pt x="277517" y="2093"/>
                        </a:cubicBezTo>
                        <a:cubicBezTo>
                          <a:pt x="429630" y="2093"/>
                          <a:pt x="552942" y="34976"/>
                          <a:pt x="552942" y="75538"/>
                        </a:cubicBezTo>
                        <a:close/>
                      </a:path>
                    </a:pathLst>
                  </a:custGeom>
                  <a:solidFill>
                    <a:srgbClr val="2939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36" name="Vrije vorm: vorm 135">
                    <a:extLst>
                      <a:ext uri="{FF2B5EF4-FFF2-40B4-BE49-F238E27FC236}">
                        <a16:creationId xmlns:a16="http://schemas.microsoft.com/office/drawing/2014/main" id="{EEED958E-E906-4FBC-93DB-F9E7F82B1C75}"/>
                      </a:ext>
                    </a:extLst>
                  </p:cNvPr>
                  <p:cNvSpPr/>
                  <p:nvPr/>
                </p:nvSpPr>
                <p:spPr>
                  <a:xfrm>
                    <a:off x="4784421" y="1800999"/>
                    <a:ext cx="552496" cy="117196"/>
                  </a:xfrm>
                  <a:custGeom>
                    <a:avLst/>
                    <a:gdLst>
                      <a:gd name="connsiteX0" fmla="*/ 2093 w 552495"/>
                      <a:gd name="connsiteY0" fmla="*/ 50849 h 117196"/>
                      <a:gd name="connsiteX1" fmla="*/ 2093 w 552495"/>
                      <a:gd name="connsiteY1" fmla="*/ 115631 h 117196"/>
                      <a:gd name="connsiteX2" fmla="*/ 277518 w 552495"/>
                      <a:gd name="connsiteY2" fmla="*/ 98021 h 117196"/>
                      <a:gd name="connsiteX3" fmla="*/ 552942 w 552495"/>
                      <a:gd name="connsiteY3" fmla="*/ 115631 h 117196"/>
                      <a:gd name="connsiteX4" fmla="*/ 552942 w 552495"/>
                      <a:gd name="connsiteY4" fmla="*/ 50849 h 117196"/>
                      <a:gd name="connsiteX5" fmla="*/ 277518 w 552495"/>
                      <a:gd name="connsiteY5" fmla="*/ 2093 h 117196"/>
                      <a:gd name="connsiteX6" fmla="*/ 2093 w 552495"/>
                      <a:gd name="connsiteY6" fmla="*/ 50849 h 117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52495" h="117196">
                        <a:moveTo>
                          <a:pt x="2093" y="50849"/>
                        </a:moveTo>
                        <a:lnTo>
                          <a:pt x="2093" y="115631"/>
                        </a:lnTo>
                        <a:cubicBezTo>
                          <a:pt x="62248" y="105002"/>
                          <a:pt x="163123" y="98021"/>
                          <a:pt x="277518" y="98021"/>
                        </a:cubicBezTo>
                        <a:cubicBezTo>
                          <a:pt x="391912" y="98021"/>
                          <a:pt x="492787" y="105002"/>
                          <a:pt x="552942" y="115631"/>
                        </a:cubicBezTo>
                        <a:lnTo>
                          <a:pt x="552942" y="50849"/>
                        </a:lnTo>
                        <a:cubicBezTo>
                          <a:pt x="492790" y="21419"/>
                          <a:pt x="391915" y="2093"/>
                          <a:pt x="277518" y="2093"/>
                        </a:cubicBezTo>
                        <a:cubicBezTo>
                          <a:pt x="163120" y="2093"/>
                          <a:pt x="62251" y="21419"/>
                          <a:pt x="2093" y="50849"/>
                        </a:cubicBezTo>
                        <a:close/>
                      </a:path>
                    </a:pathLst>
                  </a:custGeom>
                  <a:solidFill>
                    <a:srgbClr val="474F6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37" name="Vrije vorm: vorm 136">
                    <a:extLst>
                      <a:ext uri="{FF2B5EF4-FFF2-40B4-BE49-F238E27FC236}">
                        <a16:creationId xmlns:a16="http://schemas.microsoft.com/office/drawing/2014/main" id="{B92A4F57-D3E8-4666-9118-968403C3C5BD}"/>
                      </a:ext>
                    </a:extLst>
                  </p:cNvPr>
                  <p:cNvSpPr/>
                  <p:nvPr/>
                </p:nvSpPr>
                <p:spPr>
                  <a:xfrm>
                    <a:off x="4784424" y="1870393"/>
                    <a:ext cx="552496" cy="47437"/>
                  </a:xfrm>
                  <a:custGeom>
                    <a:avLst/>
                    <a:gdLst>
                      <a:gd name="connsiteX0" fmla="*/ 277518 w 552495"/>
                      <a:gd name="connsiteY0" fmla="*/ 2093 h 47436"/>
                      <a:gd name="connsiteX1" fmla="*/ 2093 w 552495"/>
                      <a:gd name="connsiteY1" fmla="*/ 27452 h 47436"/>
                      <a:gd name="connsiteX2" fmla="*/ 2093 w 552495"/>
                      <a:gd name="connsiteY2" fmla="*/ 46239 h 47436"/>
                      <a:gd name="connsiteX3" fmla="*/ 277518 w 552495"/>
                      <a:gd name="connsiteY3" fmla="*/ 28629 h 47436"/>
                      <a:gd name="connsiteX4" fmla="*/ 552939 w 552495"/>
                      <a:gd name="connsiteY4" fmla="*/ 46239 h 47436"/>
                      <a:gd name="connsiteX5" fmla="*/ 552939 w 552495"/>
                      <a:gd name="connsiteY5" fmla="*/ 27452 h 47436"/>
                      <a:gd name="connsiteX6" fmla="*/ 277518 w 552495"/>
                      <a:gd name="connsiteY6" fmla="*/ 2093 h 47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52495" h="47436">
                        <a:moveTo>
                          <a:pt x="277518" y="2093"/>
                        </a:moveTo>
                        <a:cubicBezTo>
                          <a:pt x="169993" y="2093"/>
                          <a:pt x="72737" y="11792"/>
                          <a:pt x="2093" y="27452"/>
                        </a:cubicBezTo>
                        <a:lnTo>
                          <a:pt x="2093" y="46239"/>
                        </a:lnTo>
                        <a:cubicBezTo>
                          <a:pt x="62248" y="35611"/>
                          <a:pt x="163123" y="28629"/>
                          <a:pt x="277518" y="28629"/>
                        </a:cubicBezTo>
                        <a:cubicBezTo>
                          <a:pt x="391912" y="28629"/>
                          <a:pt x="492787" y="35611"/>
                          <a:pt x="552939" y="46239"/>
                        </a:cubicBezTo>
                        <a:lnTo>
                          <a:pt x="552939" y="27452"/>
                        </a:lnTo>
                        <a:cubicBezTo>
                          <a:pt x="482298" y="11792"/>
                          <a:pt x="385039" y="2093"/>
                          <a:pt x="277518" y="2093"/>
                        </a:cubicBezTo>
                        <a:close/>
                      </a:path>
                    </a:pathLst>
                  </a:custGeom>
                  <a:solidFill>
                    <a:srgbClr val="FFD26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38" name="Vrije vorm: vorm 137">
                    <a:extLst>
                      <a:ext uri="{FF2B5EF4-FFF2-40B4-BE49-F238E27FC236}">
                        <a16:creationId xmlns:a16="http://schemas.microsoft.com/office/drawing/2014/main" id="{8F1D80F4-CE7C-4565-88C9-6894B11DDF17}"/>
                      </a:ext>
                    </a:extLst>
                  </p:cNvPr>
                  <p:cNvSpPr/>
                  <p:nvPr/>
                </p:nvSpPr>
                <p:spPr>
                  <a:xfrm>
                    <a:off x="4940499" y="2172852"/>
                    <a:ext cx="128358" cy="66969"/>
                  </a:xfrm>
                  <a:custGeom>
                    <a:avLst/>
                    <a:gdLst>
                      <a:gd name="connsiteX0" fmla="*/ 127180 w 128357"/>
                      <a:gd name="connsiteY0" fmla="*/ 28116 h 66969"/>
                      <a:gd name="connsiteX1" fmla="*/ 88162 w 128357"/>
                      <a:gd name="connsiteY1" fmla="*/ 4258 h 66969"/>
                      <a:gd name="connsiteX2" fmla="*/ 2093 w 128357"/>
                      <a:gd name="connsiteY2" fmla="*/ 26500 h 66969"/>
                      <a:gd name="connsiteX3" fmla="*/ 26763 w 128357"/>
                      <a:gd name="connsiteY3" fmla="*/ 65295 h 66969"/>
                      <a:gd name="connsiteX4" fmla="*/ 127180 w 128357"/>
                      <a:gd name="connsiteY4" fmla="*/ 28116 h 669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8357" h="66969">
                        <a:moveTo>
                          <a:pt x="127180" y="28116"/>
                        </a:moveTo>
                        <a:cubicBezTo>
                          <a:pt x="127180" y="3870"/>
                          <a:pt x="103654" y="-1619"/>
                          <a:pt x="88162" y="4258"/>
                        </a:cubicBezTo>
                        <a:cubicBezTo>
                          <a:pt x="59759" y="15031"/>
                          <a:pt x="28487" y="45087"/>
                          <a:pt x="2093" y="26500"/>
                        </a:cubicBezTo>
                        <a:cubicBezTo>
                          <a:pt x="2093" y="26500"/>
                          <a:pt x="11273" y="65295"/>
                          <a:pt x="26763" y="65295"/>
                        </a:cubicBezTo>
                        <a:cubicBezTo>
                          <a:pt x="57744" y="65292"/>
                          <a:pt x="127180" y="69335"/>
                          <a:pt x="127180" y="28116"/>
                        </a:cubicBezTo>
                        <a:close/>
                      </a:path>
                    </a:pathLst>
                  </a:custGeom>
                  <a:solidFill>
                    <a:srgbClr val="543D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39" name="Vrije vorm: vorm 138">
                    <a:extLst>
                      <a:ext uri="{FF2B5EF4-FFF2-40B4-BE49-F238E27FC236}">
                        <a16:creationId xmlns:a16="http://schemas.microsoft.com/office/drawing/2014/main" id="{E3079675-43CF-471C-8460-C2B668D551C9}"/>
                      </a:ext>
                    </a:extLst>
                  </p:cNvPr>
                  <p:cNvSpPr/>
                  <p:nvPr/>
                </p:nvSpPr>
                <p:spPr>
                  <a:xfrm>
                    <a:off x="5058161" y="2172852"/>
                    <a:ext cx="128358" cy="66969"/>
                  </a:xfrm>
                  <a:custGeom>
                    <a:avLst/>
                    <a:gdLst>
                      <a:gd name="connsiteX0" fmla="*/ 2093 w 128357"/>
                      <a:gd name="connsiteY0" fmla="*/ 28116 h 66969"/>
                      <a:gd name="connsiteX1" fmla="*/ 41111 w 128357"/>
                      <a:gd name="connsiteY1" fmla="*/ 4258 h 66969"/>
                      <a:gd name="connsiteX2" fmla="*/ 127180 w 128357"/>
                      <a:gd name="connsiteY2" fmla="*/ 26500 h 66969"/>
                      <a:gd name="connsiteX3" fmla="*/ 102510 w 128357"/>
                      <a:gd name="connsiteY3" fmla="*/ 65295 h 66969"/>
                      <a:gd name="connsiteX4" fmla="*/ 2093 w 128357"/>
                      <a:gd name="connsiteY4" fmla="*/ 28116 h 669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8357" h="66969">
                        <a:moveTo>
                          <a:pt x="2093" y="28116"/>
                        </a:moveTo>
                        <a:cubicBezTo>
                          <a:pt x="2093" y="3870"/>
                          <a:pt x="25619" y="-1619"/>
                          <a:pt x="41111" y="4258"/>
                        </a:cubicBezTo>
                        <a:cubicBezTo>
                          <a:pt x="69514" y="15031"/>
                          <a:pt x="100786" y="45087"/>
                          <a:pt x="127180" y="26500"/>
                        </a:cubicBezTo>
                        <a:cubicBezTo>
                          <a:pt x="127180" y="26500"/>
                          <a:pt x="118000" y="65295"/>
                          <a:pt x="102510" y="65295"/>
                        </a:cubicBezTo>
                        <a:cubicBezTo>
                          <a:pt x="71526" y="65292"/>
                          <a:pt x="2093" y="69335"/>
                          <a:pt x="2093" y="28116"/>
                        </a:cubicBezTo>
                        <a:close/>
                      </a:path>
                    </a:pathLst>
                  </a:custGeom>
                  <a:solidFill>
                    <a:srgbClr val="543D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40" name="Vrije vorm: vorm 139">
                    <a:extLst>
                      <a:ext uri="{FF2B5EF4-FFF2-40B4-BE49-F238E27FC236}">
                        <a16:creationId xmlns:a16="http://schemas.microsoft.com/office/drawing/2014/main" id="{CC919269-D03C-4313-9917-CAC04B017398}"/>
                      </a:ext>
                    </a:extLst>
                  </p:cNvPr>
                  <p:cNvSpPr/>
                  <p:nvPr/>
                </p:nvSpPr>
                <p:spPr>
                  <a:xfrm>
                    <a:off x="4993895" y="1683086"/>
                    <a:ext cx="131148" cy="66969"/>
                  </a:xfrm>
                  <a:custGeom>
                    <a:avLst/>
                    <a:gdLst>
                      <a:gd name="connsiteX0" fmla="*/ 66358 w 131147"/>
                      <a:gd name="connsiteY0" fmla="*/ 66358 h 66969"/>
                      <a:gd name="connsiteX1" fmla="*/ 2093 w 131147"/>
                      <a:gd name="connsiteY1" fmla="*/ 2093 h 66969"/>
                      <a:gd name="connsiteX2" fmla="*/ 20454 w 131147"/>
                      <a:gd name="connsiteY2" fmla="*/ 2093 h 66969"/>
                      <a:gd name="connsiteX3" fmla="*/ 66358 w 131147"/>
                      <a:gd name="connsiteY3" fmla="*/ 47997 h 66969"/>
                      <a:gd name="connsiteX4" fmla="*/ 112263 w 131147"/>
                      <a:gd name="connsiteY4" fmla="*/ 2093 h 66969"/>
                      <a:gd name="connsiteX5" fmla="*/ 130623 w 131147"/>
                      <a:gd name="connsiteY5" fmla="*/ 2093 h 66969"/>
                      <a:gd name="connsiteX6" fmla="*/ 66358 w 131147"/>
                      <a:gd name="connsiteY6" fmla="*/ 66358 h 669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147" h="66969">
                        <a:moveTo>
                          <a:pt x="66358" y="66358"/>
                        </a:moveTo>
                        <a:cubicBezTo>
                          <a:pt x="30920" y="66358"/>
                          <a:pt x="2093" y="37525"/>
                          <a:pt x="2093" y="2093"/>
                        </a:cubicBezTo>
                        <a:lnTo>
                          <a:pt x="20454" y="2093"/>
                        </a:lnTo>
                        <a:cubicBezTo>
                          <a:pt x="20454" y="27402"/>
                          <a:pt x="41047" y="47997"/>
                          <a:pt x="66358" y="47997"/>
                        </a:cubicBezTo>
                        <a:cubicBezTo>
                          <a:pt x="91667" y="47997"/>
                          <a:pt x="112263" y="27404"/>
                          <a:pt x="112263" y="2093"/>
                        </a:cubicBezTo>
                        <a:lnTo>
                          <a:pt x="130623" y="2093"/>
                        </a:lnTo>
                        <a:cubicBezTo>
                          <a:pt x="130623" y="37525"/>
                          <a:pt x="101796" y="66358"/>
                          <a:pt x="66358" y="66358"/>
                        </a:cubicBezTo>
                        <a:close/>
                      </a:path>
                    </a:pathLst>
                  </a:custGeom>
                  <a:solidFill>
                    <a:srgbClr val="474F6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41" name="Vrije vorm: vorm 140">
                    <a:extLst>
                      <a:ext uri="{FF2B5EF4-FFF2-40B4-BE49-F238E27FC236}">
                        <a16:creationId xmlns:a16="http://schemas.microsoft.com/office/drawing/2014/main" id="{325A8188-DD78-499D-89AB-E0E02752EB54}"/>
                      </a:ext>
                    </a:extLst>
                  </p:cNvPr>
                  <p:cNvSpPr/>
                  <p:nvPr/>
                </p:nvSpPr>
                <p:spPr>
                  <a:xfrm>
                    <a:off x="5048980" y="1644068"/>
                    <a:ext cx="22323" cy="114406"/>
                  </a:xfrm>
                  <a:custGeom>
                    <a:avLst/>
                    <a:gdLst>
                      <a:gd name="connsiteX0" fmla="*/ 2093 w 22323"/>
                      <a:gd name="connsiteY0" fmla="*/ 2093 h 114405"/>
                      <a:gd name="connsiteX1" fmla="*/ 20453 w 22323"/>
                      <a:gd name="connsiteY1" fmla="*/ 2093 h 114405"/>
                      <a:gd name="connsiteX2" fmla="*/ 20453 w 22323"/>
                      <a:gd name="connsiteY2" fmla="*/ 112667 h 114405"/>
                      <a:gd name="connsiteX3" fmla="*/ 2093 w 22323"/>
                      <a:gd name="connsiteY3" fmla="*/ 112667 h 1144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323" h="114405">
                        <a:moveTo>
                          <a:pt x="2093" y="2093"/>
                        </a:moveTo>
                        <a:lnTo>
                          <a:pt x="20453" y="2093"/>
                        </a:lnTo>
                        <a:lnTo>
                          <a:pt x="20453" y="112667"/>
                        </a:lnTo>
                        <a:lnTo>
                          <a:pt x="2093" y="112667"/>
                        </a:lnTo>
                        <a:close/>
                      </a:path>
                    </a:pathLst>
                  </a:custGeom>
                  <a:solidFill>
                    <a:srgbClr val="474F6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42" name="Vrije vorm: vorm 141">
                    <a:extLst>
                      <a:ext uri="{FF2B5EF4-FFF2-40B4-BE49-F238E27FC236}">
                        <a16:creationId xmlns:a16="http://schemas.microsoft.com/office/drawing/2014/main" id="{8A1032B0-5898-4DDF-A997-37E89BEE93BC}"/>
                      </a:ext>
                    </a:extLst>
                  </p:cNvPr>
                  <p:cNvSpPr/>
                  <p:nvPr/>
                </p:nvSpPr>
                <p:spPr>
                  <a:xfrm>
                    <a:off x="5030999" y="1595097"/>
                    <a:ext cx="55808" cy="55808"/>
                  </a:xfrm>
                  <a:custGeom>
                    <a:avLst/>
                    <a:gdLst>
                      <a:gd name="connsiteX0" fmla="*/ 29254 w 55807"/>
                      <a:gd name="connsiteY0" fmla="*/ 56416 h 55807"/>
                      <a:gd name="connsiteX1" fmla="*/ 2093 w 55807"/>
                      <a:gd name="connsiteY1" fmla="*/ 29260 h 55807"/>
                      <a:gd name="connsiteX2" fmla="*/ 29254 w 55807"/>
                      <a:gd name="connsiteY2" fmla="*/ 2093 h 55807"/>
                      <a:gd name="connsiteX3" fmla="*/ 56416 w 55807"/>
                      <a:gd name="connsiteY3" fmla="*/ 29260 h 55807"/>
                      <a:gd name="connsiteX4" fmla="*/ 29254 w 55807"/>
                      <a:gd name="connsiteY4" fmla="*/ 56416 h 55807"/>
                      <a:gd name="connsiteX5" fmla="*/ 29254 w 55807"/>
                      <a:gd name="connsiteY5" fmla="*/ 20456 h 55807"/>
                      <a:gd name="connsiteX6" fmla="*/ 20454 w 55807"/>
                      <a:gd name="connsiteY6" fmla="*/ 29260 h 55807"/>
                      <a:gd name="connsiteX7" fmla="*/ 29254 w 55807"/>
                      <a:gd name="connsiteY7" fmla="*/ 38055 h 55807"/>
                      <a:gd name="connsiteX8" fmla="*/ 38055 w 55807"/>
                      <a:gd name="connsiteY8" fmla="*/ 29260 h 55807"/>
                      <a:gd name="connsiteX9" fmla="*/ 29254 w 55807"/>
                      <a:gd name="connsiteY9" fmla="*/ 20456 h 55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5807" h="55807">
                        <a:moveTo>
                          <a:pt x="29254" y="56416"/>
                        </a:moveTo>
                        <a:cubicBezTo>
                          <a:pt x="14278" y="56416"/>
                          <a:pt x="2093" y="44230"/>
                          <a:pt x="2093" y="29260"/>
                        </a:cubicBezTo>
                        <a:cubicBezTo>
                          <a:pt x="2093" y="14278"/>
                          <a:pt x="14278" y="2093"/>
                          <a:pt x="29254" y="2093"/>
                        </a:cubicBezTo>
                        <a:cubicBezTo>
                          <a:pt x="44230" y="2093"/>
                          <a:pt x="56416" y="14278"/>
                          <a:pt x="56416" y="29260"/>
                        </a:cubicBezTo>
                        <a:cubicBezTo>
                          <a:pt x="56416" y="44233"/>
                          <a:pt x="44233" y="56416"/>
                          <a:pt x="29254" y="56416"/>
                        </a:cubicBezTo>
                        <a:close/>
                        <a:moveTo>
                          <a:pt x="29254" y="20456"/>
                        </a:moveTo>
                        <a:cubicBezTo>
                          <a:pt x="24405" y="20456"/>
                          <a:pt x="20454" y="24410"/>
                          <a:pt x="20454" y="29260"/>
                        </a:cubicBezTo>
                        <a:cubicBezTo>
                          <a:pt x="20454" y="34110"/>
                          <a:pt x="24402" y="38055"/>
                          <a:pt x="29254" y="38055"/>
                        </a:cubicBezTo>
                        <a:cubicBezTo>
                          <a:pt x="34104" y="38055"/>
                          <a:pt x="38055" y="34110"/>
                          <a:pt x="38055" y="29260"/>
                        </a:cubicBezTo>
                        <a:cubicBezTo>
                          <a:pt x="38055" y="24410"/>
                          <a:pt x="34104" y="20456"/>
                          <a:pt x="29254" y="20456"/>
                        </a:cubicBezTo>
                        <a:close/>
                      </a:path>
                    </a:pathLst>
                  </a:custGeom>
                  <a:solidFill>
                    <a:srgbClr val="474F6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43" name="Vrije vorm: vorm 142">
                    <a:extLst>
                      <a:ext uri="{FF2B5EF4-FFF2-40B4-BE49-F238E27FC236}">
                        <a16:creationId xmlns:a16="http://schemas.microsoft.com/office/drawing/2014/main" id="{50191DF3-EEFD-4DB5-8F72-DC71ED597533}"/>
                      </a:ext>
                    </a:extLst>
                  </p:cNvPr>
                  <p:cNvSpPr/>
                  <p:nvPr/>
                </p:nvSpPr>
                <p:spPr>
                  <a:xfrm>
                    <a:off x="5028167" y="1658637"/>
                    <a:ext cx="61388" cy="22323"/>
                  </a:xfrm>
                  <a:custGeom>
                    <a:avLst/>
                    <a:gdLst>
                      <a:gd name="connsiteX0" fmla="*/ 2093 w 61388"/>
                      <a:gd name="connsiteY0" fmla="*/ 2093 h 22323"/>
                      <a:gd name="connsiteX1" fmla="*/ 62080 w 61388"/>
                      <a:gd name="connsiteY1" fmla="*/ 2093 h 22323"/>
                      <a:gd name="connsiteX2" fmla="*/ 62080 w 61388"/>
                      <a:gd name="connsiteY2" fmla="*/ 20454 h 22323"/>
                      <a:gd name="connsiteX3" fmla="*/ 2093 w 61388"/>
                      <a:gd name="connsiteY3" fmla="*/ 20454 h 22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1388" h="22323">
                        <a:moveTo>
                          <a:pt x="2093" y="2093"/>
                        </a:moveTo>
                        <a:lnTo>
                          <a:pt x="62080" y="2093"/>
                        </a:lnTo>
                        <a:lnTo>
                          <a:pt x="62080" y="20454"/>
                        </a:lnTo>
                        <a:lnTo>
                          <a:pt x="2093" y="20454"/>
                        </a:lnTo>
                        <a:close/>
                      </a:path>
                    </a:pathLst>
                  </a:custGeom>
                  <a:solidFill>
                    <a:srgbClr val="474F6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</p:grpSp>
            <p:sp>
              <p:nvSpPr>
                <p:cNvPr id="112" name="Ovaal 111">
                  <a:extLst>
                    <a:ext uri="{FF2B5EF4-FFF2-40B4-BE49-F238E27FC236}">
                      <a16:creationId xmlns:a16="http://schemas.microsoft.com/office/drawing/2014/main" id="{BF2CA8F2-82AA-4CB3-858A-8A7AD0D30873}"/>
                    </a:ext>
                  </a:extLst>
                </p:cNvPr>
                <p:cNvSpPr/>
                <p:nvPr/>
              </p:nvSpPr>
              <p:spPr>
                <a:xfrm>
                  <a:off x="4941888" y="203835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rgbClr val="543D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13" name="Ovaal 112">
                  <a:extLst>
                    <a:ext uri="{FF2B5EF4-FFF2-40B4-BE49-F238E27FC236}">
                      <a16:creationId xmlns:a16="http://schemas.microsoft.com/office/drawing/2014/main" id="{09B1EBD2-0BC7-4A51-8368-ADC02432E230}"/>
                    </a:ext>
                  </a:extLst>
                </p:cNvPr>
                <p:cNvSpPr/>
                <p:nvPr/>
              </p:nvSpPr>
              <p:spPr>
                <a:xfrm>
                  <a:off x="5126038" y="2040731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rgbClr val="543D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  <p:sp>
            <p:nvSpPr>
              <p:cNvPr id="108" name="Pijl: rechts 107">
                <a:extLst>
                  <a:ext uri="{FF2B5EF4-FFF2-40B4-BE49-F238E27FC236}">
                    <a16:creationId xmlns:a16="http://schemas.microsoft.com/office/drawing/2014/main" id="{23FA2AC0-4876-44A2-AC8E-47FE0AECE6A9}"/>
                  </a:ext>
                </a:extLst>
              </p:cNvPr>
              <p:cNvSpPr/>
              <p:nvPr/>
            </p:nvSpPr>
            <p:spPr>
              <a:xfrm>
                <a:off x="5623013" y="3270084"/>
                <a:ext cx="1050587" cy="359923"/>
              </a:xfrm>
              <a:prstGeom prst="rightArrow">
                <a:avLst/>
              </a:prstGeom>
              <a:pattFill prst="dkVert">
                <a:fgClr>
                  <a:schemeClr val="accent1"/>
                </a:fgClr>
                <a:bgClr>
                  <a:schemeClr val="bg1"/>
                </a:bgClr>
              </a:patt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pic>
            <p:nvPicPr>
              <p:cNvPr id="109" name="Graphic 108" descr="Satelliet">
                <a:extLst>
                  <a:ext uri="{FF2B5EF4-FFF2-40B4-BE49-F238E27FC236}">
                    <a16:creationId xmlns:a16="http://schemas.microsoft.com/office/drawing/2014/main" id="{ED209726-8C2C-4097-803A-B122BA1ECF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12271" y="3114010"/>
                <a:ext cx="672071" cy="672071"/>
              </a:xfrm>
              <a:prstGeom prst="rect">
                <a:avLst/>
              </a:prstGeom>
            </p:spPr>
          </p:pic>
          <p:pic>
            <p:nvPicPr>
              <p:cNvPr id="110" name="Picture 4" descr="Afbeeldingsresultaat voor ship icon">
                <a:extLst>
                  <a:ext uri="{FF2B5EF4-FFF2-40B4-BE49-F238E27FC236}">
                    <a16:creationId xmlns:a16="http://schemas.microsoft.com/office/drawing/2014/main" id="{7638E61A-EF1C-4A8C-982C-F916CEB1D7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4711" y="2451912"/>
                <a:ext cx="1984512" cy="1996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ep 10">
              <a:extLst>
                <a:ext uri="{FF2B5EF4-FFF2-40B4-BE49-F238E27FC236}">
                  <a16:creationId xmlns:a16="http://schemas.microsoft.com/office/drawing/2014/main" id="{9145F082-A077-4CC0-B51C-02EE34B0D940}"/>
                </a:ext>
              </a:extLst>
            </p:cNvPr>
            <p:cNvGrpSpPr/>
            <p:nvPr/>
          </p:nvGrpSpPr>
          <p:grpSpPr>
            <a:xfrm>
              <a:off x="2786739" y="4069699"/>
              <a:ext cx="6822831" cy="1996266"/>
              <a:chOff x="1932632" y="4069699"/>
              <a:chExt cx="6822831" cy="1996266"/>
            </a:xfrm>
          </p:grpSpPr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C58D8F18-7A9F-46B6-A98D-B8351E64F404}"/>
                  </a:ext>
                </a:extLst>
              </p:cNvPr>
              <p:cNvSpPr/>
              <p:nvPr/>
            </p:nvSpPr>
            <p:spPr>
              <a:xfrm>
                <a:off x="1932632" y="4344238"/>
                <a:ext cx="6822831" cy="14670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nl-NL" sz="1200" dirty="0" err="1">
                    <a:solidFill>
                      <a:schemeClr val="tx1"/>
                    </a:solidFill>
                  </a:rPr>
                  <a:t>Automated</a:t>
                </a:r>
                <a:r>
                  <a:rPr lang="nl-NL" sz="1200" dirty="0">
                    <a:solidFill>
                      <a:schemeClr val="tx1"/>
                    </a:solidFill>
                  </a:rPr>
                  <a:t> </a:t>
                </a:r>
                <a:r>
                  <a:rPr lang="nl-NL" sz="1200" dirty="0" err="1">
                    <a:solidFill>
                      <a:schemeClr val="tx1"/>
                    </a:solidFill>
                  </a:rPr>
                  <a:t>ship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06636A8F-FE00-46EA-B866-14AB86785434}"/>
                  </a:ext>
                </a:extLst>
              </p:cNvPr>
              <p:cNvSpPr/>
              <p:nvPr/>
            </p:nvSpPr>
            <p:spPr>
              <a:xfrm>
                <a:off x="4000919" y="4412901"/>
                <a:ext cx="1477108" cy="132638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pic>
            <p:nvPicPr>
              <p:cNvPr id="99" name="Picture 4" descr="Afbeeldingsresultaat voor ship icon">
                <a:extLst>
                  <a:ext uri="{FF2B5EF4-FFF2-40B4-BE49-F238E27FC236}">
                    <a16:creationId xmlns:a16="http://schemas.microsoft.com/office/drawing/2014/main" id="{8986233C-8332-46AF-BD5C-6687906039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6386" y="4069699"/>
                <a:ext cx="1984512" cy="1996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0" name="Pijl: rechts 99">
                <a:extLst>
                  <a:ext uri="{FF2B5EF4-FFF2-40B4-BE49-F238E27FC236}">
                    <a16:creationId xmlns:a16="http://schemas.microsoft.com/office/drawing/2014/main" id="{2D79DD6E-51CB-41FB-AF83-F7B996446312}"/>
                  </a:ext>
                </a:extLst>
              </p:cNvPr>
              <p:cNvSpPr/>
              <p:nvPr/>
            </p:nvSpPr>
            <p:spPr>
              <a:xfrm>
                <a:off x="2862287" y="4887871"/>
                <a:ext cx="1050587" cy="359923"/>
              </a:xfrm>
              <a:prstGeom prst="rightArrow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01" name="Pijl: rechts 100">
                <a:extLst>
                  <a:ext uri="{FF2B5EF4-FFF2-40B4-BE49-F238E27FC236}">
                    <a16:creationId xmlns:a16="http://schemas.microsoft.com/office/drawing/2014/main" id="{D223BCE2-D3E9-4326-B963-6FC6C2FC4D9A}"/>
                  </a:ext>
                </a:extLst>
              </p:cNvPr>
              <p:cNvSpPr/>
              <p:nvPr/>
            </p:nvSpPr>
            <p:spPr>
              <a:xfrm>
                <a:off x="5624688" y="4887871"/>
                <a:ext cx="1050587" cy="359923"/>
              </a:xfrm>
              <a:prstGeom prst="rightArrow">
                <a:avLst/>
              </a:prstGeom>
              <a:solidFill>
                <a:schemeClr val="accent2"/>
              </a:solidFill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pic>
            <p:nvPicPr>
              <p:cNvPr id="102" name="Graphic 101" descr="Computer">
                <a:extLst>
                  <a:ext uri="{FF2B5EF4-FFF2-40B4-BE49-F238E27FC236}">
                    <a16:creationId xmlns:a16="http://schemas.microsoft.com/office/drawing/2014/main" id="{620E3736-EB42-43FF-B5ED-61897D500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164204" y="4511841"/>
                <a:ext cx="1151374" cy="1151374"/>
              </a:xfrm>
              <a:prstGeom prst="rect">
                <a:avLst/>
              </a:prstGeom>
            </p:spPr>
          </p:pic>
        </p:grp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A9A36617-DC83-4647-966C-DA3684B092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65383" y="4461469"/>
              <a:ext cx="593899" cy="593899"/>
              <a:chOff x="4474368" y="1549399"/>
              <a:chExt cx="1174751" cy="1174751"/>
            </a:xfrm>
          </p:grpSpPr>
          <p:grpSp>
            <p:nvGrpSpPr>
              <p:cNvPr id="64" name="Graphic 19">
                <a:extLst>
                  <a:ext uri="{FF2B5EF4-FFF2-40B4-BE49-F238E27FC236}">
                    <a16:creationId xmlns:a16="http://schemas.microsoft.com/office/drawing/2014/main" id="{772CD613-62F7-405D-BD67-18F7AFDEAC65}"/>
                  </a:ext>
                </a:extLst>
              </p:cNvPr>
              <p:cNvGrpSpPr/>
              <p:nvPr/>
            </p:nvGrpSpPr>
            <p:grpSpPr>
              <a:xfrm>
                <a:off x="4474368" y="1549399"/>
                <a:ext cx="1174751" cy="1174751"/>
                <a:chOff x="4474368" y="1549399"/>
                <a:chExt cx="1174751" cy="1174751"/>
              </a:xfrm>
            </p:grpSpPr>
            <p:sp>
              <p:nvSpPr>
                <p:cNvPr id="67" name="Vrije vorm: vorm 66">
                  <a:extLst>
                    <a:ext uri="{FF2B5EF4-FFF2-40B4-BE49-F238E27FC236}">
                      <a16:creationId xmlns:a16="http://schemas.microsoft.com/office/drawing/2014/main" id="{06E4D98C-0ED2-40B8-BA4D-7B89284AFE90}"/>
                    </a:ext>
                  </a:extLst>
                </p:cNvPr>
                <p:cNvSpPr/>
                <p:nvPr/>
              </p:nvSpPr>
              <p:spPr>
                <a:xfrm>
                  <a:off x="4765809" y="2036802"/>
                  <a:ext cx="89292" cy="133938"/>
                </a:xfrm>
                <a:custGeom>
                  <a:avLst/>
                  <a:gdLst>
                    <a:gd name="connsiteX0" fmla="*/ 47649 w 89292"/>
                    <a:gd name="connsiteY0" fmla="*/ 3771 h 133938"/>
                    <a:gd name="connsiteX1" fmla="*/ 2093 w 89292"/>
                    <a:gd name="connsiteY1" fmla="*/ 40495 h 133938"/>
                    <a:gd name="connsiteX2" fmla="*/ 78019 w 89292"/>
                    <a:gd name="connsiteY2" fmla="*/ 113941 h 133938"/>
                    <a:gd name="connsiteX3" fmla="*/ 47649 w 89292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92" h="133938">
                      <a:moveTo>
                        <a:pt x="47649" y="3771"/>
                      </a:moveTo>
                      <a:cubicBezTo>
                        <a:pt x="20124" y="-3116"/>
                        <a:pt x="2093" y="11598"/>
                        <a:pt x="2093" y="40495"/>
                      </a:cubicBezTo>
                      <a:cubicBezTo>
                        <a:pt x="2093" y="78748"/>
                        <a:pt x="39107" y="172469"/>
                        <a:pt x="78019" y="113941"/>
                      </a:cubicBezTo>
                      <a:cubicBezTo>
                        <a:pt x="116931" y="55412"/>
                        <a:pt x="47649" y="3771"/>
                        <a:pt x="47649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200"/>
                </a:p>
              </p:txBody>
            </p:sp>
            <p:sp>
              <p:nvSpPr>
                <p:cNvPr id="68" name="Vrije vorm: vorm 67">
                  <a:extLst>
                    <a:ext uri="{FF2B5EF4-FFF2-40B4-BE49-F238E27FC236}">
                      <a16:creationId xmlns:a16="http://schemas.microsoft.com/office/drawing/2014/main" id="{661DD93E-1020-4818-8983-D30C507FC755}"/>
                    </a:ext>
                  </a:extLst>
                </p:cNvPr>
                <p:cNvSpPr/>
                <p:nvPr/>
              </p:nvSpPr>
              <p:spPr>
                <a:xfrm>
                  <a:off x="5257555" y="2036802"/>
                  <a:ext cx="97663" cy="133938"/>
                </a:xfrm>
                <a:custGeom>
                  <a:avLst/>
                  <a:gdLst>
                    <a:gd name="connsiteX0" fmla="*/ 48191 w 97663"/>
                    <a:gd name="connsiteY0" fmla="*/ 3771 h 133938"/>
                    <a:gd name="connsiteX1" fmla="*/ 97918 w 97663"/>
                    <a:gd name="connsiteY1" fmla="*/ 40495 h 133938"/>
                    <a:gd name="connsiteX2" fmla="*/ 15041 w 97663"/>
                    <a:gd name="connsiteY2" fmla="*/ 113941 h 133938"/>
                    <a:gd name="connsiteX3" fmla="*/ 48191 w 97663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663" h="133938">
                      <a:moveTo>
                        <a:pt x="48191" y="3771"/>
                      </a:moveTo>
                      <a:cubicBezTo>
                        <a:pt x="78235" y="-3116"/>
                        <a:pt x="97918" y="11598"/>
                        <a:pt x="97918" y="40495"/>
                      </a:cubicBezTo>
                      <a:cubicBezTo>
                        <a:pt x="97918" y="78748"/>
                        <a:pt x="57516" y="172469"/>
                        <a:pt x="15041" y="113941"/>
                      </a:cubicBezTo>
                      <a:cubicBezTo>
                        <a:pt x="-27434" y="55412"/>
                        <a:pt x="48191" y="3771"/>
                        <a:pt x="48191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200"/>
                </a:p>
              </p:txBody>
            </p:sp>
            <p:sp>
              <p:nvSpPr>
                <p:cNvPr id="69" name="Vrije vorm: vorm 68">
                  <a:extLst>
                    <a:ext uri="{FF2B5EF4-FFF2-40B4-BE49-F238E27FC236}">
                      <a16:creationId xmlns:a16="http://schemas.microsoft.com/office/drawing/2014/main" id="{55B963E8-9B2D-46F8-8F81-91B5709FE4EF}"/>
                    </a:ext>
                  </a:extLst>
                </p:cNvPr>
                <p:cNvSpPr/>
                <p:nvPr/>
              </p:nvSpPr>
              <p:spPr>
                <a:xfrm>
                  <a:off x="4858121" y="2245047"/>
                  <a:ext cx="404605" cy="351588"/>
                </a:xfrm>
                <a:custGeom>
                  <a:avLst/>
                  <a:gdLst>
                    <a:gd name="connsiteX0" fmla="*/ 2093 w 404605"/>
                    <a:gd name="connsiteY0" fmla="*/ 125581 h 351588"/>
                    <a:gd name="connsiteX1" fmla="*/ 38563 w 404605"/>
                    <a:gd name="connsiteY1" fmla="*/ 2093 h 351588"/>
                    <a:gd name="connsiteX2" fmla="*/ 369073 w 404605"/>
                    <a:gd name="connsiteY2" fmla="*/ 2093 h 351588"/>
                    <a:gd name="connsiteX3" fmla="*/ 405041 w 404605"/>
                    <a:gd name="connsiteY3" fmla="*/ 125581 h 351588"/>
                    <a:gd name="connsiteX4" fmla="*/ 203818 w 404605"/>
                    <a:gd name="connsiteY4" fmla="*/ 350963 h 351588"/>
                    <a:gd name="connsiteX5" fmla="*/ 2093 w 404605"/>
                    <a:gd name="connsiteY5" fmla="*/ 125581 h 35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605" h="351588">
                      <a:moveTo>
                        <a:pt x="2093" y="125581"/>
                      </a:moveTo>
                      <a:cubicBezTo>
                        <a:pt x="43156" y="99142"/>
                        <a:pt x="38563" y="20453"/>
                        <a:pt x="38563" y="2093"/>
                      </a:cubicBezTo>
                      <a:lnTo>
                        <a:pt x="369073" y="2093"/>
                      </a:lnTo>
                      <a:cubicBezTo>
                        <a:pt x="369073" y="20453"/>
                        <a:pt x="363980" y="99142"/>
                        <a:pt x="405041" y="125581"/>
                      </a:cubicBezTo>
                      <a:lnTo>
                        <a:pt x="203818" y="350963"/>
                      </a:lnTo>
                      <a:lnTo>
                        <a:pt x="2093" y="125581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200"/>
                </a:p>
              </p:txBody>
            </p:sp>
            <p:sp>
              <p:nvSpPr>
                <p:cNvPr id="70" name="Vrije vorm: vorm 69">
                  <a:extLst>
                    <a:ext uri="{FF2B5EF4-FFF2-40B4-BE49-F238E27FC236}">
                      <a16:creationId xmlns:a16="http://schemas.microsoft.com/office/drawing/2014/main" id="{DB93DB53-7952-4238-B41B-D15FBE89F6CA}"/>
                    </a:ext>
                  </a:extLst>
                </p:cNvPr>
                <p:cNvSpPr/>
                <p:nvPr/>
              </p:nvSpPr>
              <p:spPr>
                <a:xfrm>
                  <a:off x="4894591" y="2245047"/>
                  <a:ext cx="368330" cy="203698"/>
                </a:xfrm>
                <a:custGeom>
                  <a:avLst/>
                  <a:gdLst>
                    <a:gd name="connsiteX0" fmla="*/ 295878 w 368330"/>
                    <a:gd name="connsiteY0" fmla="*/ 204072 h 203697"/>
                    <a:gd name="connsiteX1" fmla="*/ 368571 w 368330"/>
                    <a:gd name="connsiteY1" fmla="*/ 125581 h 203697"/>
                    <a:gd name="connsiteX2" fmla="*/ 332602 w 368330"/>
                    <a:gd name="connsiteY2" fmla="*/ 2093 h 203697"/>
                    <a:gd name="connsiteX3" fmla="*/ 2093 w 368330"/>
                    <a:gd name="connsiteY3" fmla="*/ 2093 h 203697"/>
                    <a:gd name="connsiteX4" fmla="*/ 295878 w 368330"/>
                    <a:gd name="connsiteY4" fmla="*/ 204072 h 203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8330" h="203697">
                      <a:moveTo>
                        <a:pt x="295878" y="204072"/>
                      </a:moveTo>
                      <a:lnTo>
                        <a:pt x="368571" y="125581"/>
                      </a:lnTo>
                      <a:cubicBezTo>
                        <a:pt x="327507" y="99145"/>
                        <a:pt x="332602" y="20453"/>
                        <a:pt x="332602" y="2093"/>
                      </a:cubicBezTo>
                      <a:lnTo>
                        <a:pt x="2093" y="2093"/>
                      </a:lnTo>
                      <a:cubicBezTo>
                        <a:pt x="25805" y="70270"/>
                        <a:pt x="182650" y="187240"/>
                        <a:pt x="295878" y="204072"/>
                      </a:cubicBezTo>
                      <a:close/>
                    </a:path>
                  </a:pathLst>
                </a:custGeom>
                <a:solidFill>
                  <a:srgbClr val="FDC8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200"/>
                </a:p>
              </p:txBody>
            </p:sp>
            <p:sp>
              <p:nvSpPr>
                <p:cNvPr id="71" name="Vrije vorm: vorm 70">
                  <a:extLst>
                    <a:ext uri="{FF2B5EF4-FFF2-40B4-BE49-F238E27FC236}">
                      <a16:creationId xmlns:a16="http://schemas.microsoft.com/office/drawing/2014/main" id="{AD16DB2E-E524-4D09-A355-99DE825F3E25}"/>
                    </a:ext>
                  </a:extLst>
                </p:cNvPr>
                <p:cNvSpPr/>
                <p:nvPr/>
              </p:nvSpPr>
              <p:spPr>
                <a:xfrm>
                  <a:off x="4802788" y="1804367"/>
                  <a:ext cx="516221" cy="535753"/>
                </a:xfrm>
                <a:custGeom>
                  <a:avLst/>
                  <a:gdLst>
                    <a:gd name="connsiteX0" fmla="*/ 516215 w 516220"/>
                    <a:gd name="connsiteY0" fmla="*/ 204072 h 535753"/>
                    <a:gd name="connsiteX1" fmla="*/ 259154 w 516220"/>
                    <a:gd name="connsiteY1" fmla="*/ 534582 h 535753"/>
                    <a:gd name="connsiteX2" fmla="*/ 2093 w 516220"/>
                    <a:gd name="connsiteY2" fmla="*/ 204072 h 535753"/>
                    <a:gd name="connsiteX3" fmla="*/ 259154 w 516220"/>
                    <a:gd name="connsiteY3" fmla="*/ 2093 h 535753"/>
                    <a:gd name="connsiteX4" fmla="*/ 516215 w 516220"/>
                    <a:gd name="connsiteY4" fmla="*/ 204072 h 535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220" h="535753">
                      <a:moveTo>
                        <a:pt x="516215" y="204072"/>
                      </a:moveTo>
                      <a:cubicBezTo>
                        <a:pt x="516215" y="351114"/>
                        <a:pt x="431547" y="534582"/>
                        <a:pt x="259154" y="534582"/>
                      </a:cubicBezTo>
                      <a:cubicBezTo>
                        <a:pt x="86761" y="534582"/>
                        <a:pt x="2093" y="351114"/>
                        <a:pt x="2093" y="204072"/>
                      </a:cubicBezTo>
                      <a:cubicBezTo>
                        <a:pt x="2093" y="57030"/>
                        <a:pt x="117185" y="2093"/>
                        <a:pt x="259154" y="2093"/>
                      </a:cubicBezTo>
                      <a:cubicBezTo>
                        <a:pt x="401123" y="2093"/>
                        <a:pt x="516215" y="57030"/>
                        <a:pt x="516215" y="204072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200"/>
                </a:p>
              </p:txBody>
            </p:sp>
            <p:sp>
              <p:nvSpPr>
                <p:cNvPr id="72" name="Vrije vorm: vorm 71">
                  <a:extLst>
                    <a:ext uri="{FF2B5EF4-FFF2-40B4-BE49-F238E27FC236}">
                      <a16:creationId xmlns:a16="http://schemas.microsoft.com/office/drawing/2014/main" id="{3E41B2F8-64C6-49B5-954F-983A9DCD672A}"/>
                    </a:ext>
                  </a:extLst>
                </p:cNvPr>
                <p:cNvSpPr/>
                <p:nvPr/>
              </p:nvSpPr>
              <p:spPr>
                <a:xfrm>
                  <a:off x="4802788" y="1914537"/>
                  <a:ext cx="516221" cy="454832"/>
                </a:xfrm>
                <a:custGeom>
                  <a:avLst/>
                  <a:gdLst>
                    <a:gd name="connsiteX0" fmla="*/ 510191 w 516220"/>
                    <a:gd name="connsiteY0" fmla="*/ 40332 h 454832"/>
                    <a:gd name="connsiteX1" fmla="*/ 479494 w 516220"/>
                    <a:gd name="connsiteY1" fmla="*/ 2093 h 454832"/>
                    <a:gd name="connsiteX2" fmla="*/ 479494 w 516220"/>
                    <a:gd name="connsiteY2" fmla="*/ 20454 h 454832"/>
                    <a:gd name="connsiteX3" fmla="*/ 424409 w 516220"/>
                    <a:gd name="connsiteY3" fmla="*/ 259154 h 454832"/>
                    <a:gd name="connsiteX4" fmla="*/ 348374 w 516220"/>
                    <a:gd name="connsiteY4" fmla="*/ 267600 h 454832"/>
                    <a:gd name="connsiteX5" fmla="*/ 169934 w 516220"/>
                    <a:gd name="connsiteY5" fmla="*/ 267600 h 454832"/>
                    <a:gd name="connsiteX6" fmla="*/ 93899 w 516220"/>
                    <a:gd name="connsiteY6" fmla="*/ 259154 h 454832"/>
                    <a:gd name="connsiteX7" fmla="*/ 38814 w 516220"/>
                    <a:gd name="connsiteY7" fmla="*/ 20454 h 454832"/>
                    <a:gd name="connsiteX8" fmla="*/ 38814 w 516220"/>
                    <a:gd name="connsiteY8" fmla="*/ 2093 h 454832"/>
                    <a:gd name="connsiteX9" fmla="*/ 8117 w 516220"/>
                    <a:gd name="connsiteY9" fmla="*/ 40332 h 454832"/>
                    <a:gd name="connsiteX10" fmla="*/ 2093 w 516220"/>
                    <a:gd name="connsiteY10" fmla="*/ 94058 h 454832"/>
                    <a:gd name="connsiteX11" fmla="*/ 259154 w 516220"/>
                    <a:gd name="connsiteY11" fmla="*/ 453099 h 454832"/>
                    <a:gd name="connsiteX12" fmla="*/ 516215 w 516220"/>
                    <a:gd name="connsiteY12" fmla="*/ 94058 h 454832"/>
                    <a:gd name="connsiteX13" fmla="*/ 510191 w 516220"/>
                    <a:gd name="connsiteY13" fmla="*/ 40332 h 454832"/>
                    <a:gd name="connsiteX14" fmla="*/ 204066 w 516220"/>
                    <a:gd name="connsiteY14" fmla="*/ 302765 h 454832"/>
                    <a:gd name="connsiteX15" fmla="*/ 314236 w 516220"/>
                    <a:gd name="connsiteY15" fmla="*/ 302765 h 454832"/>
                    <a:gd name="connsiteX16" fmla="*/ 347930 w 516220"/>
                    <a:gd name="connsiteY16" fmla="*/ 324932 h 454832"/>
                    <a:gd name="connsiteX17" fmla="*/ 261177 w 516220"/>
                    <a:gd name="connsiteY17" fmla="*/ 339486 h 454832"/>
                    <a:gd name="connsiteX18" fmla="*/ 171201 w 516220"/>
                    <a:gd name="connsiteY18" fmla="*/ 323400 h 454832"/>
                    <a:gd name="connsiteX19" fmla="*/ 204066 w 516220"/>
                    <a:gd name="connsiteY19" fmla="*/ 302765 h 454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16220" h="454832">
                      <a:moveTo>
                        <a:pt x="510191" y="40332"/>
                      </a:moveTo>
                      <a:cubicBezTo>
                        <a:pt x="495379" y="21472"/>
                        <a:pt x="479494" y="2093"/>
                        <a:pt x="479494" y="2093"/>
                      </a:cubicBezTo>
                      <a:lnTo>
                        <a:pt x="479494" y="20454"/>
                      </a:lnTo>
                      <a:cubicBezTo>
                        <a:pt x="484084" y="186855"/>
                        <a:pt x="424409" y="259154"/>
                        <a:pt x="424409" y="259154"/>
                      </a:cubicBezTo>
                      <a:lnTo>
                        <a:pt x="348374" y="267600"/>
                      </a:lnTo>
                      <a:cubicBezTo>
                        <a:pt x="289075" y="274189"/>
                        <a:pt x="229233" y="274189"/>
                        <a:pt x="169934" y="267600"/>
                      </a:cubicBezTo>
                      <a:lnTo>
                        <a:pt x="93899" y="259154"/>
                      </a:lnTo>
                      <a:cubicBezTo>
                        <a:pt x="93899" y="259154"/>
                        <a:pt x="34224" y="186855"/>
                        <a:pt x="38814" y="20454"/>
                      </a:cubicBezTo>
                      <a:lnTo>
                        <a:pt x="38814" y="2093"/>
                      </a:lnTo>
                      <a:cubicBezTo>
                        <a:pt x="38814" y="2093"/>
                        <a:pt x="22926" y="21469"/>
                        <a:pt x="8117" y="40332"/>
                      </a:cubicBezTo>
                      <a:cubicBezTo>
                        <a:pt x="4258" y="56709"/>
                        <a:pt x="2093" y="74514"/>
                        <a:pt x="2093" y="94058"/>
                      </a:cubicBezTo>
                      <a:cubicBezTo>
                        <a:pt x="2093" y="241100"/>
                        <a:pt x="86761" y="453099"/>
                        <a:pt x="259154" y="453099"/>
                      </a:cubicBezTo>
                      <a:cubicBezTo>
                        <a:pt x="431547" y="453099"/>
                        <a:pt x="516215" y="241100"/>
                        <a:pt x="516215" y="94058"/>
                      </a:cubicBezTo>
                      <a:cubicBezTo>
                        <a:pt x="516215" y="74514"/>
                        <a:pt x="514050" y="56709"/>
                        <a:pt x="510191" y="40332"/>
                      </a:cubicBezTo>
                      <a:close/>
                      <a:moveTo>
                        <a:pt x="204066" y="302765"/>
                      </a:moveTo>
                      <a:lnTo>
                        <a:pt x="314236" y="302765"/>
                      </a:lnTo>
                      <a:cubicBezTo>
                        <a:pt x="329340" y="302765"/>
                        <a:pt x="342291" y="311898"/>
                        <a:pt x="347930" y="324932"/>
                      </a:cubicBezTo>
                      <a:cubicBezTo>
                        <a:pt x="327588" y="333783"/>
                        <a:pt x="296367" y="339486"/>
                        <a:pt x="261177" y="339486"/>
                      </a:cubicBezTo>
                      <a:cubicBezTo>
                        <a:pt x="224020" y="339486"/>
                        <a:pt x="191362" y="333113"/>
                        <a:pt x="171201" y="323400"/>
                      </a:cubicBezTo>
                      <a:cubicBezTo>
                        <a:pt x="177181" y="311223"/>
                        <a:pt x="189584" y="302765"/>
                        <a:pt x="204066" y="302765"/>
                      </a:cubicBezTo>
                      <a:close/>
                    </a:path>
                  </a:pathLst>
                </a:custGeom>
                <a:solidFill>
                  <a:srgbClr val="A7795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200"/>
                </a:p>
              </p:txBody>
            </p:sp>
            <p:sp>
              <p:nvSpPr>
                <p:cNvPr id="73" name="Vrije vorm: vorm 72">
                  <a:extLst>
                    <a:ext uri="{FF2B5EF4-FFF2-40B4-BE49-F238E27FC236}">
                      <a16:creationId xmlns:a16="http://schemas.microsoft.com/office/drawing/2014/main" id="{A299082F-A5DC-41AF-A242-9254A7BD2766}"/>
                    </a:ext>
                  </a:extLst>
                </p:cNvPr>
                <p:cNvSpPr/>
                <p:nvPr/>
              </p:nvSpPr>
              <p:spPr>
                <a:xfrm>
                  <a:off x="4792458" y="1924884"/>
                  <a:ext cx="66969" cy="159052"/>
                </a:xfrm>
                <a:custGeom>
                  <a:avLst/>
                  <a:gdLst>
                    <a:gd name="connsiteX0" fmla="*/ 67505 w 66969"/>
                    <a:gd name="connsiteY0" fmla="*/ 35109 h 159051"/>
                    <a:gd name="connsiteX1" fmla="*/ 49144 w 66969"/>
                    <a:gd name="connsiteY1" fmla="*/ 157001 h 159051"/>
                    <a:gd name="connsiteX2" fmla="*/ 12420 w 66969"/>
                    <a:gd name="connsiteY2" fmla="*/ 136684 h 159051"/>
                    <a:gd name="connsiteX3" fmla="*/ 2093 w 66969"/>
                    <a:gd name="connsiteY3" fmla="*/ 2093 h 159051"/>
                    <a:gd name="connsiteX4" fmla="*/ 67505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67505" y="35109"/>
                      </a:moveTo>
                      <a:cubicBezTo>
                        <a:pt x="59854" y="57116"/>
                        <a:pt x="49144" y="157001"/>
                        <a:pt x="49144" y="157001"/>
                      </a:cubicBezTo>
                      <a:lnTo>
                        <a:pt x="12420" y="136684"/>
                      </a:lnTo>
                      <a:lnTo>
                        <a:pt x="2093" y="2093"/>
                      </a:lnTo>
                      <a:lnTo>
                        <a:pt x="67505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200"/>
                </a:p>
              </p:txBody>
            </p:sp>
            <p:sp>
              <p:nvSpPr>
                <p:cNvPr id="74" name="Vrije vorm: vorm 73">
                  <a:extLst>
                    <a:ext uri="{FF2B5EF4-FFF2-40B4-BE49-F238E27FC236}">
                      <a16:creationId xmlns:a16="http://schemas.microsoft.com/office/drawing/2014/main" id="{26BA948E-876F-4E85-957A-686A4628A6DD}"/>
                    </a:ext>
                  </a:extLst>
                </p:cNvPr>
                <p:cNvSpPr/>
                <p:nvPr/>
              </p:nvSpPr>
              <p:spPr>
                <a:xfrm>
                  <a:off x="5261825" y="1924884"/>
                  <a:ext cx="66969" cy="159052"/>
                </a:xfrm>
                <a:custGeom>
                  <a:avLst/>
                  <a:gdLst>
                    <a:gd name="connsiteX0" fmla="*/ 2093 w 66969"/>
                    <a:gd name="connsiteY0" fmla="*/ 35109 h 159051"/>
                    <a:gd name="connsiteX1" fmla="*/ 20453 w 66969"/>
                    <a:gd name="connsiteY1" fmla="*/ 157001 h 159051"/>
                    <a:gd name="connsiteX2" fmla="*/ 57178 w 66969"/>
                    <a:gd name="connsiteY2" fmla="*/ 136684 h 159051"/>
                    <a:gd name="connsiteX3" fmla="*/ 67505 w 66969"/>
                    <a:gd name="connsiteY3" fmla="*/ 2093 h 159051"/>
                    <a:gd name="connsiteX4" fmla="*/ 2093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2093" y="35109"/>
                      </a:moveTo>
                      <a:cubicBezTo>
                        <a:pt x="9744" y="57116"/>
                        <a:pt x="20453" y="157001"/>
                        <a:pt x="20453" y="157001"/>
                      </a:cubicBezTo>
                      <a:lnTo>
                        <a:pt x="57178" y="136684"/>
                      </a:lnTo>
                      <a:lnTo>
                        <a:pt x="67505" y="2093"/>
                      </a:lnTo>
                      <a:lnTo>
                        <a:pt x="2093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200"/>
                </a:p>
              </p:txBody>
            </p:sp>
            <p:sp>
              <p:nvSpPr>
                <p:cNvPr id="75" name="Vrije vorm: vorm 74">
                  <a:extLst>
                    <a:ext uri="{FF2B5EF4-FFF2-40B4-BE49-F238E27FC236}">
                      <a16:creationId xmlns:a16="http://schemas.microsoft.com/office/drawing/2014/main" id="{CAF43B17-1DF1-4683-9E10-2E1A3855233C}"/>
                    </a:ext>
                  </a:extLst>
                </p:cNvPr>
                <p:cNvSpPr/>
                <p:nvPr/>
              </p:nvSpPr>
              <p:spPr>
                <a:xfrm>
                  <a:off x="4582445" y="2353665"/>
                  <a:ext cx="957101" cy="371121"/>
                </a:xfrm>
                <a:custGeom>
                  <a:avLst/>
                  <a:gdLst>
                    <a:gd name="connsiteX0" fmla="*/ 901813 w 957101"/>
                    <a:gd name="connsiteY0" fmla="*/ 370878 h 371120"/>
                    <a:gd name="connsiteX1" fmla="*/ 956897 w 957101"/>
                    <a:gd name="connsiteY1" fmla="*/ 315793 h 371120"/>
                    <a:gd name="connsiteX2" fmla="*/ 956897 w 957101"/>
                    <a:gd name="connsiteY2" fmla="*/ 230514 h 371120"/>
                    <a:gd name="connsiteX3" fmla="*/ 816993 w 957101"/>
                    <a:gd name="connsiteY3" fmla="*/ 38851 h 371120"/>
                    <a:gd name="connsiteX4" fmla="*/ 702119 w 957101"/>
                    <a:gd name="connsiteY4" fmla="*/ 2093 h 371120"/>
                    <a:gd name="connsiteX5" fmla="*/ 479497 w 957101"/>
                    <a:gd name="connsiteY5" fmla="*/ 113817 h 371120"/>
                    <a:gd name="connsiteX6" fmla="*/ 256874 w 957101"/>
                    <a:gd name="connsiteY6" fmla="*/ 2093 h 371120"/>
                    <a:gd name="connsiteX7" fmla="*/ 141997 w 957101"/>
                    <a:gd name="connsiteY7" fmla="*/ 38851 h 371120"/>
                    <a:gd name="connsiteX8" fmla="*/ 2093 w 957101"/>
                    <a:gd name="connsiteY8" fmla="*/ 230514 h 371120"/>
                    <a:gd name="connsiteX9" fmla="*/ 2093 w 957101"/>
                    <a:gd name="connsiteY9" fmla="*/ 315793 h 371120"/>
                    <a:gd name="connsiteX10" fmla="*/ 57178 w 957101"/>
                    <a:gd name="connsiteY10" fmla="*/ 370878 h 371120"/>
                    <a:gd name="connsiteX11" fmla="*/ 901813 w 957101"/>
                    <a:gd name="connsiteY11" fmla="*/ 370878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7101" h="371120">
                      <a:moveTo>
                        <a:pt x="901813" y="370878"/>
                      </a:moveTo>
                      <a:cubicBezTo>
                        <a:pt x="932236" y="370878"/>
                        <a:pt x="956897" y="346217"/>
                        <a:pt x="956897" y="315793"/>
                      </a:cubicBezTo>
                      <a:lnTo>
                        <a:pt x="956897" y="230514"/>
                      </a:lnTo>
                      <a:cubicBezTo>
                        <a:pt x="956897" y="149721"/>
                        <a:pt x="893941" y="63470"/>
                        <a:pt x="816993" y="38851"/>
                      </a:cubicBezTo>
                      <a:lnTo>
                        <a:pt x="702119" y="2093"/>
                      </a:lnTo>
                      <a:cubicBezTo>
                        <a:pt x="640315" y="49351"/>
                        <a:pt x="551991" y="113817"/>
                        <a:pt x="479497" y="113817"/>
                      </a:cubicBezTo>
                      <a:cubicBezTo>
                        <a:pt x="407002" y="113817"/>
                        <a:pt x="318678" y="49351"/>
                        <a:pt x="256874" y="2093"/>
                      </a:cubicBezTo>
                      <a:lnTo>
                        <a:pt x="141997" y="38851"/>
                      </a:lnTo>
                      <a:cubicBezTo>
                        <a:pt x="65049" y="63470"/>
                        <a:pt x="2093" y="149721"/>
                        <a:pt x="2093" y="230514"/>
                      </a:cubicBezTo>
                      <a:lnTo>
                        <a:pt x="2093" y="315793"/>
                      </a:lnTo>
                      <a:cubicBezTo>
                        <a:pt x="2093" y="346217"/>
                        <a:pt x="26754" y="370878"/>
                        <a:pt x="57178" y="370878"/>
                      </a:cubicBezTo>
                      <a:lnTo>
                        <a:pt x="901813" y="370878"/>
                      </a:ln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200"/>
                </a:p>
              </p:txBody>
            </p:sp>
            <p:sp>
              <p:nvSpPr>
                <p:cNvPr id="76" name="Vrije vorm: vorm 75">
                  <a:extLst>
                    <a:ext uri="{FF2B5EF4-FFF2-40B4-BE49-F238E27FC236}">
                      <a16:creationId xmlns:a16="http://schemas.microsoft.com/office/drawing/2014/main" id="{A7616DDC-0FD1-4248-A5AF-4C559032189A}"/>
                    </a:ext>
                  </a:extLst>
                </p:cNvPr>
                <p:cNvSpPr/>
                <p:nvPr/>
              </p:nvSpPr>
              <p:spPr>
                <a:xfrm>
                  <a:off x="5023125" y="2465387"/>
                  <a:ext cx="75340" cy="75340"/>
                </a:xfrm>
                <a:custGeom>
                  <a:avLst/>
                  <a:gdLst>
                    <a:gd name="connsiteX0" fmla="*/ 75538 w 75340"/>
                    <a:gd name="connsiteY0" fmla="*/ 57178 h 75340"/>
                    <a:gd name="connsiteX1" fmla="*/ 57178 w 75340"/>
                    <a:gd name="connsiteY1" fmla="*/ 75538 h 75340"/>
                    <a:gd name="connsiteX2" fmla="*/ 20454 w 75340"/>
                    <a:gd name="connsiteY2" fmla="*/ 75538 h 75340"/>
                    <a:gd name="connsiteX3" fmla="*/ 2093 w 75340"/>
                    <a:gd name="connsiteY3" fmla="*/ 57178 h 75340"/>
                    <a:gd name="connsiteX4" fmla="*/ 2093 w 75340"/>
                    <a:gd name="connsiteY4" fmla="*/ 20454 h 75340"/>
                    <a:gd name="connsiteX5" fmla="*/ 20454 w 75340"/>
                    <a:gd name="connsiteY5" fmla="*/ 2093 h 75340"/>
                    <a:gd name="connsiteX6" fmla="*/ 57178 w 75340"/>
                    <a:gd name="connsiteY6" fmla="*/ 2093 h 75340"/>
                    <a:gd name="connsiteX7" fmla="*/ 75538 w 75340"/>
                    <a:gd name="connsiteY7" fmla="*/ 20454 h 75340"/>
                    <a:gd name="connsiteX8" fmla="*/ 75538 w 75340"/>
                    <a:gd name="connsiteY8" fmla="*/ 57178 h 75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340" h="75340">
                      <a:moveTo>
                        <a:pt x="75538" y="57178"/>
                      </a:moveTo>
                      <a:cubicBezTo>
                        <a:pt x="75538" y="67276"/>
                        <a:pt x="67276" y="75538"/>
                        <a:pt x="57178" y="75538"/>
                      </a:cubicBezTo>
                      <a:lnTo>
                        <a:pt x="20454" y="75538"/>
                      </a:lnTo>
                      <a:cubicBezTo>
                        <a:pt x="10355" y="75538"/>
                        <a:pt x="2093" y="67276"/>
                        <a:pt x="2093" y="57178"/>
                      </a:cubicBezTo>
                      <a:lnTo>
                        <a:pt x="2093" y="20454"/>
                      </a:lnTo>
                      <a:cubicBezTo>
                        <a:pt x="2093" y="10355"/>
                        <a:pt x="10355" y="2093"/>
                        <a:pt x="20454" y="2093"/>
                      </a:cubicBezTo>
                      <a:lnTo>
                        <a:pt x="57178" y="2093"/>
                      </a:lnTo>
                      <a:cubicBezTo>
                        <a:pt x="67276" y="2093"/>
                        <a:pt x="75538" y="10355"/>
                        <a:pt x="75538" y="20454"/>
                      </a:cubicBezTo>
                      <a:lnTo>
                        <a:pt x="75538" y="5717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200"/>
                </a:p>
              </p:txBody>
            </p:sp>
            <p:sp>
              <p:nvSpPr>
                <p:cNvPr id="77" name="Vrije vorm: vorm 76">
                  <a:extLst>
                    <a:ext uri="{FF2B5EF4-FFF2-40B4-BE49-F238E27FC236}">
                      <a16:creationId xmlns:a16="http://schemas.microsoft.com/office/drawing/2014/main" id="{5A3AB846-3EFC-43A5-B396-FAC68027E26A}"/>
                    </a:ext>
                  </a:extLst>
                </p:cNvPr>
                <p:cNvSpPr/>
                <p:nvPr/>
              </p:nvSpPr>
              <p:spPr>
                <a:xfrm>
                  <a:off x="5041485" y="2612281"/>
                  <a:ext cx="39065" cy="39065"/>
                </a:xfrm>
                <a:custGeom>
                  <a:avLst/>
                  <a:gdLst>
                    <a:gd name="connsiteX0" fmla="*/ 38814 w 39065"/>
                    <a:gd name="connsiteY0" fmla="*/ 20454 h 39065"/>
                    <a:gd name="connsiteX1" fmla="*/ 20453 w 39065"/>
                    <a:gd name="connsiteY1" fmla="*/ 38814 h 39065"/>
                    <a:gd name="connsiteX2" fmla="*/ 2093 w 39065"/>
                    <a:gd name="connsiteY2" fmla="*/ 20454 h 39065"/>
                    <a:gd name="connsiteX3" fmla="*/ 20453 w 39065"/>
                    <a:gd name="connsiteY3" fmla="*/ 2093 h 39065"/>
                    <a:gd name="connsiteX4" fmla="*/ 38814 w 39065"/>
                    <a:gd name="connsiteY4" fmla="*/ 20454 h 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65" h="39065">
                      <a:moveTo>
                        <a:pt x="38814" y="20454"/>
                      </a:moveTo>
                      <a:cubicBezTo>
                        <a:pt x="38814" y="30594"/>
                        <a:pt x="30594" y="38814"/>
                        <a:pt x="20453" y="38814"/>
                      </a:cubicBezTo>
                      <a:cubicBezTo>
                        <a:pt x="10313" y="38814"/>
                        <a:pt x="2093" y="30594"/>
                        <a:pt x="2093" y="20454"/>
                      </a:cubicBezTo>
                      <a:cubicBezTo>
                        <a:pt x="2093" y="10313"/>
                        <a:pt x="10313" y="2093"/>
                        <a:pt x="20453" y="2093"/>
                      </a:cubicBezTo>
                      <a:cubicBezTo>
                        <a:pt x="30594" y="2093"/>
                        <a:pt x="38814" y="10313"/>
                        <a:pt x="38814" y="20454"/>
                      </a:cubicBez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200"/>
                </a:p>
              </p:txBody>
            </p:sp>
            <p:sp>
              <p:nvSpPr>
                <p:cNvPr id="78" name="Vrije vorm: vorm 77">
                  <a:extLst>
                    <a:ext uri="{FF2B5EF4-FFF2-40B4-BE49-F238E27FC236}">
                      <a16:creationId xmlns:a16="http://schemas.microsoft.com/office/drawing/2014/main" id="{34B31DE5-40B5-4B7B-938D-E1F73C3B1885}"/>
                    </a:ext>
                  </a:extLst>
                </p:cNvPr>
                <p:cNvSpPr/>
                <p:nvPr/>
              </p:nvSpPr>
              <p:spPr>
                <a:xfrm>
                  <a:off x="4821146" y="2307071"/>
                  <a:ext cx="242763" cy="242763"/>
                </a:xfrm>
                <a:custGeom>
                  <a:avLst/>
                  <a:gdLst>
                    <a:gd name="connsiteX0" fmla="*/ 240793 w 242763"/>
                    <a:gd name="connsiteY0" fmla="*/ 160409 h 242763"/>
                    <a:gd name="connsiteX1" fmla="*/ 164181 w 242763"/>
                    <a:gd name="connsiteY1" fmla="*/ 237021 h 242763"/>
                    <a:gd name="connsiteX2" fmla="*/ 136346 w 242763"/>
                    <a:gd name="connsiteY2" fmla="*/ 234837 h 242763"/>
                    <a:gd name="connsiteX3" fmla="*/ 2093 w 242763"/>
                    <a:gd name="connsiteY3" fmla="*/ 50236 h 242763"/>
                    <a:gd name="connsiteX4" fmla="*/ 44858 w 242763"/>
                    <a:gd name="connsiteY4" fmla="*/ 7471 h 242763"/>
                    <a:gd name="connsiteX5" fmla="*/ 70125 w 242763"/>
                    <a:gd name="connsiteY5" fmla="*/ 6807 h 242763"/>
                    <a:gd name="connsiteX6" fmla="*/ 2407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40793" y="160409"/>
                      </a:moveTo>
                      <a:lnTo>
                        <a:pt x="164181" y="237021"/>
                      </a:lnTo>
                      <a:cubicBezTo>
                        <a:pt x="156203" y="244999"/>
                        <a:pt x="142985" y="243961"/>
                        <a:pt x="136346" y="234837"/>
                      </a:cubicBezTo>
                      <a:lnTo>
                        <a:pt x="2093" y="50236"/>
                      </a:lnTo>
                      <a:lnTo>
                        <a:pt x="44858" y="7471"/>
                      </a:lnTo>
                      <a:cubicBezTo>
                        <a:pt x="51764" y="564"/>
                        <a:pt x="62867" y="274"/>
                        <a:pt x="70125" y="6807"/>
                      </a:cubicBezTo>
                      <a:lnTo>
                        <a:pt x="2407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200"/>
                </a:p>
              </p:txBody>
            </p:sp>
            <p:sp>
              <p:nvSpPr>
                <p:cNvPr id="79" name="Vrije vorm: vorm 78">
                  <a:extLst>
                    <a:ext uri="{FF2B5EF4-FFF2-40B4-BE49-F238E27FC236}">
                      <a16:creationId xmlns:a16="http://schemas.microsoft.com/office/drawing/2014/main" id="{53BCEA2C-ABC3-4F86-A07B-E8D43BCEC87A}"/>
                    </a:ext>
                  </a:extLst>
                </p:cNvPr>
                <p:cNvSpPr/>
                <p:nvPr/>
              </p:nvSpPr>
              <p:spPr>
                <a:xfrm>
                  <a:off x="5059846" y="2307071"/>
                  <a:ext cx="242763" cy="242763"/>
                </a:xfrm>
                <a:custGeom>
                  <a:avLst/>
                  <a:gdLst>
                    <a:gd name="connsiteX0" fmla="*/ 2093 w 242763"/>
                    <a:gd name="connsiteY0" fmla="*/ 160409 h 242763"/>
                    <a:gd name="connsiteX1" fmla="*/ 78706 w 242763"/>
                    <a:gd name="connsiteY1" fmla="*/ 237021 h 242763"/>
                    <a:gd name="connsiteX2" fmla="*/ 106540 w 242763"/>
                    <a:gd name="connsiteY2" fmla="*/ 234837 h 242763"/>
                    <a:gd name="connsiteX3" fmla="*/ 240793 w 242763"/>
                    <a:gd name="connsiteY3" fmla="*/ 50236 h 242763"/>
                    <a:gd name="connsiteX4" fmla="*/ 198028 w 242763"/>
                    <a:gd name="connsiteY4" fmla="*/ 7471 h 242763"/>
                    <a:gd name="connsiteX5" fmla="*/ 172761 w 242763"/>
                    <a:gd name="connsiteY5" fmla="*/ 6807 h 242763"/>
                    <a:gd name="connsiteX6" fmla="*/ 20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093" y="160409"/>
                      </a:moveTo>
                      <a:lnTo>
                        <a:pt x="78706" y="237021"/>
                      </a:lnTo>
                      <a:cubicBezTo>
                        <a:pt x="86683" y="244999"/>
                        <a:pt x="99901" y="243961"/>
                        <a:pt x="106540" y="234837"/>
                      </a:cubicBezTo>
                      <a:lnTo>
                        <a:pt x="240793" y="50236"/>
                      </a:lnTo>
                      <a:lnTo>
                        <a:pt x="198028" y="7471"/>
                      </a:lnTo>
                      <a:cubicBezTo>
                        <a:pt x="191122" y="564"/>
                        <a:pt x="180019" y="274"/>
                        <a:pt x="172761" y="6807"/>
                      </a:cubicBezTo>
                      <a:lnTo>
                        <a:pt x="20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200"/>
                </a:p>
              </p:txBody>
            </p:sp>
            <p:sp>
              <p:nvSpPr>
                <p:cNvPr id="80" name="Vrije vorm: vorm 79">
                  <a:extLst>
                    <a:ext uri="{FF2B5EF4-FFF2-40B4-BE49-F238E27FC236}">
                      <a16:creationId xmlns:a16="http://schemas.microsoft.com/office/drawing/2014/main" id="{68D7F863-2E7E-47C3-81AB-8CDE1110696F}"/>
                    </a:ext>
                  </a:extLst>
                </p:cNvPr>
                <p:cNvSpPr/>
                <p:nvPr/>
              </p:nvSpPr>
              <p:spPr>
                <a:xfrm>
                  <a:off x="5023125" y="2528505"/>
                  <a:ext cx="75340" cy="198117"/>
                </a:xfrm>
                <a:custGeom>
                  <a:avLst/>
                  <a:gdLst>
                    <a:gd name="connsiteX0" fmla="*/ 64042 w 75340"/>
                    <a:gd name="connsiteY0" fmla="*/ 2093 h 198117"/>
                    <a:gd name="connsiteX1" fmla="*/ 38814 w 75340"/>
                    <a:gd name="connsiteY1" fmla="*/ 12420 h 198117"/>
                    <a:gd name="connsiteX2" fmla="*/ 13589 w 75340"/>
                    <a:gd name="connsiteY2" fmla="*/ 2093 h 198117"/>
                    <a:gd name="connsiteX3" fmla="*/ 2093 w 75340"/>
                    <a:gd name="connsiteY3" fmla="*/ 196038 h 198117"/>
                    <a:gd name="connsiteX4" fmla="*/ 38814 w 75340"/>
                    <a:gd name="connsiteY4" fmla="*/ 196038 h 198117"/>
                    <a:gd name="connsiteX5" fmla="*/ 75538 w 75340"/>
                    <a:gd name="connsiteY5" fmla="*/ 196038 h 198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340" h="198117">
                      <a:moveTo>
                        <a:pt x="64042" y="2093"/>
                      </a:moveTo>
                      <a:lnTo>
                        <a:pt x="38814" y="12420"/>
                      </a:lnTo>
                      <a:lnTo>
                        <a:pt x="13589" y="2093"/>
                      </a:lnTo>
                      <a:lnTo>
                        <a:pt x="2093" y="196038"/>
                      </a:lnTo>
                      <a:lnTo>
                        <a:pt x="38814" y="196038"/>
                      </a:lnTo>
                      <a:lnTo>
                        <a:pt x="75538" y="19603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200"/>
                </a:p>
              </p:txBody>
            </p:sp>
            <p:sp>
              <p:nvSpPr>
                <p:cNvPr id="81" name="Vrije vorm: vorm 80">
                  <a:extLst>
                    <a:ext uri="{FF2B5EF4-FFF2-40B4-BE49-F238E27FC236}">
                      <a16:creationId xmlns:a16="http://schemas.microsoft.com/office/drawing/2014/main" id="{7F30AE87-38E6-439A-9793-0E98D344259E}"/>
                    </a:ext>
                  </a:extLst>
                </p:cNvPr>
                <p:cNvSpPr/>
                <p:nvPr/>
              </p:nvSpPr>
              <p:spPr>
                <a:xfrm>
                  <a:off x="5298547" y="2355217"/>
                  <a:ext cx="186956" cy="111615"/>
                </a:xfrm>
                <a:custGeom>
                  <a:avLst/>
                  <a:gdLst>
                    <a:gd name="connsiteX0" fmla="*/ 2093 w 186955"/>
                    <a:gd name="connsiteY0" fmla="*/ 2093 h 111615"/>
                    <a:gd name="connsiteX1" fmla="*/ 185711 w 186955"/>
                    <a:gd name="connsiteY1" fmla="*/ 57178 h 111615"/>
                    <a:gd name="connsiteX2" fmla="*/ 167348 w 186955"/>
                    <a:gd name="connsiteY2" fmla="*/ 112263 h 111615"/>
                    <a:gd name="connsiteX3" fmla="*/ 38817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2093" y="2093"/>
                      </a:moveTo>
                      <a:lnTo>
                        <a:pt x="185711" y="57178"/>
                      </a:lnTo>
                      <a:lnTo>
                        <a:pt x="167348" y="112263"/>
                      </a:lnTo>
                      <a:lnTo>
                        <a:pt x="38817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200"/>
                </a:p>
              </p:txBody>
            </p:sp>
            <p:sp>
              <p:nvSpPr>
                <p:cNvPr id="82" name="Vrije vorm: vorm 81">
                  <a:extLst>
                    <a:ext uri="{FF2B5EF4-FFF2-40B4-BE49-F238E27FC236}">
                      <a16:creationId xmlns:a16="http://schemas.microsoft.com/office/drawing/2014/main" id="{9F7BD5F8-0B49-431D-925A-4B5E77C61617}"/>
                    </a:ext>
                  </a:extLst>
                </p:cNvPr>
                <p:cNvSpPr/>
                <p:nvPr/>
              </p:nvSpPr>
              <p:spPr>
                <a:xfrm>
                  <a:off x="5423458" y="2398250"/>
                  <a:ext cx="39065" cy="64179"/>
                </a:xfrm>
                <a:custGeom>
                  <a:avLst/>
                  <a:gdLst>
                    <a:gd name="connsiteX0" fmla="*/ 38217 w 39065"/>
                    <a:gd name="connsiteY0" fmla="*/ 7369 h 64178"/>
                    <a:gd name="connsiteX1" fmla="*/ 20629 w 39065"/>
                    <a:gd name="connsiteY1" fmla="*/ 2093 h 64178"/>
                    <a:gd name="connsiteX2" fmla="*/ 2093 w 39065"/>
                    <a:gd name="connsiteY2" fmla="*/ 57702 h 64178"/>
                    <a:gd name="connsiteX3" fmla="*/ 19756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217" y="7369"/>
                      </a:moveTo>
                      <a:lnTo>
                        <a:pt x="20629" y="2093"/>
                      </a:lnTo>
                      <a:lnTo>
                        <a:pt x="2093" y="57702"/>
                      </a:lnTo>
                      <a:lnTo>
                        <a:pt x="19756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200"/>
                </a:p>
              </p:txBody>
            </p:sp>
            <p:sp>
              <p:nvSpPr>
                <p:cNvPr id="83" name="Vrije vorm: vorm 82">
                  <a:extLst>
                    <a:ext uri="{FF2B5EF4-FFF2-40B4-BE49-F238E27FC236}">
                      <a16:creationId xmlns:a16="http://schemas.microsoft.com/office/drawing/2014/main" id="{4D897209-4E07-4D5C-8136-A026BB3486D5}"/>
                    </a:ext>
                  </a:extLst>
                </p:cNvPr>
                <p:cNvSpPr/>
                <p:nvPr/>
              </p:nvSpPr>
              <p:spPr>
                <a:xfrm>
                  <a:off x="5392144" y="2388900"/>
                  <a:ext cx="39065" cy="64179"/>
                </a:xfrm>
                <a:custGeom>
                  <a:avLst/>
                  <a:gdLst>
                    <a:gd name="connsiteX0" fmla="*/ 38357 w 39065"/>
                    <a:gd name="connsiteY0" fmla="*/ 7369 h 64178"/>
                    <a:gd name="connsiteX1" fmla="*/ 20766 w 39065"/>
                    <a:gd name="connsiteY1" fmla="*/ 2093 h 64178"/>
                    <a:gd name="connsiteX2" fmla="*/ 2093 w 39065"/>
                    <a:gd name="connsiteY2" fmla="*/ 58107 h 64178"/>
                    <a:gd name="connsiteX3" fmla="*/ 19759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357" y="7369"/>
                      </a:moveTo>
                      <a:lnTo>
                        <a:pt x="20766" y="2093"/>
                      </a:lnTo>
                      <a:lnTo>
                        <a:pt x="2093" y="58107"/>
                      </a:lnTo>
                      <a:lnTo>
                        <a:pt x="19759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200"/>
                </a:p>
              </p:txBody>
            </p:sp>
            <p:sp>
              <p:nvSpPr>
                <p:cNvPr id="84" name="Vrije vorm: vorm 83">
                  <a:extLst>
                    <a:ext uri="{FF2B5EF4-FFF2-40B4-BE49-F238E27FC236}">
                      <a16:creationId xmlns:a16="http://schemas.microsoft.com/office/drawing/2014/main" id="{DF273A56-D77A-4310-8AD4-342A74E9188C}"/>
                    </a:ext>
                  </a:extLst>
                </p:cNvPr>
                <p:cNvSpPr/>
                <p:nvPr/>
              </p:nvSpPr>
              <p:spPr>
                <a:xfrm>
                  <a:off x="4637404" y="2355217"/>
                  <a:ext cx="186956" cy="111615"/>
                </a:xfrm>
                <a:custGeom>
                  <a:avLst/>
                  <a:gdLst>
                    <a:gd name="connsiteX0" fmla="*/ 185708 w 186955"/>
                    <a:gd name="connsiteY0" fmla="*/ 2093 h 111615"/>
                    <a:gd name="connsiteX1" fmla="*/ 2093 w 186955"/>
                    <a:gd name="connsiteY1" fmla="*/ 57178 h 111615"/>
                    <a:gd name="connsiteX2" fmla="*/ 20454 w 186955"/>
                    <a:gd name="connsiteY2" fmla="*/ 112263 h 111615"/>
                    <a:gd name="connsiteX3" fmla="*/ 148984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185708" y="2093"/>
                      </a:moveTo>
                      <a:lnTo>
                        <a:pt x="2093" y="57178"/>
                      </a:lnTo>
                      <a:lnTo>
                        <a:pt x="20454" y="112263"/>
                      </a:lnTo>
                      <a:lnTo>
                        <a:pt x="148984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200"/>
                </a:p>
              </p:txBody>
            </p:sp>
            <p:sp>
              <p:nvSpPr>
                <p:cNvPr id="85" name="Vrije vorm: vorm 84">
                  <a:extLst>
                    <a:ext uri="{FF2B5EF4-FFF2-40B4-BE49-F238E27FC236}">
                      <a16:creationId xmlns:a16="http://schemas.microsoft.com/office/drawing/2014/main" id="{617CFE2C-846F-4906-9FB8-D12A538E6B1D}"/>
                    </a:ext>
                  </a:extLst>
                </p:cNvPr>
                <p:cNvSpPr/>
                <p:nvPr/>
              </p:nvSpPr>
              <p:spPr>
                <a:xfrm>
                  <a:off x="4659984" y="239825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220 w 39065"/>
                    <a:gd name="connsiteY2" fmla="*/ 57702 h 64178"/>
                    <a:gd name="connsiteX3" fmla="*/ 20554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220" y="57702"/>
                      </a:lnTo>
                      <a:lnTo>
                        <a:pt x="20554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200"/>
                </a:p>
              </p:txBody>
            </p:sp>
            <p:sp>
              <p:nvSpPr>
                <p:cNvPr id="86" name="Vrije vorm: vorm 85">
                  <a:extLst>
                    <a:ext uri="{FF2B5EF4-FFF2-40B4-BE49-F238E27FC236}">
                      <a16:creationId xmlns:a16="http://schemas.microsoft.com/office/drawing/2014/main" id="{B9D93E18-63B0-4FA1-BC22-411B7C686BA5}"/>
                    </a:ext>
                  </a:extLst>
                </p:cNvPr>
                <p:cNvSpPr/>
                <p:nvPr/>
              </p:nvSpPr>
              <p:spPr>
                <a:xfrm>
                  <a:off x="4691161" y="238890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354 w 39065"/>
                    <a:gd name="connsiteY2" fmla="*/ 58107 h 64178"/>
                    <a:gd name="connsiteX3" fmla="*/ 20688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354" y="58107"/>
                      </a:lnTo>
                      <a:lnTo>
                        <a:pt x="20688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200"/>
                </a:p>
              </p:txBody>
            </p:sp>
            <p:sp>
              <p:nvSpPr>
                <p:cNvPr id="87" name="Vrije vorm: vorm 86">
                  <a:extLst>
                    <a:ext uri="{FF2B5EF4-FFF2-40B4-BE49-F238E27FC236}">
                      <a16:creationId xmlns:a16="http://schemas.microsoft.com/office/drawing/2014/main" id="{AA9C1AAD-3920-4152-BC45-93F8F8F76455}"/>
                    </a:ext>
                  </a:extLst>
                </p:cNvPr>
                <p:cNvSpPr/>
                <p:nvPr/>
              </p:nvSpPr>
              <p:spPr>
                <a:xfrm>
                  <a:off x="4692618" y="1547306"/>
                  <a:ext cx="736661" cy="371121"/>
                </a:xfrm>
                <a:custGeom>
                  <a:avLst/>
                  <a:gdLst>
                    <a:gd name="connsiteX0" fmla="*/ 736555 w 736660"/>
                    <a:gd name="connsiteY0" fmla="*/ 240793 h 371120"/>
                    <a:gd name="connsiteX1" fmla="*/ 369324 w 736660"/>
                    <a:gd name="connsiteY1" fmla="*/ 369324 h 371120"/>
                    <a:gd name="connsiteX2" fmla="*/ 2093 w 736660"/>
                    <a:gd name="connsiteY2" fmla="*/ 240793 h 371120"/>
                    <a:gd name="connsiteX3" fmla="*/ 369321 w 736660"/>
                    <a:gd name="connsiteY3" fmla="*/ 2093 h 371120"/>
                    <a:gd name="connsiteX4" fmla="*/ 736555 w 736660"/>
                    <a:gd name="connsiteY4" fmla="*/ 240793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6660" h="371120">
                      <a:moveTo>
                        <a:pt x="736555" y="240793"/>
                      </a:moveTo>
                      <a:cubicBezTo>
                        <a:pt x="736555" y="342201"/>
                        <a:pt x="572140" y="369324"/>
                        <a:pt x="369324" y="369324"/>
                      </a:cubicBezTo>
                      <a:cubicBezTo>
                        <a:pt x="166508" y="369324"/>
                        <a:pt x="2093" y="342201"/>
                        <a:pt x="2093" y="240793"/>
                      </a:cubicBezTo>
                      <a:cubicBezTo>
                        <a:pt x="2093" y="139385"/>
                        <a:pt x="166505" y="2093"/>
                        <a:pt x="369321" y="2093"/>
                      </a:cubicBezTo>
                      <a:cubicBezTo>
                        <a:pt x="572137" y="2093"/>
                        <a:pt x="736555" y="139385"/>
                        <a:pt x="736555" y="240793"/>
                      </a:cubicBez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200"/>
                </a:p>
              </p:txBody>
            </p:sp>
            <p:sp>
              <p:nvSpPr>
                <p:cNvPr id="88" name="Vrije vorm: vorm 87">
                  <a:extLst>
                    <a:ext uri="{FF2B5EF4-FFF2-40B4-BE49-F238E27FC236}">
                      <a16:creationId xmlns:a16="http://schemas.microsoft.com/office/drawing/2014/main" id="{96A5A3CB-7DEA-495B-A144-B2C17148686E}"/>
                    </a:ext>
                  </a:extLst>
                </p:cNvPr>
                <p:cNvSpPr/>
                <p:nvPr/>
              </p:nvSpPr>
              <p:spPr>
                <a:xfrm>
                  <a:off x="4784421" y="1841092"/>
                  <a:ext cx="552496" cy="150681"/>
                </a:xfrm>
                <a:custGeom>
                  <a:avLst/>
                  <a:gdLst>
                    <a:gd name="connsiteX0" fmla="*/ 552942 w 552495"/>
                    <a:gd name="connsiteY0" fmla="*/ 75538 h 150680"/>
                    <a:gd name="connsiteX1" fmla="*/ 277517 w 552495"/>
                    <a:gd name="connsiteY1" fmla="*/ 148984 h 150680"/>
                    <a:gd name="connsiteX2" fmla="*/ 2093 w 552495"/>
                    <a:gd name="connsiteY2" fmla="*/ 75538 h 150680"/>
                    <a:gd name="connsiteX3" fmla="*/ 277517 w 552495"/>
                    <a:gd name="connsiteY3" fmla="*/ 2093 h 150680"/>
                    <a:gd name="connsiteX4" fmla="*/ 552942 w 552495"/>
                    <a:gd name="connsiteY4" fmla="*/ 75538 h 15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95" h="150680">
                      <a:moveTo>
                        <a:pt x="552942" y="75538"/>
                      </a:moveTo>
                      <a:cubicBezTo>
                        <a:pt x="552942" y="116101"/>
                        <a:pt x="429630" y="148984"/>
                        <a:pt x="277517" y="148984"/>
                      </a:cubicBezTo>
                      <a:cubicBezTo>
                        <a:pt x="125405" y="148984"/>
                        <a:pt x="2093" y="116101"/>
                        <a:pt x="2093" y="75538"/>
                      </a:cubicBezTo>
                      <a:cubicBezTo>
                        <a:pt x="2093" y="34976"/>
                        <a:pt x="125405" y="2093"/>
                        <a:pt x="277517" y="2093"/>
                      </a:cubicBezTo>
                      <a:cubicBezTo>
                        <a:pt x="429630" y="2093"/>
                        <a:pt x="552942" y="34976"/>
                        <a:pt x="552942" y="75538"/>
                      </a:cubicBezTo>
                      <a:close/>
                    </a:path>
                  </a:pathLst>
                </a:custGeom>
                <a:solidFill>
                  <a:srgbClr val="2939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200"/>
                </a:p>
              </p:txBody>
            </p:sp>
            <p:sp>
              <p:nvSpPr>
                <p:cNvPr id="89" name="Vrije vorm: vorm 88">
                  <a:extLst>
                    <a:ext uri="{FF2B5EF4-FFF2-40B4-BE49-F238E27FC236}">
                      <a16:creationId xmlns:a16="http://schemas.microsoft.com/office/drawing/2014/main" id="{8DDD36DE-BB49-4094-804E-632EF436AA37}"/>
                    </a:ext>
                  </a:extLst>
                </p:cNvPr>
                <p:cNvSpPr/>
                <p:nvPr/>
              </p:nvSpPr>
              <p:spPr>
                <a:xfrm>
                  <a:off x="4784421" y="1800999"/>
                  <a:ext cx="552496" cy="117196"/>
                </a:xfrm>
                <a:custGeom>
                  <a:avLst/>
                  <a:gdLst>
                    <a:gd name="connsiteX0" fmla="*/ 2093 w 552495"/>
                    <a:gd name="connsiteY0" fmla="*/ 50849 h 117196"/>
                    <a:gd name="connsiteX1" fmla="*/ 2093 w 552495"/>
                    <a:gd name="connsiteY1" fmla="*/ 115631 h 117196"/>
                    <a:gd name="connsiteX2" fmla="*/ 277518 w 552495"/>
                    <a:gd name="connsiteY2" fmla="*/ 98021 h 117196"/>
                    <a:gd name="connsiteX3" fmla="*/ 552942 w 552495"/>
                    <a:gd name="connsiteY3" fmla="*/ 115631 h 117196"/>
                    <a:gd name="connsiteX4" fmla="*/ 552942 w 552495"/>
                    <a:gd name="connsiteY4" fmla="*/ 50849 h 117196"/>
                    <a:gd name="connsiteX5" fmla="*/ 277518 w 552495"/>
                    <a:gd name="connsiteY5" fmla="*/ 2093 h 117196"/>
                    <a:gd name="connsiteX6" fmla="*/ 2093 w 552495"/>
                    <a:gd name="connsiteY6" fmla="*/ 50849 h 11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117196">
                      <a:moveTo>
                        <a:pt x="2093" y="50849"/>
                      </a:moveTo>
                      <a:lnTo>
                        <a:pt x="2093" y="115631"/>
                      </a:lnTo>
                      <a:cubicBezTo>
                        <a:pt x="62248" y="105002"/>
                        <a:pt x="163123" y="98021"/>
                        <a:pt x="277518" y="98021"/>
                      </a:cubicBezTo>
                      <a:cubicBezTo>
                        <a:pt x="391912" y="98021"/>
                        <a:pt x="492787" y="105002"/>
                        <a:pt x="552942" y="115631"/>
                      </a:cubicBezTo>
                      <a:lnTo>
                        <a:pt x="552942" y="50849"/>
                      </a:lnTo>
                      <a:cubicBezTo>
                        <a:pt x="492790" y="21419"/>
                        <a:pt x="391915" y="2093"/>
                        <a:pt x="277518" y="2093"/>
                      </a:cubicBezTo>
                      <a:cubicBezTo>
                        <a:pt x="163120" y="2093"/>
                        <a:pt x="62251" y="21419"/>
                        <a:pt x="2093" y="50849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200"/>
                </a:p>
              </p:txBody>
            </p:sp>
            <p:sp>
              <p:nvSpPr>
                <p:cNvPr id="90" name="Vrije vorm: vorm 89">
                  <a:extLst>
                    <a:ext uri="{FF2B5EF4-FFF2-40B4-BE49-F238E27FC236}">
                      <a16:creationId xmlns:a16="http://schemas.microsoft.com/office/drawing/2014/main" id="{DDCF1055-60CF-4576-9540-EA946EFF1622}"/>
                    </a:ext>
                  </a:extLst>
                </p:cNvPr>
                <p:cNvSpPr/>
                <p:nvPr/>
              </p:nvSpPr>
              <p:spPr>
                <a:xfrm>
                  <a:off x="4784424" y="1870393"/>
                  <a:ext cx="552496" cy="47437"/>
                </a:xfrm>
                <a:custGeom>
                  <a:avLst/>
                  <a:gdLst>
                    <a:gd name="connsiteX0" fmla="*/ 277518 w 552495"/>
                    <a:gd name="connsiteY0" fmla="*/ 2093 h 47436"/>
                    <a:gd name="connsiteX1" fmla="*/ 2093 w 552495"/>
                    <a:gd name="connsiteY1" fmla="*/ 27452 h 47436"/>
                    <a:gd name="connsiteX2" fmla="*/ 2093 w 552495"/>
                    <a:gd name="connsiteY2" fmla="*/ 46239 h 47436"/>
                    <a:gd name="connsiteX3" fmla="*/ 277518 w 552495"/>
                    <a:gd name="connsiteY3" fmla="*/ 28629 h 47436"/>
                    <a:gd name="connsiteX4" fmla="*/ 552939 w 552495"/>
                    <a:gd name="connsiteY4" fmla="*/ 46239 h 47436"/>
                    <a:gd name="connsiteX5" fmla="*/ 552939 w 552495"/>
                    <a:gd name="connsiteY5" fmla="*/ 27452 h 47436"/>
                    <a:gd name="connsiteX6" fmla="*/ 277518 w 552495"/>
                    <a:gd name="connsiteY6" fmla="*/ 2093 h 4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47436">
                      <a:moveTo>
                        <a:pt x="277518" y="2093"/>
                      </a:moveTo>
                      <a:cubicBezTo>
                        <a:pt x="169993" y="2093"/>
                        <a:pt x="72737" y="11792"/>
                        <a:pt x="2093" y="27452"/>
                      </a:cubicBezTo>
                      <a:lnTo>
                        <a:pt x="2093" y="46239"/>
                      </a:lnTo>
                      <a:cubicBezTo>
                        <a:pt x="62248" y="35611"/>
                        <a:pt x="163123" y="28629"/>
                        <a:pt x="277518" y="28629"/>
                      </a:cubicBezTo>
                      <a:cubicBezTo>
                        <a:pt x="391912" y="28629"/>
                        <a:pt x="492787" y="35611"/>
                        <a:pt x="552939" y="46239"/>
                      </a:cubicBezTo>
                      <a:lnTo>
                        <a:pt x="552939" y="27452"/>
                      </a:lnTo>
                      <a:cubicBezTo>
                        <a:pt x="482298" y="11792"/>
                        <a:pt x="385039" y="2093"/>
                        <a:pt x="277518" y="2093"/>
                      </a:cubicBez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200"/>
                </a:p>
              </p:txBody>
            </p:sp>
            <p:sp>
              <p:nvSpPr>
                <p:cNvPr id="91" name="Vrije vorm: vorm 90">
                  <a:extLst>
                    <a:ext uri="{FF2B5EF4-FFF2-40B4-BE49-F238E27FC236}">
                      <a16:creationId xmlns:a16="http://schemas.microsoft.com/office/drawing/2014/main" id="{BC0B59F4-CB3C-4FA2-B8B3-0C1ECC677417}"/>
                    </a:ext>
                  </a:extLst>
                </p:cNvPr>
                <p:cNvSpPr/>
                <p:nvPr/>
              </p:nvSpPr>
              <p:spPr>
                <a:xfrm>
                  <a:off x="4940499" y="2172852"/>
                  <a:ext cx="128358" cy="66969"/>
                </a:xfrm>
                <a:custGeom>
                  <a:avLst/>
                  <a:gdLst>
                    <a:gd name="connsiteX0" fmla="*/ 127180 w 128357"/>
                    <a:gd name="connsiteY0" fmla="*/ 28116 h 66969"/>
                    <a:gd name="connsiteX1" fmla="*/ 88162 w 128357"/>
                    <a:gd name="connsiteY1" fmla="*/ 4258 h 66969"/>
                    <a:gd name="connsiteX2" fmla="*/ 2093 w 128357"/>
                    <a:gd name="connsiteY2" fmla="*/ 26500 h 66969"/>
                    <a:gd name="connsiteX3" fmla="*/ 26763 w 128357"/>
                    <a:gd name="connsiteY3" fmla="*/ 65295 h 66969"/>
                    <a:gd name="connsiteX4" fmla="*/ 127180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127180" y="28116"/>
                      </a:moveTo>
                      <a:cubicBezTo>
                        <a:pt x="127180" y="3870"/>
                        <a:pt x="103654" y="-1619"/>
                        <a:pt x="88162" y="4258"/>
                      </a:cubicBezTo>
                      <a:cubicBezTo>
                        <a:pt x="59759" y="15031"/>
                        <a:pt x="28487" y="45087"/>
                        <a:pt x="2093" y="26500"/>
                      </a:cubicBezTo>
                      <a:cubicBezTo>
                        <a:pt x="2093" y="26500"/>
                        <a:pt x="11273" y="65295"/>
                        <a:pt x="26763" y="65295"/>
                      </a:cubicBezTo>
                      <a:cubicBezTo>
                        <a:pt x="57744" y="65292"/>
                        <a:pt x="127180" y="69335"/>
                        <a:pt x="127180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200"/>
                </a:p>
              </p:txBody>
            </p:sp>
            <p:sp>
              <p:nvSpPr>
                <p:cNvPr id="92" name="Vrije vorm: vorm 91">
                  <a:extLst>
                    <a:ext uri="{FF2B5EF4-FFF2-40B4-BE49-F238E27FC236}">
                      <a16:creationId xmlns:a16="http://schemas.microsoft.com/office/drawing/2014/main" id="{4E43AD2D-E612-47D0-9884-435F77B389BF}"/>
                    </a:ext>
                  </a:extLst>
                </p:cNvPr>
                <p:cNvSpPr/>
                <p:nvPr/>
              </p:nvSpPr>
              <p:spPr>
                <a:xfrm>
                  <a:off x="5058161" y="2172852"/>
                  <a:ext cx="128358" cy="66969"/>
                </a:xfrm>
                <a:custGeom>
                  <a:avLst/>
                  <a:gdLst>
                    <a:gd name="connsiteX0" fmla="*/ 2093 w 128357"/>
                    <a:gd name="connsiteY0" fmla="*/ 28116 h 66969"/>
                    <a:gd name="connsiteX1" fmla="*/ 41111 w 128357"/>
                    <a:gd name="connsiteY1" fmla="*/ 4258 h 66969"/>
                    <a:gd name="connsiteX2" fmla="*/ 127180 w 128357"/>
                    <a:gd name="connsiteY2" fmla="*/ 26500 h 66969"/>
                    <a:gd name="connsiteX3" fmla="*/ 102510 w 128357"/>
                    <a:gd name="connsiteY3" fmla="*/ 65295 h 66969"/>
                    <a:gd name="connsiteX4" fmla="*/ 2093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2093" y="28116"/>
                      </a:moveTo>
                      <a:cubicBezTo>
                        <a:pt x="2093" y="3870"/>
                        <a:pt x="25619" y="-1619"/>
                        <a:pt x="41111" y="4258"/>
                      </a:cubicBezTo>
                      <a:cubicBezTo>
                        <a:pt x="69514" y="15031"/>
                        <a:pt x="100786" y="45087"/>
                        <a:pt x="127180" y="26500"/>
                      </a:cubicBezTo>
                      <a:cubicBezTo>
                        <a:pt x="127180" y="26500"/>
                        <a:pt x="118000" y="65295"/>
                        <a:pt x="102510" y="65295"/>
                      </a:cubicBezTo>
                      <a:cubicBezTo>
                        <a:pt x="71526" y="65292"/>
                        <a:pt x="2093" y="69335"/>
                        <a:pt x="2093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200"/>
                </a:p>
              </p:txBody>
            </p:sp>
            <p:sp>
              <p:nvSpPr>
                <p:cNvPr id="93" name="Vrije vorm: vorm 92">
                  <a:extLst>
                    <a:ext uri="{FF2B5EF4-FFF2-40B4-BE49-F238E27FC236}">
                      <a16:creationId xmlns:a16="http://schemas.microsoft.com/office/drawing/2014/main" id="{1CD0E158-6F1B-48D2-A2A2-BE1F910CBA30}"/>
                    </a:ext>
                  </a:extLst>
                </p:cNvPr>
                <p:cNvSpPr/>
                <p:nvPr/>
              </p:nvSpPr>
              <p:spPr>
                <a:xfrm>
                  <a:off x="4993895" y="1683086"/>
                  <a:ext cx="131148" cy="66969"/>
                </a:xfrm>
                <a:custGeom>
                  <a:avLst/>
                  <a:gdLst>
                    <a:gd name="connsiteX0" fmla="*/ 66358 w 131147"/>
                    <a:gd name="connsiteY0" fmla="*/ 66358 h 66969"/>
                    <a:gd name="connsiteX1" fmla="*/ 2093 w 131147"/>
                    <a:gd name="connsiteY1" fmla="*/ 2093 h 66969"/>
                    <a:gd name="connsiteX2" fmla="*/ 20454 w 131147"/>
                    <a:gd name="connsiteY2" fmla="*/ 2093 h 66969"/>
                    <a:gd name="connsiteX3" fmla="*/ 66358 w 131147"/>
                    <a:gd name="connsiteY3" fmla="*/ 47997 h 66969"/>
                    <a:gd name="connsiteX4" fmla="*/ 112263 w 131147"/>
                    <a:gd name="connsiteY4" fmla="*/ 2093 h 66969"/>
                    <a:gd name="connsiteX5" fmla="*/ 130623 w 131147"/>
                    <a:gd name="connsiteY5" fmla="*/ 2093 h 66969"/>
                    <a:gd name="connsiteX6" fmla="*/ 66358 w 131147"/>
                    <a:gd name="connsiteY6" fmla="*/ 66358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1147" h="66969">
                      <a:moveTo>
                        <a:pt x="66358" y="66358"/>
                      </a:moveTo>
                      <a:cubicBezTo>
                        <a:pt x="30920" y="66358"/>
                        <a:pt x="2093" y="37525"/>
                        <a:pt x="2093" y="2093"/>
                      </a:cubicBezTo>
                      <a:lnTo>
                        <a:pt x="20454" y="2093"/>
                      </a:lnTo>
                      <a:cubicBezTo>
                        <a:pt x="20454" y="27402"/>
                        <a:pt x="41047" y="47997"/>
                        <a:pt x="66358" y="47997"/>
                      </a:cubicBezTo>
                      <a:cubicBezTo>
                        <a:pt x="91667" y="47997"/>
                        <a:pt x="112263" y="27404"/>
                        <a:pt x="112263" y="2093"/>
                      </a:cubicBezTo>
                      <a:lnTo>
                        <a:pt x="130623" y="2093"/>
                      </a:lnTo>
                      <a:cubicBezTo>
                        <a:pt x="130623" y="37525"/>
                        <a:pt x="101796" y="66358"/>
                        <a:pt x="66358" y="66358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200"/>
                </a:p>
              </p:txBody>
            </p:sp>
            <p:sp>
              <p:nvSpPr>
                <p:cNvPr id="94" name="Vrije vorm: vorm 93">
                  <a:extLst>
                    <a:ext uri="{FF2B5EF4-FFF2-40B4-BE49-F238E27FC236}">
                      <a16:creationId xmlns:a16="http://schemas.microsoft.com/office/drawing/2014/main" id="{6ABCF55E-5C2F-4774-950C-337F0FAD73B6}"/>
                    </a:ext>
                  </a:extLst>
                </p:cNvPr>
                <p:cNvSpPr/>
                <p:nvPr/>
              </p:nvSpPr>
              <p:spPr>
                <a:xfrm>
                  <a:off x="5048980" y="1644068"/>
                  <a:ext cx="22323" cy="114406"/>
                </a:xfrm>
                <a:custGeom>
                  <a:avLst/>
                  <a:gdLst>
                    <a:gd name="connsiteX0" fmla="*/ 2093 w 22323"/>
                    <a:gd name="connsiteY0" fmla="*/ 2093 h 114405"/>
                    <a:gd name="connsiteX1" fmla="*/ 20453 w 22323"/>
                    <a:gd name="connsiteY1" fmla="*/ 2093 h 114405"/>
                    <a:gd name="connsiteX2" fmla="*/ 20453 w 22323"/>
                    <a:gd name="connsiteY2" fmla="*/ 112667 h 114405"/>
                    <a:gd name="connsiteX3" fmla="*/ 2093 w 22323"/>
                    <a:gd name="connsiteY3" fmla="*/ 112667 h 114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323" h="114405">
                      <a:moveTo>
                        <a:pt x="2093" y="2093"/>
                      </a:moveTo>
                      <a:lnTo>
                        <a:pt x="20453" y="2093"/>
                      </a:lnTo>
                      <a:lnTo>
                        <a:pt x="20453" y="112667"/>
                      </a:lnTo>
                      <a:lnTo>
                        <a:pt x="2093" y="112667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200"/>
                </a:p>
              </p:txBody>
            </p:sp>
            <p:sp>
              <p:nvSpPr>
                <p:cNvPr id="95" name="Vrije vorm: vorm 94">
                  <a:extLst>
                    <a:ext uri="{FF2B5EF4-FFF2-40B4-BE49-F238E27FC236}">
                      <a16:creationId xmlns:a16="http://schemas.microsoft.com/office/drawing/2014/main" id="{98F3397B-8D62-41F3-B0FB-4C2C236BA7C7}"/>
                    </a:ext>
                  </a:extLst>
                </p:cNvPr>
                <p:cNvSpPr/>
                <p:nvPr/>
              </p:nvSpPr>
              <p:spPr>
                <a:xfrm>
                  <a:off x="5030999" y="1595097"/>
                  <a:ext cx="55808" cy="55808"/>
                </a:xfrm>
                <a:custGeom>
                  <a:avLst/>
                  <a:gdLst>
                    <a:gd name="connsiteX0" fmla="*/ 29254 w 55807"/>
                    <a:gd name="connsiteY0" fmla="*/ 56416 h 55807"/>
                    <a:gd name="connsiteX1" fmla="*/ 2093 w 55807"/>
                    <a:gd name="connsiteY1" fmla="*/ 29260 h 55807"/>
                    <a:gd name="connsiteX2" fmla="*/ 29254 w 55807"/>
                    <a:gd name="connsiteY2" fmla="*/ 2093 h 55807"/>
                    <a:gd name="connsiteX3" fmla="*/ 56416 w 55807"/>
                    <a:gd name="connsiteY3" fmla="*/ 29260 h 55807"/>
                    <a:gd name="connsiteX4" fmla="*/ 29254 w 55807"/>
                    <a:gd name="connsiteY4" fmla="*/ 56416 h 55807"/>
                    <a:gd name="connsiteX5" fmla="*/ 29254 w 55807"/>
                    <a:gd name="connsiteY5" fmla="*/ 20456 h 55807"/>
                    <a:gd name="connsiteX6" fmla="*/ 20454 w 55807"/>
                    <a:gd name="connsiteY6" fmla="*/ 29260 h 55807"/>
                    <a:gd name="connsiteX7" fmla="*/ 29254 w 55807"/>
                    <a:gd name="connsiteY7" fmla="*/ 38055 h 55807"/>
                    <a:gd name="connsiteX8" fmla="*/ 38055 w 55807"/>
                    <a:gd name="connsiteY8" fmla="*/ 29260 h 55807"/>
                    <a:gd name="connsiteX9" fmla="*/ 29254 w 55807"/>
                    <a:gd name="connsiteY9" fmla="*/ 20456 h 55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5807" h="55807">
                      <a:moveTo>
                        <a:pt x="29254" y="56416"/>
                      </a:moveTo>
                      <a:cubicBezTo>
                        <a:pt x="14278" y="56416"/>
                        <a:pt x="2093" y="44230"/>
                        <a:pt x="2093" y="29260"/>
                      </a:cubicBezTo>
                      <a:cubicBezTo>
                        <a:pt x="2093" y="14278"/>
                        <a:pt x="14278" y="2093"/>
                        <a:pt x="29254" y="2093"/>
                      </a:cubicBezTo>
                      <a:cubicBezTo>
                        <a:pt x="44230" y="2093"/>
                        <a:pt x="56416" y="14278"/>
                        <a:pt x="56416" y="29260"/>
                      </a:cubicBezTo>
                      <a:cubicBezTo>
                        <a:pt x="56416" y="44233"/>
                        <a:pt x="44233" y="56416"/>
                        <a:pt x="29254" y="56416"/>
                      </a:cubicBezTo>
                      <a:close/>
                      <a:moveTo>
                        <a:pt x="29254" y="20456"/>
                      </a:moveTo>
                      <a:cubicBezTo>
                        <a:pt x="24405" y="20456"/>
                        <a:pt x="20454" y="24410"/>
                        <a:pt x="20454" y="29260"/>
                      </a:cubicBezTo>
                      <a:cubicBezTo>
                        <a:pt x="20454" y="34110"/>
                        <a:pt x="24402" y="38055"/>
                        <a:pt x="29254" y="38055"/>
                      </a:cubicBezTo>
                      <a:cubicBezTo>
                        <a:pt x="34104" y="38055"/>
                        <a:pt x="38055" y="34110"/>
                        <a:pt x="38055" y="29260"/>
                      </a:cubicBezTo>
                      <a:cubicBezTo>
                        <a:pt x="38055" y="24410"/>
                        <a:pt x="34104" y="20456"/>
                        <a:pt x="29254" y="20456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200"/>
                </a:p>
              </p:txBody>
            </p:sp>
            <p:sp>
              <p:nvSpPr>
                <p:cNvPr id="96" name="Vrije vorm: vorm 95">
                  <a:extLst>
                    <a:ext uri="{FF2B5EF4-FFF2-40B4-BE49-F238E27FC236}">
                      <a16:creationId xmlns:a16="http://schemas.microsoft.com/office/drawing/2014/main" id="{565AE200-D633-46CF-95D6-C14FCFD0CDC8}"/>
                    </a:ext>
                  </a:extLst>
                </p:cNvPr>
                <p:cNvSpPr/>
                <p:nvPr/>
              </p:nvSpPr>
              <p:spPr>
                <a:xfrm>
                  <a:off x="5028167" y="1658637"/>
                  <a:ext cx="61388" cy="22323"/>
                </a:xfrm>
                <a:custGeom>
                  <a:avLst/>
                  <a:gdLst>
                    <a:gd name="connsiteX0" fmla="*/ 2093 w 61388"/>
                    <a:gd name="connsiteY0" fmla="*/ 2093 h 22323"/>
                    <a:gd name="connsiteX1" fmla="*/ 62080 w 61388"/>
                    <a:gd name="connsiteY1" fmla="*/ 2093 h 22323"/>
                    <a:gd name="connsiteX2" fmla="*/ 62080 w 61388"/>
                    <a:gd name="connsiteY2" fmla="*/ 20454 h 22323"/>
                    <a:gd name="connsiteX3" fmla="*/ 2093 w 61388"/>
                    <a:gd name="connsiteY3" fmla="*/ 20454 h 22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88" h="22323">
                      <a:moveTo>
                        <a:pt x="2093" y="2093"/>
                      </a:moveTo>
                      <a:lnTo>
                        <a:pt x="62080" y="2093"/>
                      </a:lnTo>
                      <a:lnTo>
                        <a:pt x="62080" y="20454"/>
                      </a:lnTo>
                      <a:lnTo>
                        <a:pt x="2093" y="20454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1200"/>
                </a:p>
              </p:txBody>
            </p:sp>
          </p:grpSp>
          <p:sp>
            <p:nvSpPr>
              <p:cNvPr id="65" name="Ovaal 64">
                <a:extLst>
                  <a:ext uri="{FF2B5EF4-FFF2-40B4-BE49-F238E27FC236}">
                    <a16:creationId xmlns:a16="http://schemas.microsoft.com/office/drawing/2014/main" id="{C31ADDB2-EA01-4449-A5D6-85C111E67FFB}"/>
                  </a:ext>
                </a:extLst>
              </p:cNvPr>
              <p:cNvSpPr/>
              <p:nvPr/>
            </p:nvSpPr>
            <p:spPr>
              <a:xfrm>
                <a:off x="4941888" y="203835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6" name="Ovaal 65">
                <a:extLst>
                  <a:ext uri="{FF2B5EF4-FFF2-40B4-BE49-F238E27FC236}">
                    <a16:creationId xmlns:a16="http://schemas.microsoft.com/office/drawing/2014/main" id="{FDC06D90-7C9F-4AE2-A5FC-AC950B15E230}"/>
                  </a:ext>
                </a:extLst>
              </p:cNvPr>
              <p:cNvSpPr/>
              <p:nvPr/>
            </p:nvSpPr>
            <p:spPr>
              <a:xfrm>
                <a:off x="5126038" y="2040731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pic>
          <p:nvPicPr>
            <p:cNvPr id="13" name="Graphic 12" descr="Draadloze router">
              <a:extLst>
                <a:ext uri="{FF2B5EF4-FFF2-40B4-BE49-F238E27FC236}">
                  <a16:creationId xmlns:a16="http://schemas.microsoft.com/office/drawing/2014/main" id="{72EED48F-0C10-479A-BB32-AFEE08D94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10340" y="5791761"/>
              <a:ext cx="900000" cy="900000"/>
            </a:xfrm>
            <a:prstGeom prst="rect">
              <a:avLst/>
            </a:prstGeom>
          </p:spPr>
        </p:pic>
        <p:pic>
          <p:nvPicPr>
            <p:cNvPr id="14" name="Graphic 13" descr="Verrekijker">
              <a:extLst>
                <a:ext uri="{FF2B5EF4-FFF2-40B4-BE49-F238E27FC236}">
                  <a16:creationId xmlns:a16="http://schemas.microsoft.com/office/drawing/2014/main" id="{ACC8AF2D-8BDF-49F9-8AAD-4DB8241CA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510340" y="3538823"/>
              <a:ext cx="900000" cy="900000"/>
            </a:xfrm>
            <a:prstGeom prst="rect">
              <a:avLst/>
            </a:prstGeom>
          </p:spPr>
        </p:pic>
        <p:pic>
          <p:nvPicPr>
            <p:cNvPr id="15" name="Graphic 14" descr="Kaart met speld">
              <a:extLst>
                <a:ext uri="{FF2B5EF4-FFF2-40B4-BE49-F238E27FC236}">
                  <a16:creationId xmlns:a16="http://schemas.microsoft.com/office/drawing/2014/main" id="{783014F9-9775-4A9C-8C13-484FD89C7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510340" y="4665293"/>
              <a:ext cx="900000" cy="900000"/>
            </a:xfrm>
            <a:prstGeom prst="rect">
              <a:avLst/>
            </a:prstGeom>
          </p:spPr>
        </p:pic>
        <p:pic>
          <p:nvPicPr>
            <p:cNvPr id="16" name="Graphic 15" descr="Webcam">
              <a:extLst>
                <a:ext uri="{FF2B5EF4-FFF2-40B4-BE49-F238E27FC236}">
                  <a16:creationId xmlns:a16="http://schemas.microsoft.com/office/drawing/2014/main" id="{238EEEC1-1BDF-47BF-9C78-155FEE21B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510340" y="2412353"/>
              <a:ext cx="900000" cy="900000"/>
            </a:xfrm>
            <a:prstGeom prst="rect">
              <a:avLst/>
            </a:prstGeom>
          </p:spPr>
        </p:pic>
        <p:pic>
          <p:nvPicPr>
            <p:cNvPr id="17" name="Graphic 16" descr="Hoorn">
              <a:extLst>
                <a:ext uri="{FF2B5EF4-FFF2-40B4-BE49-F238E27FC236}">
                  <a16:creationId xmlns:a16="http://schemas.microsoft.com/office/drawing/2014/main" id="{31F52B9F-3EE3-4B0C-B01D-1AE508292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620428" y="6954181"/>
              <a:ext cx="679825" cy="679825"/>
            </a:xfrm>
            <a:prstGeom prst="rect">
              <a:avLst/>
            </a:prstGeom>
          </p:spPr>
        </p:pic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43FDE98C-08ED-4584-9EED-38C3D6222082}"/>
                </a:ext>
              </a:extLst>
            </p:cNvPr>
            <p:cNvGrpSpPr/>
            <p:nvPr/>
          </p:nvGrpSpPr>
          <p:grpSpPr>
            <a:xfrm>
              <a:off x="2788413" y="5590871"/>
              <a:ext cx="6822831" cy="2166456"/>
              <a:chOff x="1932632" y="3971411"/>
              <a:chExt cx="6822831" cy="2166456"/>
            </a:xfrm>
          </p:grpSpPr>
          <p:sp>
            <p:nvSpPr>
              <p:cNvPr id="58" name="Rechthoek 57">
                <a:extLst>
                  <a:ext uri="{FF2B5EF4-FFF2-40B4-BE49-F238E27FC236}">
                    <a16:creationId xmlns:a16="http://schemas.microsoft.com/office/drawing/2014/main" id="{EC5CF5B5-E154-4566-AF5A-D18F998C4721}"/>
                  </a:ext>
                </a:extLst>
              </p:cNvPr>
              <p:cNvSpPr/>
              <p:nvPr/>
            </p:nvSpPr>
            <p:spPr>
              <a:xfrm>
                <a:off x="1932632" y="4344238"/>
                <a:ext cx="6822831" cy="17936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nl-NL" sz="1200" dirty="0" err="1">
                    <a:solidFill>
                      <a:schemeClr val="tx1"/>
                    </a:solidFill>
                  </a:rPr>
                  <a:t>Unmanned</a:t>
                </a:r>
                <a:r>
                  <a:rPr lang="nl-NL" sz="1200" dirty="0">
                    <a:solidFill>
                      <a:schemeClr val="tx1"/>
                    </a:solidFill>
                  </a:rPr>
                  <a:t> </a:t>
                </a:r>
                <a:r>
                  <a:rPr lang="nl-NL" sz="1200" dirty="0" err="1">
                    <a:solidFill>
                      <a:schemeClr val="tx1"/>
                    </a:solidFill>
                  </a:rPr>
                  <a:t>ship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hthoek 58">
                <a:extLst>
                  <a:ext uri="{FF2B5EF4-FFF2-40B4-BE49-F238E27FC236}">
                    <a16:creationId xmlns:a16="http://schemas.microsoft.com/office/drawing/2014/main" id="{059B6CB5-7DFB-461D-84D1-6B7193A8D643}"/>
                  </a:ext>
                </a:extLst>
              </p:cNvPr>
              <p:cNvSpPr/>
              <p:nvPr/>
            </p:nvSpPr>
            <p:spPr>
              <a:xfrm>
                <a:off x="4000919" y="4609751"/>
                <a:ext cx="1477108" cy="132638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pic>
            <p:nvPicPr>
              <p:cNvPr id="60" name="Picture 4" descr="Afbeeldingsresultaat voor ship icon">
                <a:extLst>
                  <a:ext uri="{FF2B5EF4-FFF2-40B4-BE49-F238E27FC236}">
                    <a16:creationId xmlns:a16="http://schemas.microsoft.com/office/drawing/2014/main" id="{C8E3C1A0-F60F-4308-80C4-11FAC167E4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5237" y="3971411"/>
                <a:ext cx="1543736" cy="15528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1" name="Pijl: rechts 60">
                <a:extLst>
                  <a:ext uri="{FF2B5EF4-FFF2-40B4-BE49-F238E27FC236}">
                    <a16:creationId xmlns:a16="http://schemas.microsoft.com/office/drawing/2014/main" id="{AB560D88-36CC-411D-A453-D34265D693B3}"/>
                  </a:ext>
                </a:extLst>
              </p:cNvPr>
              <p:cNvSpPr/>
              <p:nvPr/>
            </p:nvSpPr>
            <p:spPr>
              <a:xfrm>
                <a:off x="2874987" y="5091071"/>
                <a:ext cx="1050587" cy="359923"/>
              </a:xfrm>
              <a:prstGeom prst="rightArrow">
                <a:avLst/>
              </a:prstGeom>
              <a:solidFill>
                <a:srgbClr val="002060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2" name="Pijl: rechts 61">
                <a:extLst>
                  <a:ext uri="{FF2B5EF4-FFF2-40B4-BE49-F238E27FC236}">
                    <a16:creationId xmlns:a16="http://schemas.microsoft.com/office/drawing/2014/main" id="{82ABCB32-2843-4EFB-95A3-4269F795722C}"/>
                  </a:ext>
                </a:extLst>
              </p:cNvPr>
              <p:cNvSpPr/>
              <p:nvPr/>
            </p:nvSpPr>
            <p:spPr>
              <a:xfrm rot="20543422">
                <a:off x="5796138" y="4873741"/>
                <a:ext cx="1050587" cy="359923"/>
              </a:xfrm>
              <a:prstGeom prst="rightArrow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pic>
            <p:nvPicPr>
              <p:cNvPr id="63" name="Graphic 62" descr="Computer">
                <a:extLst>
                  <a:ext uri="{FF2B5EF4-FFF2-40B4-BE49-F238E27FC236}">
                    <a16:creationId xmlns:a16="http://schemas.microsoft.com/office/drawing/2014/main" id="{0931F21F-E58B-4284-9CC6-972DB56E7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164204" y="4708691"/>
                <a:ext cx="1151374" cy="1151374"/>
              </a:xfrm>
              <a:prstGeom prst="rect">
                <a:avLst/>
              </a:prstGeom>
            </p:spPr>
          </p:pic>
        </p:grpSp>
        <p:sp>
          <p:nvSpPr>
            <p:cNvPr id="19" name="Pijl: rechts 18">
              <a:extLst>
                <a:ext uri="{FF2B5EF4-FFF2-40B4-BE49-F238E27FC236}">
                  <a16:creationId xmlns:a16="http://schemas.microsoft.com/office/drawing/2014/main" id="{BC6653D9-C70E-41CA-8B16-AB2D0FBBE4AB}"/>
                </a:ext>
              </a:extLst>
            </p:cNvPr>
            <p:cNvSpPr/>
            <p:nvPr/>
          </p:nvSpPr>
          <p:spPr>
            <a:xfrm rot="588386">
              <a:off x="6640196" y="7086890"/>
              <a:ext cx="1050587" cy="359923"/>
            </a:xfrm>
            <a:prstGeom prst="rightArrow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pic>
          <p:nvPicPr>
            <p:cNvPr id="20" name="Graphic 19" descr="Satelliet">
              <a:extLst>
                <a:ext uri="{FF2B5EF4-FFF2-40B4-BE49-F238E27FC236}">
                  <a16:creationId xmlns:a16="http://schemas.microsoft.com/office/drawing/2014/main" id="{490C0388-D3FA-4300-9B5E-5724B4991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88386">
              <a:off x="6829454" y="6930816"/>
              <a:ext cx="672071" cy="672071"/>
            </a:xfrm>
            <a:prstGeom prst="rect">
              <a:avLst/>
            </a:prstGeom>
          </p:spPr>
        </p:pic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1E12440E-F6FE-481F-A650-5CFC7C9E3FA3}"/>
                </a:ext>
              </a:extLst>
            </p:cNvPr>
            <p:cNvGrpSpPr/>
            <p:nvPr/>
          </p:nvGrpSpPr>
          <p:grpSpPr>
            <a:xfrm>
              <a:off x="7867886" y="6971463"/>
              <a:ext cx="810570" cy="751116"/>
              <a:chOff x="7670239" y="6933363"/>
              <a:chExt cx="810570" cy="751116"/>
            </a:xfrm>
          </p:grpSpPr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7ACB4A22-BCA1-435C-99B2-46F547D28B74}"/>
                  </a:ext>
                </a:extLst>
              </p:cNvPr>
              <p:cNvSpPr/>
              <p:nvPr/>
            </p:nvSpPr>
            <p:spPr>
              <a:xfrm>
                <a:off x="7670239" y="6933363"/>
                <a:ext cx="810570" cy="7511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grpSp>
            <p:nvGrpSpPr>
              <p:cNvPr id="24" name="Groep 23">
                <a:extLst>
                  <a:ext uri="{FF2B5EF4-FFF2-40B4-BE49-F238E27FC236}">
                    <a16:creationId xmlns:a16="http://schemas.microsoft.com/office/drawing/2014/main" id="{3CEBE8BB-D0A2-4C8B-BA3A-F378BD3A1AB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78575" y="7011972"/>
                <a:ext cx="593899" cy="593899"/>
                <a:chOff x="4474368" y="1549399"/>
                <a:chExt cx="1174751" cy="1174751"/>
              </a:xfrm>
            </p:grpSpPr>
            <p:grpSp>
              <p:nvGrpSpPr>
                <p:cNvPr id="25" name="Graphic 19">
                  <a:extLst>
                    <a:ext uri="{FF2B5EF4-FFF2-40B4-BE49-F238E27FC236}">
                      <a16:creationId xmlns:a16="http://schemas.microsoft.com/office/drawing/2014/main" id="{EB28E6A9-D5C3-4BFB-BD59-080DE09CF55D}"/>
                    </a:ext>
                  </a:extLst>
                </p:cNvPr>
                <p:cNvGrpSpPr/>
                <p:nvPr/>
              </p:nvGrpSpPr>
              <p:grpSpPr>
                <a:xfrm>
                  <a:off x="4474368" y="1549399"/>
                  <a:ext cx="1174751" cy="1174751"/>
                  <a:chOff x="4474368" y="1549399"/>
                  <a:chExt cx="1174751" cy="1174751"/>
                </a:xfrm>
              </p:grpSpPr>
              <p:sp>
                <p:nvSpPr>
                  <p:cNvPr id="28" name="Vrije vorm: vorm 27">
                    <a:extLst>
                      <a:ext uri="{FF2B5EF4-FFF2-40B4-BE49-F238E27FC236}">
                        <a16:creationId xmlns:a16="http://schemas.microsoft.com/office/drawing/2014/main" id="{9AFAFE61-10CB-430F-AF86-2AFDE8828BBD}"/>
                      </a:ext>
                    </a:extLst>
                  </p:cNvPr>
                  <p:cNvSpPr/>
                  <p:nvPr/>
                </p:nvSpPr>
                <p:spPr>
                  <a:xfrm>
                    <a:off x="4765809" y="2036802"/>
                    <a:ext cx="89292" cy="133938"/>
                  </a:xfrm>
                  <a:custGeom>
                    <a:avLst/>
                    <a:gdLst>
                      <a:gd name="connsiteX0" fmla="*/ 47649 w 89292"/>
                      <a:gd name="connsiteY0" fmla="*/ 3771 h 133938"/>
                      <a:gd name="connsiteX1" fmla="*/ 2093 w 89292"/>
                      <a:gd name="connsiteY1" fmla="*/ 40495 h 133938"/>
                      <a:gd name="connsiteX2" fmla="*/ 78019 w 89292"/>
                      <a:gd name="connsiteY2" fmla="*/ 113941 h 133938"/>
                      <a:gd name="connsiteX3" fmla="*/ 47649 w 89292"/>
                      <a:gd name="connsiteY3" fmla="*/ 3771 h 133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9292" h="133938">
                        <a:moveTo>
                          <a:pt x="47649" y="3771"/>
                        </a:moveTo>
                        <a:cubicBezTo>
                          <a:pt x="20124" y="-3116"/>
                          <a:pt x="2093" y="11598"/>
                          <a:pt x="2093" y="40495"/>
                        </a:cubicBezTo>
                        <a:cubicBezTo>
                          <a:pt x="2093" y="78748"/>
                          <a:pt x="39107" y="172469"/>
                          <a:pt x="78019" y="113941"/>
                        </a:cubicBezTo>
                        <a:cubicBezTo>
                          <a:pt x="116931" y="55412"/>
                          <a:pt x="47649" y="3771"/>
                          <a:pt x="47649" y="3771"/>
                        </a:cubicBezTo>
                        <a:close/>
                      </a:path>
                    </a:pathLst>
                  </a:custGeom>
                  <a:solidFill>
                    <a:srgbClr val="FFE1B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29" name="Vrije vorm: vorm 28">
                    <a:extLst>
                      <a:ext uri="{FF2B5EF4-FFF2-40B4-BE49-F238E27FC236}">
                        <a16:creationId xmlns:a16="http://schemas.microsoft.com/office/drawing/2014/main" id="{CA12035C-8F5D-4009-9740-F7191DC1BAD3}"/>
                      </a:ext>
                    </a:extLst>
                  </p:cNvPr>
                  <p:cNvSpPr/>
                  <p:nvPr/>
                </p:nvSpPr>
                <p:spPr>
                  <a:xfrm>
                    <a:off x="5257555" y="2036802"/>
                    <a:ext cx="97663" cy="133938"/>
                  </a:xfrm>
                  <a:custGeom>
                    <a:avLst/>
                    <a:gdLst>
                      <a:gd name="connsiteX0" fmla="*/ 48191 w 97663"/>
                      <a:gd name="connsiteY0" fmla="*/ 3771 h 133938"/>
                      <a:gd name="connsiteX1" fmla="*/ 97918 w 97663"/>
                      <a:gd name="connsiteY1" fmla="*/ 40495 h 133938"/>
                      <a:gd name="connsiteX2" fmla="*/ 15041 w 97663"/>
                      <a:gd name="connsiteY2" fmla="*/ 113941 h 133938"/>
                      <a:gd name="connsiteX3" fmla="*/ 48191 w 97663"/>
                      <a:gd name="connsiteY3" fmla="*/ 3771 h 133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7663" h="133938">
                        <a:moveTo>
                          <a:pt x="48191" y="3771"/>
                        </a:moveTo>
                        <a:cubicBezTo>
                          <a:pt x="78235" y="-3116"/>
                          <a:pt x="97918" y="11598"/>
                          <a:pt x="97918" y="40495"/>
                        </a:cubicBezTo>
                        <a:cubicBezTo>
                          <a:pt x="97918" y="78748"/>
                          <a:pt x="57516" y="172469"/>
                          <a:pt x="15041" y="113941"/>
                        </a:cubicBezTo>
                        <a:cubicBezTo>
                          <a:pt x="-27434" y="55412"/>
                          <a:pt x="48191" y="3771"/>
                          <a:pt x="48191" y="3771"/>
                        </a:cubicBezTo>
                        <a:close/>
                      </a:path>
                    </a:pathLst>
                  </a:custGeom>
                  <a:solidFill>
                    <a:srgbClr val="FFE1B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30" name="Vrije vorm: vorm 29">
                    <a:extLst>
                      <a:ext uri="{FF2B5EF4-FFF2-40B4-BE49-F238E27FC236}">
                        <a16:creationId xmlns:a16="http://schemas.microsoft.com/office/drawing/2014/main" id="{98F85B22-7506-4740-8AA9-34A4E8D9E0AA}"/>
                      </a:ext>
                    </a:extLst>
                  </p:cNvPr>
                  <p:cNvSpPr/>
                  <p:nvPr/>
                </p:nvSpPr>
                <p:spPr>
                  <a:xfrm>
                    <a:off x="4858121" y="2245047"/>
                    <a:ext cx="404605" cy="351588"/>
                  </a:xfrm>
                  <a:custGeom>
                    <a:avLst/>
                    <a:gdLst>
                      <a:gd name="connsiteX0" fmla="*/ 2093 w 404605"/>
                      <a:gd name="connsiteY0" fmla="*/ 125581 h 351588"/>
                      <a:gd name="connsiteX1" fmla="*/ 38563 w 404605"/>
                      <a:gd name="connsiteY1" fmla="*/ 2093 h 351588"/>
                      <a:gd name="connsiteX2" fmla="*/ 369073 w 404605"/>
                      <a:gd name="connsiteY2" fmla="*/ 2093 h 351588"/>
                      <a:gd name="connsiteX3" fmla="*/ 405041 w 404605"/>
                      <a:gd name="connsiteY3" fmla="*/ 125581 h 351588"/>
                      <a:gd name="connsiteX4" fmla="*/ 203818 w 404605"/>
                      <a:gd name="connsiteY4" fmla="*/ 350963 h 351588"/>
                      <a:gd name="connsiteX5" fmla="*/ 2093 w 404605"/>
                      <a:gd name="connsiteY5" fmla="*/ 125581 h 351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4605" h="351588">
                        <a:moveTo>
                          <a:pt x="2093" y="125581"/>
                        </a:moveTo>
                        <a:cubicBezTo>
                          <a:pt x="43156" y="99142"/>
                          <a:pt x="38563" y="20453"/>
                          <a:pt x="38563" y="2093"/>
                        </a:cubicBezTo>
                        <a:lnTo>
                          <a:pt x="369073" y="2093"/>
                        </a:lnTo>
                        <a:cubicBezTo>
                          <a:pt x="369073" y="20453"/>
                          <a:pt x="363980" y="99142"/>
                          <a:pt x="405041" y="125581"/>
                        </a:cubicBezTo>
                        <a:lnTo>
                          <a:pt x="203818" y="350963"/>
                        </a:lnTo>
                        <a:lnTo>
                          <a:pt x="2093" y="125581"/>
                        </a:lnTo>
                        <a:close/>
                      </a:path>
                    </a:pathLst>
                  </a:custGeom>
                  <a:solidFill>
                    <a:srgbClr val="FFD7A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31" name="Vrije vorm: vorm 30">
                    <a:extLst>
                      <a:ext uri="{FF2B5EF4-FFF2-40B4-BE49-F238E27FC236}">
                        <a16:creationId xmlns:a16="http://schemas.microsoft.com/office/drawing/2014/main" id="{8C27646F-C434-4C0E-9023-99F478334606}"/>
                      </a:ext>
                    </a:extLst>
                  </p:cNvPr>
                  <p:cNvSpPr/>
                  <p:nvPr/>
                </p:nvSpPr>
                <p:spPr>
                  <a:xfrm>
                    <a:off x="4894591" y="2245047"/>
                    <a:ext cx="368330" cy="203698"/>
                  </a:xfrm>
                  <a:custGeom>
                    <a:avLst/>
                    <a:gdLst>
                      <a:gd name="connsiteX0" fmla="*/ 295878 w 368330"/>
                      <a:gd name="connsiteY0" fmla="*/ 204072 h 203697"/>
                      <a:gd name="connsiteX1" fmla="*/ 368571 w 368330"/>
                      <a:gd name="connsiteY1" fmla="*/ 125581 h 203697"/>
                      <a:gd name="connsiteX2" fmla="*/ 332602 w 368330"/>
                      <a:gd name="connsiteY2" fmla="*/ 2093 h 203697"/>
                      <a:gd name="connsiteX3" fmla="*/ 2093 w 368330"/>
                      <a:gd name="connsiteY3" fmla="*/ 2093 h 203697"/>
                      <a:gd name="connsiteX4" fmla="*/ 295878 w 368330"/>
                      <a:gd name="connsiteY4" fmla="*/ 204072 h 2036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8330" h="203697">
                        <a:moveTo>
                          <a:pt x="295878" y="204072"/>
                        </a:moveTo>
                        <a:lnTo>
                          <a:pt x="368571" y="125581"/>
                        </a:lnTo>
                        <a:cubicBezTo>
                          <a:pt x="327507" y="99145"/>
                          <a:pt x="332602" y="20453"/>
                          <a:pt x="332602" y="2093"/>
                        </a:cubicBezTo>
                        <a:lnTo>
                          <a:pt x="2093" y="2093"/>
                        </a:lnTo>
                        <a:cubicBezTo>
                          <a:pt x="25805" y="70270"/>
                          <a:pt x="182650" y="187240"/>
                          <a:pt x="295878" y="204072"/>
                        </a:cubicBezTo>
                        <a:close/>
                      </a:path>
                    </a:pathLst>
                  </a:custGeom>
                  <a:solidFill>
                    <a:srgbClr val="FDC88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32" name="Vrije vorm: vorm 31">
                    <a:extLst>
                      <a:ext uri="{FF2B5EF4-FFF2-40B4-BE49-F238E27FC236}">
                        <a16:creationId xmlns:a16="http://schemas.microsoft.com/office/drawing/2014/main" id="{E5062736-E70A-4258-8536-D494A0567124}"/>
                      </a:ext>
                    </a:extLst>
                  </p:cNvPr>
                  <p:cNvSpPr/>
                  <p:nvPr/>
                </p:nvSpPr>
                <p:spPr>
                  <a:xfrm>
                    <a:off x="4802788" y="1804367"/>
                    <a:ext cx="516221" cy="535753"/>
                  </a:xfrm>
                  <a:custGeom>
                    <a:avLst/>
                    <a:gdLst>
                      <a:gd name="connsiteX0" fmla="*/ 516215 w 516220"/>
                      <a:gd name="connsiteY0" fmla="*/ 204072 h 535753"/>
                      <a:gd name="connsiteX1" fmla="*/ 259154 w 516220"/>
                      <a:gd name="connsiteY1" fmla="*/ 534582 h 535753"/>
                      <a:gd name="connsiteX2" fmla="*/ 2093 w 516220"/>
                      <a:gd name="connsiteY2" fmla="*/ 204072 h 535753"/>
                      <a:gd name="connsiteX3" fmla="*/ 259154 w 516220"/>
                      <a:gd name="connsiteY3" fmla="*/ 2093 h 535753"/>
                      <a:gd name="connsiteX4" fmla="*/ 516215 w 516220"/>
                      <a:gd name="connsiteY4" fmla="*/ 204072 h 535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6220" h="535753">
                        <a:moveTo>
                          <a:pt x="516215" y="204072"/>
                        </a:moveTo>
                        <a:cubicBezTo>
                          <a:pt x="516215" y="351114"/>
                          <a:pt x="431547" y="534582"/>
                          <a:pt x="259154" y="534582"/>
                        </a:cubicBezTo>
                        <a:cubicBezTo>
                          <a:pt x="86761" y="534582"/>
                          <a:pt x="2093" y="351114"/>
                          <a:pt x="2093" y="204072"/>
                        </a:cubicBezTo>
                        <a:cubicBezTo>
                          <a:pt x="2093" y="57030"/>
                          <a:pt x="117185" y="2093"/>
                          <a:pt x="259154" y="2093"/>
                        </a:cubicBezTo>
                        <a:cubicBezTo>
                          <a:pt x="401123" y="2093"/>
                          <a:pt x="516215" y="57030"/>
                          <a:pt x="516215" y="204072"/>
                        </a:cubicBezTo>
                        <a:close/>
                      </a:path>
                    </a:pathLst>
                  </a:custGeom>
                  <a:solidFill>
                    <a:srgbClr val="FFE1B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33" name="Vrije vorm: vorm 32">
                    <a:extLst>
                      <a:ext uri="{FF2B5EF4-FFF2-40B4-BE49-F238E27FC236}">
                        <a16:creationId xmlns:a16="http://schemas.microsoft.com/office/drawing/2014/main" id="{B40A2106-07BE-4FB0-8967-6B0C9A2C39E5}"/>
                      </a:ext>
                    </a:extLst>
                  </p:cNvPr>
                  <p:cNvSpPr/>
                  <p:nvPr/>
                </p:nvSpPr>
                <p:spPr>
                  <a:xfrm>
                    <a:off x="4802788" y="1914537"/>
                    <a:ext cx="516221" cy="454832"/>
                  </a:xfrm>
                  <a:custGeom>
                    <a:avLst/>
                    <a:gdLst>
                      <a:gd name="connsiteX0" fmla="*/ 510191 w 516220"/>
                      <a:gd name="connsiteY0" fmla="*/ 40332 h 454832"/>
                      <a:gd name="connsiteX1" fmla="*/ 479494 w 516220"/>
                      <a:gd name="connsiteY1" fmla="*/ 2093 h 454832"/>
                      <a:gd name="connsiteX2" fmla="*/ 479494 w 516220"/>
                      <a:gd name="connsiteY2" fmla="*/ 20454 h 454832"/>
                      <a:gd name="connsiteX3" fmla="*/ 424409 w 516220"/>
                      <a:gd name="connsiteY3" fmla="*/ 259154 h 454832"/>
                      <a:gd name="connsiteX4" fmla="*/ 348374 w 516220"/>
                      <a:gd name="connsiteY4" fmla="*/ 267600 h 454832"/>
                      <a:gd name="connsiteX5" fmla="*/ 169934 w 516220"/>
                      <a:gd name="connsiteY5" fmla="*/ 267600 h 454832"/>
                      <a:gd name="connsiteX6" fmla="*/ 93899 w 516220"/>
                      <a:gd name="connsiteY6" fmla="*/ 259154 h 454832"/>
                      <a:gd name="connsiteX7" fmla="*/ 38814 w 516220"/>
                      <a:gd name="connsiteY7" fmla="*/ 20454 h 454832"/>
                      <a:gd name="connsiteX8" fmla="*/ 38814 w 516220"/>
                      <a:gd name="connsiteY8" fmla="*/ 2093 h 454832"/>
                      <a:gd name="connsiteX9" fmla="*/ 8117 w 516220"/>
                      <a:gd name="connsiteY9" fmla="*/ 40332 h 454832"/>
                      <a:gd name="connsiteX10" fmla="*/ 2093 w 516220"/>
                      <a:gd name="connsiteY10" fmla="*/ 94058 h 454832"/>
                      <a:gd name="connsiteX11" fmla="*/ 259154 w 516220"/>
                      <a:gd name="connsiteY11" fmla="*/ 453099 h 454832"/>
                      <a:gd name="connsiteX12" fmla="*/ 516215 w 516220"/>
                      <a:gd name="connsiteY12" fmla="*/ 94058 h 454832"/>
                      <a:gd name="connsiteX13" fmla="*/ 510191 w 516220"/>
                      <a:gd name="connsiteY13" fmla="*/ 40332 h 454832"/>
                      <a:gd name="connsiteX14" fmla="*/ 204066 w 516220"/>
                      <a:gd name="connsiteY14" fmla="*/ 302765 h 454832"/>
                      <a:gd name="connsiteX15" fmla="*/ 314236 w 516220"/>
                      <a:gd name="connsiteY15" fmla="*/ 302765 h 454832"/>
                      <a:gd name="connsiteX16" fmla="*/ 347930 w 516220"/>
                      <a:gd name="connsiteY16" fmla="*/ 324932 h 454832"/>
                      <a:gd name="connsiteX17" fmla="*/ 261177 w 516220"/>
                      <a:gd name="connsiteY17" fmla="*/ 339486 h 454832"/>
                      <a:gd name="connsiteX18" fmla="*/ 171201 w 516220"/>
                      <a:gd name="connsiteY18" fmla="*/ 323400 h 454832"/>
                      <a:gd name="connsiteX19" fmla="*/ 204066 w 516220"/>
                      <a:gd name="connsiteY19" fmla="*/ 302765 h 454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516220" h="454832">
                        <a:moveTo>
                          <a:pt x="510191" y="40332"/>
                        </a:moveTo>
                        <a:cubicBezTo>
                          <a:pt x="495379" y="21472"/>
                          <a:pt x="479494" y="2093"/>
                          <a:pt x="479494" y="2093"/>
                        </a:cubicBezTo>
                        <a:lnTo>
                          <a:pt x="479494" y="20454"/>
                        </a:lnTo>
                        <a:cubicBezTo>
                          <a:pt x="484084" y="186855"/>
                          <a:pt x="424409" y="259154"/>
                          <a:pt x="424409" y="259154"/>
                        </a:cubicBezTo>
                        <a:lnTo>
                          <a:pt x="348374" y="267600"/>
                        </a:lnTo>
                        <a:cubicBezTo>
                          <a:pt x="289075" y="274189"/>
                          <a:pt x="229233" y="274189"/>
                          <a:pt x="169934" y="267600"/>
                        </a:cubicBezTo>
                        <a:lnTo>
                          <a:pt x="93899" y="259154"/>
                        </a:lnTo>
                        <a:cubicBezTo>
                          <a:pt x="93899" y="259154"/>
                          <a:pt x="34224" y="186855"/>
                          <a:pt x="38814" y="20454"/>
                        </a:cubicBezTo>
                        <a:lnTo>
                          <a:pt x="38814" y="2093"/>
                        </a:lnTo>
                        <a:cubicBezTo>
                          <a:pt x="38814" y="2093"/>
                          <a:pt x="22926" y="21469"/>
                          <a:pt x="8117" y="40332"/>
                        </a:cubicBezTo>
                        <a:cubicBezTo>
                          <a:pt x="4258" y="56709"/>
                          <a:pt x="2093" y="74514"/>
                          <a:pt x="2093" y="94058"/>
                        </a:cubicBezTo>
                        <a:cubicBezTo>
                          <a:pt x="2093" y="241100"/>
                          <a:pt x="86761" y="453099"/>
                          <a:pt x="259154" y="453099"/>
                        </a:cubicBezTo>
                        <a:cubicBezTo>
                          <a:pt x="431547" y="453099"/>
                          <a:pt x="516215" y="241100"/>
                          <a:pt x="516215" y="94058"/>
                        </a:cubicBezTo>
                        <a:cubicBezTo>
                          <a:pt x="516215" y="74514"/>
                          <a:pt x="514050" y="56709"/>
                          <a:pt x="510191" y="40332"/>
                        </a:cubicBezTo>
                        <a:close/>
                        <a:moveTo>
                          <a:pt x="204066" y="302765"/>
                        </a:moveTo>
                        <a:lnTo>
                          <a:pt x="314236" y="302765"/>
                        </a:lnTo>
                        <a:cubicBezTo>
                          <a:pt x="329340" y="302765"/>
                          <a:pt x="342291" y="311898"/>
                          <a:pt x="347930" y="324932"/>
                        </a:cubicBezTo>
                        <a:cubicBezTo>
                          <a:pt x="327588" y="333783"/>
                          <a:pt x="296367" y="339486"/>
                          <a:pt x="261177" y="339486"/>
                        </a:cubicBezTo>
                        <a:cubicBezTo>
                          <a:pt x="224020" y="339486"/>
                          <a:pt x="191362" y="333113"/>
                          <a:pt x="171201" y="323400"/>
                        </a:cubicBezTo>
                        <a:cubicBezTo>
                          <a:pt x="177181" y="311223"/>
                          <a:pt x="189584" y="302765"/>
                          <a:pt x="204066" y="302765"/>
                        </a:cubicBezTo>
                        <a:close/>
                      </a:path>
                    </a:pathLst>
                  </a:custGeom>
                  <a:solidFill>
                    <a:srgbClr val="A7795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34" name="Vrije vorm: vorm 33">
                    <a:extLst>
                      <a:ext uri="{FF2B5EF4-FFF2-40B4-BE49-F238E27FC236}">
                        <a16:creationId xmlns:a16="http://schemas.microsoft.com/office/drawing/2014/main" id="{B428FCC0-DFAE-4BD9-B25E-468EF05E2116}"/>
                      </a:ext>
                    </a:extLst>
                  </p:cNvPr>
                  <p:cNvSpPr/>
                  <p:nvPr/>
                </p:nvSpPr>
                <p:spPr>
                  <a:xfrm>
                    <a:off x="4792458" y="1924884"/>
                    <a:ext cx="66969" cy="159052"/>
                  </a:xfrm>
                  <a:custGeom>
                    <a:avLst/>
                    <a:gdLst>
                      <a:gd name="connsiteX0" fmla="*/ 67505 w 66969"/>
                      <a:gd name="connsiteY0" fmla="*/ 35109 h 159051"/>
                      <a:gd name="connsiteX1" fmla="*/ 49144 w 66969"/>
                      <a:gd name="connsiteY1" fmla="*/ 157001 h 159051"/>
                      <a:gd name="connsiteX2" fmla="*/ 12420 w 66969"/>
                      <a:gd name="connsiteY2" fmla="*/ 136684 h 159051"/>
                      <a:gd name="connsiteX3" fmla="*/ 2093 w 66969"/>
                      <a:gd name="connsiteY3" fmla="*/ 2093 h 159051"/>
                      <a:gd name="connsiteX4" fmla="*/ 67505 w 66969"/>
                      <a:gd name="connsiteY4" fmla="*/ 35109 h 1590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6969" h="159051">
                        <a:moveTo>
                          <a:pt x="67505" y="35109"/>
                        </a:moveTo>
                        <a:cubicBezTo>
                          <a:pt x="59854" y="57116"/>
                          <a:pt x="49144" y="157001"/>
                          <a:pt x="49144" y="157001"/>
                        </a:cubicBezTo>
                        <a:lnTo>
                          <a:pt x="12420" y="136684"/>
                        </a:lnTo>
                        <a:lnTo>
                          <a:pt x="2093" y="2093"/>
                        </a:lnTo>
                        <a:lnTo>
                          <a:pt x="67505" y="35109"/>
                        </a:lnTo>
                        <a:close/>
                      </a:path>
                    </a:pathLst>
                  </a:custGeom>
                  <a:solidFill>
                    <a:srgbClr val="543D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35" name="Vrije vorm: vorm 34">
                    <a:extLst>
                      <a:ext uri="{FF2B5EF4-FFF2-40B4-BE49-F238E27FC236}">
                        <a16:creationId xmlns:a16="http://schemas.microsoft.com/office/drawing/2014/main" id="{A5136F92-FF75-4E41-A7BE-C99F5769482E}"/>
                      </a:ext>
                    </a:extLst>
                  </p:cNvPr>
                  <p:cNvSpPr/>
                  <p:nvPr/>
                </p:nvSpPr>
                <p:spPr>
                  <a:xfrm>
                    <a:off x="5261825" y="1924884"/>
                    <a:ext cx="66969" cy="159052"/>
                  </a:xfrm>
                  <a:custGeom>
                    <a:avLst/>
                    <a:gdLst>
                      <a:gd name="connsiteX0" fmla="*/ 2093 w 66969"/>
                      <a:gd name="connsiteY0" fmla="*/ 35109 h 159051"/>
                      <a:gd name="connsiteX1" fmla="*/ 20453 w 66969"/>
                      <a:gd name="connsiteY1" fmla="*/ 157001 h 159051"/>
                      <a:gd name="connsiteX2" fmla="*/ 57178 w 66969"/>
                      <a:gd name="connsiteY2" fmla="*/ 136684 h 159051"/>
                      <a:gd name="connsiteX3" fmla="*/ 67505 w 66969"/>
                      <a:gd name="connsiteY3" fmla="*/ 2093 h 159051"/>
                      <a:gd name="connsiteX4" fmla="*/ 2093 w 66969"/>
                      <a:gd name="connsiteY4" fmla="*/ 35109 h 1590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6969" h="159051">
                        <a:moveTo>
                          <a:pt x="2093" y="35109"/>
                        </a:moveTo>
                        <a:cubicBezTo>
                          <a:pt x="9744" y="57116"/>
                          <a:pt x="20453" y="157001"/>
                          <a:pt x="20453" y="157001"/>
                        </a:cubicBezTo>
                        <a:lnTo>
                          <a:pt x="57178" y="136684"/>
                        </a:lnTo>
                        <a:lnTo>
                          <a:pt x="67505" y="2093"/>
                        </a:lnTo>
                        <a:lnTo>
                          <a:pt x="2093" y="35109"/>
                        </a:lnTo>
                        <a:close/>
                      </a:path>
                    </a:pathLst>
                  </a:custGeom>
                  <a:solidFill>
                    <a:srgbClr val="543D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36" name="Vrije vorm: vorm 35">
                    <a:extLst>
                      <a:ext uri="{FF2B5EF4-FFF2-40B4-BE49-F238E27FC236}">
                        <a16:creationId xmlns:a16="http://schemas.microsoft.com/office/drawing/2014/main" id="{9594C724-2930-47D6-83F2-98888DF56607}"/>
                      </a:ext>
                    </a:extLst>
                  </p:cNvPr>
                  <p:cNvSpPr/>
                  <p:nvPr/>
                </p:nvSpPr>
                <p:spPr>
                  <a:xfrm>
                    <a:off x="4582445" y="2353665"/>
                    <a:ext cx="957101" cy="371121"/>
                  </a:xfrm>
                  <a:custGeom>
                    <a:avLst/>
                    <a:gdLst>
                      <a:gd name="connsiteX0" fmla="*/ 901813 w 957101"/>
                      <a:gd name="connsiteY0" fmla="*/ 370878 h 371120"/>
                      <a:gd name="connsiteX1" fmla="*/ 956897 w 957101"/>
                      <a:gd name="connsiteY1" fmla="*/ 315793 h 371120"/>
                      <a:gd name="connsiteX2" fmla="*/ 956897 w 957101"/>
                      <a:gd name="connsiteY2" fmla="*/ 230514 h 371120"/>
                      <a:gd name="connsiteX3" fmla="*/ 816993 w 957101"/>
                      <a:gd name="connsiteY3" fmla="*/ 38851 h 371120"/>
                      <a:gd name="connsiteX4" fmla="*/ 702119 w 957101"/>
                      <a:gd name="connsiteY4" fmla="*/ 2093 h 371120"/>
                      <a:gd name="connsiteX5" fmla="*/ 479497 w 957101"/>
                      <a:gd name="connsiteY5" fmla="*/ 113817 h 371120"/>
                      <a:gd name="connsiteX6" fmla="*/ 256874 w 957101"/>
                      <a:gd name="connsiteY6" fmla="*/ 2093 h 371120"/>
                      <a:gd name="connsiteX7" fmla="*/ 141997 w 957101"/>
                      <a:gd name="connsiteY7" fmla="*/ 38851 h 371120"/>
                      <a:gd name="connsiteX8" fmla="*/ 2093 w 957101"/>
                      <a:gd name="connsiteY8" fmla="*/ 230514 h 371120"/>
                      <a:gd name="connsiteX9" fmla="*/ 2093 w 957101"/>
                      <a:gd name="connsiteY9" fmla="*/ 315793 h 371120"/>
                      <a:gd name="connsiteX10" fmla="*/ 57178 w 957101"/>
                      <a:gd name="connsiteY10" fmla="*/ 370878 h 371120"/>
                      <a:gd name="connsiteX11" fmla="*/ 901813 w 957101"/>
                      <a:gd name="connsiteY11" fmla="*/ 370878 h 371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957101" h="371120">
                        <a:moveTo>
                          <a:pt x="901813" y="370878"/>
                        </a:moveTo>
                        <a:cubicBezTo>
                          <a:pt x="932236" y="370878"/>
                          <a:pt x="956897" y="346217"/>
                          <a:pt x="956897" y="315793"/>
                        </a:cubicBezTo>
                        <a:lnTo>
                          <a:pt x="956897" y="230514"/>
                        </a:lnTo>
                        <a:cubicBezTo>
                          <a:pt x="956897" y="149721"/>
                          <a:pt x="893941" y="63470"/>
                          <a:pt x="816993" y="38851"/>
                        </a:cubicBezTo>
                        <a:lnTo>
                          <a:pt x="702119" y="2093"/>
                        </a:lnTo>
                        <a:cubicBezTo>
                          <a:pt x="640315" y="49351"/>
                          <a:pt x="551991" y="113817"/>
                          <a:pt x="479497" y="113817"/>
                        </a:cubicBezTo>
                        <a:cubicBezTo>
                          <a:pt x="407002" y="113817"/>
                          <a:pt x="318678" y="49351"/>
                          <a:pt x="256874" y="2093"/>
                        </a:cubicBezTo>
                        <a:lnTo>
                          <a:pt x="141997" y="38851"/>
                        </a:lnTo>
                        <a:cubicBezTo>
                          <a:pt x="65049" y="63470"/>
                          <a:pt x="2093" y="149721"/>
                          <a:pt x="2093" y="230514"/>
                        </a:cubicBezTo>
                        <a:lnTo>
                          <a:pt x="2093" y="315793"/>
                        </a:lnTo>
                        <a:cubicBezTo>
                          <a:pt x="2093" y="346217"/>
                          <a:pt x="26754" y="370878"/>
                          <a:pt x="57178" y="370878"/>
                        </a:cubicBezTo>
                        <a:lnTo>
                          <a:pt x="901813" y="370878"/>
                        </a:lnTo>
                        <a:close/>
                      </a:path>
                    </a:pathLst>
                  </a:custGeom>
                  <a:solidFill>
                    <a:srgbClr val="E4EB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37" name="Vrije vorm: vorm 36">
                    <a:extLst>
                      <a:ext uri="{FF2B5EF4-FFF2-40B4-BE49-F238E27FC236}">
                        <a16:creationId xmlns:a16="http://schemas.microsoft.com/office/drawing/2014/main" id="{D2066E1B-A408-45CE-A5A2-4418C3EAB52C}"/>
                      </a:ext>
                    </a:extLst>
                  </p:cNvPr>
                  <p:cNvSpPr/>
                  <p:nvPr/>
                </p:nvSpPr>
                <p:spPr>
                  <a:xfrm>
                    <a:off x="5023125" y="2465387"/>
                    <a:ext cx="75340" cy="75340"/>
                  </a:xfrm>
                  <a:custGeom>
                    <a:avLst/>
                    <a:gdLst>
                      <a:gd name="connsiteX0" fmla="*/ 75538 w 75340"/>
                      <a:gd name="connsiteY0" fmla="*/ 57178 h 75340"/>
                      <a:gd name="connsiteX1" fmla="*/ 57178 w 75340"/>
                      <a:gd name="connsiteY1" fmla="*/ 75538 h 75340"/>
                      <a:gd name="connsiteX2" fmla="*/ 20454 w 75340"/>
                      <a:gd name="connsiteY2" fmla="*/ 75538 h 75340"/>
                      <a:gd name="connsiteX3" fmla="*/ 2093 w 75340"/>
                      <a:gd name="connsiteY3" fmla="*/ 57178 h 75340"/>
                      <a:gd name="connsiteX4" fmla="*/ 2093 w 75340"/>
                      <a:gd name="connsiteY4" fmla="*/ 20454 h 75340"/>
                      <a:gd name="connsiteX5" fmla="*/ 20454 w 75340"/>
                      <a:gd name="connsiteY5" fmla="*/ 2093 h 75340"/>
                      <a:gd name="connsiteX6" fmla="*/ 57178 w 75340"/>
                      <a:gd name="connsiteY6" fmla="*/ 2093 h 75340"/>
                      <a:gd name="connsiteX7" fmla="*/ 75538 w 75340"/>
                      <a:gd name="connsiteY7" fmla="*/ 20454 h 75340"/>
                      <a:gd name="connsiteX8" fmla="*/ 75538 w 75340"/>
                      <a:gd name="connsiteY8" fmla="*/ 57178 h 75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5340" h="75340">
                        <a:moveTo>
                          <a:pt x="75538" y="57178"/>
                        </a:moveTo>
                        <a:cubicBezTo>
                          <a:pt x="75538" y="67276"/>
                          <a:pt x="67276" y="75538"/>
                          <a:pt x="57178" y="75538"/>
                        </a:cubicBezTo>
                        <a:lnTo>
                          <a:pt x="20454" y="75538"/>
                        </a:lnTo>
                        <a:cubicBezTo>
                          <a:pt x="10355" y="75538"/>
                          <a:pt x="2093" y="67276"/>
                          <a:pt x="2093" y="57178"/>
                        </a:cubicBezTo>
                        <a:lnTo>
                          <a:pt x="2093" y="20454"/>
                        </a:lnTo>
                        <a:cubicBezTo>
                          <a:pt x="2093" y="10355"/>
                          <a:pt x="10355" y="2093"/>
                          <a:pt x="20454" y="2093"/>
                        </a:cubicBezTo>
                        <a:lnTo>
                          <a:pt x="57178" y="2093"/>
                        </a:lnTo>
                        <a:cubicBezTo>
                          <a:pt x="67276" y="2093"/>
                          <a:pt x="75538" y="10355"/>
                          <a:pt x="75538" y="20454"/>
                        </a:cubicBezTo>
                        <a:lnTo>
                          <a:pt x="75538" y="57178"/>
                        </a:lnTo>
                        <a:close/>
                      </a:path>
                    </a:pathLst>
                  </a:custGeom>
                  <a:solidFill>
                    <a:srgbClr val="54546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38" name="Vrije vorm: vorm 37">
                    <a:extLst>
                      <a:ext uri="{FF2B5EF4-FFF2-40B4-BE49-F238E27FC236}">
                        <a16:creationId xmlns:a16="http://schemas.microsoft.com/office/drawing/2014/main" id="{CB40AAEC-9779-449D-B295-B5A17CDCD44E}"/>
                      </a:ext>
                    </a:extLst>
                  </p:cNvPr>
                  <p:cNvSpPr/>
                  <p:nvPr/>
                </p:nvSpPr>
                <p:spPr>
                  <a:xfrm>
                    <a:off x="5041485" y="2612281"/>
                    <a:ext cx="39065" cy="39065"/>
                  </a:xfrm>
                  <a:custGeom>
                    <a:avLst/>
                    <a:gdLst>
                      <a:gd name="connsiteX0" fmla="*/ 38814 w 39065"/>
                      <a:gd name="connsiteY0" fmla="*/ 20454 h 39065"/>
                      <a:gd name="connsiteX1" fmla="*/ 20453 w 39065"/>
                      <a:gd name="connsiteY1" fmla="*/ 38814 h 39065"/>
                      <a:gd name="connsiteX2" fmla="*/ 2093 w 39065"/>
                      <a:gd name="connsiteY2" fmla="*/ 20454 h 39065"/>
                      <a:gd name="connsiteX3" fmla="*/ 20453 w 39065"/>
                      <a:gd name="connsiteY3" fmla="*/ 2093 h 39065"/>
                      <a:gd name="connsiteX4" fmla="*/ 38814 w 39065"/>
                      <a:gd name="connsiteY4" fmla="*/ 20454 h 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065" h="39065">
                        <a:moveTo>
                          <a:pt x="38814" y="20454"/>
                        </a:moveTo>
                        <a:cubicBezTo>
                          <a:pt x="38814" y="30594"/>
                          <a:pt x="30594" y="38814"/>
                          <a:pt x="20453" y="38814"/>
                        </a:cubicBezTo>
                        <a:cubicBezTo>
                          <a:pt x="10313" y="38814"/>
                          <a:pt x="2093" y="30594"/>
                          <a:pt x="2093" y="20454"/>
                        </a:cubicBezTo>
                        <a:cubicBezTo>
                          <a:pt x="2093" y="10313"/>
                          <a:pt x="10313" y="2093"/>
                          <a:pt x="20453" y="2093"/>
                        </a:cubicBezTo>
                        <a:cubicBezTo>
                          <a:pt x="30594" y="2093"/>
                          <a:pt x="38814" y="10313"/>
                          <a:pt x="38814" y="20454"/>
                        </a:cubicBezTo>
                        <a:close/>
                      </a:path>
                    </a:pathLst>
                  </a:custGeom>
                  <a:solidFill>
                    <a:srgbClr val="D0D7D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39" name="Vrije vorm: vorm 38">
                    <a:extLst>
                      <a:ext uri="{FF2B5EF4-FFF2-40B4-BE49-F238E27FC236}">
                        <a16:creationId xmlns:a16="http://schemas.microsoft.com/office/drawing/2014/main" id="{5F005280-F2AB-4990-ABFC-09FE2198402C}"/>
                      </a:ext>
                    </a:extLst>
                  </p:cNvPr>
                  <p:cNvSpPr/>
                  <p:nvPr/>
                </p:nvSpPr>
                <p:spPr>
                  <a:xfrm>
                    <a:off x="4821146" y="2307071"/>
                    <a:ext cx="242763" cy="242763"/>
                  </a:xfrm>
                  <a:custGeom>
                    <a:avLst/>
                    <a:gdLst>
                      <a:gd name="connsiteX0" fmla="*/ 240793 w 242763"/>
                      <a:gd name="connsiteY0" fmla="*/ 160409 h 242763"/>
                      <a:gd name="connsiteX1" fmla="*/ 164181 w 242763"/>
                      <a:gd name="connsiteY1" fmla="*/ 237021 h 242763"/>
                      <a:gd name="connsiteX2" fmla="*/ 136346 w 242763"/>
                      <a:gd name="connsiteY2" fmla="*/ 234837 h 242763"/>
                      <a:gd name="connsiteX3" fmla="*/ 2093 w 242763"/>
                      <a:gd name="connsiteY3" fmla="*/ 50236 h 242763"/>
                      <a:gd name="connsiteX4" fmla="*/ 44858 w 242763"/>
                      <a:gd name="connsiteY4" fmla="*/ 7471 h 242763"/>
                      <a:gd name="connsiteX5" fmla="*/ 70125 w 242763"/>
                      <a:gd name="connsiteY5" fmla="*/ 6807 h 242763"/>
                      <a:gd name="connsiteX6" fmla="*/ 240793 w 242763"/>
                      <a:gd name="connsiteY6" fmla="*/ 160409 h 2427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42763" h="242763">
                        <a:moveTo>
                          <a:pt x="240793" y="160409"/>
                        </a:moveTo>
                        <a:lnTo>
                          <a:pt x="164181" y="237021"/>
                        </a:lnTo>
                        <a:cubicBezTo>
                          <a:pt x="156203" y="244999"/>
                          <a:pt x="142985" y="243961"/>
                          <a:pt x="136346" y="234837"/>
                        </a:cubicBezTo>
                        <a:lnTo>
                          <a:pt x="2093" y="50236"/>
                        </a:lnTo>
                        <a:lnTo>
                          <a:pt x="44858" y="7471"/>
                        </a:lnTo>
                        <a:cubicBezTo>
                          <a:pt x="51764" y="564"/>
                          <a:pt x="62867" y="274"/>
                          <a:pt x="70125" y="6807"/>
                        </a:cubicBezTo>
                        <a:lnTo>
                          <a:pt x="240793" y="160409"/>
                        </a:lnTo>
                        <a:close/>
                      </a:path>
                    </a:pathLst>
                  </a:custGeom>
                  <a:solidFill>
                    <a:srgbClr val="D0D7D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40" name="Vrije vorm: vorm 39">
                    <a:extLst>
                      <a:ext uri="{FF2B5EF4-FFF2-40B4-BE49-F238E27FC236}">
                        <a16:creationId xmlns:a16="http://schemas.microsoft.com/office/drawing/2014/main" id="{B0AB2646-EBE6-4105-B583-D6D76D848B46}"/>
                      </a:ext>
                    </a:extLst>
                  </p:cNvPr>
                  <p:cNvSpPr/>
                  <p:nvPr/>
                </p:nvSpPr>
                <p:spPr>
                  <a:xfrm>
                    <a:off x="5059846" y="2307071"/>
                    <a:ext cx="242763" cy="242763"/>
                  </a:xfrm>
                  <a:custGeom>
                    <a:avLst/>
                    <a:gdLst>
                      <a:gd name="connsiteX0" fmla="*/ 2093 w 242763"/>
                      <a:gd name="connsiteY0" fmla="*/ 160409 h 242763"/>
                      <a:gd name="connsiteX1" fmla="*/ 78706 w 242763"/>
                      <a:gd name="connsiteY1" fmla="*/ 237021 h 242763"/>
                      <a:gd name="connsiteX2" fmla="*/ 106540 w 242763"/>
                      <a:gd name="connsiteY2" fmla="*/ 234837 h 242763"/>
                      <a:gd name="connsiteX3" fmla="*/ 240793 w 242763"/>
                      <a:gd name="connsiteY3" fmla="*/ 50236 h 242763"/>
                      <a:gd name="connsiteX4" fmla="*/ 198028 w 242763"/>
                      <a:gd name="connsiteY4" fmla="*/ 7471 h 242763"/>
                      <a:gd name="connsiteX5" fmla="*/ 172761 w 242763"/>
                      <a:gd name="connsiteY5" fmla="*/ 6807 h 242763"/>
                      <a:gd name="connsiteX6" fmla="*/ 2093 w 242763"/>
                      <a:gd name="connsiteY6" fmla="*/ 160409 h 2427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42763" h="242763">
                        <a:moveTo>
                          <a:pt x="2093" y="160409"/>
                        </a:moveTo>
                        <a:lnTo>
                          <a:pt x="78706" y="237021"/>
                        </a:lnTo>
                        <a:cubicBezTo>
                          <a:pt x="86683" y="244999"/>
                          <a:pt x="99901" y="243961"/>
                          <a:pt x="106540" y="234837"/>
                        </a:cubicBezTo>
                        <a:lnTo>
                          <a:pt x="240793" y="50236"/>
                        </a:lnTo>
                        <a:lnTo>
                          <a:pt x="198028" y="7471"/>
                        </a:lnTo>
                        <a:cubicBezTo>
                          <a:pt x="191122" y="564"/>
                          <a:pt x="180019" y="274"/>
                          <a:pt x="172761" y="6807"/>
                        </a:cubicBezTo>
                        <a:lnTo>
                          <a:pt x="2093" y="160409"/>
                        </a:lnTo>
                        <a:close/>
                      </a:path>
                    </a:pathLst>
                  </a:custGeom>
                  <a:solidFill>
                    <a:srgbClr val="D0D7D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41" name="Vrije vorm: vorm 40">
                    <a:extLst>
                      <a:ext uri="{FF2B5EF4-FFF2-40B4-BE49-F238E27FC236}">
                        <a16:creationId xmlns:a16="http://schemas.microsoft.com/office/drawing/2014/main" id="{AF3A98FF-2ED8-44C2-A1F6-87FA301950C4}"/>
                      </a:ext>
                    </a:extLst>
                  </p:cNvPr>
                  <p:cNvSpPr/>
                  <p:nvPr/>
                </p:nvSpPr>
                <p:spPr>
                  <a:xfrm>
                    <a:off x="5023125" y="2528505"/>
                    <a:ext cx="75340" cy="198117"/>
                  </a:xfrm>
                  <a:custGeom>
                    <a:avLst/>
                    <a:gdLst>
                      <a:gd name="connsiteX0" fmla="*/ 64042 w 75340"/>
                      <a:gd name="connsiteY0" fmla="*/ 2093 h 198117"/>
                      <a:gd name="connsiteX1" fmla="*/ 38814 w 75340"/>
                      <a:gd name="connsiteY1" fmla="*/ 12420 h 198117"/>
                      <a:gd name="connsiteX2" fmla="*/ 13589 w 75340"/>
                      <a:gd name="connsiteY2" fmla="*/ 2093 h 198117"/>
                      <a:gd name="connsiteX3" fmla="*/ 2093 w 75340"/>
                      <a:gd name="connsiteY3" fmla="*/ 196038 h 198117"/>
                      <a:gd name="connsiteX4" fmla="*/ 38814 w 75340"/>
                      <a:gd name="connsiteY4" fmla="*/ 196038 h 198117"/>
                      <a:gd name="connsiteX5" fmla="*/ 75538 w 75340"/>
                      <a:gd name="connsiteY5" fmla="*/ 196038 h 198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75340" h="198117">
                        <a:moveTo>
                          <a:pt x="64042" y="2093"/>
                        </a:moveTo>
                        <a:lnTo>
                          <a:pt x="38814" y="12420"/>
                        </a:lnTo>
                        <a:lnTo>
                          <a:pt x="13589" y="2093"/>
                        </a:lnTo>
                        <a:lnTo>
                          <a:pt x="2093" y="196038"/>
                        </a:lnTo>
                        <a:lnTo>
                          <a:pt x="38814" y="196038"/>
                        </a:lnTo>
                        <a:lnTo>
                          <a:pt x="75538" y="196038"/>
                        </a:lnTo>
                        <a:close/>
                      </a:path>
                    </a:pathLst>
                  </a:custGeom>
                  <a:solidFill>
                    <a:srgbClr val="54546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42" name="Vrije vorm: vorm 41">
                    <a:extLst>
                      <a:ext uri="{FF2B5EF4-FFF2-40B4-BE49-F238E27FC236}">
                        <a16:creationId xmlns:a16="http://schemas.microsoft.com/office/drawing/2014/main" id="{73D749E4-F893-438D-BF3C-808DDCFBEBCB}"/>
                      </a:ext>
                    </a:extLst>
                  </p:cNvPr>
                  <p:cNvSpPr/>
                  <p:nvPr/>
                </p:nvSpPr>
                <p:spPr>
                  <a:xfrm>
                    <a:off x="5298547" y="2355217"/>
                    <a:ext cx="186956" cy="111615"/>
                  </a:xfrm>
                  <a:custGeom>
                    <a:avLst/>
                    <a:gdLst>
                      <a:gd name="connsiteX0" fmla="*/ 2093 w 186955"/>
                      <a:gd name="connsiteY0" fmla="*/ 2093 h 111615"/>
                      <a:gd name="connsiteX1" fmla="*/ 185711 w 186955"/>
                      <a:gd name="connsiteY1" fmla="*/ 57178 h 111615"/>
                      <a:gd name="connsiteX2" fmla="*/ 167348 w 186955"/>
                      <a:gd name="connsiteY2" fmla="*/ 112263 h 111615"/>
                      <a:gd name="connsiteX3" fmla="*/ 38817 w 186955"/>
                      <a:gd name="connsiteY3" fmla="*/ 75538 h 111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6955" h="111615">
                        <a:moveTo>
                          <a:pt x="2093" y="2093"/>
                        </a:moveTo>
                        <a:lnTo>
                          <a:pt x="185711" y="57178"/>
                        </a:lnTo>
                        <a:lnTo>
                          <a:pt x="167348" y="112263"/>
                        </a:lnTo>
                        <a:lnTo>
                          <a:pt x="38817" y="75538"/>
                        </a:lnTo>
                        <a:close/>
                      </a:path>
                    </a:pathLst>
                  </a:custGeom>
                  <a:solidFill>
                    <a:srgbClr val="39395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43" name="Vrije vorm: vorm 42">
                    <a:extLst>
                      <a:ext uri="{FF2B5EF4-FFF2-40B4-BE49-F238E27FC236}">
                        <a16:creationId xmlns:a16="http://schemas.microsoft.com/office/drawing/2014/main" id="{9C22D5E4-333C-4A7F-A96B-2351A558062E}"/>
                      </a:ext>
                    </a:extLst>
                  </p:cNvPr>
                  <p:cNvSpPr/>
                  <p:nvPr/>
                </p:nvSpPr>
                <p:spPr>
                  <a:xfrm>
                    <a:off x="5423458" y="2398250"/>
                    <a:ext cx="39065" cy="64179"/>
                  </a:xfrm>
                  <a:custGeom>
                    <a:avLst/>
                    <a:gdLst>
                      <a:gd name="connsiteX0" fmla="*/ 38217 w 39065"/>
                      <a:gd name="connsiteY0" fmla="*/ 7369 h 64178"/>
                      <a:gd name="connsiteX1" fmla="*/ 20629 w 39065"/>
                      <a:gd name="connsiteY1" fmla="*/ 2093 h 64178"/>
                      <a:gd name="connsiteX2" fmla="*/ 2093 w 39065"/>
                      <a:gd name="connsiteY2" fmla="*/ 57702 h 64178"/>
                      <a:gd name="connsiteX3" fmla="*/ 19756 w 39065"/>
                      <a:gd name="connsiteY3" fmla="*/ 62750 h 641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9065" h="64178">
                        <a:moveTo>
                          <a:pt x="38217" y="7369"/>
                        </a:moveTo>
                        <a:lnTo>
                          <a:pt x="20629" y="2093"/>
                        </a:lnTo>
                        <a:lnTo>
                          <a:pt x="2093" y="57702"/>
                        </a:lnTo>
                        <a:lnTo>
                          <a:pt x="19756" y="62750"/>
                        </a:lnTo>
                        <a:close/>
                      </a:path>
                    </a:pathLst>
                  </a:custGeom>
                  <a:solidFill>
                    <a:srgbClr val="FFD26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44" name="Vrije vorm: vorm 43">
                    <a:extLst>
                      <a:ext uri="{FF2B5EF4-FFF2-40B4-BE49-F238E27FC236}">
                        <a16:creationId xmlns:a16="http://schemas.microsoft.com/office/drawing/2014/main" id="{33642FF3-88B8-4E97-8263-CF24DEDB412C}"/>
                      </a:ext>
                    </a:extLst>
                  </p:cNvPr>
                  <p:cNvSpPr/>
                  <p:nvPr/>
                </p:nvSpPr>
                <p:spPr>
                  <a:xfrm>
                    <a:off x="5392144" y="2388900"/>
                    <a:ext cx="39065" cy="64179"/>
                  </a:xfrm>
                  <a:custGeom>
                    <a:avLst/>
                    <a:gdLst>
                      <a:gd name="connsiteX0" fmla="*/ 38357 w 39065"/>
                      <a:gd name="connsiteY0" fmla="*/ 7369 h 64178"/>
                      <a:gd name="connsiteX1" fmla="*/ 20766 w 39065"/>
                      <a:gd name="connsiteY1" fmla="*/ 2093 h 64178"/>
                      <a:gd name="connsiteX2" fmla="*/ 2093 w 39065"/>
                      <a:gd name="connsiteY2" fmla="*/ 58107 h 64178"/>
                      <a:gd name="connsiteX3" fmla="*/ 19759 w 39065"/>
                      <a:gd name="connsiteY3" fmla="*/ 63155 h 641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9065" h="64178">
                        <a:moveTo>
                          <a:pt x="38357" y="7369"/>
                        </a:moveTo>
                        <a:lnTo>
                          <a:pt x="20766" y="2093"/>
                        </a:lnTo>
                        <a:lnTo>
                          <a:pt x="2093" y="58107"/>
                        </a:lnTo>
                        <a:lnTo>
                          <a:pt x="19759" y="63155"/>
                        </a:lnTo>
                        <a:close/>
                      </a:path>
                    </a:pathLst>
                  </a:custGeom>
                  <a:solidFill>
                    <a:srgbClr val="FFD26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45" name="Vrije vorm: vorm 44">
                    <a:extLst>
                      <a:ext uri="{FF2B5EF4-FFF2-40B4-BE49-F238E27FC236}">
                        <a16:creationId xmlns:a16="http://schemas.microsoft.com/office/drawing/2014/main" id="{EF094D97-CAB0-4FE5-B134-1DF300C78A9F}"/>
                      </a:ext>
                    </a:extLst>
                  </p:cNvPr>
                  <p:cNvSpPr/>
                  <p:nvPr/>
                </p:nvSpPr>
                <p:spPr>
                  <a:xfrm>
                    <a:off x="4637404" y="2355217"/>
                    <a:ext cx="186956" cy="111615"/>
                  </a:xfrm>
                  <a:custGeom>
                    <a:avLst/>
                    <a:gdLst>
                      <a:gd name="connsiteX0" fmla="*/ 185708 w 186955"/>
                      <a:gd name="connsiteY0" fmla="*/ 2093 h 111615"/>
                      <a:gd name="connsiteX1" fmla="*/ 2093 w 186955"/>
                      <a:gd name="connsiteY1" fmla="*/ 57178 h 111615"/>
                      <a:gd name="connsiteX2" fmla="*/ 20454 w 186955"/>
                      <a:gd name="connsiteY2" fmla="*/ 112263 h 111615"/>
                      <a:gd name="connsiteX3" fmla="*/ 148984 w 186955"/>
                      <a:gd name="connsiteY3" fmla="*/ 75538 h 111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6955" h="111615">
                        <a:moveTo>
                          <a:pt x="185708" y="2093"/>
                        </a:moveTo>
                        <a:lnTo>
                          <a:pt x="2093" y="57178"/>
                        </a:lnTo>
                        <a:lnTo>
                          <a:pt x="20454" y="112263"/>
                        </a:lnTo>
                        <a:lnTo>
                          <a:pt x="148984" y="75538"/>
                        </a:lnTo>
                        <a:close/>
                      </a:path>
                    </a:pathLst>
                  </a:custGeom>
                  <a:solidFill>
                    <a:srgbClr val="39395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46" name="Vrije vorm: vorm 45">
                    <a:extLst>
                      <a:ext uri="{FF2B5EF4-FFF2-40B4-BE49-F238E27FC236}">
                        <a16:creationId xmlns:a16="http://schemas.microsoft.com/office/drawing/2014/main" id="{44590391-8273-49CA-80FC-8FF72B36DA2C}"/>
                      </a:ext>
                    </a:extLst>
                  </p:cNvPr>
                  <p:cNvSpPr/>
                  <p:nvPr/>
                </p:nvSpPr>
                <p:spPr>
                  <a:xfrm>
                    <a:off x="4659984" y="2398250"/>
                    <a:ext cx="39065" cy="64179"/>
                  </a:xfrm>
                  <a:custGeom>
                    <a:avLst/>
                    <a:gdLst>
                      <a:gd name="connsiteX0" fmla="*/ 2093 w 39065"/>
                      <a:gd name="connsiteY0" fmla="*/ 7369 h 64178"/>
                      <a:gd name="connsiteX1" fmla="*/ 19681 w 39065"/>
                      <a:gd name="connsiteY1" fmla="*/ 2093 h 64178"/>
                      <a:gd name="connsiteX2" fmla="*/ 38220 w 39065"/>
                      <a:gd name="connsiteY2" fmla="*/ 57702 h 64178"/>
                      <a:gd name="connsiteX3" fmla="*/ 20554 w 39065"/>
                      <a:gd name="connsiteY3" fmla="*/ 62750 h 641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9065" h="64178">
                        <a:moveTo>
                          <a:pt x="2093" y="7369"/>
                        </a:moveTo>
                        <a:lnTo>
                          <a:pt x="19681" y="2093"/>
                        </a:lnTo>
                        <a:lnTo>
                          <a:pt x="38220" y="57702"/>
                        </a:lnTo>
                        <a:lnTo>
                          <a:pt x="20554" y="62750"/>
                        </a:lnTo>
                        <a:close/>
                      </a:path>
                    </a:pathLst>
                  </a:custGeom>
                  <a:solidFill>
                    <a:srgbClr val="FFD26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47" name="Vrije vorm: vorm 46">
                    <a:extLst>
                      <a:ext uri="{FF2B5EF4-FFF2-40B4-BE49-F238E27FC236}">
                        <a16:creationId xmlns:a16="http://schemas.microsoft.com/office/drawing/2014/main" id="{CCE141E8-A895-41A0-B645-2527430D90E0}"/>
                      </a:ext>
                    </a:extLst>
                  </p:cNvPr>
                  <p:cNvSpPr/>
                  <p:nvPr/>
                </p:nvSpPr>
                <p:spPr>
                  <a:xfrm>
                    <a:off x="4691161" y="2388900"/>
                    <a:ext cx="39065" cy="64179"/>
                  </a:xfrm>
                  <a:custGeom>
                    <a:avLst/>
                    <a:gdLst>
                      <a:gd name="connsiteX0" fmla="*/ 2093 w 39065"/>
                      <a:gd name="connsiteY0" fmla="*/ 7369 h 64178"/>
                      <a:gd name="connsiteX1" fmla="*/ 19681 w 39065"/>
                      <a:gd name="connsiteY1" fmla="*/ 2093 h 64178"/>
                      <a:gd name="connsiteX2" fmla="*/ 38354 w 39065"/>
                      <a:gd name="connsiteY2" fmla="*/ 58107 h 64178"/>
                      <a:gd name="connsiteX3" fmla="*/ 20688 w 39065"/>
                      <a:gd name="connsiteY3" fmla="*/ 63155 h 641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9065" h="64178">
                        <a:moveTo>
                          <a:pt x="2093" y="7369"/>
                        </a:moveTo>
                        <a:lnTo>
                          <a:pt x="19681" y="2093"/>
                        </a:lnTo>
                        <a:lnTo>
                          <a:pt x="38354" y="58107"/>
                        </a:lnTo>
                        <a:lnTo>
                          <a:pt x="20688" y="63155"/>
                        </a:lnTo>
                        <a:close/>
                      </a:path>
                    </a:pathLst>
                  </a:custGeom>
                  <a:solidFill>
                    <a:srgbClr val="FFD26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48" name="Vrije vorm: vorm 47">
                    <a:extLst>
                      <a:ext uri="{FF2B5EF4-FFF2-40B4-BE49-F238E27FC236}">
                        <a16:creationId xmlns:a16="http://schemas.microsoft.com/office/drawing/2014/main" id="{296842F3-22E7-43E9-9145-C7431E72A539}"/>
                      </a:ext>
                    </a:extLst>
                  </p:cNvPr>
                  <p:cNvSpPr/>
                  <p:nvPr/>
                </p:nvSpPr>
                <p:spPr>
                  <a:xfrm>
                    <a:off x="4692618" y="1547306"/>
                    <a:ext cx="736661" cy="371121"/>
                  </a:xfrm>
                  <a:custGeom>
                    <a:avLst/>
                    <a:gdLst>
                      <a:gd name="connsiteX0" fmla="*/ 736555 w 736660"/>
                      <a:gd name="connsiteY0" fmla="*/ 240793 h 371120"/>
                      <a:gd name="connsiteX1" fmla="*/ 369324 w 736660"/>
                      <a:gd name="connsiteY1" fmla="*/ 369324 h 371120"/>
                      <a:gd name="connsiteX2" fmla="*/ 2093 w 736660"/>
                      <a:gd name="connsiteY2" fmla="*/ 240793 h 371120"/>
                      <a:gd name="connsiteX3" fmla="*/ 369321 w 736660"/>
                      <a:gd name="connsiteY3" fmla="*/ 2093 h 371120"/>
                      <a:gd name="connsiteX4" fmla="*/ 736555 w 736660"/>
                      <a:gd name="connsiteY4" fmla="*/ 240793 h 371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6660" h="371120">
                        <a:moveTo>
                          <a:pt x="736555" y="240793"/>
                        </a:moveTo>
                        <a:cubicBezTo>
                          <a:pt x="736555" y="342201"/>
                          <a:pt x="572140" y="369324"/>
                          <a:pt x="369324" y="369324"/>
                        </a:cubicBezTo>
                        <a:cubicBezTo>
                          <a:pt x="166508" y="369324"/>
                          <a:pt x="2093" y="342201"/>
                          <a:pt x="2093" y="240793"/>
                        </a:cubicBezTo>
                        <a:cubicBezTo>
                          <a:pt x="2093" y="139385"/>
                          <a:pt x="166505" y="2093"/>
                          <a:pt x="369321" y="2093"/>
                        </a:cubicBezTo>
                        <a:cubicBezTo>
                          <a:pt x="572137" y="2093"/>
                          <a:pt x="736555" y="139385"/>
                          <a:pt x="736555" y="240793"/>
                        </a:cubicBezTo>
                        <a:close/>
                      </a:path>
                    </a:pathLst>
                  </a:custGeom>
                  <a:solidFill>
                    <a:srgbClr val="E4EBF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49" name="Vrije vorm: vorm 48">
                    <a:extLst>
                      <a:ext uri="{FF2B5EF4-FFF2-40B4-BE49-F238E27FC236}">
                        <a16:creationId xmlns:a16="http://schemas.microsoft.com/office/drawing/2014/main" id="{93A3FF85-CEB5-4EA0-ADAF-09EFF768B1E1}"/>
                      </a:ext>
                    </a:extLst>
                  </p:cNvPr>
                  <p:cNvSpPr/>
                  <p:nvPr/>
                </p:nvSpPr>
                <p:spPr>
                  <a:xfrm>
                    <a:off x="4784421" y="1841092"/>
                    <a:ext cx="552496" cy="150681"/>
                  </a:xfrm>
                  <a:custGeom>
                    <a:avLst/>
                    <a:gdLst>
                      <a:gd name="connsiteX0" fmla="*/ 552942 w 552495"/>
                      <a:gd name="connsiteY0" fmla="*/ 75538 h 150680"/>
                      <a:gd name="connsiteX1" fmla="*/ 277517 w 552495"/>
                      <a:gd name="connsiteY1" fmla="*/ 148984 h 150680"/>
                      <a:gd name="connsiteX2" fmla="*/ 2093 w 552495"/>
                      <a:gd name="connsiteY2" fmla="*/ 75538 h 150680"/>
                      <a:gd name="connsiteX3" fmla="*/ 277517 w 552495"/>
                      <a:gd name="connsiteY3" fmla="*/ 2093 h 150680"/>
                      <a:gd name="connsiteX4" fmla="*/ 552942 w 552495"/>
                      <a:gd name="connsiteY4" fmla="*/ 75538 h 15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2495" h="150680">
                        <a:moveTo>
                          <a:pt x="552942" y="75538"/>
                        </a:moveTo>
                        <a:cubicBezTo>
                          <a:pt x="552942" y="116101"/>
                          <a:pt x="429630" y="148984"/>
                          <a:pt x="277517" y="148984"/>
                        </a:cubicBezTo>
                        <a:cubicBezTo>
                          <a:pt x="125405" y="148984"/>
                          <a:pt x="2093" y="116101"/>
                          <a:pt x="2093" y="75538"/>
                        </a:cubicBezTo>
                        <a:cubicBezTo>
                          <a:pt x="2093" y="34976"/>
                          <a:pt x="125405" y="2093"/>
                          <a:pt x="277517" y="2093"/>
                        </a:cubicBezTo>
                        <a:cubicBezTo>
                          <a:pt x="429630" y="2093"/>
                          <a:pt x="552942" y="34976"/>
                          <a:pt x="552942" y="75538"/>
                        </a:cubicBezTo>
                        <a:close/>
                      </a:path>
                    </a:pathLst>
                  </a:custGeom>
                  <a:solidFill>
                    <a:srgbClr val="29394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50" name="Vrije vorm: vorm 49">
                    <a:extLst>
                      <a:ext uri="{FF2B5EF4-FFF2-40B4-BE49-F238E27FC236}">
                        <a16:creationId xmlns:a16="http://schemas.microsoft.com/office/drawing/2014/main" id="{F941C21E-1CD3-4E62-9D8D-F87EA2533871}"/>
                      </a:ext>
                    </a:extLst>
                  </p:cNvPr>
                  <p:cNvSpPr/>
                  <p:nvPr/>
                </p:nvSpPr>
                <p:spPr>
                  <a:xfrm>
                    <a:off x="4784421" y="1800999"/>
                    <a:ext cx="552496" cy="117196"/>
                  </a:xfrm>
                  <a:custGeom>
                    <a:avLst/>
                    <a:gdLst>
                      <a:gd name="connsiteX0" fmla="*/ 2093 w 552495"/>
                      <a:gd name="connsiteY0" fmla="*/ 50849 h 117196"/>
                      <a:gd name="connsiteX1" fmla="*/ 2093 w 552495"/>
                      <a:gd name="connsiteY1" fmla="*/ 115631 h 117196"/>
                      <a:gd name="connsiteX2" fmla="*/ 277518 w 552495"/>
                      <a:gd name="connsiteY2" fmla="*/ 98021 h 117196"/>
                      <a:gd name="connsiteX3" fmla="*/ 552942 w 552495"/>
                      <a:gd name="connsiteY3" fmla="*/ 115631 h 117196"/>
                      <a:gd name="connsiteX4" fmla="*/ 552942 w 552495"/>
                      <a:gd name="connsiteY4" fmla="*/ 50849 h 117196"/>
                      <a:gd name="connsiteX5" fmla="*/ 277518 w 552495"/>
                      <a:gd name="connsiteY5" fmla="*/ 2093 h 117196"/>
                      <a:gd name="connsiteX6" fmla="*/ 2093 w 552495"/>
                      <a:gd name="connsiteY6" fmla="*/ 50849 h 117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52495" h="117196">
                        <a:moveTo>
                          <a:pt x="2093" y="50849"/>
                        </a:moveTo>
                        <a:lnTo>
                          <a:pt x="2093" y="115631"/>
                        </a:lnTo>
                        <a:cubicBezTo>
                          <a:pt x="62248" y="105002"/>
                          <a:pt x="163123" y="98021"/>
                          <a:pt x="277518" y="98021"/>
                        </a:cubicBezTo>
                        <a:cubicBezTo>
                          <a:pt x="391912" y="98021"/>
                          <a:pt x="492787" y="105002"/>
                          <a:pt x="552942" y="115631"/>
                        </a:cubicBezTo>
                        <a:lnTo>
                          <a:pt x="552942" y="50849"/>
                        </a:lnTo>
                        <a:cubicBezTo>
                          <a:pt x="492790" y="21419"/>
                          <a:pt x="391915" y="2093"/>
                          <a:pt x="277518" y="2093"/>
                        </a:cubicBezTo>
                        <a:cubicBezTo>
                          <a:pt x="163120" y="2093"/>
                          <a:pt x="62251" y="21419"/>
                          <a:pt x="2093" y="50849"/>
                        </a:cubicBezTo>
                        <a:close/>
                      </a:path>
                    </a:pathLst>
                  </a:custGeom>
                  <a:solidFill>
                    <a:srgbClr val="474F6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51" name="Vrije vorm: vorm 50">
                    <a:extLst>
                      <a:ext uri="{FF2B5EF4-FFF2-40B4-BE49-F238E27FC236}">
                        <a16:creationId xmlns:a16="http://schemas.microsoft.com/office/drawing/2014/main" id="{F1E42FAB-E59A-466C-A134-0E6BE6D556E5}"/>
                      </a:ext>
                    </a:extLst>
                  </p:cNvPr>
                  <p:cNvSpPr/>
                  <p:nvPr/>
                </p:nvSpPr>
                <p:spPr>
                  <a:xfrm>
                    <a:off x="4784424" y="1870393"/>
                    <a:ext cx="552496" cy="47437"/>
                  </a:xfrm>
                  <a:custGeom>
                    <a:avLst/>
                    <a:gdLst>
                      <a:gd name="connsiteX0" fmla="*/ 277518 w 552495"/>
                      <a:gd name="connsiteY0" fmla="*/ 2093 h 47436"/>
                      <a:gd name="connsiteX1" fmla="*/ 2093 w 552495"/>
                      <a:gd name="connsiteY1" fmla="*/ 27452 h 47436"/>
                      <a:gd name="connsiteX2" fmla="*/ 2093 w 552495"/>
                      <a:gd name="connsiteY2" fmla="*/ 46239 h 47436"/>
                      <a:gd name="connsiteX3" fmla="*/ 277518 w 552495"/>
                      <a:gd name="connsiteY3" fmla="*/ 28629 h 47436"/>
                      <a:gd name="connsiteX4" fmla="*/ 552939 w 552495"/>
                      <a:gd name="connsiteY4" fmla="*/ 46239 h 47436"/>
                      <a:gd name="connsiteX5" fmla="*/ 552939 w 552495"/>
                      <a:gd name="connsiteY5" fmla="*/ 27452 h 47436"/>
                      <a:gd name="connsiteX6" fmla="*/ 277518 w 552495"/>
                      <a:gd name="connsiteY6" fmla="*/ 2093 h 47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52495" h="47436">
                        <a:moveTo>
                          <a:pt x="277518" y="2093"/>
                        </a:moveTo>
                        <a:cubicBezTo>
                          <a:pt x="169993" y="2093"/>
                          <a:pt x="72737" y="11792"/>
                          <a:pt x="2093" y="27452"/>
                        </a:cubicBezTo>
                        <a:lnTo>
                          <a:pt x="2093" y="46239"/>
                        </a:lnTo>
                        <a:cubicBezTo>
                          <a:pt x="62248" y="35611"/>
                          <a:pt x="163123" y="28629"/>
                          <a:pt x="277518" y="28629"/>
                        </a:cubicBezTo>
                        <a:cubicBezTo>
                          <a:pt x="391912" y="28629"/>
                          <a:pt x="492787" y="35611"/>
                          <a:pt x="552939" y="46239"/>
                        </a:cubicBezTo>
                        <a:lnTo>
                          <a:pt x="552939" y="27452"/>
                        </a:lnTo>
                        <a:cubicBezTo>
                          <a:pt x="482298" y="11792"/>
                          <a:pt x="385039" y="2093"/>
                          <a:pt x="277518" y="2093"/>
                        </a:cubicBezTo>
                        <a:close/>
                      </a:path>
                    </a:pathLst>
                  </a:custGeom>
                  <a:solidFill>
                    <a:srgbClr val="FFD26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52" name="Vrije vorm: vorm 51">
                    <a:extLst>
                      <a:ext uri="{FF2B5EF4-FFF2-40B4-BE49-F238E27FC236}">
                        <a16:creationId xmlns:a16="http://schemas.microsoft.com/office/drawing/2014/main" id="{CCB7A03C-B46E-4835-BB6B-731FAB8E23CB}"/>
                      </a:ext>
                    </a:extLst>
                  </p:cNvPr>
                  <p:cNvSpPr/>
                  <p:nvPr/>
                </p:nvSpPr>
                <p:spPr>
                  <a:xfrm>
                    <a:off x="4940499" y="2172852"/>
                    <a:ext cx="128358" cy="66969"/>
                  </a:xfrm>
                  <a:custGeom>
                    <a:avLst/>
                    <a:gdLst>
                      <a:gd name="connsiteX0" fmla="*/ 127180 w 128357"/>
                      <a:gd name="connsiteY0" fmla="*/ 28116 h 66969"/>
                      <a:gd name="connsiteX1" fmla="*/ 88162 w 128357"/>
                      <a:gd name="connsiteY1" fmla="*/ 4258 h 66969"/>
                      <a:gd name="connsiteX2" fmla="*/ 2093 w 128357"/>
                      <a:gd name="connsiteY2" fmla="*/ 26500 h 66969"/>
                      <a:gd name="connsiteX3" fmla="*/ 26763 w 128357"/>
                      <a:gd name="connsiteY3" fmla="*/ 65295 h 66969"/>
                      <a:gd name="connsiteX4" fmla="*/ 127180 w 128357"/>
                      <a:gd name="connsiteY4" fmla="*/ 28116 h 669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8357" h="66969">
                        <a:moveTo>
                          <a:pt x="127180" y="28116"/>
                        </a:moveTo>
                        <a:cubicBezTo>
                          <a:pt x="127180" y="3870"/>
                          <a:pt x="103654" y="-1619"/>
                          <a:pt x="88162" y="4258"/>
                        </a:cubicBezTo>
                        <a:cubicBezTo>
                          <a:pt x="59759" y="15031"/>
                          <a:pt x="28487" y="45087"/>
                          <a:pt x="2093" y="26500"/>
                        </a:cubicBezTo>
                        <a:cubicBezTo>
                          <a:pt x="2093" y="26500"/>
                          <a:pt x="11273" y="65295"/>
                          <a:pt x="26763" y="65295"/>
                        </a:cubicBezTo>
                        <a:cubicBezTo>
                          <a:pt x="57744" y="65292"/>
                          <a:pt x="127180" y="69335"/>
                          <a:pt x="127180" y="28116"/>
                        </a:cubicBezTo>
                        <a:close/>
                      </a:path>
                    </a:pathLst>
                  </a:custGeom>
                  <a:solidFill>
                    <a:srgbClr val="543D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53" name="Vrije vorm: vorm 52">
                    <a:extLst>
                      <a:ext uri="{FF2B5EF4-FFF2-40B4-BE49-F238E27FC236}">
                        <a16:creationId xmlns:a16="http://schemas.microsoft.com/office/drawing/2014/main" id="{CB06A806-BF08-493D-A706-76916C5D5CFE}"/>
                      </a:ext>
                    </a:extLst>
                  </p:cNvPr>
                  <p:cNvSpPr/>
                  <p:nvPr/>
                </p:nvSpPr>
                <p:spPr>
                  <a:xfrm>
                    <a:off x="5058161" y="2172852"/>
                    <a:ext cx="128358" cy="66969"/>
                  </a:xfrm>
                  <a:custGeom>
                    <a:avLst/>
                    <a:gdLst>
                      <a:gd name="connsiteX0" fmla="*/ 2093 w 128357"/>
                      <a:gd name="connsiteY0" fmla="*/ 28116 h 66969"/>
                      <a:gd name="connsiteX1" fmla="*/ 41111 w 128357"/>
                      <a:gd name="connsiteY1" fmla="*/ 4258 h 66969"/>
                      <a:gd name="connsiteX2" fmla="*/ 127180 w 128357"/>
                      <a:gd name="connsiteY2" fmla="*/ 26500 h 66969"/>
                      <a:gd name="connsiteX3" fmla="*/ 102510 w 128357"/>
                      <a:gd name="connsiteY3" fmla="*/ 65295 h 66969"/>
                      <a:gd name="connsiteX4" fmla="*/ 2093 w 128357"/>
                      <a:gd name="connsiteY4" fmla="*/ 28116 h 669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8357" h="66969">
                        <a:moveTo>
                          <a:pt x="2093" y="28116"/>
                        </a:moveTo>
                        <a:cubicBezTo>
                          <a:pt x="2093" y="3870"/>
                          <a:pt x="25619" y="-1619"/>
                          <a:pt x="41111" y="4258"/>
                        </a:cubicBezTo>
                        <a:cubicBezTo>
                          <a:pt x="69514" y="15031"/>
                          <a:pt x="100786" y="45087"/>
                          <a:pt x="127180" y="26500"/>
                        </a:cubicBezTo>
                        <a:cubicBezTo>
                          <a:pt x="127180" y="26500"/>
                          <a:pt x="118000" y="65295"/>
                          <a:pt x="102510" y="65295"/>
                        </a:cubicBezTo>
                        <a:cubicBezTo>
                          <a:pt x="71526" y="65292"/>
                          <a:pt x="2093" y="69335"/>
                          <a:pt x="2093" y="28116"/>
                        </a:cubicBezTo>
                        <a:close/>
                      </a:path>
                    </a:pathLst>
                  </a:custGeom>
                  <a:solidFill>
                    <a:srgbClr val="543D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54" name="Vrije vorm: vorm 53">
                    <a:extLst>
                      <a:ext uri="{FF2B5EF4-FFF2-40B4-BE49-F238E27FC236}">
                        <a16:creationId xmlns:a16="http://schemas.microsoft.com/office/drawing/2014/main" id="{4CC8098C-A312-4E1A-8001-C611FC5A0AF1}"/>
                      </a:ext>
                    </a:extLst>
                  </p:cNvPr>
                  <p:cNvSpPr/>
                  <p:nvPr/>
                </p:nvSpPr>
                <p:spPr>
                  <a:xfrm>
                    <a:off x="4993895" y="1683086"/>
                    <a:ext cx="131148" cy="66969"/>
                  </a:xfrm>
                  <a:custGeom>
                    <a:avLst/>
                    <a:gdLst>
                      <a:gd name="connsiteX0" fmla="*/ 66358 w 131147"/>
                      <a:gd name="connsiteY0" fmla="*/ 66358 h 66969"/>
                      <a:gd name="connsiteX1" fmla="*/ 2093 w 131147"/>
                      <a:gd name="connsiteY1" fmla="*/ 2093 h 66969"/>
                      <a:gd name="connsiteX2" fmla="*/ 20454 w 131147"/>
                      <a:gd name="connsiteY2" fmla="*/ 2093 h 66969"/>
                      <a:gd name="connsiteX3" fmla="*/ 66358 w 131147"/>
                      <a:gd name="connsiteY3" fmla="*/ 47997 h 66969"/>
                      <a:gd name="connsiteX4" fmla="*/ 112263 w 131147"/>
                      <a:gd name="connsiteY4" fmla="*/ 2093 h 66969"/>
                      <a:gd name="connsiteX5" fmla="*/ 130623 w 131147"/>
                      <a:gd name="connsiteY5" fmla="*/ 2093 h 66969"/>
                      <a:gd name="connsiteX6" fmla="*/ 66358 w 131147"/>
                      <a:gd name="connsiteY6" fmla="*/ 66358 h 669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147" h="66969">
                        <a:moveTo>
                          <a:pt x="66358" y="66358"/>
                        </a:moveTo>
                        <a:cubicBezTo>
                          <a:pt x="30920" y="66358"/>
                          <a:pt x="2093" y="37525"/>
                          <a:pt x="2093" y="2093"/>
                        </a:cubicBezTo>
                        <a:lnTo>
                          <a:pt x="20454" y="2093"/>
                        </a:lnTo>
                        <a:cubicBezTo>
                          <a:pt x="20454" y="27402"/>
                          <a:pt x="41047" y="47997"/>
                          <a:pt x="66358" y="47997"/>
                        </a:cubicBezTo>
                        <a:cubicBezTo>
                          <a:pt x="91667" y="47997"/>
                          <a:pt x="112263" y="27404"/>
                          <a:pt x="112263" y="2093"/>
                        </a:cubicBezTo>
                        <a:lnTo>
                          <a:pt x="130623" y="2093"/>
                        </a:lnTo>
                        <a:cubicBezTo>
                          <a:pt x="130623" y="37525"/>
                          <a:pt x="101796" y="66358"/>
                          <a:pt x="66358" y="66358"/>
                        </a:cubicBezTo>
                        <a:close/>
                      </a:path>
                    </a:pathLst>
                  </a:custGeom>
                  <a:solidFill>
                    <a:srgbClr val="474F6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55" name="Vrije vorm: vorm 54">
                    <a:extLst>
                      <a:ext uri="{FF2B5EF4-FFF2-40B4-BE49-F238E27FC236}">
                        <a16:creationId xmlns:a16="http://schemas.microsoft.com/office/drawing/2014/main" id="{BECD973A-2D9F-4F9D-BD77-E75DBCF75841}"/>
                      </a:ext>
                    </a:extLst>
                  </p:cNvPr>
                  <p:cNvSpPr/>
                  <p:nvPr/>
                </p:nvSpPr>
                <p:spPr>
                  <a:xfrm>
                    <a:off x="5048980" y="1644068"/>
                    <a:ext cx="22323" cy="114406"/>
                  </a:xfrm>
                  <a:custGeom>
                    <a:avLst/>
                    <a:gdLst>
                      <a:gd name="connsiteX0" fmla="*/ 2093 w 22323"/>
                      <a:gd name="connsiteY0" fmla="*/ 2093 h 114405"/>
                      <a:gd name="connsiteX1" fmla="*/ 20453 w 22323"/>
                      <a:gd name="connsiteY1" fmla="*/ 2093 h 114405"/>
                      <a:gd name="connsiteX2" fmla="*/ 20453 w 22323"/>
                      <a:gd name="connsiteY2" fmla="*/ 112667 h 114405"/>
                      <a:gd name="connsiteX3" fmla="*/ 2093 w 22323"/>
                      <a:gd name="connsiteY3" fmla="*/ 112667 h 1144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323" h="114405">
                        <a:moveTo>
                          <a:pt x="2093" y="2093"/>
                        </a:moveTo>
                        <a:lnTo>
                          <a:pt x="20453" y="2093"/>
                        </a:lnTo>
                        <a:lnTo>
                          <a:pt x="20453" y="112667"/>
                        </a:lnTo>
                        <a:lnTo>
                          <a:pt x="2093" y="112667"/>
                        </a:lnTo>
                        <a:close/>
                      </a:path>
                    </a:pathLst>
                  </a:custGeom>
                  <a:solidFill>
                    <a:srgbClr val="474F6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56" name="Vrije vorm: vorm 55">
                    <a:extLst>
                      <a:ext uri="{FF2B5EF4-FFF2-40B4-BE49-F238E27FC236}">
                        <a16:creationId xmlns:a16="http://schemas.microsoft.com/office/drawing/2014/main" id="{EF3124FF-A63B-4E0F-834C-D1B9E295492B}"/>
                      </a:ext>
                    </a:extLst>
                  </p:cNvPr>
                  <p:cNvSpPr/>
                  <p:nvPr/>
                </p:nvSpPr>
                <p:spPr>
                  <a:xfrm>
                    <a:off x="5030999" y="1595097"/>
                    <a:ext cx="55808" cy="55808"/>
                  </a:xfrm>
                  <a:custGeom>
                    <a:avLst/>
                    <a:gdLst>
                      <a:gd name="connsiteX0" fmla="*/ 29254 w 55807"/>
                      <a:gd name="connsiteY0" fmla="*/ 56416 h 55807"/>
                      <a:gd name="connsiteX1" fmla="*/ 2093 w 55807"/>
                      <a:gd name="connsiteY1" fmla="*/ 29260 h 55807"/>
                      <a:gd name="connsiteX2" fmla="*/ 29254 w 55807"/>
                      <a:gd name="connsiteY2" fmla="*/ 2093 h 55807"/>
                      <a:gd name="connsiteX3" fmla="*/ 56416 w 55807"/>
                      <a:gd name="connsiteY3" fmla="*/ 29260 h 55807"/>
                      <a:gd name="connsiteX4" fmla="*/ 29254 w 55807"/>
                      <a:gd name="connsiteY4" fmla="*/ 56416 h 55807"/>
                      <a:gd name="connsiteX5" fmla="*/ 29254 w 55807"/>
                      <a:gd name="connsiteY5" fmla="*/ 20456 h 55807"/>
                      <a:gd name="connsiteX6" fmla="*/ 20454 w 55807"/>
                      <a:gd name="connsiteY6" fmla="*/ 29260 h 55807"/>
                      <a:gd name="connsiteX7" fmla="*/ 29254 w 55807"/>
                      <a:gd name="connsiteY7" fmla="*/ 38055 h 55807"/>
                      <a:gd name="connsiteX8" fmla="*/ 38055 w 55807"/>
                      <a:gd name="connsiteY8" fmla="*/ 29260 h 55807"/>
                      <a:gd name="connsiteX9" fmla="*/ 29254 w 55807"/>
                      <a:gd name="connsiteY9" fmla="*/ 20456 h 55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5807" h="55807">
                        <a:moveTo>
                          <a:pt x="29254" y="56416"/>
                        </a:moveTo>
                        <a:cubicBezTo>
                          <a:pt x="14278" y="56416"/>
                          <a:pt x="2093" y="44230"/>
                          <a:pt x="2093" y="29260"/>
                        </a:cubicBezTo>
                        <a:cubicBezTo>
                          <a:pt x="2093" y="14278"/>
                          <a:pt x="14278" y="2093"/>
                          <a:pt x="29254" y="2093"/>
                        </a:cubicBezTo>
                        <a:cubicBezTo>
                          <a:pt x="44230" y="2093"/>
                          <a:pt x="56416" y="14278"/>
                          <a:pt x="56416" y="29260"/>
                        </a:cubicBezTo>
                        <a:cubicBezTo>
                          <a:pt x="56416" y="44233"/>
                          <a:pt x="44233" y="56416"/>
                          <a:pt x="29254" y="56416"/>
                        </a:cubicBezTo>
                        <a:close/>
                        <a:moveTo>
                          <a:pt x="29254" y="20456"/>
                        </a:moveTo>
                        <a:cubicBezTo>
                          <a:pt x="24405" y="20456"/>
                          <a:pt x="20454" y="24410"/>
                          <a:pt x="20454" y="29260"/>
                        </a:cubicBezTo>
                        <a:cubicBezTo>
                          <a:pt x="20454" y="34110"/>
                          <a:pt x="24402" y="38055"/>
                          <a:pt x="29254" y="38055"/>
                        </a:cubicBezTo>
                        <a:cubicBezTo>
                          <a:pt x="34104" y="38055"/>
                          <a:pt x="38055" y="34110"/>
                          <a:pt x="38055" y="29260"/>
                        </a:cubicBezTo>
                        <a:cubicBezTo>
                          <a:pt x="38055" y="24410"/>
                          <a:pt x="34104" y="20456"/>
                          <a:pt x="29254" y="20456"/>
                        </a:cubicBezTo>
                        <a:close/>
                      </a:path>
                    </a:pathLst>
                  </a:custGeom>
                  <a:solidFill>
                    <a:srgbClr val="474F6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57" name="Vrije vorm: vorm 56">
                    <a:extLst>
                      <a:ext uri="{FF2B5EF4-FFF2-40B4-BE49-F238E27FC236}">
                        <a16:creationId xmlns:a16="http://schemas.microsoft.com/office/drawing/2014/main" id="{0865B1E3-9FBE-409B-8C28-8AAE417E63B8}"/>
                      </a:ext>
                    </a:extLst>
                  </p:cNvPr>
                  <p:cNvSpPr/>
                  <p:nvPr/>
                </p:nvSpPr>
                <p:spPr>
                  <a:xfrm>
                    <a:off x="5028167" y="1658637"/>
                    <a:ext cx="61388" cy="22323"/>
                  </a:xfrm>
                  <a:custGeom>
                    <a:avLst/>
                    <a:gdLst>
                      <a:gd name="connsiteX0" fmla="*/ 2093 w 61388"/>
                      <a:gd name="connsiteY0" fmla="*/ 2093 h 22323"/>
                      <a:gd name="connsiteX1" fmla="*/ 62080 w 61388"/>
                      <a:gd name="connsiteY1" fmla="*/ 2093 h 22323"/>
                      <a:gd name="connsiteX2" fmla="*/ 62080 w 61388"/>
                      <a:gd name="connsiteY2" fmla="*/ 20454 h 22323"/>
                      <a:gd name="connsiteX3" fmla="*/ 2093 w 61388"/>
                      <a:gd name="connsiteY3" fmla="*/ 20454 h 22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1388" h="22323">
                        <a:moveTo>
                          <a:pt x="2093" y="2093"/>
                        </a:moveTo>
                        <a:lnTo>
                          <a:pt x="62080" y="2093"/>
                        </a:lnTo>
                        <a:lnTo>
                          <a:pt x="62080" y="20454"/>
                        </a:lnTo>
                        <a:lnTo>
                          <a:pt x="2093" y="20454"/>
                        </a:lnTo>
                        <a:close/>
                      </a:path>
                    </a:pathLst>
                  </a:custGeom>
                  <a:solidFill>
                    <a:srgbClr val="474F6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sz="1200"/>
                  </a:p>
                </p:txBody>
              </p:sp>
            </p:grpSp>
            <p:sp>
              <p:nvSpPr>
                <p:cNvPr id="26" name="Ovaal 25">
                  <a:extLst>
                    <a:ext uri="{FF2B5EF4-FFF2-40B4-BE49-F238E27FC236}">
                      <a16:creationId xmlns:a16="http://schemas.microsoft.com/office/drawing/2014/main" id="{D56AD518-EEF7-4372-B3D9-4C89C3E43A2B}"/>
                    </a:ext>
                  </a:extLst>
                </p:cNvPr>
                <p:cNvSpPr/>
                <p:nvPr/>
              </p:nvSpPr>
              <p:spPr>
                <a:xfrm>
                  <a:off x="4941888" y="203835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rgbClr val="543D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27" name="Ovaal 26">
                  <a:extLst>
                    <a:ext uri="{FF2B5EF4-FFF2-40B4-BE49-F238E27FC236}">
                      <a16:creationId xmlns:a16="http://schemas.microsoft.com/office/drawing/2014/main" id="{7EE1D853-A870-47B9-8CEC-3F04128F94C4}"/>
                    </a:ext>
                  </a:extLst>
                </p:cNvPr>
                <p:cNvSpPr/>
                <p:nvPr/>
              </p:nvSpPr>
              <p:spPr>
                <a:xfrm>
                  <a:off x="5126038" y="2040731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rgbClr val="543D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</p:grp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775CC8AB-58D0-4E84-9B61-3ECB62045FDB}"/>
                </a:ext>
              </a:extLst>
            </p:cNvPr>
            <p:cNvSpPr txBox="1"/>
            <p:nvPr/>
          </p:nvSpPr>
          <p:spPr>
            <a:xfrm>
              <a:off x="1225902" y="480970"/>
              <a:ext cx="1468877" cy="4206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200" dirty="0"/>
                <a:t>Information</a:t>
              </a:r>
              <a:endParaRPr lang="en-GB" sz="1200" dirty="0"/>
            </a:p>
          </p:txBody>
        </p:sp>
      </p:grpSp>
      <p:sp>
        <p:nvSpPr>
          <p:cNvPr id="183" name="Ovaal 182">
            <a:extLst>
              <a:ext uri="{FF2B5EF4-FFF2-40B4-BE49-F238E27FC236}">
                <a16:creationId xmlns:a16="http://schemas.microsoft.com/office/drawing/2014/main" id="{B07713B4-154D-498E-AA0E-5DD01BD262BD}"/>
              </a:ext>
            </a:extLst>
          </p:cNvPr>
          <p:cNvSpPr/>
          <p:nvPr/>
        </p:nvSpPr>
        <p:spPr>
          <a:xfrm>
            <a:off x="3352800" y="4963886"/>
            <a:ext cx="7402286" cy="171268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764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219A9-7420-4F71-B97E-42A9DCAC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Protocol </a:t>
            </a:r>
            <a:r>
              <a:rPr lang="nl-NL" dirty="0" err="1"/>
              <a:t>defintion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A18D61-AD1B-458B-AC09-13A4BA3BC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Status, types of </a:t>
            </a:r>
            <a:r>
              <a:rPr lang="nl-NL" dirty="0" err="1"/>
              <a:t>message</a:t>
            </a:r>
            <a:r>
              <a:rPr lang="nl-NL" dirty="0"/>
              <a:t>, speech acts</a:t>
            </a:r>
          </a:p>
          <a:p>
            <a:endParaRPr lang="nl-NL" dirty="0"/>
          </a:p>
          <a:p>
            <a:r>
              <a:rPr lang="nl-NL" dirty="0"/>
              <a:t>U</a:t>
            </a:r>
            <a:r>
              <a:rPr lang="en-GB" dirty="0"/>
              <a:t>se case example</a:t>
            </a:r>
          </a:p>
        </p:txBody>
      </p:sp>
    </p:spTree>
    <p:extLst>
      <p:ext uri="{BB962C8B-B14F-4D97-AF65-F5344CB8AC3E}">
        <p14:creationId xmlns:p14="http://schemas.microsoft.com/office/powerpoint/2010/main" val="2758572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7F1A9-F555-4972-BCB1-6D65CBCD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Evaluation </a:t>
            </a:r>
            <a:r>
              <a:rPr lang="nl-NL" dirty="0" err="1"/>
              <a:t>method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BABB66-0FC7-4BD4-B0F6-E8B6A589C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Describe</a:t>
            </a:r>
            <a:r>
              <a:rPr lang="nl-NL" dirty="0"/>
              <a:t> experiment</a:t>
            </a:r>
          </a:p>
          <a:p>
            <a:pPr lvl="1"/>
            <a:r>
              <a:rPr lang="nl-NL" dirty="0"/>
              <a:t>Research </a:t>
            </a:r>
            <a:r>
              <a:rPr lang="nl-NL" dirty="0" err="1"/>
              <a:t>questions</a:t>
            </a:r>
            <a:endParaRPr lang="nl-NL" dirty="0"/>
          </a:p>
          <a:p>
            <a:pPr lvl="1"/>
            <a:r>
              <a:rPr lang="nl-NL" dirty="0" err="1"/>
              <a:t>Participants</a:t>
            </a:r>
            <a:endParaRPr lang="nl-NL" dirty="0"/>
          </a:p>
          <a:p>
            <a:pPr lvl="1"/>
            <a:r>
              <a:rPr lang="nl-NL" dirty="0"/>
              <a:t>Tools</a:t>
            </a:r>
          </a:p>
          <a:p>
            <a:pPr lvl="1"/>
            <a:r>
              <a:rPr lang="nl-NL" dirty="0"/>
              <a:t>Experiment design</a:t>
            </a:r>
          </a:p>
          <a:p>
            <a:r>
              <a:rPr lang="nl-NL" dirty="0"/>
              <a:t>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236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E738E4-7138-4F34-A683-87BFFFDC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 experiment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F1EF7E-9841-43A9-A073-FFE38D859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 experiment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people</a:t>
            </a:r>
            <a:r>
              <a:rPr lang="nl-NL" dirty="0"/>
              <a:t> in room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0681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AC64FB-BD3F-42E0-8BEA-68252718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of </a:t>
            </a:r>
            <a:r>
              <a:rPr lang="nl-NL" dirty="0" err="1"/>
              <a:t>evaluation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5C88C7-C8E2-4A69-AD0A-CF4814C5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Results of evaluation</a:t>
            </a:r>
          </a:p>
          <a:p>
            <a:endParaRPr lang="nl-NL" dirty="0"/>
          </a:p>
          <a:p>
            <a:r>
              <a:rPr lang="nl-NL" dirty="0"/>
              <a:t>S</a:t>
            </a:r>
            <a:r>
              <a:rPr lang="en-GB" dirty="0"/>
              <a:t>how </a:t>
            </a:r>
            <a:r>
              <a:rPr lang="en-GB" dirty="0" err="1"/>
              <a:t>how</a:t>
            </a:r>
            <a:r>
              <a:rPr lang="en-GB" dirty="0"/>
              <a:t> I used the data, example about </a:t>
            </a:r>
            <a:r>
              <a:rPr lang="en-GB" dirty="0" err="1"/>
              <a:t>color</a:t>
            </a:r>
            <a:r>
              <a:rPr lang="en-GB" dirty="0"/>
              <a:t> for example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529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DFA35-8005-4871-AE7B-C1C238C8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Lessons</a:t>
            </a:r>
            <a:r>
              <a:rPr lang="nl-NL" dirty="0"/>
              <a:t> </a:t>
            </a:r>
            <a:r>
              <a:rPr lang="nl-NL" dirty="0" err="1"/>
              <a:t>learned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experiment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BC243D-984B-4183-B38C-6F6984D12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3613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23CAA-234E-458A-AD68-DA3355C7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r>
              <a:rPr lang="nl-NL" dirty="0"/>
              <a:t> of sub-research </a:t>
            </a:r>
            <a:r>
              <a:rPr lang="nl-NL" dirty="0" err="1"/>
              <a:t>questions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1A8CB8-8D71-4281-A0DE-02F1112E9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618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E717C-AD8C-42CC-A56D-C6D73852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E43694-D084-4502-8DA4-9EA84AD0B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Will a protocol based on existing maritime systems and communication protocols be sufficient to ensure safe navigation, while manned and unmanned vessels encounter each other?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285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88F38-2462-4C4C-9378-225F2007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DDFDF1-6235-496F-B00F-6DFCEB096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next steps</a:t>
            </a:r>
          </a:p>
        </p:txBody>
      </p:sp>
    </p:spTree>
    <p:extLst>
      <p:ext uri="{BB962C8B-B14F-4D97-AF65-F5344CB8AC3E}">
        <p14:creationId xmlns:p14="http://schemas.microsoft.com/office/powerpoint/2010/main" val="1906027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17104-BF27-41F8-8920-7BEC65D5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</a:t>
            </a:r>
            <a:r>
              <a:rPr lang="nl-NL" dirty="0"/>
              <a:t> and </a:t>
            </a:r>
            <a:r>
              <a:rPr lang="nl-NL" dirty="0" err="1"/>
              <a:t>recommendations</a:t>
            </a:r>
            <a:endParaRPr lang="en-GB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30A10AA-00C3-42AF-8BBF-92A1597B5D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39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DCF9A-82B2-40C2-A726-6572BC9F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Summary part I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548F4B-3B42-4F4D-B873-50621328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72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E4DC3-964B-4087-8470-601F43AF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Reasons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unmanned</a:t>
            </a:r>
            <a:r>
              <a:rPr lang="nl-NL" dirty="0"/>
              <a:t> </a:t>
            </a:r>
            <a:r>
              <a:rPr lang="nl-NL" dirty="0" err="1"/>
              <a:t>shipping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0064FD-1C0E-42C7-9A46-03BBD8CEB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Improved</a:t>
            </a:r>
            <a:r>
              <a:rPr lang="nl-NL" dirty="0"/>
              <a:t> </a:t>
            </a:r>
            <a:r>
              <a:rPr lang="nl-NL" dirty="0" err="1"/>
              <a:t>safety</a:t>
            </a:r>
            <a:endParaRPr lang="nl-NL" dirty="0"/>
          </a:p>
          <a:p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cost</a:t>
            </a:r>
            <a:endParaRPr lang="nl-NL" dirty="0"/>
          </a:p>
          <a:p>
            <a:r>
              <a:rPr lang="nl-NL" dirty="0" err="1"/>
              <a:t>Higher</a:t>
            </a:r>
            <a:r>
              <a:rPr lang="nl-NL" dirty="0"/>
              <a:t> </a:t>
            </a:r>
            <a:r>
              <a:rPr lang="nl-NL" dirty="0" err="1"/>
              <a:t>productivity</a:t>
            </a:r>
            <a:endParaRPr lang="nl-NL" dirty="0"/>
          </a:p>
          <a:p>
            <a:r>
              <a:rPr lang="nl-NL" dirty="0"/>
              <a:t>More comfort and </a:t>
            </a:r>
            <a:r>
              <a:rPr lang="nl-NL" dirty="0" err="1"/>
              <a:t>attractive</a:t>
            </a:r>
            <a:r>
              <a:rPr lang="nl-NL" dirty="0"/>
              <a:t> </a:t>
            </a:r>
            <a:r>
              <a:rPr lang="nl-NL" dirty="0" err="1"/>
              <a:t>industry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4445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FDB73-399B-437E-8B91-E73897CF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Summary part II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4293BE-4E54-412E-97AB-5F46B609C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7880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A4F4D-0476-40EC-BD86-7715E3B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Summary part III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B376B7-7AC9-4B86-82F4-8CBA7D4F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7146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60FDE-13FA-4547-B2D6-7D0FEE2B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CE682B-3792-4022-816F-734923892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Will the combination of these two solutions solve the challenge of communication?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7330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75F0D-AF80-4089-90A7-FBB551B3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F8713A-069E-4DC2-BC5D-5976E9FCD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looks so, but we have to pay attention to this</a:t>
            </a:r>
          </a:p>
        </p:txBody>
      </p:sp>
    </p:spTree>
    <p:extLst>
      <p:ext uri="{BB962C8B-B14F-4D97-AF65-F5344CB8AC3E}">
        <p14:creationId xmlns:p14="http://schemas.microsoft.com/office/powerpoint/2010/main" val="32222446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B03B1-8479-48F9-810D-8888B755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99326-C7F6-46FA-A849-9DEF07A16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all my student </a:t>
            </a:r>
            <a:r>
              <a:rPr lang="en-GB" dirty="0" err="1"/>
              <a:t>collegeuas</a:t>
            </a:r>
            <a:r>
              <a:rPr lang="en-GB" dirty="0"/>
              <a:t> in the room, I challenge you to</a:t>
            </a:r>
          </a:p>
        </p:txBody>
      </p:sp>
    </p:spTree>
    <p:extLst>
      <p:ext uri="{BB962C8B-B14F-4D97-AF65-F5344CB8AC3E}">
        <p14:creationId xmlns:p14="http://schemas.microsoft.com/office/powerpoint/2010/main" val="39552467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hoek 46">
            <a:extLst>
              <a:ext uri="{FF2B5EF4-FFF2-40B4-BE49-F238E27FC236}">
                <a16:creationId xmlns:a16="http://schemas.microsoft.com/office/drawing/2014/main" id="{CD4754E5-70EE-4F90-B0EA-EA8F2EB66BC6}"/>
              </a:ext>
            </a:extLst>
          </p:cNvPr>
          <p:cNvSpPr/>
          <p:nvPr/>
        </p:nvSpPr>
        <p:spPr>
          <a:xfrm>
            <a:off x="-1" y="2590800"/>
            <a:ext cx="12192001" cy="259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6" name="Rechthoek 45">
            <a:extLst>
              <a:ext uri="{FF2B5EF4-FFF2-40B4-BE49-F238E27FC236}">
                <a16:creationId xmlns:a16="http://schemas.microsoft.com/office/drawing/2014/main" id="{BAB2CD67-A062-4EC9-888B-ABB89BD8A44C}"/>
              </a:ext>
            </a:extLst>
          </p:cNvPr>
          <p:cNvSpPr/>
          <p:nvPr/>
        </p:nvSpPr>
        <p:spPr>
          <a:xfrm>
            <a:off x="-1" y="0"/>
            <a:ext cx="12192001" cy="2595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22D383F4-CF7D-4AFE-8702-751CAEC0EE8F}"/>
              </a:ext>
            </a:extLst>
          </p:cNvPr>
          <p:cNvSpPr txBox="1">
            <a:spLocks/>
          </p:cNvSpPr>
          <p:nvPr/>
        </p:nvSpPr>
        <p:spPr>
          <a:xfrm>
            <a:off x="803275" y="306228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000" dirty="0"/>
              <a:t>A</a:t>
            </a:r>
            <a:r>
              <a:rPr lang="en-GB" sz="4000" dirty="0" err="1"/>
              <a:t>utonomous</a:t>
            </a:r>
            <a:r>
              <a:rPr lang="en-GB" sz="4000" dirty="0"/>
              <a:t> shipping responsibility</a:t>
            </a:r>
          </a:p>
        </p:txBody>
      </p:sp>
      <p:pic>
        <p:nvPicPr>
          <p:cNvPr id="2" name="Picture 2" descr="Afbeeldingsresultaat voor roer">
            <a:extLst>
              <a:ext uri="{FF2B5EF4-FFF2-40B4-BE49-F238E27FC236}">
                <a16:creationId xmlns:a16="http://schemas.microsoft.com/office/drawing/2014/main" id="{FD820943-E557-4060-9C6A-C69E44FDC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027" r="92486">
                        <a14:foregroundMark x1="9081" y1="47708" x2="9081" y2="47708"/>
                        <a14:foregroundMark x1="90270" y1="48875" x2="92486" y2="48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39" y="844607"/>
            <a:ext cx="907385" cy="117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Verrekijker">
            <a:extLst>
              <a:ext uri="{FF2B5EF4-FFF2-40B4-BE49-F238E27FC236}">
                <a16:creationId xmlns:a16="http://schemas.microsoft.com/office/drawing/2014/main" id="{864A7BA8-145A-4C4D-86A9-6882C254B9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59979" y="936668"/>
            <a:ext cx="914400" cy="914400"/>
          </a:xfrm>
          <a:prstGeom prst="rect">
            <a:avLst/>
          </a:prstGeom>
        </p:spPr>
      </p:pic>
      <p:grpSp>
        <p:nvGrpSpPr>
          <p:cNvPr id="11" name="Groep 10">
            <a:extLst>
              <a:ext uri="{FF2B5EF4-FFF2-40B4-BE49-F238E27FC236}">
                <a16:creationId xmlns:a16="http://schemas.microsoft.com/office/drawing/2014/main" id="{58925FC3-4D38-4C36-84B8-97345C1FC8F2}"/>
              </a:ext>
            </a:extLst>
          </p:cNvPr>
          <p:cNvGrpSpPr>
            <a:grpSpLocks noChangeAspect="1"/>
          </p:cNvGrpSpPr>
          <p:nvPr/>
        </p:nvGrpSpPr>
        <p:grpSpPr>
          <a:xfrm>
            <a:off x="590550" y="447674"/>
            <a:ext cx="1800000" cy="1800000"/>
            <a:chOff x="4474368" y="1549399"/>
            <a:chExt cx="1174751" cy="1174751"/>
          </a:xfrm>
        </p:grpSpPr>
        <p:grpSp>
          <p:nvGrpSpPr>
            <p:cNvPr id="12" name="Graphic 19">
              <a:extLst>
                <a:ext uri="{FF2B5EF4-FFF2-40B4-BE49-F238E27FC236}">
                  <a16:creationId xmlns:a16="http://schemas.microsoft.com/office/drawing/2014/main" id="{5481A68B-0C47-4908-B5B3-4582F2428E1A}"/>
                </a:ext>
              </a:extLst>
            </p:cNvPr>
            <p:cNvGrpSpPr/>
            <p:nvPr/>
          </p:nvGrpSpPr>
          <p:grpSpPr>
            <a:xfrm>
              <a:off x="4474368" y="1549399"/>
              <a:ext cx="1174751" cy="1174751"/>
              <a:chOff x="4474368" y="1549399"/>
              <a:chExt cx="1174751" cy="1174751"/>
            </a:xfrm>
          </p:grpSpPr>
          <p:sp>
            <p:nvSpPr>
              <p:cNvPr id="15" name="Vrije vorm: vorm 14">
                <a:extLst>
                  <a:ext uri="{FF2B5EF4-FFF2-40B4-BE49-F238E27FC236}">
                    <a16:creationId xmlns:a16="http://schemas.microsoft.com/office/drawing/2014/main" id="{6B3E63EC-D5DB-46A0-9A4B-33CA3B7511E3}"/>
                  </a:ext>
                </a:extLst>
              </p:cNvPr>
              <p:cNvSpPr/>
              <p:nvPr/>
            </p:nvSpPr>
            <p:spPr>
              <a:xfrm>
                <a:off x="4765809" y="2036802"/>
                <a:ext cx="89292" cy="133938"/>
              </a:xfrm>
              <a:custGeom>
                <a:avLst/>
                <a:gdLst>
                  <a:gd name="connsiteX0" fmla="*/ 47649 w 89292"/>
                  <a:gd name="connsiteY0" fmla="*/ 3771 h 133938"/>
                  <a:gd name="connsiteX1" fmla="*/ 2093 w 89292"/>
                  <a:gd name="connsiteY1" fmla="*/ 40495 h 133938"/>
                  <a:gd name="connsiteX2" fmla="*/ 78019 w 89292"/>
                  <a:gd name="connsiteY2" fmla="*/ 113941 h 133938"/>
                  <a:gd name="connsiteX3" fmla="*/ 47649 w 89292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92" h="133938">
                    <a:moveTo>
                      <a:pt x="47649" y="3771"/>
                    </a:moveTo>
                    <a:cubicBezTo>
                      <a:pt x="20124" y="-3116"/>
                      <a:pt x="2093" y="11598"/>
                      <a:pt x="2093" y="40495"/>
                    </a:cubicBezTo>
                    <a:cubicBezTo>
                      <a:pt x="2093" y="78748"/>
                      <a:pt x="39107" y="172469"/>
                      <a:pt x="78019" y="113941"/>
                    </a:cubicBezTo>
                    <a:cubicBezTo>
                      <a:pt x="116931" y="55412"/>
                      <a:pt x="47649" y="3771"/>
                      <a:pt x="47649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16" name="Vrije vorm: vorm 15">
                <a:extLst>
                  <a:ext uri="{FF2B5EF4-FFF2-40B4-BE49-F238E27FC236}">
                    <a16:creationId xmlns:a16="http://schemas.microsoft.com/office/drawing/2014/main" id="{BB5ACA87-9839-4F7F-B47D-89056F2D8B49}"/>
                  </a:ext>
                </a:extLst>
              </p:cNvPr>
              <p:cNvSpPr/>
              <p:nvPr/>
            </p:nvSpPr>
            <p:spPr>
              <a:xfrm>
                <a:off x="5257555" y="2036802"/>
                <a:ext cx="97663" cy="133938"/>
              </a:xfrm>
              <a:custGeom>
                <a:avLst/>
                <a:gdLst>
                  <a:gd name="connsiteX0" fmla="*/ 48191 w 97663"/>
                  <a:gd name="connsiteY0" fmla="*/ 3771 h 133938"/>
                  <a:gd name="connsiteX1" fmla="*/ 97918 w 97663"/>
                  <a:gd name="connsiteY1" fmla="*/ 40495 h 133938"/>
                  <a:gd name="connsiteX2" fmla="*/ 15041 w 97663"/>
                  <a:gd name="connsiteY2" fmla="*/ 113941 h 133938"/>
                  <a:gd name="connsiteX3" fmla="*/ 48191 w 97663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663" h="133938">
                    <a:moveTo>
                      <a:pt x="48191" y="3771"/>
                    </a:moveTo>
                    <a:cubicBezTo>
                      <a:pt x="78235" y="-3116"/>
                      <a:pt x="97918" y="11598"/>
                      <a:pt x="97918" y="40495"/>
                    </a:cubicBezTo>
                    <a:cubicBezTo>
                      <a:pt x="97918" y="78748"/>
                      <a:pt x="57516" y="172469"/>
                      <a:pt x="15041" y="113941"/>
                    </a:cubicBezTo>
                    <a:cubicBezTo>
                      <a:pt x="-27434" y="55412"/>
                      <a:pt x="48191" y="3771"/>
                      <a:pt x="48191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17" name="Vrije vorm: vorm 16">
                <a:extLst>
                  <a:ext uri="{FF2B5EF4-FFF2-40B4-BE49-F238E27FC236}">
                    <a16:creationId xmlns:a16="http://schemas.microsoft.com/office/drawing/2014/main" id="{D09C8309-85EA-4D0C-B228-966B27AA393F}"/>
                  </a:ext>
                </a:extLst>
              </p:cNvPr>
              <p:cNvSpPr/>
              <p:nvPr/>
            </p:nvSpPr>
            <p:spPr>
              <a:xfrm>
                <a:off x="4858121" y="2245047"/>
                <a:ext cx="404605" cy="351588"/>
              </a:xfrm>
              <a:custGeom>
                <a:avLst/>
                <a:gdLst>
                  <a:gd name="connsiteX0" fmla="*/ 2093 w 404605"/>
                  <a:gd name="connsiteY0" fmla="*/ 125581 h 351588"/>
                  <a:gd name="connsiteX1" fmla="*/ 38563 w 404605"/>
                  <a:gd name="connsiteY1" fmla="*/ 2093 h 351588"/>
                  <a:gd name="connsiteX2" fmla="*/ 369073 w 404605"/>
                  <a:gd name="connsiteY2" fmla="*/ 2093 h 351588"/>
                  <a:gd name="connsiteX3" fmla="*/ 405041 w 404605"/>
                  <a:gd name="connsiteY3" fmla="*/ 125581 h 351588"/>
                  <a:gd name="connsiteX4" fmla="*/ 203818 w 404605"/>
                  <a:gd name="connsiteY4" fmla="*/ 350963 h 351588"/>
                  <a:gd name="connsiteX5" fmla="*/ 2093 w 404605"/>
                  <a:gd name="connsiteY5" fmla="*/ 125581 h 35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605" h="351588">
                    <a:moveTo>
                      <a:pt x="2093" y="125581"/>
                    </a:moveTo>
                    <a:cubicBezTo>
                      <a:pt x="43156" y="99142"/>
                      <a:pt x="38563" y="20453"/>
                      <a:pt x="38563" y="2093"/>
                    </a:cubicBezTo>
                    <a:lnTo>
                      <a:pt x="369073" y="2093"/>
                    </a:lnTo>
                    <a:cubicBezTo>
                      <a:pt x="369073" y="20453"/>
                      <a:pt x="363980" y="99142"/>
                      <a:pt x="405041" y="125581"/>
                    </a:cubicBezTo>
                    <a:lnTo>
                      <a:pt x="203818" y="350963"/>
                    </a:lnTo>
                    <a:lnTo>
                      <a:pt x="2093" y="125581"/>
                    </a:lnTo>
                    <a:close/>
                  </a:path>
                </a:pathLst>
              </a:custGeom>
              <a:solidFill>
                <a:srgbClr val="FFD7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18" name="Vrije vorm: vorm 17">
                <a:extLst>
                  <a:ext uri="{FF2B5EF4-FFF2-40B4-BE49-F238E27FC236}">
                    <a16:creationId xmlns:a16="http://schemas.microsoft.com/office/drawing/2014/main" id="{8E308A9B-BC02-419A-A8D5-F72FFFF45601}"/>
                  </a:ext>
                </a:extLst>
              </p:cNvPr>
              <p:cNvSpPr/>
              <p:nvPr/>
            </p:nvSpPr>
            <p:spPr>
              <a:xfrm>
                <a:off x="4894591" y="2245047"/>
                <a:ext cx="368330" cy="203698"/>
              </a:xfrm>
              <a:custGeom>
                <a:avLst/>
                <a:gdLst>
                  <a:gd name="connsiteX0" fmla="*/ 295878 w 368330"/>
                  <a:gd name="connsiteY0" fmla="*/ 204072 h 203697"/>
                  <a:gd name="connsiteX1" fmla="*/ 368571 w 368330"/>
                  <a:gd name="connsiteY1" fmla="*/ 125581 h 203697"/>
                  <a:gd name="connsiteX2" fmla="*/ 332602 w 368330"/>
                  <a:gd name="connsiteY2" fmla="*/ 2093 h 203697"/>
                  <a:gd name="connsiteX3" fmla="*/ 2093 w 368330"/>
                  <a:gd name="connsiteY3" fmla="*/ 2093 h 203697"/>
                  <a:gd name="connsiteX4" fmla="*/ 295878 w 368330"/>
                  <a:gd name="connsiteY4" fmla="*/ 204072 h 20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30" h="203697">
                    <a:moveTo>
                      <a:pt x="295878" y="204072"/>
                    </a:moveTo>
                    <a:lnTo>
                      <a:pt x="368571" y="125581"/>
                    </a:lnTo>
                    <a:cubicBezTo>
                      <a:pt x="327507" y="99145"/>
                      <a:pt x="332602" y="20453"/>
                      <a:pt x="332602" y="2093"/>
                    </a:cubicBezTo>
                    <a:lnTo>
                      <a:pt x="2093" y="2093"/>
                    </a:lnTo>
                    <a:cubicBezTo>
                      <a:pt x="25805" y="70270"/>
                      <a:pt x="182650" y="187240"/>
                      <a:pt x="295878" y="204072"/>
                    </a:cubicBezTo>
                    <a:close/>
                  </a:path>
                </a:pathLst>
              </a:custGeom>
              <a:solidFill>
                <a:srgbClr val="FDC88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19" name="Vrije vorm: vorm 18">
                <a:extLst>
                  <a:ext uri="{FF2B5EF4-FFF2-40B4-BE49-F238E27FC236}">
                    <a16:creationId xmlns:a16="http://schemas.microsoft.com/office/drawing/2014/main" id="{A107112D-62C6-4AD2-9003-5EFC78E5511A}"/>
                  </a:ext>
                </a:extLst>
              </p:cNvPr>
              <p:cNvSpPr/>
              <p:nvPr/>
            </p:nvSpPr>
            <p:spPr>
              <a:xfrm>
                <a:off x="4802788" y="1804367"/>
                <a:ext cx="516221" cy="535753"/>
              </a:xfrm>
              <a:custGeom>
                <a:avLst/>
                <a:gdLst>
                  <a:gd name="connsiteX0" fmla="*/ 516215 w 516220"/>
                  <a:gd name="connsiteY0" fmla="*/ 204072 h 535753"/>
                  <a:gd name="connsiteX1" fmla="*/ 259154 w 516220"/>
                  <a:gd name="connsiteY1" fmla="*/ 534582 h 535753"/>
                  <a:gd name="connsiteX2" fmla="*/ 2093 w 516220"/>
                  <a:gd name="connsiteY2" fmla="*/ 204072 h 535753"/>
                  <a:gd name="connsiteX3" fmla="*/ 259154 w 516220"/>
                  <a:gd name="connsiteY3" fmla="*/ 2093 h 535753"/>
                  <a:gd name="connsiteX4" fmla="*/ 516215 w 516220"/>
                  <a:gd name="connsiteY4" fmla="*/ 204072 h 53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220" h="535753">
                    <a:moveTo>
                      <a:pt x="516215" y="204072"/>
                    </a:moveTo>
                    <a:cubicBezTo>
                      <a:pt x="516215" y="351114"/>
                      <a:pt x="431547" y="534582"/>
                      <a:pt x="259154" y="534582"/>
                    </a:cubicBezTo>
                    <a:cubicBezTo>
                      <a:pt x="86761" y="534582"/>
                      <a:pt x="2093" y="351114"/>
                      <a:pt x="2093" y="204072"/>
                    </a:cubicBezTo>
                    <a:cubicBezTo>
                      <a:pt x="2093" y="57030"/>
                      <a:pt x="117185" y="2093"/>
                      <a:pt x="259154" y="2093"/>
                    </a:cubicBezTo>
                    <a:cubicBezTo>
                      <a:pt x="401123" y="2093"/>
                      <a:pt x="516215" y="57030"/>
                      <a:pt x="516215" y="204072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0" name="Vrije vorm: vorm 19">
                <a:extLst>
                  <a:ext uri="{FF2B5EF4-FFF2-40B4-BE49-F238E27FC236}">
                    <a16:creationId xmlns:a16="http://schemas.microsoft.com/office/drawing/2014/main" id="{6E1FD3EB-F8E1-4CEF-948B-D1ACF2CA81C0}"/>
                  </a:ext>
                </a:extLst>
              </p:cNvPr>
              <p:cNvSpPr/>
              <p:nvPr/>
            </p:nvSpPr>
            <p:spPr>
              <a:xfrm>
                <a:off x="4802788" y="1914537"/>
                <a:ext cx="516221" cy="454832"/>
              </a:xfrm>
              <a:custGeom>
                <a:avLst/>
                <a:gdLst>
                  <a:gd name="connsiteX0" fmla="*/ 510191 w 516220"/>
                  <a:gd name="connsiteY0" fmla="*/ 40332 h 454832"/>
                  <a:gd name="connsiteX1" fmla="*/ 479494 w 516220"/>
                  <a:gd name="connsiteY1" fmla="*/ 2093 h 454832"/>
                  <a:gd name="connsiteX2" fmla="*/ 479494 w 516220"/>
                  <a:gd name="connsiteY2" fmla="*/ 20454 h 454832"/>
                  <a:gd name="connsiteX3" fmla="*/ 424409 w 516220"/>
                  <a:gd name="connsiteY3" fmla="*/ 259154 h 454832"/>
                  <a:gd name="connsiteX4" fmla="*/ 348374 w 516220"/>
                  <a:gd name="connsiteY4" fmla="*/ 267600 h 454832"/>
                  <a:gd name="connsiteX5" fmla="*/ 169934 w 516220"/>
                  <a:gd name="connsiteY5" fmla="*/ 267600 h 454832"/>
                  <a:gd name="connsiteX6" fmla="*/ 93899 w 516220"/>
                  <a:gd name="connsiteY6" fmla="*/ 259154 h 454832"/>
                  <a:gd name="connsiteX7" fmla="*/ 38814 w 516220"/>
                  <a:gd name="connsiteY7" fmla="*/ 20454 h 454832"/>
                  <a:gd name="connsiteX8" fmla="*/ 38814 w 516220"/>
                  <a:gd name="connsiteY8" fmla="*/ 2093 h 454832"/>
                  <a:gd name="connsiteX9" fmla="*/ 8117 w 516220"/>
                  <a:gd name="connsiteY9" fmla="*/ 40332 h 454832"/>
                  <a:gd name="connsiteX10" fmla="*/ 2093 w 516220"/>
                  <a:gd name="connsiteY10" fmla="*/ 94058 h 454832"/>
                  <a:gd name="connsiteX11" fmla="*/ 259154 w 516220"/>
                  <a:gd name="connsiteY11" fmla="*/ 453099 h 454832"/>
                  <a:gd name="connsiteX12" fmla="*/ 516215 w 516220"/>
                  <a:gd name="connsiteY12" fmla="*/ 94058 h 454832"/>
                  <a:gd name="connsiteX13" fmla="*/ 510191 w 516220"/>
                  <a:gd name="connsiteY13" fmla="*/ 40332 h 454832"/>
                  <a:gd name="connsiteX14" fmla="*/ 204066 w 516220"/>
                  <a:gd name="connsiteY14" fmla="*/ 302765 h 454832"/>
                  <a:gd name="connsiteX15" fmla="*/ 314236 w 516220"/>
                  <a:gd name="connsiteY15" fmla="*/ 302765 h 454832"/>
                  <a:gd name="connsiteX16" fmla="*/ 347930 w 516220"/>
                  <a:gd name="connsiteY16" fmla="*/ 324932 h 454832"/>
                  <a:gd name="connsiteX17" fmla="*/ 261177 w 516220"/>
                  <a:gd name="connsiteY17" fmla="*/ 339486 h 454832"/>
                  <a:gd name="connsiteX18" fmla="*/ 171201 w 516220"/>
                  <a:gd name="connsiteY18" fmla="*/ 323400 h 454832"/>
                  <a:gd name="connsiteX19" fmla="*/ 204066 w 516220"/>
                  <a:gd name="connsiteY19" fmla="*/ 302765 h 454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16220" h="454832">
                    <a:moveTo>
                      <a:pt x="510191" y="40332"/>
                    </a:moveTo>
                    <a:cubicBezTo>
                      <a:pt x="495379" y="21472"/>
                      <a:pt x="479494" y="2093"/>
                      <a:pt x="479494" y="2093"/>
                    </a:cubicBezTo>
                    <a:lnTo>
                      <a:pt x="479494" y="20454"/>
                    </a:lnTo>
                    <a:cubicBezTo>
                      <a:pt x="484084" y="186855"/>
                      <a:pt x="424409" y="259154"/>
                      <a:pt x="424409" y="259154"/>
                    </a:cubicBezTo>
                    <a:lnTo>
                      <a:pt x="348374" y="267600"/>
                    </a:lnTo>
                    <a:cubicBezTo>
                      <a:pt x="289075" y="274189"/>
                      <a:pt x="229233" y="274189"/>
                      <a:pt x="169934" y="267600"/>
                    </a:cubicBezTo>
                    <a:lnTo>
                      <a:pt x="93899" y="259154"/>
                    </a:lnTo>
                    <a:cubicBezTo>
                      <a:pt x="93899" y="259154"/>
                      <a:pt x="34224" y="186855"/>
                      <a:pt x="38814" y="20454"/>
                    </a:cubicBezTo>
                    <a:lnTo>
                      <a:pt x="38814" y="2093"/>
                    </a:lnTo>
                    <a:cubicBezTo>
                      <a:pt x="38814" y="2093"/>
                      <a:pt x="22926" y="21469"/>
                      <a:pt x="8117" y="40332"/>
                    </a:cubicBezTo>
                    <a:cubicBezTo>
                      <a:pt x="4258" y="56709"/>
                      <a:pt x="2093" y="74514"/>
                      <a:pt x="2093" y="94058"/>
                    </a:cubicBezTo>
                    <a:cubicBezTo>
                      <a:pt x="2093" y="241100"/>
                      <a:pt x="86761" y="453099"/>
                      <a:pt x="259154" y="453099"/>
                    </a:cubicBezTo>
                    <a:cubicBezTo>
                      <a:pt x="431547" y="453099"/>
                      <a:pt x="516215" y="241100"/>
                      <a:pt x="516215" y="94058"/>
                    </a:cubicBezTo>
                    <a:cubicBezTo>
                      <a:pt x="516215" y="74514"/>
                      <a:pt x="514050" y="56709"/>
                      <a:pt x="510191" y="40332"/>
                    </a:cubicBezTo>
                    <a:close/>
                    <a:moveTo>
                      <a:pt x="204066" y="302765"/>
                    </a:moveTo>
                    <a:lnTo>
                      <a:pt x="314236" y="302765"/>
                    </a:lnTo>
                    <a:cubicBezTo>
                      <a:pt x="329340" y="302765"/>
                      <a:pt x="342291" y="311898"/>
                      <a:pt x="347930" y="324932"/>
                    </a:cubicBezTo>
                    <a:cubicBezTo>
                      <a:pt x="327588" y="333783"/>
                      <a:pt x="296367" y="339486"/>
                      <a:pt x="261177" y="339486"/>
                    </a:cubicBezTo>
                    <a:cubicBezTo>
                      <a:pt x="224020" y="339486"/>
                      <a:pt x="191362" y="333113"/>
                      <a:pt x="171201" y="323400"/>
                    </a:cubicBezTo>
                    <a:cubicBezTo>
                      <a:pt x="177181" y="311223"/>
                      <a:pt x="189584" y="302765"/>
                      <a:pt x="204066" y="302765"/>
                    </a:cubicBezTo>
                    <a:close/>
                  </a:path>
                </a:pathLst>
              </a:custGeom>
              <a:solidFill>
                <a:srgbClr val="A779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1" name="Vrije vorm: vorm 20">
                <a:extLst>
                  <a:ext uri="{FF2B5EF4-FFF2-40B4-BE49-F238E27FC236}">
                    <a16:creationId xmlns:a16="http://schemas.microsoft.com/office/drawing/2014/main" id="{61013370-5FEE-4A5F-847E-EDA9C7CF3CA9}"/>
                  </a:ext>
                </a:extLst>
              </p:cNvPr>
              <p:cNvSpPr/>
              <p:nvPr/>
            </p:nvSpPr>
            <p:spPr>
              <a:xfrm>
                <a:off x="4792458" y="1924884"/>
                <a:ext cx="66969" cy="159052"/>
              </a:xfrm>
              <a:custGeom>
                <a:avLst/>
                <a:gdLst>
                  <a:gd name="connsiteX0" fmla="*/ 67505 w 66969"/>
                  <a:gd name="connsiteY0" fmla="*/ 35109 h 159051"/>
                  <a:gd name="connsiteX1" fmla="*/ 49144 w 66969"/>
                  <a:gd name="connsiteY1" fmla="*/ 157001 h 159051"/>
                  <a:gd name="connsiteX2" fmla="*/ 12420 w 66969"/>
                  <a:gd name="connsiteY2" fmla="*/ 136684 h 159051"/>
                  <a:gd name="connsiteX3" fmla="*/ 2093 w 66969"/>
                  <a:gd name="connsiteY3" fmla="*/ 2093 h 159051"/>
                  <a:gd name="connsiteX4" fmla="*/ 67505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67505" y="35109"/>
                    </a:moveTo>
                    <a:cubicBezTo>
                      <a:pt x="59854" y="57116"/>
                      <a:pt x="49144" y="157001"/>
                      <a:pt x="49144" y="157001"/>
                    </a:cubicBezTo>
                    <a:lnTo>
                      <a:pt x="12420" y="136684"/>
                    </a:lnTo>
                    <a:lnTo>
                      <a:pt x="2093" y="2093"/>
                    </a:lnTo>
                    <a:lnTo>
                      <a:pt x="67505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2" name="Vrije vorm: vorm 21">
                <a:extLst>
                  <a:ext uri="{FF2B5EF4-FFF2-40B4-BE49-F238E27FC236}">
                    <a16:creationId xmlns:a16="http://schemas.microsoft.com/office/drawing/2014/main" id="{0A61F0AC-BDB1-4204-9C74-46A9FB188455}"/>
                  </a:ext>
                </a:extLst>
              </p:cNvPr>
              <p:cNvSpPr/>
              <p:nvPr/>
            </p:nvSpPr>
            <p:spPr>
              <a:xfrm>
                <a:off x="5261825" y="1924884"/>
                <a:ext cx="66969" cy="159052"/>
              </a:xfrm>
              <a:custGeom>
                <a:avLst/>
                <a:gdLst>
                  <a:gd name="connsiteX0" fmla="*/ 2093 w 66969"/>
                  <a:gd name="connsiteY0" fmla="*/ 35109 h 159051"/>
                  <a:gd name="connsiteX1" fmla="*/ 20453 w 66969"/>
                  <a:gd name="connsiteY1" fmla="*/ 157001 h 159051"/>
                  <a:gd name="connsiteX2" fmla="*/ 57178 w 66969"/>
                  <a:gd name="connsiteY2" fmla="*/ 136684 h 159051"/>
                  <a:gd name="connsiteX3" fmla="*/ 67505 w 66969"/>
                  <a:gd name="connsiteY3" fmla="*/ 2093 h 159051"/>
                  <a:gd name="connsiteX4" fmla="*/ 2093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2093" y="35109"/>
                    </a:moveTo>
                    <a:cubicBezTo>
                      <a:pt x="9744" y="57116"/>
                      <a:pt x="20453" y="157001"/>
                      <a:pt x="20453" y="157001"/>
                    </a:cubicBezTo>
                    <a:lnTo>
                      <a:pt x="57178" y="136684"/>
                    </a:lnTo>
                    <a:lnTo>
                      <a:pt x="67505" y="2093"/>
                    </a:lnTo>
                    <a:lnTo>
                      <a:pt x="2093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3" name="Vrije vorm: vorm 22">
                <a:extLst>
                  <a:ext uri="{FF2B5EF4-FFF2-40B4-BE49-F238E27FC236}">
                    <a16:creationId xmlns:a16="http://schemas.microsoft.com/office/drawing/2014/main" id="{9B69EE8A-8B19-4654-992F-6030CF7EB4BB}"/>
                  </a:ext>
                </a:extLst>
              </p:cNvPr>
              <p:cNvSpPr/>
              <p:nvPr/>
            </p:nvSpPr>
            <p:spPr>
              <a:xfrm>
                <a:off x="4582445" y="2353665"/>
                <a:ext cx="957101" cy="371121"/>
              </a:xfrm>
              <a:custGeom>
                <a:avLst/>
                <a:gdLst>
                  <a:gd name="connsiteX0" fmla="*/ 901813 w 957101"/>
                  <a:gd name="connsiteY0" fmla="*/ 370878 h 371120"/>
                  <a:gd name="connsiteX1" fmla="*/ 956897 w 957101"/>
                  <a:gd name="connsiteY1" fmla="*/ 315793 h 371120"/>
                  <a:gd name="connsiteX2" fmla="*/ 956897 w 957101"/>
                  <a:gd name="connsiteY2" fmla="*/ 230514 h 371120"/>
                  <a:gd name="connsiteX3" fmla="*/ 816993 w 957101"/>
                  <a:gd name="connsiteY3" fmla="*/ 38851 h 371120"/>
                  <a:gd name="connsiteX4" fmla="*/ 702119 w 957101"/>
                  <a:gd name="connsiteY4" fmla="*/ 2093 h 371120"/>
                  <a:gd name="connsiteX5" fmla="*/ 479497 w 957101"/>
                  <a:gd name="connsiteY5" fmla="*/ 113817 h 371120"/>
                  <a:gd name="connsiteX6" fmla="*/ 256874 w 957101"/>
                  <a:gd name="connsiteY6" fmla="*/ 2093 h 371120"/>
                  <a:gd name="connsiteX7" fmla="*/ 141997 w 957101"/>
                  <a:gd name="connsiteY7" fmla="*/ 38851 h 371120"/>
                  <a:gd name="connsiteX8" fmla="*/ 2093 w 957101"/>
                  <a:gd name="connsiteY8" fmla="*/ 230514 h 371120"/>
                  <a:gd name="connsiteX9" fmla="*/ 2093 w 957101"/>
                  <a:gd name="connsiteY9" fmla="*/ 315793 h 371120"/>
                  <a:gd name="connsiteX10" fmla="*/ 57178 w 957101"/>
                  <a:gd name="connsiteY10" fmla="*/ 370878 h 371120"/>
                  <a:gd name="connsiteX11" fmla="*/ 901813 w 957101"/>
                  <a:gd name="connsiteY11" fmla="*/ 370878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7101" h="371120">
                    <a:moveTo>
                      <a:pt x="901813" y="370878"/>
                    </a:moveTo>
                    <a:cubicBezTo>
                      <a:pt x="932236" y="370878"/>
                      <a:pt x="956897" y="346217"/>
                      <a:pt x="956897" y="315793"/>
                    </a:cubicBezTo>
                    <a:lnTo>
                      <a:pt x="956897" y="230514"/>
                    </a:lnTo>
                    <a:cubicBezTo>
                      <a:pt x="956897" y="149721"/>
                      <a:pt x="893941" y="63470"/>
                      <a:pt x="816993" y="38851"/>
                    </a:cubicBezTo>
                    <a:lnTo>
                      <a:pt x="702119" y="2093"/>
                    </a:lnTo>
                    <a:cubicBezTo>
                      <a:pt x="640315" y="49351"/>
                      <a:pt x="551991" y="113817"/>
                      <a:pt x="479497" y="113817"/>
                    </a:cubicBezTo>
                    <a:cubicBezTo>
                      <a:pt x="407002" y="113817"/>
                      <a:pt x="318678" y="49351"/>
                      <a:pt x="256874" y="2093"/>
                    </a:cubicBezTo>
                    <a:lnTo>
                      <a:pt x="141997" y="38851"/>
                    </a:lnTo>
                    <a:cubicBezTo>
                      <a:pt x="65049" y="63470"/>
                      <a:pt x="2093" y="149721"/>
                      <a:pt x="2093" y="230514"/>
                    </a:cubicBezTo>
                    <a:lnTo>
                      <a:pt x="2093" y="315793"/>
                    </a:lnTo>
                    <a:cubicBezTo>
                      <a:pt x="2093" y="346217"/>
                      <a:pt x="26754" y="370878"/>
                      <a:pt x="57178" y="370878"/>
                    </a:cubicBezTo>
                    <a:lnTo>
                      <a:pt x="901813" y="370878"/>
                    </a:ln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4" name="Vrije vorm: vorm 23">
                <a:extLst>
                  <a:ext uri="{FF2B5EF4-FFF2-40B4-BE49-F238E27FC236}">
                    <a16:creationId xmlns:a16="http://schemas.microsoft.com/office/drawing/2014/main" id="{694F673A-D587-45B6-874E-6783F5F7C6A1}"/>
                  </a:ext>
                </a:extLst>
              </p:cNvPr>
              <p:cNvSpPr/>
              <p:nvPr/>
            </p:nvSpPr>
            <p:spPr>
              <a:xfrm>
                <a:off x="5023125" y="2465387"/>
                <a:ext cx="75340" cy="75340"/>
              </a:xfrm>
              <a:custGeom>
                <a:avLst/>
                <a:gdLst>
                  <a:gd name="connsiteX0" fmla="*/ 75538 w 75340"/>
                  <a:gd name="connsiteY0" fmla="*/ 57178 h 75340"/>
                  <a:gd name="connsiteX1" fmla="*/ 57178 w 75340"/>
                  <a:gd name="connsiteY1" fmla="*/ 75538 h 75340"/>
                  <a:gd name="connsiteX2" fmla="*/ 20454 w 75340"/>
                  <a:gd name="connsiteY2" fmla="*/ 75538 h 75340"/>
                  <a:gd name="connsiteX3" fmla="*/ 2093 w 75340"/>
                  <a:gd name="connsiteY3" fmla="*/ 57178 h 75340"/>
                  <a:gd name="connsiteX4" fmla="*/ 2093 w 75340"/>
                  <a:gd name="connsiteY4" fmla="*/ 20454 h 75340"/>
                  <a:gd name="connsiteX5" fmla="*/ 20454 w 75340"/>
                  <a:gd name="connsiteY5" fmla="*/ 2093 h 75340"/>
                  <a:gd name="connsiteX6" fmla="*/ 57178 w 75340"/>
                  <a:gd name="connsiteY6" fmla="*/ 2093 h 75340"/>
                  <a:gd name="connsiteX7" fmla="*/ 75538 w 75340"/>
                  <a:gd name="connsiteY7" fmla="*/ 20454 h 75340"/>
                  <a:gd name="connsiteX8" fmla="*/ 75538 w 75340"/>
                  <a:gd name="connsiteY8" fmla="*/ 57178 h 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40" h="75340">
                    <a:moveTo>
                      <a:pt x="75538" y="57178"/>
                    </a:moveTo>
                    <a:cubicBezTo>
                      <a:pt x="75538" y="67276"/>
                      <a:pt x="67276" y="75538"/>
                      <a:pt x="57178" y="75538"/>
                    </a:cubicBezTo>
                    <a:lnTo>
                      <a:pt x="20454" y="75538"/>
                    </a:lnTo>
                    <a:cubicBezTo>
                      <a:pt x="10355" y="75538"/>
                      <a:pt x="2093" y="67276"/>
                      <a:pt x="2093" y="57178"/>
                    </a:cubicBezTo>
                    <a:lnTo>
                      <a:pt x="2093" y="20454"/>
                    </a:lnTo>
                    <a:cubicBezTo>
                      <a:pt x="2093" y="10355"/>
                      <a:pt x="10355" y="2093"/>
                      <a:pt x="20454" y="2093"/>
                    </a:cubicBezTo>
                    <a:lnTo>
                      <a:pt x="57178" y="2093"/>
                    </a:lnTo>
                    <a:cubicBezTo>
                      <a:pt x="67276" y="2093"/>
                      <a:pt x="75538" y="10355"/>
                      <a:pt x="75538" y="20454"/>
                    </a:cubicBezTo>
                    <a:lnTo>
                      <a:pt x="75538" y="5717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5" name="Vrije vorm: vorm 24">
                <a:extLst>
                  <a:ext uri="{FF2B5EF4-FFF2-40B4-BE49-F238E27FC236}">
                    <a16:creationId xmlns:a16="http://schemas.microsoft.com/office/drawing/2014/main" id="{C1443119-6159-423C-9B16-6F259775F719}"/>
                  </a:ext>
                </a:extLst>
              </p:cNvPr>
              <p:cNvSpPr/>
              <p:nvPr/>
            </p:nvSpPr>
            <p:spPr>
              <a:xfrm>
                <a:off x="5041485" y="2612281"/>
                <a:ext cx="39065" cy="39065"/>
              </a:xfrm>
              <a:custGeom>
                <a:avLst/>
                <a:gdLst>
                  <a:gd name="connsiteX0" fmla="*/ 38814 w 39065"/>
                  <a:gd name="connsiteY0" fmla="*/ 20454 h 39065"/>
                  <a:gd name="connsiteX1" fmla="*/ 20453 w 39065"/>
                  <a:gd name="connsiteY1" fmla="*/ 38814 h 39065"/>
                  <a:gd name="connsiteX2" fmla="*/ 2093 w 39065"/>
                  <a:gd name="connsiteY2" fmla="*/ 20454 h 39065"/>
                  <a:gd name="connsiteX3" fmla="*/ 20453 w 39065"/>
                  <a:gd name="connsiteY3" fmla="*/ 2093 h 39065"/>
                  <a:gd name="connsiteX4" fmla="*/ 38814 w 39065"/>
                  <a:gd name="connsiteY4" fmla="*/ 20454 h 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65" h="39065">
                    <a:moveTo>
                      <a:pt x="38814" y="20454"/>
                    </a:moveTo>
                    <a:cubicBezTo>
                      <a:pt x="38814" y="30594"/>
                      <a:pt x="30594" y="38814"/>
                      <a:pt x="20453" y="38814"/>
                    </a:cubicBezTo>
                    <a:cubicBezTo>
                      <a:pt x="10313" y="38814"/>
                      <a:pt x="2093" y="30594"/>
                      <a:pt x="2093" y="20454"/>
                    </a:cubicBezTo>
                    <a:cubicBezTo>
                      <a:pt x="2093" y="10313"/>
                      <a:pt x="10313" y="2093"/>
                      <a:pt x="20453" y="2093"/>
                    </a:cubicBezTo>
                    <a:cubicBezTo>
                      <a:pt x="30594" y="2093"/>
                      <a:pt x="38814" y="10313"/>
                      <a:pt x="38814" y="20454"/>
                    </a:cubicBez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6" name="Vrije vorm: vorm 25">
                <a:extLst>
                  <a:ext uri="{FF2B5EF4-FFF2-40B4-BE49-F238E27FC236}">
                    <a16:creationId xmlns:a16="http://schemas.microsoft.com/office/drawing/2014/main" id="{FC742937-D9CD-4174-8991-D10D2A1F23C6}"/>
                  </a:ext>
                </a:extLst>
              </p:cNvPr>
              <p:cNvSpPr/>
              <p:nvPr/>
            </p:nvSpPr>
            <p:spPr>
              <a:xfrm>
                <a:off x="4821146" y="2307071"/>
                <a:ext cx="242763" cy="242763"/>
              </a:xfrm>
              <a:custGeom>
                <a:avLst/>
                <a:gdLst>
                  <a:gd name="connsiteX0" fmla="*/ 240793 w 242763"/>
                  <a:gd name="connsiteY0" fmla="*/ 160409 h 242763"/>
                  <a:gd name="connsiteX1" fmla="*/ 164181 w 242763"/>
                  <a:gd name="connsiteY1" fmla="*/ 237021 h 242763"/>
                  <a:gd name="connsiteX2" fmla="*/ 136346 w 242763"/>
                  <a:gd name="connsiteY2" fmla="*/ 234837 h 242763"/>
                  <a:gd name="connsiteX3" fmla="*/ 2093 w 242763"/>
                  <a:gd name="connsiteY3" fmla="*/ 50236 h 242763"/>
                  <a:gd name="connsiteX4" fmla="*/ 44858 w 242763"/>
                  <a:gd name="connsiteY4" fmla="*/ 7471 h 242763"/>
                  <a:gd name="connsiteX5" fmla="*/ 70125 w 242763"/>
                  <a:gd name="connsiteY5" fmla="*/ 6807 h 242763"/>
                  <a:gd name="connsiteX6" fmla="*/ 2407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40793" y="160409"/>
                    </a:moveTo>
                    <a:lnTo>
                      <a:pt x="164181" y="237021"/>
                    </a:lnTo>
                    <a:cubicBezTo>
                      <a:pt x="156203" y="244999"/>
                      <a:pt x="142985" y="243961"/>
                      <a:pt x="136346" y="234837"/>
                    </a:cubicBezTo>
                    <a:lnTo>
                      <a:pt x="2093" y="50236"/>
                    </a:lnTo>
                    <a:lnTo>
                      <a:pt x="44858" y="7471"/>
                    </a:lnTo>
                    <a:cubicBezTo>
                      <a:pt x="51764" y="564"/>
                      <a:pt x="62867" y="274"/>
                      <a:pt x="70125" y="6807"/>
                    </a:cubicBezTo>
                    <a:lnTo>
                      <a:pt x="2407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7" name="Vrije vorm: vorm 26">
                <a:extLst>
                  <a:ext uri="{FF2B5EF4-FFF2-40B4-BE49-F238E27FC236}">
                    <a16:creationId xmlns:a16="http://schemas.microsoft.com/office/drawing/2014/main" id="{65F4BA18-1FED-458C-AB4C-BEEA8E554069}"/>
                  </a:ext>
                </a:extLst>
              </p:cNvPr>
              <p:cNvSpPr/>
              <p:nvPr/>
            </p:nvSpPr>
            <p:spPr>
              <a:xfrm>
                <a:off x="5059846" y="2307071"/>
                <a:ext cx="242763" cy="242763"/>
              </a:xfrm>
              <a:custGeom>
                <a:avLst/>
                <a:gdLst>
                  <a:gd name="connsiteX0" fmla="*/ 2093 w 242763"/>
                  <a:gd name="connsiteY0" fmla="*/ 160409 h 242763"/>
                  <a:gd name="connsiteX1" fmla="*/ 78706 w 242763"/>
                  <a:gd name="connsiteY1" fmla="*/ 237021 h 242763"/>
                  <a:gd name="connsiteX2" fmla="*/ 106540 w 242763"/>
                  <a:gd name="connsiteY2" fmla="*/ 234837 h 242763"/>
                  <a:gd name="connsiteX3" fmla="*/ 240793 w 242763"/>
                  <a:gd name="connsiteY3" fmla="*/ 50236 h 242763"/>
                  <a:gd name="connsiteX4" fmla="*/ 198028 w 242763"/>
                  <a:gd name="connsiteY4" fmla="*/ 7471 h 242763"/>
                  <a:gd name="connsiteX5" fmla="*/ 172761 w 242763"/>
                  <a:gd name="connsiteY5" fmla="*/ 6807 h 242763"/>
                  <a:gd name="connsiteX6" fmla="*/ 20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093" y="160409"/>
                    </a:moveTo>
                    <a:lnTo>
                      <a:pt x="78706" y="237021"/>
                    </a:lnTo>
                    <a:cubicBezTo>
                      <a:pt x="86683" y="244999"/>
                      <a:pt x="99901" y="243961"/>
                      <a:pt x="106540" y="234837"/>
                    </a:cubicBezTo>
                    <a:lnTo>
                      <a:pt x="240793" y="50236"/>
                    </a:lnTo>
                    <a:lnTo>
                      <a:pt x="198028" y="7471"/>
                    </a:lnTo>
                    <a:cubicBezTo>
                      <a:pt x="191122" y="564"/>
                      <a:pt x="180019" y="274"/>
                      <a:pt x="172761" y="6807"/>
                    </a:cubicBezTo>
                    <a:lnTo>
                      <a:pt x="20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8" name="Vrije vorm: vorm 27">
                <a:extLst>
                  <a:ext uri="{FF2B5EF4-FFF2-40B4-BE49-F238E27FC236}">
                    <a16:creationId xmlns:a16="http://schemas.microsoft.com/office/drawing/2014/main" id="{673DC935-F908-4DC2-BB18-4DE96C76AB28}"/>
                  </a:ext>
                </a:extLst>
              </p:cNvPr>
              <p:cNvSpPr/>
              <p:nvPr/>
            </p:nvSpPr>
            <p:spPr>
              <a:xfrm>
                <a:off x="5023125" y="2528505"/>
                <a:ext cx="75340" cy="198117"/>
              </a:xfrm>
              <a:custGeom>
                <a:avLst/>
                <a:gdLst>
                  <a:gd name="connsiteX0" fmla="*/ 64042 w 75340"/>
                  <a:gd name="connsiteY0" fmla="*/ 2093 h 198117"/>
                  <a:gd name="connsiteX1" fmla="*/ 38814 w 75340"/>
                  <a:gd name="connsiteY1" fmla="*/ 12420 h 198117"/>
                  <a:gd name="connsiteX2" fmla="*/ 13589 w 75340"/>
                  <a:gd name="connsiteY2" fmla="*/ 2093 h 198117"/>
                  <a:gd name="connsiteX3" fmla="*/ 2093 w 75340"/>
                  <a:gd name="connsiteY3" fmla="*/ 196038 h 198117"/>
                  <a:gd name="connsiteX4" fmla="*/ 38814 w 75340"/>
                  <a:gd name="connsiteY4" fmla="*/ 196038 h 198117"/>
                  <a:gd name="connsiteX5" fmla="*/ 75538 w 75340"/>
                  <a:gd name="connsiteY5" fmla="*/ 196038 h 19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340" h="198117">
                    <a:moveTo>
                      <a:pt x="64042" y="2093"/>
                    </a:moveTo>
                    <a:lnTo>
                      <a:pt x="38814" y="12420"/>
                    </a:lnTo>
                    <a:lnTo>
                      <a:pt x="13589" y="2093"/>
                    </a:lnTo>
                    <a:lnTo>
                      <a:pt x="2093" y="196038"/>
                    </a:lnTo>
                    <a:lnTo>
                      <a:pt x="38814" y="196038"/>
                    </a:lnTo>
                    <a:lnTo>
                      <a:pt x="75538" y="19603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9" name="Vrije vorm: vorm 28">
                <a:extLst>
                  <a:ext uri="{FF2B5EF4-FFF2-40B4-BE49-F238E27FC236}">
                    <a16:creationId xmlns:a16="http://schemas.microsoft.com/office/drawing/2014/main" id="{2DEF193D-FC34-4033-920B-181000DBEB3A}"/>
                  </a:ext>
                </a:extLst>
              </p:cNvPr>
              <p:cNvSpPr/>
              <p:nvPr/>
            </p:nvSpPr>
            <p:spPr>
              <a:xfrm>
                <a:off x="5298547" y="2355217"/>
                <a:ext cx="186956" cy="111615"/>
              </a:xfrm>
              <a:custGeom>
                <a:avLst/>
                <a:gdLst>
                  <a:gd name="connsiteX0" fmla="*/ 2093 w 186955"/>
                  <a:gd name="connsiteY0" fmla="*/ 2093 h 111615"/>
                  <a:gd name="connsiteX1" fmla="*/ 185711 w 186955"/>
                  <a:gd name="connsiteY1" fmla="*/ 57178 h 111615"/>
                  <a:gd name="connsiteX2" fmla="*/ 167348 w 186955"/>
                  <a:gd name="connsiteY2" fmla="*/ 112263 h 111615"/>
                  <a:gd name="connsiteX3" fmla="*/ 38817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2093" y="2093"/>
                    </a:moveTo>
                    <a:lnTo>
                      <a:pt x="185711" y="57178"/>
                    </a:lnTo>
                    <a:lnTo>
                      <a:pt x="167348" y="112263"/>
                    </a:lnTo>
                    <a:lnTo>
                      <a:pt x="38817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0" name="Vrije vorm: vorm 29">
                <a:extLst>
                  <a:ext uri="{FF2B5EF4-FFF2-40B4-BE49-F238E27FC236}">
                    <a16:creationId xmlns:a16="http://schemas.microsoft.com/office/drawing/2014/main" id="{675030BD-21B5-4439-9F9A-6CD8BD726624}"/>
                  </a:ext>
                </a:extLst>
              </p:cNvPr>
              <p:cNvSpPr/>
              <p:nvPr/>
            </p:nvSpPr>
            <p:spPr>
              <a:xfrm>
                <a:off x="5423458" y="2398250"/>
                <a:ext cx="39065" cy="64179"/>
              </a:xfrm>
              <a:custGeom>
                <a:avLst/>
                <a:gdLst>
                  <a:gd name="connsiteX0" fmla="*/ 38217 w 39065"/>
                  <a:gd name="connsiteY0" fmla="*/ 7369 h 64178"/>
                  <a:gd name="connsiteX1" fmla="*/ 20629 w 39065"/>
                  <a:gd name="connsiteY1" fmla="*/ 2093 h 64178"/>
                  <a:gd name="connsiteX2" fmla="*/ 2093 w 39065"/>
                  <a:gd name="connsiteY2" fmla="*/ 57702 h 64178"/>
                  <a:gd name="connsiteX3" fmla="*/ 19756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217" y="7369"/>
                    </a:moveTo>
                    <a:lnTo>
                      <a:pt x="20629" y="2093"/>
                    </a:lnTo>
                    <a:lnTo>
                      <a:pt x="2093" y="57702"/>
                    </a:lnTo>
                    <a:lnTo>
                      <a:pt x="19756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1" name="Vrije vorm: vorm 30">
                <a:extLst>
                  <a:ext uri="{FF2B5EF4-FFF2-40B4-BE49-F238E27FC236}">
                    <a16:creationId xmlns:a16="http://schemas.microsoft.com/office/drawing/2014/main" id="{FF2842D2-48AB-48C0-A637-3F14FEA8DD29}"/>
                  </a:ext>
                </a:extLst>
              </p:cNvPr>
              <p:cNvSpPr/>
              <p:nvPr/>
            </p:nvSpPr>
            <p:spPr>
              <a:xfrm>
                <a:off x="5392144" y="2388900"/>
                <a:ext cx="39065" cy="64179"/>
              </a:xfrm>
              <a:custGeom>
                <a:avLst/>
                <a:gdLst>
                  <a:gd name="connsiteX0" fmla="*/ 38357 w 39065"/>
                  <a:gd name="connsiteY0" fmla="*/ 7369 h 64178"/>
                  <a:gd name="connsiteX1" fmla="*/ 20766 w 39065"/>
                  <a:gd name="connsiteY1" fmla="*/ 2093 h 64178"/>
                  <a:gd name="connsiteX2" fmla="*/ 2093 w 39065"/>
                  <a:gd name="connsiteY2" fmla="*/ 58107 h 64178"/>
                  <a:gd name="connsiteX3" fmla="*/ 19759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357" y="7369"/>
                    </a:moveTo>
                    <a:lnTo>
                      <a:pt x="20766" y="2093"/>
                    </a:lnTo>
                    <a:lnTo>
                      <a:pt x="2093" y="58107"/>
                    </a:lnTo>
                    <a:lnTo>
                      <a:pt x="19759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2" name="Vrije vorm: vorm 31">
                <a:extLst>
                  <a:ext uri="{FF2B5EF4-FFF2-40B4-BE49-F238E27FC236}">
                    <a16:creationId xmlns:a16="http://schemas.microsoft.com/office/drawing/2014/main" id="{D3CB4D62-F49C-4B42-A55E-72A969937CDB}"/>
                  </a:ext>
                </a:extLst>
              </p:cNvPr>
              <p:cNvSpPr/>
              <p:nvPr/>
            </p:nvSpPr>
            <p:spPr>
              <a:xfrm>
                <a:off x="4637404" y="2355217"/>
                <a:ext cx="186956" cy="111615"/>
              </a:xfrm>
              <a:custGeom>
                <a:avLst/>
                <a:gdLst>
                  <a:gd name="connsiteX0" fmla="*/ 185708 w 186955"/>
                  <a:gd name="connsiteY0" fmla="*/ 2093 h 111615"/>
                  <a:gd name="connsiteX1" fmla="*/ 2093 w 186955"/>
                  <a:gd name="connsiteY1" fmla="*/ 57178 h 111615"/>
                  <a:gd name="connsiteX2" fmla="*/ 20454 w 186955"/>
                  <a:gd name="connsiteY2" fmla="*/ 112263 h 111615"/>
                  <a:gd name="connsiteX3" fmla="*/ 148984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185708" y="2093"/>
                    </a:moveTo>
                    <a:lnTo>
                      <a:pt x="2093" y="57178"/>
                    </a:lnTo>
                    <a:lnTo>
                      <a:pt x="20454" y="112263"/>
                    </a:lnTo>
                    <a:lnTo>
                      <a:pt x="148984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3" name="Vrije vorm: vorm 32">
                <a:extLst>
                  <a:ext uri="{FF2B5EF4-FFF2-40B4-BE49-F238E27FC236}">
                    <a16:creationId xmlns:a16="http://schemas.microsoft.com/office/drawing/2014/main" id="{839F29B4-A9DF-4B7C-B427-95B919E14005}"/>
                  </a:ext>
                </a:extLst>
              </p:cNvPr>
              <p:cNvSpPr/>
              <p:nvPr/>
            </p:nvSpPr>
            <p:spPr>
              <a:xfrm>
                <a:off x="4659984" y="239825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220 w 39065"/>
                  <a:gd name="connsiteY2" fmla="*/ 57702 h 64178"/>
                  <a:gd name="connsiteX3" fmla="*/ 20554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220" y="57702"/>
                    </a:lnTo>
                    <a:lnTo>
                      <a:pt x="20554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4" name="Vrije vorm: vorm 33">
                <a:extLst>
                  <a:ext uri="{FF2B5EF4-FFF2-40B4-BE49-F238E27FC236}">
                    <a16:creationId xmlns:a16="http://schemas.microsoft.com/office/drawing/2014/main" id="{1E7E151F-8F4D-4905-9119-41C228C6A72A}"/>
                  </a:ext>
                </a:extLst>
              </p:cNvPr>
              <p:cNvSpPr/>
              <p:nvPr/>
            </p:nvSpPr>
            <p:spPr>
              <a:xfrm>
                <a:off x="4691161" y="238890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354 w 39065"/>
                  <a:gd name="connsiteY2" fmla="*/ 58107 h 64178"/>
                  <a:gd name="connsiteX3" fmla="*/ 20688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354" y="58107"/>
                    </a:lnTo>
                    <a:lnTo>
                      <a:pt x="20688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5" name="Vrije vorm: vorm 34">
                <a:extLst>
                  <a:ext uri="{FF2B5EF4-FFF2-40B4-BE49-F238E27FC236}">
                    <a16:creationId xmlns:a16="http://schemas.microsoft.com/office/drawing/2014/main" id="{E1EE7B3B-98D1-4D72-8FED-1C0A21789F90}"/>
                  </a:ext>
                </a:extLst>
              </p:cNvPr>
              <p:cNvSpPr/>
              <p:nvPr/>
            </p:nvSpPr>
            <p:spPr>
              <a:xfrm>
                <a:off x="4692618" y="1547306"/>
                <a:ext cx="736661" cy="371121"/>
              </a:xfrm>
              <a:custGeom>
                <a:avLst/>
                <a:gdLst>
                  <a:gd name="connsiteX0" fmla="*/ 736555 w 736660"/>
                  <a:gd name="connsiteY0" fmla="*/ 240793 h 371120"/>
                  <a:gd name="connsiteX1" fmla="*/ 369324 w 736660"/>
                  <a:gd name="connsiteY1" fmla="*/ 369324 h 371120"/>
                  <a:gd name="connsiteX2" fmla="*/ 2093 w 736660"/>
                  <a:gd name="connsiteY2" fmla="*/ 240793 h 371120"/>
                  <a:gd name="connsiteX3" fmla="*/ 369321 w 736660"/>
                  <a:gd name="connsiteY3" fmla="*/ 2093 h 371120"/>
                  <a:gd name="connsiteX4" fmla="*/ 736555 w 736660"/>
                  <a:gd name="connsiteY4" fmla="*/ 240793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660" h="371120">
                    <a:moveTo>
                      <a:pt x="736555" y="240793"/>
                    </a:moveTo>
                    <a:cubicBezTo>
                      <a:pt x="736555" y="342201"/>
                      <a:pt x="572140" y="369324"/>
                      <a:pt x="369324" y="369324"/>
                    </a:cubicBezTo>
                    <a:cubicBezTo>
                      <a:pt x="166508" y="369324"/>
                      <a:pt x="2093" y="342201"/>
                      <a:pt x="2093" y="240793"/>
                    </a:cubicBezTo>
                    <a:cubicBezTo>
                      <a:pt x="2093" y="139385"/>
                      <a:pt x="166505" y="2093"/>
                      <a:pt x="369321" y="2093"/>
                    </a:cubicBezTo>
                    <a:cubicBezTo>
                      <a:pt x="572137" y="2093"/>
                      <a:pt x="736555" y="139385"/>
                      <a:pt x="736555" y="240793"/>
                    </a:cubicBez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6" name="Vrije vorm: vorm 35">
                <a:extLst>
                  <a:ext uri="{FF2B5EF4-FFF2-40B4-BE49-F238E27FC236}">
                    <a16:creationId xmlns:a16="http://schemas.microsoft.com/office/drawing/2014/main" id="{C8529834-4DAF-4907-A599-E90140FCCA0A}"/>
                  </a:ext>
                </a:extLst>
              </p:cNvPr>
              <p:cNvSpPr/>
              <p:nvPr/>
            </p:nvSpPr>
            <p:spPr>
              <a:xfrm>
                <a:off x="4784421" y="1841092"/>
                <a:ext cx="552496" cy="150681"/>
              </a:xfrm>
              <a:custGeom>
                <a:avLst/>
                <a:gdLst>
                  <a:gd name="connsiteX0" fmla="*/ 552942 w 552495"/>
                  <a:gd name="connsiteY0" fmla="*/ 75538 h 150680"/>
                  <a:gd name="connsiteX1" fmla="*/ 277517 w 552495"/>
                  <a:gd name="connsiteY1" fmla="*/ 148984 h 150680"/>
                  <a:gd name="connsiteX2" fmla="*/ 2093 w 552495"/>
                  <a:gd name="connsiteY2" fmla="*/ 75538 h 150680"/>
                  <a:gd name="connsiteX3" fmla="*/ 277517 w 552495"/>
                  <a:gd name="connsiteY3" fmla="*/ 2093 h 150680"/>
                  <a:gd name="connsiteX4" fmla="*/ 552942 w 552495"/>
                  <a:gd name="connsiteY4" fmla="*/ 75538 h 1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95" h="150680">
                    <a:moveTo>
                      <a:pt x="552942" y="75538"/>
                    </a:moveTo>
                    <a:cubicBezTo>
                      <a:pt x="552942" y="116101"/>
                      <a:pt x="429630" y="148984"/>
                      <a:pt x="277517" y="148984"/>
                    </a:cubicBezTo>
                    <a:cubicBezTo>
                      <a:pt x="125405" y="148984"/>
                      <a:pt x="2093" y="116101"/>
                      <a:pt x="2093" y="75538"/>
                    </a:cubicBezTo>
                    <a:cubicBezTo>
                      <a:pt x="2093" y="34976"/>
                      <a:pt x="125405" y="2093"/>
                      <a:pt x="277517" y="2093"/>
                    </a:cubicBezTo>
                    <a:cubicBezTo>
                      <a:pt x="429630" y="2093"/>
                      <a:pt x="552942" y="34976"/>
                      <a:pt x="552942" y="75538"/>
                    </a:cubicBezTo>
                    <a:close/>
                  </a:path>
                </a:pathLst>
              </a:custGeom>
              <a:solidFill>
                <a:srgbClr val="29394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7" name="Vrije vorm: vorm 36">
                <a:extLst>
                  <a:ext uri="{FF2B5EF4-FFF2-40B4-BE49-F238E27FC236}">
                    <a16:creationId xmlns:a16="http://schemas.microsoft.com/office/drawing/2014/main" id="{3048603A-BDF4-477E-9150-DE44F918F1C0}"/>
                  </a:ext>
                </a:extLst>
              </p:cNvPr>
              <p:cNvSpPr/>
              <p:nvPr/>
            </p:nvSpPr>
            <p:spPr>
              <a:xfrm>
                <a:off x="4784421" y="1800999"/>
                <a:ext cx="552496" cy="117196"/>
              </a:xfrm>
              <a:custGeom>
                <a:avLst/>
                <a:gdLst>
                  <a:gd name="connsiteX0" fmla="*/ 2093 w 552495"/>
                  <a:gd name="connsiteY0" fmla="*/ 50849 h 117196"/>
                  <a:gd name="connsiteX1" fmla="*/ 2093 w 552495"/>
                  <a:gd name="connsiteY1" fmla="*/ 115631 h 117196"/>
                  <a:gd name="connsiteX2" fmla="*/ 277518 w 552495"/>
                  <a:gd name="connsiteY2" fmla="*/ 98021 h 117196"/>
                  <a:gd name="connsiteX3" fmla="*/ 552942 w 552495"/>
                  <a:gd name="connsiteY3" fmla="*/ 115631 h 117196"/>
                  <a:gd name="connsiteX4" fmla="*/ 552942 w 552495"/>
                  <a:gd name="connsiteY4" fmla="*/ 50849 h 117196"/>
                  <a:gd name="connsiteX5" fmla="*/ 277518 w 552495"/>
                  <a:gd name="connsiteY5" fmla="*/ 2093 h 117196"/>
                  <a:gd name="connsiteX6" fmla="*/ 2093 w 552495"/>
                  <a:gd name="connsiteY6" fmla="*/ 50849 h 11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117196">
                    <a:moveTo>
                      <a:pt x="2093" y="50849"/>
                    </a:moveTo>
                    <a:lnTo>
                      <a:pt x="2093" y="115631"/>
                    </a:lnTo>
                    <a:cubicBezTo>
                      <a:pt x="62248" y="105002"/>
                      <a:pt x="163123" y="98021"/>
                      <a:pt x="277518" y="98021"/>
                    </a:cubicBezTo>
                    <a:cubicBezTo>
                      <a:pt x="391912" y="98021"/>
                      <a:pt x="492787" y="105002"/>
                      <a:pt x="552942" y="115631"/>
                    </a:cubicBezTo>
                    <a:lnTo>
                      <a:pt x="552942" y="50849"/>
                    </a:lnTo>
                    <a:cubicBezTo>
                      <a:pt x="492790" y="21419"/>
                      <a:pt x="391915" y="2093"/>
                      <a:pt x="277518" y="2093"/>
                    </a:cubicBezTo>
                    <a:cubicBezTo>
                      <a:pt x="163120" y="2093"/>
                      <a:pt x="62251" y="21419"/>
                      <a:pt x="2093" y="50849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8" name="Vrije vorm: vorm 37">
                <a:extLst>
                  <a:ext uri="{FF2B5EF4-FFF2-40B4-BE49-F238E27FC236}">
                    <a16:creationId xmlns:a16="http://schemas.microsoft.com/office/drawing/2014/main" id="{C877B0B3-C81B-41B4-979B-DD1A4970569B}"/>
                  </a:ext>
                </a:extLst>
              </p:cNvPr>
              <p:cNvSpPr/>
              <p:nvPr/>
            </p:nvSpPr>
            <p:spPr>
              <a:xfrm>
                <a:off x="4784424" y="1870393"/>
                <a:ext cx="552496" cy="47437"/>
              </a:xfrm>
              <a:custGeom>
                <a:avLst/>
                <a:gdLst>
                  <a:gd name="connsiteX0" fmla="*/ 277518 w 552495"/>
                  <a:gd name="connsiteY0" fmla="*/ 2093 h 47436"/>
                  <a:gd name="connsiteX1" fmla="*/ 2093 w 552495"/>
                  <a:gd name="connsiteY1" fmla="*/ 27452 h 47436"/>
                  <a:gd name="connsiteX2" fmla="*/ 2093 w 552495"/>
                  <a:gd name="connsiteY2" fmla="*/ 46239 h 47436"/>
                  <a:gd name="connsiteX3" fmla="*/ 277518 w 552495"/>
                  <a:gd name="connsiteY3" fmla="*/ 28629 h 47436"/>
                  <a:gd name="connsiteX4" fmla="*/ 552939 w 552495"/>
                  <a:gd name="connsiteY4" fmla="*/ 46239 h 47436"/>
                  <a:gd name="connsiteX5" fmla="*/ 552939 w 552495"/>
                  <a:gd name="connsiteY5" fmla="*/ 27452 h 47436"/>
                  <a:gd name="connsiteX6" fmla="*/ 277518 w 552495"/>
                  <a:gd name="connsiteY6" fmla="*/ 2093 h 4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47436">
                    <a:moveTo>
                      <a:pt x="277518" y="2093"/>
                    </a:moveTo>
                    <a:cubicBezTo>
                      <a:pt x="169993" y="2093"/>
                      <a:pt x="72737" y="11792"/>
                      <a:pt x="2093" y="27452"/>
                    </a:cubicBezTo>
                    <a:lnTo>
                      <a:pt x="2093" y="46239"/>
                    </a:lnTo>
                    <a:cubicBezTo>
                      <a:pt x="62248" y="35611"/>
                      <a:pt x="163123" y="28629"/>
                      <a:pt x="277518" y="28629"/>
                    </a:cubicBezTo>
                    <a:cubicBezTo>
                      <a:pt x="391912" y="28629"/>
                      <a:pt x="492787" y="35611"/>
                      <a:pt x="552939" y="46239"/>
                    </a:cubicBezTo>
                    <a:lnTo>
                      <a:pt x="552939" y="27452"/>
                    </a:lnTo>
                    <a:cubicBezTo>
                      <a:pt x="482298" y="11792"/>
                      <a:pt x="385039" y="2093"/>
                      <a:pt x="277518" y="2093"/>
                    </a:cubicBez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9" name="Vrije vorm: vorm 38">
                <a:extLst>
                  <a:ext uri="{FF2B5EF4-FFF2-40B4-BE49-F238E27FC236}">
                    <a16:creationId xmlns:a16="http://schemas.microsoft.com/office/drawing/2014/main" id="{85FC4E2E-3EF6-4CA3-8BBF-B4A143D1AEA1}"/>
                  </a:ext>
                </a:extLst>
              </p:cNvPr>
              <p:cNvSpPr/>
              <p:nvPr/>
            </p:nvSpPr>
            <p:spPr>
              <a:xfrm>
                <a:off x="4940499" y="2172852"/>
                <a:ext cx="128358" cy="66969"/>
              </a:xfrm>
              <a:custGeom>
                <a:avLst/>
                <a:gdLst>
                  <a:gd name="connsiteX0" fmla="*/ 127180 w 128357"/>
                  <a:gd name="connsiteY0" fmla="*/ 28116 h 66969"/>
                  <a:gd name="connsiteX1" fmla="*/ 88162 w 128357"/>
                  <a:gd name="connsiteY1" fmla="*/ 4258 h 66969"/>
                  <a:gd name="connsiteX2" fmla="*/ 2093 w 128357"/>
                  <a:gd name="connsiteY2" fmla="*/ 26500 h 66969"/>
                  <a:gd name="connsiteX3" fmla="*/ 26763 w 128357"/>
                  <a:gd name="connsiteY3" fmla="*/ 65295 h 66969"/>
                  <a:gd name="connsiteX4" fmla="*/ 127180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127180" y="28116"/>
                    </a:moveTo>
                    <a:cubicBezTo>
                      <a:pt x="127180" y="3870"/>
                      <a:pt x="103654" y="-1619"/>
                      <a:pt x="88162" y="4258"/>
                    </a:cubicBezTo>
                    <a:cubicBezTo>
                      <a:pt x="59759" y="15031"/>
                      <a:pt x="28487" y="45087"/>
                      <a:pt x="2093" y="26500"/>
                    </a:cubicBezTo>
                    <a:cubicBezTo>
                      <a:pt x="2093" y="26500"/>
                      <a:pt x="11273" y="65295"/>
                      <a:pt x="26763" y="65295"/>
                    </a:cubicBezTo>
                    <a:cubicBezTo>
                      <a:pt x="57744" y="65292"/>
                      <a:pt x="127180" y="69335"/>
                      <a:pt x="127180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40" name="Vrije vorm: vorm 39">
                <a:extLst>
                  <a:ext uri="{FF2B5EF4-FFF2-40B4-BE49-F238E27FC236}">
                    <a16:creationId xmlns:a16="http://schemas.microsoft.com/office/drawing/2014/main" id="{8E1B51E4-7C57-4070-9B46-952A3D08FCF7}"/>
                  </a:ext>
                </a:extLst>
              </p:cNvPr>
              <p:cNvSpPr/>
              <p:nvPr/>
            </p:nvSpPr>
            <p:spPr>
              <a:xfrm>
                <a:off x="5058161" y="2172852"/>
                <a:ext cx="128358" cy="66969"/>
              </a:xfrm>
              <a:custGeom>
                <a:avLst/>
                <a:gdLst>
                  <a:gd name="connsiteX0" fmla="*/ 2093 w 128357"/>
                  <a:gd name="connsiteY0" fmla="*/ 28116 h 66969"/>
                  <a:gd name="connsiteX1" fmla="*/ 41111 w 128357"/>
                  <a:gd name="connsiteY1" fmla="*/ 4258 h 66969"/>
                  <a:gd name="connsiteX2" fmla="*/ 127180 w 128357"/>
                  <a:gd name="connsiteY2" fmla="*/ 26500 h 66969"/>
                  <a:gd name="connsiteX3" fmla="*/ 102510 w 128357"/>
                  <a:gd name="connsiteY3" fmla="*/ 65295 h 66969"/>
                  <a:gd name="connsiteX4" fmla="*/ 2093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2093" y="28116"/>
                    </a:moveTo>
                    <a:cubicBezTo>
                      <a:pt x="2093" y="3870"/>
                      <a:pt x="25619" y="-1619"/>
                      <a:pt x="41111" y="4258"/>
                    </a:cubicBezTo>
                    <a:cubicBezTo>
                      <a:pt x="69514" y="15031"/>
                      <a:pt x="100786" y="45087"/>
                      <a:pt x="127180" y="26500"/>
                    </a:cubicBezTo>
                    <a:cubicBezTo>
                      <a:pt x="127180" y="26500"/>
                      <a:pt x="118000" y="65295"/>
                      <a:pt x="102510" y="65295"/>
                    </a:cubicBezTo>
                    <a:cubicBezTo>
                      <a:pt x="71526" y="65292"/>
                      <a:pt x="2093" y="69335"/>
                      <a:pt x="2093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41" name="Vrije vorm: vorm 40">
                <a:extLst>
                  <a:ext uri="{FF2B5EF4-FFF2-40B4-BE49-F238E27FC236}">
                    <a16:creationId xmlns:a16="http://schemas.microsoft.com/office/drawing/2014/main" id="{EBA9FCA7-010C-4B78-9FE5-EE8599E79E5B}"/>
                  </a:ext>
                </a:extLst>
              </p:cNvPr>
              <p:cNvSpPr/>
              <p:nvPr/>
            </p:nvSpPr>
            <p:spPr>
              <a:xfrm>
                <a:off x="4993895" y="1683086"/>
                <a:ext cx="131148" cy="66969"/>
              </a:xfrm>
              <a:custGeom>
                <a:avLst/>
                <a:gdLst>
                  <a:gd name="connsiteX0" fmla="*/ 66358 w 131147"/>
                  <a:gd name="connsiteY0" fmla="*/ 66358 h 66969"/>
                  <a:gd name="connsiteX1" fmla="*/ 2093 w 131147"/>
                  <a:gd name="connsiteY1" fmla="*/ 2093 h 66969"/>
                  <a:gd name="connsiteX2" fmla="*/ 20454 w 131147"/>
                  <a:gd name="connsiteY2" fmla="*/ 2093 h 66969"/>
                  <a:gd name="connsiteX3" fmla="*/ 66358 w 131147"/>
                  <a:gd name="connsiteY3" fmla="*/ 47997 h 66969"/>
                  <a:gd name="connsiteX4" fmla="*/ 112263 w 131147"/>
                  <a:gd name="connsiteY4" fmla="*/ 2093 h 66969"/>
                  <a:gd name="connsiteX5" fmla="*/ 130623 w 131147"/>
                  <a:gd name="connsiteY5" fmla="*/ 2093 h 66969"/>
                  <a:gd name="connsiteX6" fmla="*/ 66358 w 131147"/>
                  <a:gd name="connsiteY6" fmla="*/ 66358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47" h="66969">
                    <a:moveTo>
                      <a:pt x="66358" y="66358"/>
                    </a:moveTo>
                    <a:cubicBezTo>
                      <a:pt x="30920" y="66358"/>
                      <a:pt x="2093" y="37525"/>
                      <a:pt x="2093" y="2093"/>
                    </a:cubicBezTo>
                    <a:lnTo>
                      <a:pt x="20454" y="2093"/>
                    </a:lnTo>
                    <a:cubicBezTo>
                      <a:pt x="20454" y="27402"/>
                      <a:pt x="41047" y="47997"/>
                      <a:pt x="66358" y="47997"/>
                    </a:cubicBezTo>
                    <a:cubicBezTo>
                      <a:pt x="91667" y="47997"/>
                      <a:pt x="112263" y="27404"/>
                      <a:pt x="112263" y="2093"/>
                    </a:cubicBezTo>
                    <a:lnTo>
                      <a:pt x="130623" y="2093"/>
                    </a:lnTo>
                    <a:cubicBezTo>
                      <a:pt x="130623" y="37525"/>
                      <a:pt x="101796" y="66358"/>
                      <a:pt x="66358" y="66358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42" name="Vrije vorm: vorm 41">
                <a:extLst>
                  <a:ext uri="{FF2B5EF4-FFF2-40B4-BE49-F238E27FC236}">
                    <a16:creationId xmlns:a16="http://schemas.microsoft.com/office/drawing/2014/main" id="{963B8C37-E7DD-488D-A967-480E410C2687}"/>
                  </a:ext>
                </a:extLst>
              </p:cNvPr>
              <p:cNvSpPr/>
              <p:nvPr/>
            </p:nvSpPr>
            <p:spPr>
              <a:xfrm>
                <a:off x="5048980" y="1644068"/>
                <a:ext cx="22323" cy="114406"/>
              </a:xfrm>
              <a:custGeom>
                <a:avLst/>
                <a:gdLst>
                  <a:gd name="connsiteX0" fmla="*/ 2093 w 22323"/>
                  <a:gd name="connsiteY0" fmla="*/ 2093 h 114405"/>
                  <a:gd name="connsiteX1" fmla="*/ 20453 w 22323"/>
                  <a:gd name="connsiteY1" fmla="*/ 2093 h 114405"/>
                  <a:gd name="connsiteX2" fmla="*/ 20453 w 22323"/>
                  <a:gd name="connsiteY2" fmla="*/ 112667 h 114405"/>
                  <a:gd name="connsiteX3" fmla="*/ 2093 w 22323"/>
                  <a:gd name="connsiteY3" fmla="*/ 112667 h 114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23" h="114405">
                    <a:moveTo>
                      <a:pt x="2093" y="2093"/>
                    </a:moveTo>
                    <a:lnTo>
                      <a:pt x="20453" y="2093"/>
                    </a:lnTo>
                    <a:lnTo>
                      <a:pt x="20453" y="112667"/>
                    </a:lnTo>
                    <a:lnTo>
                      <a:pt x="2093" y="112667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43" name="Vrije vorm: vorm 42">
                <a:extLst>
                  <a:ext uri="{FF2B5EF4-FFF2-40B4-BE49-F238E27FC236}">
                    <a16:creationId xmlns:a16="http://schemas.microsoft.com/office/drawing/2014/main" id="{8C12777E-05C5-4E99-B300-BBEAE5CF7BBD}"/>
                  </a:ext>
                </a:extLst>
              </p:cNvPr>
              <p:cNvSpPr/>
              <p:nvPr/>
            </p:nvSpPr>
            <p:spPr>
              <a:xfrm>
                <a:off x="5030999" y="1595097"/>
                <a:ext cx="55808" cy="55808"/>
              </a:xfrm>
              <a:custGeom>
                <a:avLst/>
                <a:gdLst>
                  <a:gd name="connsiteX0" fmla="*/ 29254 w 55807"/>
                  <a:gd name="connsiteY0" fmla="*/ 56416 h 55807"/>
                  <a:gd name="connsiteX1" fmla="*/ 2093 w 55807"/>
                  <a:gd name="connsiteY1" fmla="*/ 29260 h 55807"/>
                  <a:gd name="connsiteX2" fmla="*/ 29254 w 55807"/>
                  <a:gd name="connsiteY2" fmla="*/ 2093 h 55807"/>
                  <a:gd name="connsiteX3" fmla="*/ 56416 w 55807"/>
                  <a:gd name="connsiteY3" fmla="*/ 29260 h 55807"/>
                  <a:gd name="connsiteX4" fmla="*/ 29254 w 55807"/>
                  <a:gd name="connsiteY4" fmla="*/ 56416 h 55807"/>
                  <a:gd name="connsiteX5" fmla="*/ 29254 w 55807"/>
                  <a:gd name="connsiteY5" fmla="*/ 20456 h 55807"/>
                  <a:gd name="connsiteX6" fmla="*/ 20454 w 55807"/>
                  <a:gd name="connsiteY6" fmla="*/ 29260 h 55807"/>
                  <a:gd name="connsiteX7" fmla="*/ 29254 w 55807"/>
                  <a:gd name="connsiteY7" fmla="*/ 38055 h 55807"/>
                  <a:gd name="connsiteX8" fmla="*/ 38055 w 55807"/>
                  <a:gd name="connsiteY8" fmla="*/ 29260 h 55807"/>
                  <a:gd name="connsiteX9" fmla="*/ 29254 w 55807"/>
                  <a:gd name="connsiteY9" fmla="*/ 20456 h 55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807" h="55807">
                    <a:moveTo>
                      <a:pt x="29254" y="56416"/>
                    </a:moveTo>
                    <a:cubicBezTo>
                      <a:pt x="14278" y="56416"/>
                      <a:pt x="2093" y="44230"/>
                      <a:pt x="2093" y="29260"/>
                    </a:cubicBezTo>
                    <a:cubicBezTo>
                      <a:pt x="2093" y="14278"/>
                      <a:pt x="14278" y="2093"/>
                      <a:pt x="29254" y="2093"/>
                    </a:cubicBezTo>
                    <a:cubicBezTo>
                      <a:pt x="44230" y="2093"/>
                      <a:pt x="56416" y="14278"/>
                      <a:pt x="56416" y="29260"/>
                    </a:cubicBezTo>
                    <a:cubicBezTo>
                      <a:pt x="56416" y="44233"/>
                      <a:pt x="44233" y="56416"/>
                      <a:pt x="29254" y="56416"/>
                    </a:cubicBezTo>
                    <a:close/>
                    <a:moveTo>
                      <a:pt x="29254" y="20456"/>
                    </a:moveTo>
                    <a:cubicBezTo>
                      <a:pt x="24405" y="20456"/>
                      <a:pt x="20454" y="24410"/>
                      <a:pt x="20454" y="29260"/>
                    </a:cubicBezTo>
                    <a:cubicBezTo>
                      <a:pt x="20454" y="34110"/>
                      <a:pt x="24402" y="38055"/>
                      <a:pt x="29254" y="38055"/>
                    </a:cubicBezTo>
                    <a:cubicBezTo>
                      <a:pt x="34104" y="38055"/>
                      <a:pt x="38055" y="34110"/>
                      <a:pt x="38055" y="29260"/>
                    </a:cubicBezTo>
                    <a:cubicBezTo>
                      <a:pt x="38055" y="24410"/>
                      <a:pt x="34104" y="20456"/>
                      <a:pt x="29254" y="20456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44" name="Vrije vorm: vorm 43">
                <a:extLst>
                  <a:ext uri="{FF2B5EF4-FFF2-40B4-BE49-F238E27FC236}">
                    <a16:creationId xmlns:a16="http://schemas.microsoft.com/office/drawing/2014/main" id="{73A943FB-D8AA-445D-BFE3-0B9BC081F94E}"/>
                  </a:ext>
                </a:extLst>
              </p:cNvPr>
              <p:cNvSpPr/>
              <p:nvPr/>
            </p:nvSpPr>
            <p:spPr>
              <a:xfrm>
                <a:off x="5028167" y="1658637"/>
                <a:ext cx="61388" cy="22323"/>
              </a:xfrm>
              <a:custGeom>
                <a:avLst/>
                <a:gdLst>
                  <a:gd name="connsiteX0" fmla="*/ 2093 w 61388"/>
                  <a:gd name="connsiteY0" fmla="*/ 2093 h 22323"/>
                  <a:gd name="connsiteX1" fmla="*/ 62080 w 61388"/>
                  <a:gd name="connsiteY1" fmla="*/ 2093 h 22323"/>
                  <a:gd name="connsiteX2" fmla="*/ 62080 w 61388"/>
                  <a:gd name="connsiteY2" fmla="*/ 20454 h 22323"/>
                  <a:gd name="connsiteX3" fmla="*/ 2093 w 61388"/>
                  <a:gd name="connsiteY3" fmla="*/ 20454 h 22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388" h="22323">
                    <a:moveTo>
                      <a:pt x="2093" y="2093"/>
                    </a:moveTo>
                    <a:lnTo>
                      <a:pt x="62080" y="2093"/>
                    </a:lnTo>
                    <a:lnTo>
                      <a:pt x="62080" y="20454"/>
                    </a:lnTo>
                    <a:lnTo>
                      <a:pt x="2093" y="20454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</p:grp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BF66D640-73EC-45B8-8E27-7BB0C61991A9}"/>
                </a:ext>
              </a:extLst>
            </p:cNvPr>
            <p:cNvSpPr/>
            <p:nvPr/>
          </p:nvSpPr>
          <p:spPr>
            <a:xfrm>
              <a:off x="4941888" y="2038350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C5069F9B-1E4F-4FCC-9847-6E1AA148CCB7}"/>
                </a:ext>
              </a:extLst>
            </p:cNvPr>
            <p:cNvSpPr/>
            <p:nvPr/>
          </p:nvSpPr>
          <p:spPr>
            <a:xfrm>
              <a:off x="5126038" y="2040731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pic>
        <p:nvPicPr>
          <p:cNvPr id="45" name="Graphic 44" descr="Computer">
            <a:extLst>
              <a:ext uri="{FF2B5EF4-FFF2-40B4-BE49-F238E27FC236}">
                <a16:creationId xmlns:a16="http://schemas.microsoft.com/office/drawing/2014/main" id="{FBB23902-4F75-433C-8832-F395E9E42F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550" y="2974051"/>
            <a:ext cx="1800000" cy="1800000"/>
          </a:xfrm>
          <a:prstGeom prst="rect">
            <a:avLst/>
          </a:prstGeom>
        </p:spPr>
      </p:pic>
      <p:pic>
        <p:nvPicPr>
          <p:cNvPr id="49" name="Graphic 48" descr="Waarschuwing">
            <a:extLst>
              <a:ext uri="{FF2B5EF4-FFF2-40B4-BE49-F238E27FC236}">
                <a16:creationId xmlns:a16="http://schemas.microsoft.com/office/drawing/2014/main" id="{96E78D4D-42A6-434F-8EDF-A462248AE0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48602" y="511630"/>
            <a:ext cx="914400" cy="914400"/>
          </a:xfrm>
          <a:prstGeom prst="rect">
            <a:avLst/>
          </a:prstGeom>
        </p:spPr>
      </p:pic>
      <p:pic>
        <p:nvPicPr>
          <p:cNvPr id="51" name="Graphic 50" descr="Vuur">
            <a:extLst>
              <a:ext uri="{FF2B5EF4-FFF2-40B4-BE49-F238E27FC236}">
                <a16:creationId xmlns:a16="http://schemas.microsoft.com/office/drawing/2014/main" id="{24E0A1E6-8FCA-460A-84D5-C457AE4579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94545" y="933772"/>
            <a:ext cx="914400" cy="914400"/>
          </a:xfrm>
          <a:prstGeom prst="rect">
            <a:avLst/>
          </a:prstGeom>
        </p:spPr>
      </p:pic>
      <p:sp>
        <p:nvSpPr>
          <p:cNvPr id="54" name="Tekstvak 53">
            <a:extLst>
              <a:ext uri="{FF2B5EF4-FFF2-40B4-BE49-F238E27FC236}">
                <a16:creationId xmlns:a16="http://schemas.microsoft.com/office/drawing/2014/main" id="{8FE46B51-6435-4CCD-A0EB-BF5D38885C0B}"/>
              </a:ext>
            </a:extLst>
          </p:cNvPr>
          <p:cNvSpPr txBox="1"/>
          <p:nvPr/>
        </p:nvSpPr>
        <p:spPr>
          <a:xfrm>
            <a:off x="9420000" y="5187468"/>
            <a:ext cx="27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Level</a:t>
            </a:r>
          </a:p>
          <a:p>
            <a:pPr algn="ctr"/>
            <a:r>
              <a:rPr lang="nl-NL" sz="5400" dirty="0"/>
              <a:t>0</a:t>
            </a:r>
            <a:endParaRPr lang="nl-NL" sz="7200" dirty="0"/>
          </a:p>
          <a:p>
            <a:pPr algn="ctr"/>
            <a:r>
              <a:rPr lang="nl-NL" dirty="0"/>
              <a:t>No </a:t>
            </a:r>
            <a:r>
              <a:rPr lang="nl-NL" dirty="0" err="1"/>
              <a:t>automation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5267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hoek 46">
            <a:extLst>
              <a:ext uri="{FF2B5EF4-FFF2-40B4-BE49-F238E27FC236}">
                <a16:creationId xmlns:a16="http://schemas.microsoft.com/office/drawing/2014/main" id="{CD4754E5-70EE-4F90-B0EA-EA8F2EB66BC6}"/>
              </a:ext>
            </a:extLst>
          </p:cNvPr>
          <p:cNvSpPr/>
          <p:nvPr/>
        </p:nvSpPr>
        <p:spPr>
          <a:xfrm>
            <a:off x="-1" y="2590800"/>
            <a:ext cx="12192001" cy="259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6" name="Rechthoek 45">
            <a:extLst>
              <a:ext uri="{FF2B5EF4-FFF2-40B4-BE49-F238E27FC236}">
                <a16:creationId xmlns:a16="http://schemas.microsoft.com/office/drawing/2014/main" id="{BAB2CD67-A062-4EC9-888B-ABB89BD8A44C}"/>
              </a:ext>
            </a:extLst>
          </p:cNvPr>
          <p:cNvSpPr/>
          <p:nvPr/>
        </p:nvSpPr>
        <p:spPr>
          <a:xfrm>
            <a:off x="-1" y="0"/>
            <a:ext cx="12192001" cy="2595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22D383F4-CF7D-4AFE-8702-751CAEC0EE8F}"/>
              </a:ext>
            </a:extLst>
          </p:cNvPr>
          <p:cNvSpPr txBox="1">
            <a:spLocks/>
          </p:cNvSpPr>
          <p:nvPr/>
        </p:nvSpPr>
        <p:spPr>
          <a:xfrm>
            <a:off x="803275" y="306228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000" dirty="0"/>
              <a:t>A</a:t>
            </a:r>
            <a:r>
              <a:rPr lang="en-GB" sz="4000" dirty="0" err="1"/>
              <a:t>utonomous</a:t>
            </a:r>
            <a:r>
              <a:rPr lang="en-GB" sz="4000" dirty="0"/>
              <a:t> shipping responsibility</a:t>
            </a:r>
          </a:p>
        </p:txBody>
      </p:sp>
      <p:pic>
        <p:nvPicPr>
          <p:cNvPr id="2" name="Picture 2" descr="Afbeeldingsresultaat voor roer">
            <a:extLst>
              <a:ext uri="{FF2B5EF4-FFF2-40B4-BE49-F238E27FC236}">
                <a16:creationId xmlns:a16="http://schemas.microsoft.com/office/drawing/2014/main" id="{FD820943-E557-4060-9C6A-C69E44FDC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027" r="92486">
                        <a14:foregroundMark x1="9081" y1="47708" x2="9081" y2="47708"/>
                        <a14:foregroundMark x1="90270" y1="48875" x2="92486" y2="48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39" y="2009381"/>
            <a:ext cx="907385" cy="117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Verrekijker">
            <a:extLst>
              <a:ext uri="{FF2B5EF4-FFF2-40B4-BE49-F238E27FC236}">
                <a16:creationId xmlns:a16="http://schemas.microsoft.com/office/drawing/2014/main" id="{864A7BA8-145A-4C4D-86A9-6882C254B9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59979" y="936668"/>
            <a:ext cx="914400" cy="914400"/>
          </a:xfrm>
          <a:prstGeom prst="rect">
            <a:avLst/>
          </a:prstGeom>
        </p:spPr>
      </p:pic>
      <p:grpSp>
        <p:nvGrpSpPr>
          <p:cNvPr id="11" name="Groep 10">
            <a:extLst>
              <a:ext uri="{FF2B5EF4-FFF2-40B4-BE49-F238E27FC236}">
                <a16:creationId xmlns:a16="http://schemas.microsoft.com/office/drawing/2014/main" id="{58925FC3-4D38-4C36-84B8-97345C1FC8F2}"/>
              </a:ext>
            </a:extLst>
          </p:cNvPr>
          <p:cNvGrpSpPr>
            <a:grpSpLocks noChangeAspect="1"/>
          </p:cNvGrpSpPr>
          <p:nvPr/>
        </p:nvGrpSpPr>
        <p:grpSpPr>
          <a:xfrm>
            <a:off x="590550" y="447674"/>
            <a:ext cx="1800000" cy="1800000"/>
            <a:chOff x="4474368" y="1549399"/>
            <a:chExt cx="1174751" cy="1174751"/>
          </a:xfrm>
        </p:grpSpPr>
        <p:grpSp>
          <p:nvGrpSpPr>
            <p:cNvPr id="12" name="Graphic 19">
              <a:extLst>
                <a:ext uri="{FF2B5EF4-FFF2-40B4-BE49-F238E27FC236}">
                  <a16:creationId xmlns:a16="http://schemas.microsoft.com/office/drawing/2014/main" id="{5481A68B-0C47-4908-B5B3-4582F2428E1A}"/>
                </a:ext>
              </a:extLst>
            </p:cNvPr>
            <p:cNvGrpSpPr/>
            <p:nvPr/>
          </p:nvGrpSpPr>
          <p:grpSpPr>
            <a:xfrm>
              <a:off x="4474368" y="1549399"/>
              <a:ext cx="1174751" cy="1174751"/>
              <a:chOff x="4474368" y="1549399"/>
              <a:chExt cx="1174751" cy="1174751"/>
            </a:xfrm>
          </p:grpSpPr>
          <p:sp>
            <p:nvSpPr>
              <p:cNvPr id="15" name="Vrije vorm: vorm 14">
                <a:extLst>
                  <a:ext uri="{FF2B5EF4-FFF2-40B4-BE49-F238E27FC236}">
                    <a16:creationId xmlns:a16="http://schemas.microsoft.com/office/drawing/2014/main" id="{6B3E63EC-D5DB-46A0-9A4B-33CA3B7511E3}"/>
                  </a:ext>
                </a:extLst>
              </p:cNvPr>
              <p:cNvSpPr/>
              <p:nvPr/>
            </p:nvSpPr>
            <p:spPr>
              <a:xfrm>
                <a:off x="4765809" y="2036802"/>
                <a:ext cx="89292" cy="133938"/>
              </a:xfrm>
              <a:custGeom>
                <a:avLst/>
                <a:gdLst>
                  <a:gd name="connsiteX0" fmla="*/ 47649 w 89292"/>
                  <a:gd name="connsiteY0" fmla="*/ 3771 h 133938"/>
                  <a:gd name="connsiteX1" fmla="*/ 2093 w 89292"/>
                  <a:gd name="connsiteY1" fmla="*/ 40495 h 133938"/>
                  <a:gd name="connsiteX2" fmla="*/ 78019 w 89292"/>
                  <a:gd name="connsiteY2" fmla="*/ 113941 h 133938"/>
                  <a:gd name="connsiteX3" fmla="*/ 47649 w 89292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92" h="133938">
                    <a:moveTo>
                      <a:pt x="47649" y="3771"/>
                    </a:moveTo>
                    <a:cubicBezTo>
                      <a:pt x="20124" y="-3116"/>
                      <a:pt x="2093" y="11598"/>
                      <a:pt x="2093" y="40495"/>
                    </a:cubicBezTo>
                    <a:cubicBezTo>
                      <a:pt x="2093" y="78748"/>
                      <a:pt x="39107" y="172469"/>
                      <a:pt x="78019" y="113941"/>
                    </a:cubicBezTo>
                    <a:cubicBezTo>
                      <a:pt x="116931" y="55412"/>
                      <a:pt x="47649" y="3771"/>
                      <a:pt x="47649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16" name="Vrije vorm: vorm 15">
                <a:extLst>
                  <a:ext uri="{FF2B5EF4-FFF2-40B4-BE49-F238E27FC236}">
                    <a16:creationId xmlns:a16="http://schemas.microsoft.com/office/drawing/2014/main" id="{BB5ACA87-9839-4F7F-B47D-89056F2D8B49}"/>
                  </a:ext>
                </a:extLst>
              </p:cNvPr>
              <p:cNvSpPr/>
              <p:nvPr/>
            </p:nvSpPr>
            <p:spPr>
              <a:xfrm>
                <a:off x="5257555" y="2036802"/>
                <a:ext cx="97663" cy="133938"/>
              </a:xfrm>
              <a:custGeom>
                <a:avLst/>
                <a:gdLst>
                  <a:gd name="connsiteX0" fmla="*/ 48191 w 97663"/>
                  <a:gd name="connsiteY0" fmla="*/ 3771 h 133938"/>
                  <a:gd name="connsiteX1" fmla="*/ 97918 w 97663"/>
                  <a:gd name="connsiteY1" fmla="*/ 40495 h 133938"/>
                  <a:gd name="connsiteX2" fmla="*/ 15041 w 97663"/>
                  <a:gd name="connsiteY2" fmla="*/ 113941 h 133938"/>
                  <a:gd name="connsiteX3" fmla="*/ 48191 w 97663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663" h="133938">
                    <a:moveTo>
                      <a:pt x="48191" y="3771"/>
                    </a:moveTo>
                    <a:cubicBezTo>
                      <a:pt x="78235" y="-3116"/>
                      <a:pt x="97918" y="11598"/>
                      <a:pt x="97918" y="40495"/>
                    </a:cubicBezTo>
                    <a:cubicBezTo>
                      <a:pt x="97918" y="78748"/>
                      <a:pt x="57516" y="172469"/>
                      <a:pt x="15041" y="113941"/>
                    </a:cubicBezTo>
                    <a:cubicBezTo>
                      <a:pt x="-27434" y="55412"/>
                      <a:pt x="48191" y="3771"/>
                      <a:pt x="48191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17" name="Vrije vorm: vorm 16">
                <a:extLst>
                  <a:ext uri="{FF2B5EF4-FFF2-40B4-BE49-F238E27FC236}">
                    <a16:creationId xmlns:a16="http://schemas.microsoft.com/office/drawing/2014/main" id="{D09C8309-85EA-4D0C-B228-966B27AA393F}"/>
                  </a:ext>
                </a:extLst>
              </p:cNvPr>
              <p:cNvSpPr/>
              <p:nvPr/>
            </p:nvSpPr>
            <p:spPr>
              <a:xfrm>
                <a:off x="4858121" y="2245047"/>
                <a:ext cx="404605" cy="351588"/>
              </a:xfrm>
              <a:custGeom>
                <a:avLst/>
                <a:gdLst>
                  <a:gd name="connsiteX0" fmla="*/ 2093 w 404605"/>
                  <a:gd name="connsiteY0" fmla="*/ 125581 h 351588"/>
                  <a:gd name="connsiteX1" fmla="*/ 38563 w 404605"/>
                  <a:gd name="connsiteY1" fmla="*/ 2093 h 351588"/>
                  <a:gd name="connsiteX2" fmla="*/ 369073 w 404605"/>
                  <a:gd name="connsiteY2" fmla="*/ 2093 h 351588"/>
                  <a:gd name="connsiteX3" fmla="*/ 405041 w 404605"/>
                  <a:gd name="connsiteY3" fmla="*/ 125581 h 351588"/>
                  <a:gd name="connsiteX4" fmla="*/ 203818 w 404605"/>
                  <a:gd name="connsiteY4" fmla="*/ 350963 h 351588"/>
                  <a:gd name="connsiteX5" fmla="*/ 2093 w 404605"/>
                  <a:gd name="connsiteY5" fmla="*/ 125581 h 35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605" h="351588">
                    <a:moveTo>
                      <a:pt x="2093" y="125581"/>
                    </a:moveTo>
                    <a:cubicBezTo>
                      <a:pt x="43156" y="99142"/>
                      <a:pt x="38563" y="20453"/>
                      <a:pt x="38563" y="2093"/>
                    </a:cubicBezTo>
                    <a:lnTo>
                      <a:pt x="369073" y="2093"/>
                    </a:lnTo>
                    <a:cubicBezTo>
                      <a:pt x="369073" y="20453"/>
                      <a:pt x="363980" y="99142"/>
                      <a:pt x="405041" y="125581"/>
                    </a:cubicBezTo>
                    <a:lnTo>
                      <a:pt x="203818" y="350963"/>
                    </a:lnTo>
                    <a:lnTo>
                      <a:pt x="2093" y="125581"/>
                    </a:lnTo>
                    <a:close/>
                  </a:path>
                </a:pathLst>
              </a:custGeom>
              <a:solidFill>
                <a:srgbClr val="FFD7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18" name="Vrije vorm: vorm 17">
                <a:extLst>
                  <a:ext uri="{FF2B5EF4-FFF2-40B4-BE49-F238E27FC236}">
                    <a16:creationId xmlns:a16="http://schemas.microsoft.com/office/drawing/2014/main" id="{8E308A9B-BC02-419A-A8D5-F72FFFF45601}"/>
                  </a:ext>
                </a:extLst>
              </p:cNvPr>
              <p:cNvSpPr/>
              <p:nvPr/>
            </p:nvSpPr>
            <p:spPr>
              <a:xfrm>
                <a:off x="4894591" y="2245047"/>
                <a:ext cx="368330" cy="203698"/>
              </a:xfrm>
              <a:custGeom>
                <a:avLst/>
                <a:gdLst>
                  <a:gd name="connsiteX0" fmla="*/ 295878 w 368330"/>
                  <a:gd name="connsiteY0" fmla="*/ 204072 h 203697"/>
                  <a:gd name="connsiteX1" fmla="*/ 368571 w 368330"/>
                  <a:gd name="connsiteY1" fmla="*/ 125581 h 203697"/>
                  <a:gd name="connsiteX2" fmla="*/ 332602 w 368330"/>
                  <a:gd name="connsiteY2" fmla="*/ 2093 h 203697"/>
                  <a:gd name="connsiteX3" fmla="*/ 2093 w 368330"/>
                  <a:gd name="connsiteY3" fmla="*/ 2093 h 203697"/>
                  <a:gd name="connsiteX4" fmla="*/ 295878 w 368330"/>
                  <a:gd name="connsiteY4" fmla="*/ 204072 h 20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30" h="203697">
                    <a:moveTo>
                      <a:pt x="295878" y="204072"/>
                    </a:moveTo>
                    <a:lnTo>
                      <a:pt x="368571" y="125581"/>
                    </a:lnTo>
                    <a:cubicBezTo>
                      <a:pt x="327507" y="99145"/>
                      <a:pt x="332602" y="20453"/>
                      <a:pt x="332602" y="2093"/>
                    </a:cubicBezTo>
                    <a:lnTo>
                      <a:pt x="2093" y="2093"/>
                    </a:lnTo>
                    <a:cubicBezTo>
                      <a:pt x="25805" y="70270"/>
                      <a:pt x="182650" y="187240"/>
                      <a:pt x="295878" y="204072"/>
                    </a:cubicBezTo>
                    <a:close/>
                  </a:path>
                </a:pathLst>
              </a:custGeom>
              <a:solidFill>
                <a:srgbClr val="FDC88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19" name="Vrije vorm: vorm 18">
                <a:extLst>
                  <a:ext uri="{FF2B5EF4-FFF2-40B4-BE49-F238E27FC236}">
                    <a16:creationId xmlns:a16="http://schemas.microsoft.com/office/drawing/2014/main" id="{A107112D-62C6-4AD2-9003-5EFC78E5511A}"/>
                  </a:ext>
                </a:extLst>
              </p:cNvPr>
              <p:cNvSpPr/>
              <p:nvPr/>
            </p:nvSpPr>
            <p:spPr>
              <a:xfrm>
                <a:off x="4802788" y="1804367"/>
                <a:ext cx="516221" cy="535753"/>
              </a:xfrm>
              <a:custGeom>
                <a:avLst/>
                <a:gdLst>
                  <a:gd name="connsiteX0" fmla="*/ 516215 w 516220"/>
                  <a:gd name="connsiteY0" fmla="*/ 204072 h 535753"/>
                  <a:gd name="connsiteX1" fmla="*/ 259154 w 516220"/>
                  <a:gd name="connsiteY1" fmla="*/ 534582 h 535753"/>
                  <a:gd name="connsiteX2" fmla="*/ 2093 w 516220"/>
                  <a:gd name="connsiteY2" fmla="*/ 204072 h 535753"/>
                  <a:gd name="connsiteX3" fmla="*/ 259154 w 516220"/>
                  <a:gd name="connsiteY3" fmla="*/ 2093 h 535753"/>
                  <a:gd name="connsiteX4" fmla="*/ 516215 w 516220"/>
                  <a:gd name="connsiteY4" fmla="*/ 204072 h 53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220" h="535753">
                    <a:moveTo>
                      <a:pt x="516215" y="204072"/>
                    </a:moveTo>
                    <a:cubicBezTo>
                      <a:pt x="516215" y="351114"/>
                      <a:pt x="431547" y="534582"/>
                      <a:pt x="259154" y="534582"/>
                    </a:cubicBezTo>
                    <a:cubicBezTo>
                      <a:pt x="86761" y="534582"/>
                      <a:pt x="2093" y="351114"/>
                      <a:pt x="2093" y="204072"/>
                    </a:cubicBezTo>
                    <a:cubicBezTo>
                      <a:pt x="2093" y="57030"/>
                      <a:pt x="117185" y="2093"/>
                      <a:pt x="259154" y="2093"/>
                    </a:cubicBezTo>
                    <a:cubicBezTo>
                      <a:pt x="401123" y="2093"/>
                      <a:pt x="516215" y="57030"/>
                      <a:pt x="516215" y="204072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0" name="Vrije vorm: vorm 19">
                <a:extLst>
                  <a:ext uri="{FF2B5EF4-FFF2-40B4-BE49-F238E27FC236}">
                    <a16:creationId xmlns:a16="http://schemas.microsoft.com/office/drawing/2014/main" id="{6E1FD3EB-F8E1-4CEF-948B-D1ACF2CA81C0}"/>
                  </a:ext>
                </a:extLst>
              </p:cNvPr>
              <p:cNvSpPr/>
              <p:nvPr/>
            </p:nvSpPr>
            <p:spPr>
              <a:xfrm>
                <a:off x="4802788" y="1914537"/>
                <a:ext cx="516221" cy="454832"/>
              </a:xfrm>
              <a:custGeom>
                <a:avLst/>
                <a:gdLst>
                  <a:gd name="connsiteX0" fmla="*/ 510191 w 516220"/>
                  <a:gd name="connsiteY0" fmla="*/ 40332 h 454832"/>
                  <a:gd name="connsiteX1" fmla="*/ 479494 w 516220"/>
                  <a:gd name="connsiteY1" fmla="*/ 2093 h 454832"/>
                  <a:gd name="connsiteX2" fmla="*/ 479494 w 516220"/>
                  <a:gd name="connsiteY2" fmla="*/ 20454 h 454832"/>
                  <a:gd name="connsiteX3" fmla="*/ 424409 w 516220"/>
                  <a:gd name="connsiteY3" fmla="*/ 259154 h 454832"/>
                  <a:gd name="connsiteX4" fmla="*/ 348374 w 516220"/>
                  <a:gd name="connsiteY4" fmla="*/ 267600 h 454832"/>
                  <a:gd name="connsiteX5" fmla="*/ 169934 w 516220"/>
                  <a:gd name="connsiteY5" fmla="*/ 267600 h 454832"/>
                  <a:gd name="connsiteX6" fmla="*/ 93899 w 516220"/>
                  <a:gd name="connsiteY6" fmla="*/ 259154 h 454832"/>
                  <a:gd name="connsiteX7" fmla="*/ 38814 w 516220"/>
                  <a:gd name="connsiteY7" fmla="*/ 20454 h 454832"/>
                  <a:gd name="connsiteX8" fmla="*/ 38814 w 516220"/>
                  <a:gd name="connsiteY8" fmla="*/ 2093 h 454832"/>
                  <a:gd name="connsiteX9" fmla="*/ 8117 w 516220"/>
                  <a:gd name="connsiteY9" fmla="*/ 40332 h 454832"/>
                  <a:gd name="connsiteX10" fmla="*/ 2093 w 516220"/>
                  <a:gd name="connsiteY10" fmla="*/ 94058 h 454832"/>
                  <a:gd name="connsiteX11" fmla="*/ 259154 w 516220"/>
                  <a:gd name="connsiteY11" fmla="*/ 453099 h 454832"/>
                  <a:gd name="connsiteX12" fmla="*/ 516215 w 516220"/>
                  <a:gd name="connsiteY12" fmla="*/ 94058 h 454832"/>
                  <a:gd name="connsiteX13" fmla="*/ 510191 w 516220"/>
                  <a:gd name="connsiteY13" fmla="*/ 40332 h 454832"/>
                  <a:gd name="connsiteX14" fmla="*/ 204066 w 516220"/>
                  <a:gd name="connsiteY14" fmla="*/ 302765 h 454832"/>
                  <a:gd name="connsiteX15" fmla="*/ 314236 w 516220"/>
                  <a:gd name="connsiteY15" fmla="*/ 302765 h 454832"/>
                  <a:gd name="connsiteX16" fmla="*/ 347930 w 516220"/>
                  <a:gd name="connsiteY16" fmla="*/ 324932 h 454832"/>
                  <a:gd name="connsiteX17" fmla="*/ 261177 w 516220"/>
                  <a:gd name="connsiteY17" fmla="*/ 339486 h 454832"/>
                  <a:gd name="connsiteX18" fmla="*/ 171201 w 516220"/>
                  <a:gd name="connsiteY18" fmla="*/ 323400 h 454832"/>
                  <a:gd name="connsiteX19" fmla="*/ 204066 w 516220"/>
                  <a:gd name="connsiteY19" fmla="*/ 302765 h 454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16220" h="454832">
                    <a:moveTo>
                      <a:pt x="510191" y="40332"/>
                    </a:moveTo>
                    <a:cubicBezTo>
                      <a:pt x="495379" y="21472"/>
                      <a:pt x="479494" y="2093"/>
                      <a:pt x="479494" y="2093"/>
                    </a:cubicBezTo>
                    <a:lnTo>
                      <a:pt x="479494" y="20454"/>
                    </a:lnTo>
                    <a:cubicBezTo>
                      <a:pt x="484084" y="186855"/>
                      <a:pt x="424409" y="259154"/>
                      <a:pt x="424409" y="259154"/>
                    </a:cubicBezTo>
                    <a:lnTo>
                      <a:pt x="348374" y="267600"/>
                    </a:lnTo>
                    <a:cubicBezTo>
                      <a:pt x="289075" y="274189"/>
                      <a:pt x="229233" y="274189"/>
                      <a:pt x="169934" y="267600"/>
                    </a:cubicBezTo>
                    <a:lnTo>
                      <a:pt x="93899" y="259154"/>
                    </a:lnTo>
                    <a:cubicBezTo>
                      <a:pt x="93899" y="259154"/>
                      <a:pt x="34224" y="186855"/>
                      <a:pt x="38814" y="20454"/>
                    </a:cubicBezTo>
                    <a:lnTo>
                      <a:pt x="38814" y="2093"/>
                    </a:lnTo>
                    <a:cubicBezTo>
                      <a:pt x="38814" y="2093"/>
                      <a:pt x="22926" y="21469"/>
                      <a:pt x="8117" y="40332"/>
                    </a:cubicBezTo>
                    <a:cubicBezTo>
                      <a:pt x="4258" y="56709"/>
                      <a:pt x="2093" y="74514"/>
                      <a:pt x="2093" y="94058"/>
                    </a:cubicBezTo>
                    <a:cubicBezTo>
                      <a:pt x="2093" y="241100"/>
                      <a:pt x="86761" y="453099"/>
                      <a:pt x="259154" y="453099"/>
                    </a:cubicBezTo>
                    <a:cubicBezTo>
                      <a:pt x="431547" y="453099"/>
                      <a:pt x="516215" y="241100"/>
                      <a:pt x="516215" y="94058"/>
                    </a:cubicBezTo>
                    <a:cubicBezTo>
                      <a:pt x="516215" y="74514"/>
                      <a:pt x="514050" y="56709"/>
                      <a:pt x="510191" y="40332"/>
                    </a:cubicBezTo>
                    <a:close/>
                    <a:moveTo>
                      <a:pt x="204066" y="302765"/>
                    </a:moveTo>
                    <a:lnTo>
                      <a:pt x="314236" y="302765"/>
                    </a:lnTo>
                    <a:cubicBezTo>
                      <a:pt x="329340" y="302765"/>
                      <a:pt x="342291" y="311898"/>
                      <a:pt x="347930" y="324932"/>
                    </a:cubicBezTo>
                    <a:cubicBezTo>
                      <a:pt x="327588" y="333783"/>
                      <a:pt x="296367" y="339486"/>
                      <a:pt x="261177" y="339486"/>
                    </a:cubicBezTo>
                    <a:cubicBezTo>
                      <a:pt x="224020" y="339486"/>
                      <a:pt x="191362" y="333113"/>
                      <a:pt x="171201" y="323400"/>
                    </a:cubicBezTo>
                    <a:cubicBezTo>
                      <a:pt x="177181" y="311223"/>
                      <a:pt x="189584" y="302765"/>
                      <a:pt x="204066" y="302765"/>
                    </a:cubicBezTo>
                    <a:close/>
                  </a:path>
                </a:pathLst>
              </a:custGeom>
              <a:solidFill>
                <a:srgbClr val="A779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1" name="Vrije vorm: vorm 20">
                <a:extLst>
                  <a:ext uri="{FF2B5EF4-FFF2-40B4-BE49-F238E27FC236}">
                    <a16:creationId xmlns:a16="http://schemas.microsoft.com/office/drawing/2014/main" id="{61013370-5FEE-4A5F-847E-EDA9C7CF3CA9}"/>
                  </a:ext>
                </a:extLst>
              </p:cNvPr>
              <p:cNvSpPr/>
              <p:nvPr/>
            </p:nvSpPr>
            <p:spPr>
              <a:xfrm>
                <a:off x="4792458" y="1924884"/>
                <a:ext cx="66969" cy="159052"/>
              </a:xfrm>
              <a:custGeom>
                <a:avLst/>
                <a:gdLst>
                  <a:gd name="connsiteX0" fmla="*/ 67505 w 66969"/>
                  <a:gd name="connsiteY0" fmla="*/ 35109 h 159051"/>
                  <a:gd name="connsiteX1" fmla="*/ 49144 w 66969"/>
                  <a:gd name="connsiteY1" fmla="*/ 157001 h 159051"/>
                  <a:gd name="connsiteX2" fmla="*/ 12420 w 66969"/>
                  <a:gd name="connsiteY2" fmla="*/ 136684 h 159051"/>
                  <a:gd name="connsiteX3" fmla="*/ 2093 w 66969"/>
                  <a:gd name="connsiteY3" fmla="*/ 2093 h 159051"/>
                  <a:gd name="connsiteX4" fmla="*/ 67505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67505" y="35109"/>
                    </a:moveTo>
                    <a:cubicBezTo>
                      <a:pt x="59854" y="57116"/>
                      <a:pt x="49144" y="157001"/>
                      <a:pt x="49144" y="157001"/>
                    </a:cubicBezTo>
                    <a:lnTo>
                      <a:pt x="12420" y="136684"/>
                    </a:lnTo>
                    <a:lnTo>
                      <a:pt x="2093" y="2093"/>
                    </a:lnTo>
                    <a:lnTo>
                      <a:pt x="67505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2" name="Vrije vorm: vorm 21">
                <a:extLst>
                  <a:ext uri="{FF2B5EF4-FFF2-40B4-BE49-F238E27FC236}">
                    <a16:creationId xmlns:a16="http://schemas.microsoft.com/office/drawing/2014/main" id="{0A61F0AC-BDB1-4204-9C74-46A9FB188455}"/>
                  </a:ext>
                </a:extLst>
              </p:cNvPr>
              <p:cNvSpPr/>
              <p:nvPr/>
            </p:nvSpPr>
            <p:spPr>
              <a:xfrm>
                <a:off x="5261825" y="1924884"/>
                <a:ext cx="66969" cy="159052"/>
              </a:xfrm>
              <a:custGeom>
                <a:avLst/>
                <a:gdLst>
                  <a:gd name="connsiteX0" fmla="*/ 2093 w 66969"/>
                  <a:gd name="connsiteY0" fmla="*/ 35109 h 159051"/>
                  <a:gd name="connsiteX1" fmla="*/ 20453 w 66969"/>
                  <a:gd name="connsiteY1" fmla="*/ 157001 h 159051"/>
                  <a:gd name="connsiteX2" fmla="*/ 57178 w 66969"/>
                  <a:gd name="connsiteY2" fmla="*/ 136684 h 159051"/>
                  <a:gd name="connsiteX3" fmla="*/ 67505 w 66969"/>
                  <a:gd name="connsiteY3" fmla="*/ 2093 h 159051"/>
                  <a:gd name="connsiteX4" fmla="*/ 2093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2093" y="35109"/>
                    </a:moveTo>
                    <a:cubicBezTo>
                      <a:pt x="9744" y="57116"/>
                      <a:pt x="20453" y="157001"/>
                      <a:pt x="20453" y="157001"/>
                    </a:cubicBezTo>
                    <a:lnTo>
                      <a:pt x="57178" y="136684"/>
                    </a:lnTo>
                    <a:lnTo>
                      <a:pt x="67505" y="2093"/>
                    </a:lnTo>
                    <a:lnTo>
                      <a:pt x="2093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3" name="Vrije vorm: vorm 22">
                <a:extLst>
                  <a:ext uri="{FF2B5EF4-FFF2-40B4-BE49-F238E27FC236}">
                    <a16:creationId xmlns:a16="http://schemas.microsoft.com/office/drawing/2014/main" id="{9B69EE8A-8B19-4654-992F-6030CF7EB4BB}"/>
                  </a:ext>
                </a:extLst>
              </p:cNvPr>
              <p:cNvSpPr/>
              <p:nvPr/>
            </p:nvSpPr>
            <p:spPr>
              <a:xfrm>
                <a:off x="4582445" y="2353665"/>
                <a:ext cx="957101" cy="371121"/>
              </a:xfrm>
              <a:custGeom>
                <a:avLst/>
                <a:gdLst>
                  <a:gd name="connsiteX0" fmla="*/ 901813 w 957101"/>
                  <a:gd name="connsiteY0" fmla="*/ 370878 h 371120"/>
                  <a:gd name="connsiteX1" fmla="*/ 956897 w 957101"/>
                  <a:gd name="connsiteY1" fmla="*/ 315793 h 371120"/>
                  <a:gd name="connsiteX2" fmla="*/ 956897 w 957101"/>
                  <a:gd name="connsiteY2" fmla="*/ 230514 h 371120"/>
                  <a:gd name="connsiteX3" fmla="*/ 816993 w 957101"/>
                  <a:gd name="connsiteY3" fmla="*/ 38851 h 371120"/>
                  <a:gd name="connsiteX4" fmla="*/ 702119 w 957101"/>
                  <a:gd name="connsiteY4" fmla="*/ 2093 h 371120"/>
                  <a:gd name="connsiteX5" fmla="*/ 479497 w 957101"/>
                  <a:gd name="connsiteY5" fmla="*/ 113817 h 371120"/>
                  <a:gd name="connsiteX6" fmla="*/ 256874 w 957101"/>
                  <a:gd name="connsiteY6" fmla="*/ 2093 h 371120"/>
                  <a:gd name="connsiteX7" fmla="*/ 141997 w 957101"/>
                  <a:gd name="connsiteY7" fmla="*/ 38851 h 371120"/>
                  <a:gd name="connsiteX8" fmla="*/ 2093 w 957101"/>
                  <a:gd name="connsiteY8" fmla="*/ 230514 h 371120"/>
                  <a:gd name="connsiteX9" fmla="*/ 2093 w 957101"/>
                  <a:gd name="connsiteY9" fmla="*/ 315793 h 371120"/>
                  <a:gd name="connsiteX10" fmla="*/ 57178 w 957101"/>
                  <a:gd name="connsiteY10" fmla="*/ 370878 h 371120"/>
                  <a:gd name="connsiteX11" fmla="*/ 901813 w 957101"/>
                  <a:gd name="connsiteY11" fmla="*/ 370878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7101" h="371120">
                    <a:moveTo>
                      <a:pt x="901813" y="370878"/>
                    </a:moveTo>
                    <a:cubicBezTo>
                      <a:pt x="932236" y="370878"/>
                      <a:pt x="956897" y="346217"/>
                      <a:pt x="956897" y="315793"/>
                    </a:cubicBezTo>
                    <a:lnTo>
                      <a:pt x="956897" y="230514"/>
                    </a:lnTo>
                    <a:cubicBezTo>
                      <a:pt x="956897" y="149721"/>
                      <a:pt x="893941" y="63470"/>
                      <a:pt x="816993" y="38851"/>
                    </a:cubicBezTo>
                    <a:lnTo>
                      <a:pt x="702119" y="2093"/>
                    </a:lnTo>
                    <a:cubicBezTo>
                      <a:pt x="640315" y="49351"/>
                      <a:pt x="551991" y="113817"/>
                      <a:pt x="479497" y="113817"/>
                    </a:cubicBezTo>
                    <a:cubicBezTo>
                      <a:pt x="407002" y="113817"/>
                      <a:pt x="318678" y="49351"/>
                      <a:pt x="256874" y="2093"/>
                    </a:cubicBezTo>
                    <a:lnTo>
                      <a:pt x="141997" y="38851"/>
                    </a:lnTo>
                    <a:cubicBezTo>
                      <a:pt x="65049" y="63470"/>
                      <a:pt x="2093" y="149721"/>
                      <a:pt x="2093" y="230514"/>
                    </a:cubicBezTo>
                    <a:lnTo>
                      <a:pt x="2093" y="315793"/>
                    </a:lnTo>
                    <a:cubicBezTo>
                      <a:pt x="2093" y="346217"/>
                      <a:pt x="26754" y="370878"/>
                      <a:pt x="57178" y="370878"/>
                    </a:cubicBezTo>
                    <a:lnTo>
                      <a:pt x="901813" y="370878"/>
                    </a:ln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4" name="Vrije vorm: vorm 23">
                <a:extLst>
                  <a:ext uri="{FF2B5EF4-FFF2-40B4-BE49-F238E27FC236}">
                    <a16:creationId xmlns:a16="http://schemas.microsoft.com/office/drawing/2014/main" id="{694F673A-D587-45B6-874E-6783F5F7C6A1}"/>
                  </a:ext>
                </a:extLst>
              </p:cNvPr>
              <p:cNvSpPr/>
              <p:nvPr/>
            </p:nvSpPr>
            <p:spPr>
              <a:xfrm>
                <a:off x="5023125" y="2465387"/>
                <a:ext cx="75340" cy="75340"/>
              </a:xfrm>
              <a:custGeom>
                <a:avLst/>
                <a:gdLst>
                  <a:gd name="connsiteX0" fmla="*/ 75538 w 75340"/>
                  <a:gd name="connsiteY0" fmla="*/ 57178 h 75340"/>
                  <a:gd name="connsiteX1" fmla="*/ 57178 w 75340"/>
                  <a:gd name="connsiteY1" fmla="*/ 75538 h 75340"/>
                  <a:gd name="connsiteX2" fmla="*/ 20454 w 75340"/>
                  <a:gd name="connsiteY2" fmla="*/ 75538 h 75340"/>
                  <a:gd name="connsiteX3" fmla="*/ 2093 w 75340"/>
                  <a:gd name="connsiteY3" fmla="*/ 57178 h 75340"/>
                  <a:gd name="connsiteX4" fmla="*/ 2093 w 75340"/>
                  <a:gd name="connsiteY4" fmla="*/ 20454 h 75340"/>
                  <a:gd name="connsiteX5" fmla="*/ 20454 w 75340"/>
                  <a:gd name="connsiteY5" fmla="*/ 2093 h 75340"/>
                  <a:gd name="connsiteX6" fmla="*/ 57178 w 75340"/>
                  <a:gd name="connsiteY6" fmla="*/ 2093 h 75340"/>
                  <a:gd name="connsiteX7" fmla="*/ 75538 w 75340"/>
                  <a:gd name="connsiteY7" fmla="*/ 20454 h 75340"/>
                  <a:gd name="connsiteX8" fmla="*/ 75538 w 75340"/>
                  <a:gd name="connsiteY8" fmla="*/ 57178 h 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40" h="75340">
                    <a:moveTo>
                      <a:pt x="75538" y="57178"/>
                    </a:moveTo>
                    <a:cubicBezTo>
                      <a:pt x="75538" y="67276"/>
                      <a:pt x="67276" y="75538"/>
                      <a:pt x="57178" y="75538"/>
                    </a:cubicBezTo>
                    <a:lnTo>
                      <a:pt x="20454" y="75538"/>
                    </a:lnTo>
                    <a:cubicBezTo>
                      <a:pt x="10355" y="75538"/>
                      <a:pt x="2093" y="67276"/>
                      <a:pt x="2093" y="57178"/>
                    </a:cubicBezTo>
                    <a:lnTo>
                      <a:pt x="2093" y="20454"/>
                    </a:lnTo>
                    <a:cubicBezTo>
                      <a:pt x="2093" y="10355"/>
                      <a:pt x="10355" y="2093"/>
                      <a:pt x="20454" y="2093"/>
                    </a:cubicBezTo>
                    <a:lnTo>
                      <a:pt x="57178" y="2093"/>
                    </a:lnTo>
                    <a:cubicBezTo>
                      <a:pt x="67276" y="2093"/>
                      <a:pt x="75538" y="10355"/>
                      <a:pt x="75538" y="20454"/>
                    </a:cubicBezTo>
                    <a:lnTo>
                      <a:pt x="75538" y="5717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5" name="Vrije vorm: vorm 24">
                <a:extLst>
                  <a:ext uri="{FF2B5EF4-FFF2-40B4-BE49-F238E27FC236}">
                    <a16:creationId xmlns:a16="http://schemas.microsoft.com/office/drawing/2014/main" id="{C1443119-6159-423C-9B16-6F259775F719}"/>
                  </a:ext>
                </a:extLst>
              </p:cNvPr>
              <p:cNvSpPr/>
              <p:nvPr/>
            </p:nvSpPr>
            <p:spPr>
              <a:xfrm>
                <a:off x="5041485" y="2612281"/>
                <a:ext cx="39065" cy="39065"/>
              </a:xfrm>
              <a:custGeom>
                <a:avLst/>
                <a:gdLst>
                  <a:gd name="connsiteX0" fmla="*/ 38814 w 39065"/>
                  <a:gd name="connsiteY0" fmla="*/ 20454 h 39065"/>
                  <a:gd name="connsiteX1" fmla="*/ 20453 w 39065"/>
                  <a:gd name="connsiteY1" fmla="*/ 38814 h 39065"/>
                  <a:gd name="connsiteX2" fmla="*/ 2093 w 39065"/>
                  <a:gd name="connsiteY2" fmla="*/ 20454 h 39065"/>
                  <a:gd name="connsiteX3" fmla="*/ 20453 w 39065"/>
                  <a:gd name="connsiteY3" fmla="*/ 2093 h 39065"/>
                  <a:gd name="connsiteX4" fmla="*/ 38814 w 39065"/>
                  <a:gd name="connsiteY4" fmla="*/ 20454 h 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65" h="39065">
                    <a:moveTo>
                      <a:pt x="38814" y="20454"/>
                    </a:moveTo>
                    <a:cubicBezTo>
                      <a:pt x="38814" y="30594"/>
                      <a:pt x="30594" y="38814"/>
                      <a:pt x="20453" y="38814"/>
                    </a:cubicBezTo>
                    <a:cubicBezTo>
                      <a:pt x="10313" y="38814"/>
                      <a:pt x="2093" y="30594"/>
                      <a:pt x="2093" y="20454"/>
                    </a:cubicBezTo>
                    <a:cubicBezTo>
                      <a:pt x="2093" y="10313"/>
                      <a:pt x="10313" y="2093"/>
                      <a:pt x="20453" y="2093"/>
                    </a:cubicBezTo>
                    <a:cubicBezTo>
                      <a:pt x="30594" y="2093"/>
                      <a:pt x="38814" y="10313"/>
                      <a:pt x="38814" y="20454"/>
                    </a:cubicBez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6" name="Vrije vorm: vorm 25">
                <a:extLst>
                  <a:ext uri="{FF2B5EF4-FFF2-40B4-BE49-F238E27FC236}">
                    <a16:creationId xmlns:a16="http://schemas.microsoft.com/office/drawing/2014/main" id="{FC742937-D9CD-4174-8991-D10D2A1F23C6}"/>
                  </a:ext>
                </a:extLst>
              </p:cNvPr>
              <p:cNvSpPr/>
              <p:nvPr/>
            </p:nvSpPr>
            <p:spPr>
              <a:xfrm>
                <a:off x="4821146" y="2307071"/>
                <a:ext cx="242763" cy="242763"/>
              </a:xfrm>
              <a:custGeom>
                <a:avLst/>
                <a:gdLst>
                  <a:gd name="connsiteX0" fmla="*/ 240793 w 242763"/>
                  <a:gd name="connsiteY0" fmla="*/ 160409 h 242763"/>
                  <a:gd name="connsiteX1" fmla="*/ 164181 w 242763"/>
                  <a:gd name="connsiteY1" fmla="*/ 237021 h 242763"/>
                  <a:gd name="connsiteX2" fmla="*/ 136346 w 242763"/>
                  <a:gd name="connsiteY2" fmla="*/ 234837 h 242763"/>
                  <a:gd name="connsiteX3" fmla="*/ 2093 w 242763"/>
                  <a:gd name="connsiteY3" fmla="*/ 50236 h 242763"/>
                  <a:gd name="connsiteX4" fmla="*/ 44858 w 242763"/>
                  <a:gd name="connsiteY4" fmla="*/ 7471 h 242763"/>
                  <a:gd name="connsiteX5" fmla="*/ 70125 w 242763"/>
                  <a:gd name="connsiteY5" fmla="*/ 6807 h 242763"/>
                  <a:gd name="connsiteX6" fmla="*/ 2407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40793" y="160409"/>
                    </a:moveTo>
                    <a:lnTo>
                      <a:pt x="164181" y="237021"/>
                    </a:lnTo>
                    <a:cubicBezTo>
                      <a:pt x="156203" y="244999"/>
                      <a:pt x="142985" y="243961"/>
                      <a:pt x="136346" y="234837"/>
                    </a:cubicBezTo>
                    <a:lnTo>
                      <a:pt x="2093" y="50236"/>
                    </a:lnTo>
                    <a:lnTo>
                      <a:pt x="44858" y="7471"/>
                    </a:lnTo>
                    <a:cubicBezTo>
                      <a:pt x="51764" y="564"/>
                      <a:pt x="62867" y="274"/>
                      <a:pt x="70125" y="6807"/>
                    </a:cubicBezTo>
                    <a:lnTo>
                      <a:pt x="2407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7" name="Vrije vorm: vorm 26">
                <a:extLst>
                  <a:ext uri="{FF2B5EF4-FFF2-40B4-BE49-F238E27FC236}">
                    <a16:creationId xmlns:a16="http://schemas.microsoft.com/office/drawing/2014/main" id="{65F4BA18-1FED-458C-AB4C-BEEA8E554069}"/>
                  </a:ext>
                </a:extLst>
              </p:cNvPr>
              <p:cNvSpPr/>
              <p:nvPr/>
            </p:nvSpPr>
            <p:spPr>
              <a:xfrm>
                <a:off x="5059846" y="2307071"/>
                <a:ext cx="242763" cy="242763"/>
              </a:xfrm>
              <a:custGeom>
                <a:avLst/>
                <a:gdLst>
                  <a:gd name="connsiteX0" fmla="*/ 2093 w 242763"/>
                  <a:gd name="connsiteY0" fmla="*/ 160409 h 242763"/>
                  <a:gd name="connsiteX1" fmla="*/ 78706 w 242763"/>
                  <a:gd name="connsiteY1" fmla="*/ 237021 h 242763"/>
                  <a:gd name="connsiteX2" fmla="*/ 106540 w 242763"/>
                  <a:gd name="connsiteY2" fmla="*/ 234837 h 242763"/>
                  <a:gd name="connsiteX3" fmla="*/ 240793 w 242763"/>
                  <a:gd name="connsiteY3" fmla="*/ 50236 h 242763"/>
                  <a:gd name="connsiteX4" fmla="*/ 198028 w 242763"/>
                  <a:gd name="connsiteY4" fmla="*/ 7471 h 242763"/>
                  <a:gd name="connsiteX5" fmla="*/ 172761 w 242763"/>
                  <a:gd name="connsiteY5" fmla="*/ 6807 h 242763"/>
                  <a:gd name="connsiteX6" fmla="*/ 20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093" y="160409"/>
                    </a:moveTo>
                    <a:lnTo>
                      <a:pt x="78706" y="237021"/>
                    </a:lnTo>
                    <a:cubicBezTo>
                      <a:pt x="86683" y="244999"/>
                      <a:pt x="99901" y="243961"/>
                      <a:pt x="106540" y="234837"/>
                    </a:cubicBezTo>
                    <a:lnTo>
                      <a:pt x="240793" y="50236"/>
                    </a:lnTo>
                    <a:lnTo>
                      <a:pt x="198028" y="7471"/>
                    </a:lnTo>
                    <a:cubicBezTo>
                      <a:pt x="191122" y="564"/>
                      <a:pt x="180019" y="274"/>
                      <a:pt x="172761" y="6807"/>
                    </a:cubicBezTo>
                    <a:lnTo>
                      <a:pt x="20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8" name="Vrije vorm: vorm 27">
                <a:extLst>
                  <a:ext uri="{FF2B5EF4-FFF2-40B4-BE49-F238E27FC236}">
                    <a16:creationId xmlns:a16="http://schemas.microsoft.com/office/drawing/2014/main" id="{673DC935-F908-4DC2-BB18-4DE96C76AB28}"/>
                  </a:ext>
                </a:extLst>
              </p:cNvPr>
              <p:cNvSpPr/>
              <p:nvPr/>
            </p:nvSpPr>
            <p:spPr>
              <a:xfrm>
                <a:off x="5023125" y="2528505"/>
                <a:ext cx="75340" cy="198117"/>
              </a:xfrm>
              <a:custGeom>
                <a:avLst/>
                <a:gdLst>
                  <a:gd name="connsiteX0" fmla="*/ 64042 w 75340"/>
                  <a:gd name="connsiteY0" fmla="*/ 2093 h 198117"/>
                  <a:gd name="connsiteX1" fmla="*/ 38814 w 75340"/>
                  <a:gd name="connsiteY1" fmla="*/ 12420 h 198117"/>
                  <a:gd name="connsiteX2" fmla="*/ 13589 w 75340"/>
                  <a:gd name="connsiteY2" fmla="*/ 2093 h 198117"/>
                  <a:gd name="connsiteX3" fmla="*/ 2093 w 75340"/>
                  <a:gd name="connsiteY3" fmla="*/ 196038 h 198117"/>
                  <a:gd name="connsiteX4" fmla="*/ 38814 w 75340"/>
                  <a:gd name="connsiteY4" fmla="*/ 196038 h 198117"/>
                  <a:gd name="connsiteX5" fmla="*/ 75538 w 75340"/>
                  <a:gd name="connsiteY5" fmla="*/ 196038 h 19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340" h="198117">
                    <a:moveTo>
                      <a:pt x="64042" y="2093"/>
                    </a:moveTo>
                    <a:lnTo>
                      <a:pt x="38814" y="12420"/>
                    </a:lnTo>
                    <a:lnTo>
                      <a:pt x="13589" y="2093"/>
                    </a:lnTo>
                    <a:lnTo>
                      <a:pt x="2093" y="196038"/>
                    </a:lnTo>
                    <a:lnTo>
                      <a:pt x="38814" y="196038"/>
                    </a:lnTo>
                    <a:lnTo>
                      <a:pt x="75538" y="19603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9" name="Vrije vorm: vorm 28">
                <a:extLst>
                  <a:ext uri="{FF2B5EF4-FFF2-40B4-BE49-F238E27FC236}">
                    <a16:creationId xmlns:a16="http://schemas.microsoft.com/office/drawing/2014/main" id="{2DEF193D-FC34-4033-920B-181000DBEB3A}"/>
                  </a:ext>
                </a:extLst>
              </p:cNvPr>
              <p:cNvSpPr/>
              <p:nvPr/>
            </p:nvSpPr>
            <p:spPr>
              <a:xfrm>
                <a:off x="5298547" y="2355217"/>
                <a:ext cx="186956" cy="111615"/>
              </a:xfrm>
              <a:custGeom>
                <a:avLst/>
                <a:gdLst>
                  <a:gd name="connsiteX0" fmla="*/ 2093 w 186955"/>
                  <a:gd name="connsiteY0" fmla="*/ 2093 h 111615"/>
                  <a:gd name="connsiteX1" fmla="*/ 185711 w 186955"/>
                  <a:gd name="connsiteY1" fmla="*/ 57178 h 111615"/>
                  <a:gd name="connsiteX2" fmla="*/ 167348 w 186955"/>
                  <a:gd name="connsiteY2" fmla="*/ 112263 h 111615"/>
                  <a:gd name="connsiteX3" fmla="*/ 38817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2093" y="2093"/>
                    </a:moveTo>
                    <a:lnTo>
                      <a:pt x="185711" y="57178"/>
                    </a:lnTo>
                    <a:lnTo>
                      <a:pt x="167348" y="112263"/>
                    </a:lnTo>
                    <a:lnTo>
                      <a:pt x="38817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0" name="Vrije vorm: vorm 29">
                <a:extLst>
                  <a:ext uri="{FF2B5EF4-FFF2-40B4-BE49-F238E27FC236}">
                    <a16:creationId xmlns:a16="http://schemas.microsoft.com/office/drawing/2014/main" id="{675030BD-21B5-4439-9F9A-6CD8BD726624}"/>
                  </a:ext>
                </a:extLst>
              </p:cNvPr>
              <p:cNvSpPr/>
              <p:nvPr/>
            </p:nvSpPr>
            <p:spPr>
              <a:xfrm>
                <a:off x="5423458" y="2398250"/>
                <a:ext cx="39065" cy="64179"/>
              </a:xfrm>
              <a:custGeom>
                <a:avLst/>
                <a:gdLst>
                  <a:gd name="connsiteX0" fmla="*/ 38217 w 39065"/>
                  <a:gd name="connsiteY0" fmla="*/ 7369 h 64178"/>
                  <a:gd name="connsiteX1" fmla="*/ 20629 w 39065"/>
                  <a:gd name="connsiteY1" fmla="*/ 2093 h 64178"/>
                  <a:gd name="connsiteX2" fmla="*/ 2093 w 39065"/>
                  <a:gd name="connsiteY2" fmla="*/ 57702 h 64178"/>
                  <a:gd name="connsiteX3" fmla="*/ 19756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217" y="7369"/>
                    </a:moveTo>
                    <a:lnTo>
                      <a:pt x="20629" y="2093"/>
                    </a:lnTo>
                    <a:lnTo>
                      <a:pt x="2093" y="57702"/>
                    </a:lnTo>
                    <a:lnTo>
                      <a:pt x="19756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1" name="Vrije vorm: vorm 30">
                <a:extLst>
                  <a:ext uri="{FF2B5EF4-FFF2-40B4-BE49-F238E27FC236}">
                    <a16:creationId xmlns:a16="http://schemas.microsoft.com/office/drawing/2014/main" id="{FF2842D2-48AB-48C0-A637-3F14FEA8DD29}"/>
                  </a:ext>
                </a:extLst>
              </p:cNvPr>
              <p:cNvSpPr/>
              <p:nvPr/>
            </p:nvSpPr>
            <p:spPr>
              <a:xfrm>
                <a:off x="5392144" y="2388900"/>
                <a:ext cx="39065" cy="64179"/>
              </a:xfrm>
              <a:custGeom>
                <a:avLst/>
                <a:gdLst>
                  <a:gd name="connsiteX0" fmla="*/ 38357 w 39065"/>
                  <a:gd name="connsiteY0" fmla="*/ 7369 h 64178"/>
                  <a:gd name="connsiteX1" fmla="*/ 20766 w 39065"/>
                  <a:gd name="connsiteY1" fmla="*/ 2093 h 64178"/>
                  <a:gd name="connsiteX2" fmla="*/ 2093 w 39065"/>
                  <a:gd name="connsiteY2" fmla="*/ 58107 h 64178"/>
                  <a:gd name="connsiteX3" fmla="*/ 19759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357" y="7369"/>
                    </a:moveTo>
                    <a:lnTo>
                      <a:pt x="20766" y="2093"/>
                    </a:lnTo>
                    <a:lnTo>
                      <a:pt x="2093" y="58107"/>
                    </a:lnTo>
                    <a:lnTo>
                      <a:pt x="19759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2" name="Vrije vorm: vorm 31">
                <a:extLst>
                  <a:ext uri="{FF2B5EF4-FFF2-40B4-BE49-F238E27FC236}">
                    <a16:creationId xmlns:a16="http://schemas.microsoft.com/office/drawing/2014/main" id="{D3CB4D62-F49C-4B42-A55E-72A969937CDB}"/>
                  </a:ext>
                </a:extLst>
              </p:cNvPr>
              <p:cNvSpPr/>
              <p:nvPr/>
            </p:nvSpPr>
            <p:spPr>
              <a:xfrm>
                <a:off x="4637404" y="2355217"/>
                <a:ext cx="186956" cy="111615"/>
              </a:xfrm>
              <a:custGeom>
                <a:avLst/>
                <a:gdLst>
                  <a:gd name="connsiteX0" fmla="*/ 185708 w 186955"/>
                  <a:gd name="connsiteY0" fmla="*/ 2093 h 111615"/>
                  <a:gd name="connsiteX1" fmla="*/ 2093 w 186955"/>
                  <a:gd name="connsiteY1" fmla="*/ 57178 h 111615"/>
                  <a:gd name="connsiteX2" fmla="*/ 20454 w 186955"/>
                  <a:gd name="connsiteY2" fmla="*/ 112263 h 111615"/>
                  <a:gd name="connsiteX3" fmla="*/ 148984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185708" y="2093"/>
                    </a:moveTo>
                    <a:lnTo>
                      <a:pt x="2093" y="57178"/>
                    </a:lnTo>
                    <a:lnTo>
                      <a:pt x="20454" y="112263"/>
                    </a:lnTo>
                    <a:lnTo>
                      <a:pt x="148984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3" name="Vrije vorm: vorm 32">
                <a:extLst>
                  <a:ext uri="{FF2B5EF4-FFF2-40B4-BE49-F238E27FC236}">
                    <a16:creationId xmlns:a16="http://schemas.microsoft.com/office/drawing/2014/main" id="{839F29B4-A9DF-4B7C-B427-95B919E14005}"/>
                  </a:ext>
                </a:extLst>
              </p:cNvPr>
              <p:cNvSpPr/>
              <p:nvPr/>
            </p:nvSpPr>
            <p:spPr>
              <a:xfrm>
                <a:off x="4659984" y="239825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220 w 39065"/>
                  <a:gd name="connsiteY2" fmla="*/ 57702 h 64178"/>
                  <a:gd name="connsiteX3" fmla="*/ 20554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220" y="57702"/>
                    </a:lnTo>
                    <a:lnTo>
                      <a:pt x="20554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4" name="Vrije vorm: vorm 33">
                <a:extLst>
                  <a:ext uri="{FF2B5EF4-FFF2-40B4-BE49-F238E27FC236}">
                    <a16:creationId xmlns:a16="http://schemas.microsoft.com/office/drawing/2014/main" id="{1E7E151F-8F4D-4905-9119-41C228C6A72A}"/>
                  </a:ext>
                </a:extLst>
              </p:cNvPr>
              <p:cNvSpPr/>
              <p:nvPr/>
            </p:nvSpPr>
            <p:spPr>
              <a:xfrm>
                <a:off x="4691161" y="238890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354 w 39065"/>
                  <a:gd name="connsiteY2" fmla="*/ 58107 h 64178"/>
                  <a:gd name="connsiteX3" fmla="*/ 20688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354" y="58107"/>
                    </a:lnTo>
                    <a:lnTo>
                      <a:pt x="20688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5" name="Vrije vorm: vorm 34">
                <a:extLst>
                  <a:ext uri="{FF2B5EF4-FFF2-40B4-BE49-F238E27FC236}">
                    <a16:creationId xmlns:a16="http://schemas.microsoft.com/office/drawing/2014/main" id="{E1EE7B3B-98D1-4D72-8FED-1C0A21789F90}"/>
                  </a:ext>
                </a:extLst>
              </p:cNvPr>
              <p:cNvSpPr/>
              <p:nvPr/>
            </p:nvSpPr>
            <p:spPr>
              <a:xfrm>
                <a:off x="4692618" y="1547306"/>
                <a:ext cx="736661" cy="371121"/>
              </a:xfrm>
              <a:custGeom>
                <a:avLst/>
                <a:gdLst>
                  <a:gd name="connsiteX0" fmla="*/ 736555 w 736660"/>
                  <a:gd name="connsiteY0" fmla="*/ 240793 h 371120"/>
                  <a:gd name="connsiteX1" fmla="*/ 369324 w 736660"/>
                  <a:gd name="connsiteY1" fmla="*/ 369324 h 371120"/>
                  <a:gd name="connsiteX2" fmla="*/ 2093 w 736660"/>
                  <a:gd name="connsiteY2" fmla="*/ 240793 h 371120"/>
                  <a:gd name="connsiteX3" fmla="*/ 369321 w 736660"/>
                  <a:gd name="connsiteY3" fmla="*/ 2093 h 371120"/>
                  <a:gd name="connsiteX4" fmla="*/ 736555 w 736660"/>
                  <a:gd name="connsiteY4" fmla="*/ 240793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660" h="371120">
                    <a:moveTo>
                      <a:pt x="736555" y="240793"/>
                    </a:moveTo>
                    <a:cubicBezTo>
                      <a:pt x="736555" y="342201"/>
                      <a:pt x="572140" y="369324"/>
                      <a:pt x="369324" y="369324"/>
                    </a:cubicBezTo>
                    <a:cubicBezTo>
                      <a:pt x="166508" y="369324"/>
                      <a:pt x="2093" y="342201"/>
                      <a:pt x="2093" y="240793"/>
                    </a:cubicBezTo>
                    <a:cubicBezTo>
                      <a:pt x="2093" y="139385"/>
                      <a:pt x="166505" y="2093"/>
                      <a:pt x="369321" y="2093"/>
                    </a:cubicBezTo>
                    <a:cubicBezTo>
                      <a:pt x="572137" y="2093"/>
                      <a:pt x="736555" y="139385"/>
                      <a:pt x="736555" y="240793"/>
                    </a:cubicBez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6" name="Vrije vorm: vorm 35">
                <a:extLst>
                  <a:ext uri="{FF2B5EF4-FFF2-40B4-BE49-F238E27FC236}">
                    <a16:creationId xmlns:a16="http://schemas.microsoft.com/office/drawing/2014/main" id="{C8529834-4DAF-4907-A599-E90140FCCA0A}"/>
                  </a:ext>
                </a:extLst>
              </p:cNvPr>
              <p:cNvSpPr/>
              <p:nvPr/>
            </p:nvSpPr>
            <p:spPr>
              <a:xfrm>
                <a:off x="4784421" y="1841092"/>
                <a:ext cx="552496" cy="150681"/>
              </a:xfrm>
              <a:custGeom>
                <a:avLst/>
                <a:gdLst>
                  <a:gd name="connsiteX0" fmla="*/ 552942 w 552495"/>
                  <a:gd name="connsiteY0" fmla="*/ 75538 h 150680"/>
                  <a:gd name="connsiteX1" fmla="*/ 277517 w 552495"/>
                  <a:gd name="connsiteY1" fmla="*/ 148984 h 150680"/>
                  <a:gd name="connsiteX2" fmla="*/ 2093 w 552495"/>
                  <a:gd name="connsiteY2" fmla="*/ 75538 h 150680"/>
                  <a:gd name="connsiteX3" fmla="*/ 277517 w 552495"/>
                  <a:gd name="connsiteY3" fmla="*/ 2093 h 150680"/>
                  <a:gd name="connsiteX4" fmla="*/ 552942 w 552495"/>
                  <a:gd name="connsiteY4" fmla="*/ 75538 h 1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95" h="150680">
                    <a:moveTo>
                      <a:pt x="552942" y="75538"/>
                    </a:moveTo>
                    <a:cubicBezTo>
                      <a:pt x="552942" y="116101"/>
                      <a:pt x="429630" y="148984"/>
                      <a:pt x="277517" y="148984"/>
                    </a:cubicBezTo>
                    <a:cubicBezTo>
                      <a:pt x="125405" y="148984"/>
                      <a:pt x="2093" y="116101"/>
                      <a:pt x="2093" y="75538"/>
                    </a:cubicBezTo>
                    <a:cubicBezTo>
                      <a:pt x="2093" y="34976"/>
                      <a:pt x="125405" y="2093"/>
                      <a:pt x="277517" y="2093"/>
                    </a:cubicBezTo>
                    <a:cubicBezTo>
                      <a:pt x="429630" y="2093"/>
                      <a:pt x="552942" y="34976"/>
                      <a:pt x="552942" y="75538"/>
                    </a:cubicBezTo>
                    <a:close/>
                  </a:path>
                </a:pathLst>
              </a:custGeom>
              <a:solidFill>
                <a:srgbClr val="29394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7" name="Vrije vorm: vorm 36">
                <a:extLst>
                  <a:ext uri="{FF2B5EF4-FFF2-40B4-BE49-F238E27FC236}">
                    <a16:creationId xmlns:a16="http://schemas.microsoft.com/office/drawing/2014/main" id="{3048603A-BDF4-477E-9150-DE44F918F1C0}"/>
                  </a:ext>
                </a:extLst>
              </p:cNvPr>
              <p:cNvSpPr/>
              <p:nvPr/>
            </p:nvSpPr>
            <p:spPr>
              <a:xfrm>
                <a:off x="4784421" y="1800999"/>
                <a:ext cx="552496" cy="117196"/>
              </a:xfrm>
              <a:custGeom>
                <a:avLst/>
                <a:gdLst>
                  <a:gd name="connsiteX0" fmla="*/ 2093 w 552495"/>
                  <a:gd name="connsiteY0" fmla="*/ 50849 h 117196"/>
                  <a:gd name="connsiteX1" fmla="*/ 2093 w 552495"/>
                  <a:gd name="connsiteY1" fmla="*/ 115631 h 117196"/>
                  <a:gd name="connsiteX2" fmla="*/ 277518 w 552495"/>
                  <a:gd name="connsiteY2" fmla="*/ 98021 h 117196"/>
                  <a:gd name="connsiteX3" fmla="*/ 552942 w 552495"/>
                  <a:gd name="connsiteY3" fmla="*/ 115631 h 117196"/>
                  <a:gd name="connsiteX4" fmla="*/ 552942 w 552495"/>
                  <a:gd name="connsiteY4" fmla="*/ 50849 h 117196"/>
                  <a:gd name="connsiteX5" fmla="*/ 277518 w 552495"/>
                  <a:gd name="connsiteY5" fmla="*/ 2093 h 117196"/>
                  <a:gd name="connsiteX6" fmla="*/ 2093 w 552495"/>
                  <a:gd name="connsiteY6" fmla="*/ 50849 h 11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117196">
                    <a:moveTo>
                      <a:pt x="2093" y="50849"/>
                    </a:moveTo>
                    <a:lnTo>
                      <a:pt x="2093" y="115631"/>
                    </a:lnTo>
                    <a:cubicBezTo>
                      <a:pt x="62248" y="105002"/>
                      <a:pt x="163123" y="98021"/>
                      <a:pt x="277518" y="98021"/>
                    </a:cubicBezTo>
                    <a:cubicBezTo>
                      <a:pt x="391912" y="98021"/>
                      <a:pt x="492787" y="105002"/>
                      <a:pt x="552942" y="115631"/>
                    </a:cubicBezTo>
                    <a:lnTo>
                      <a:pt x="552942" y="50849"/>
                    </a:lnTo>
                    <a:cubicBezTo>
                      <a:pt x="492790" y="21419"/>
                      <a:pt x="391915" y="2093"/>
                      <a:pt x="277518" y="2093"/>
                    </a:cubicBezTo>
                    <a:cubicBezTo>
                      <a:pt x="163120" y="2093"/>
                      <a:pt x="62251" y="21419"/>
                      <a:pt x="2093" y="50849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8" name="Vrije vorm: vorm 37">
                <a:extLst>
                  <a:ext uri="{FF2B5EF4-FFF2-40B4-BE49-F238E27FC236}">
                    <a16:creationId xmlns:a16="http://schemas.microsoft.com/office/drawing/2014/main" id="{C877B0B3-C81B-41B4-979B-DD1A4970569B}"/>
                  </a:ext>
                </a:extLst>
              </p:cNvPr>
              <p:cNvSpPr/>
              <p:nvPr/>
            </p:nvSpPr>
            <p:spPr>
              <a:xfrm>
                <a:off x="4784424" y="1870393"/>
                <a:ext cx="552496" cy="47437"/>
              </a:xfrm>
              <a:custGeom>
                <a:avLst/>
                <a:gdLst>
                  <a:gd name="connsiteX0" fmla="*/ 277518 w 552495"/>
                  <a:gd name="connsiteY0" fmla="*/ 2093 h 47436"/>
                  <a:gd name="connsiteX1" fmla="*/ 2093 w 552495"/>
                  <a:gd name="connsiteY1" fmla="*/ 27452 h 47436"/>
                  <a:gd name="connsiteX2" fmla="*/ 2093 w 552495"/>
                  <a:gd name="connsiteY2" fmla="*/ 46239 h 47436"/>
                  <a:gd name="connsiteX3" fmla="*/ 277518 w 552495"/>
                  <a:gd name="connsiteY3" fmla="*/ 28629 h 47436"/>
                  <a:gd name="connsiteX4" fmla="*/ 552939 w 552495"/>
                  <a:gd name="connsiteY4" fmla="*/ 46239 h 47436"/>
                  <a:gd name="connsiteX5" fmla="*/ 552939 w 552495"/>
                  <a:gd name="connsiteY5" fmla="*/ 27452 h 47436"/>
                  <a:gd name="connsiteX6" fmla="*/ 277518 w 552495"/>
                  <a:gd name="connsiteY6" fmla="*/ 2093 h 4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47436">
                    <a:moveTo>
                      <a:pt x="277518" y="2093"/>
                    </a:moveTo>
                    <a:cubicBezTo>
                      <a:pt x="169993" y="2093"/>
                      <a:pt x="72737" y="11792"/>
                      <a:pt x="2093" y="27452"/>
                    </a:cubicBezTo>
                    <a:lnTo>
                      <a:pt x="2093" y="46239"/>
                    </a:lnTo>
                    <a:cubicBezTo>
                      <a:pt x="62248" y="35611"/>
                      <a:pt x="163123" y="28629"/>
                      <a:pt x="277518" y="28629"/>
                    </a:cubicBezTo>
                    <a:cubicBezTo>
                      <a:pt x="391912" y="28629"/>
                      <a:pt x="492787" y="35611"/>
                      <a:pt x="552939" y="46239"/>
                    </a:cubicBezTo>
                    <a:lnTo>
                      <a:pt x="552939" y="27452"/>
                    </a:lnTo>
                    <a:cubicBezTo>
                      <a:pt x="482298" y="11792"/>
                      <a:pt x="385039" y="2093"/>
                      <a:pt x="277518" y="2093"/>
                    </a:cubicBez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9" name="Vrije vorm: vorm 38">
                <a:extLst>
                  <a:ext uri="{FF2B5EF4-FFF2-40B4-BE49-F238E27FC236}">
                    <a16:creationId xmlns:a16="http://schemas.microsoft.com/office/drawing/2014/main" id="{85FC4E2E-3EF6-4CA3-8BBF-B4A143D1AEA1}"/>
                  </a:ext>
                </a:extLst>
              </p:cNvPr>
              <p:cNvSpPr/>
              <p:nvPr/>
            </p:nvSpPr>
            <p:spPr>
              <a:xfrm>
                <a:off x="4940499" y="2172852"/>
                <a:ext cx="128358" cy="66969"/>
              </a:xfrm>
              <a:custGeom>
                <a:avLst/>
                <a:gdLst>
                  <a:gd name="connsiteX0" fmla="*/ 127180 w 128357"/>
                  <a:gd name="connsiteY0" fmla="*/ 28116 h 66969"/>
                  <a:gd name="connsiteX1" fmla="*/ 88162 w 128357"/>
                  <a:gd name="connsiteY1" fmla="*/ 4258 h 66969"/>
                  <a:gd name="connsiteX2" fmla="*/ 2093 w 128357"/>
                  <a:gd name="connsiteY2" fmla="*/ 26500 h 66969"/>
                  <a:gd name="connsiteX3" fmla="*/ 26763 w 128357"/>
                  <a:gd name="connsiteY3" fmla="*/ 65295 h 66969"/>
                  <a:gd name="connsiteX4" fmla="*/ 127180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127180" y="28116"/>
                    </a:moveTo>
                    <a:cubicBezTo>
                      <a:pt x="127180" y="3870"/>
                      <a:pt x="103654" y="-1619"/>
                      <a:pt x="88162" y="4258"/>
                    </a:cubicBezTo>
                    <a:cubicBezTo>
                      <a:pt x="59759" y="15031"/>
                      <a:pt x="28487" y="45087"/>
                      <a:pt x="2093" y="26500"/>
                    </a:cubicBezTo>
                    <a:cubicBezTo>
                      <a:pt x="2093" y="26500"/>
                      <a:pt x="11273" y="65295"/>
                      <a:pt x="26763" y="65295"/>
                    </a:cubicBezTo>
                    <a:cubicBezTo>
                      <a:pt x="57744" y="65292"/>
                      <a:pt x="127180" y="69335"/>
                      <a:pt x="127180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40" name="Vrije vorm: vorm 39">
                <a:extLst>
                  <a:ext uri="{FF2B5EF4-FFF2-40B4-BE49-F238E27FC236}">
                    <a16:creationId xmlns:a16="http://schemas.microsoft.com/office/drawing/2014/main" id="{8E1B51E4-7C57-4070-9B46-952A3D08FCF7}"/>
                  </a:ext>
                </a:extLst>
              </p:cNvPr>
              <p:cNvSpPr/>
              <p:nvPr/>
            </p:nvSpPr>
            <p:spPr>
              <a:xfrm>
                <a:off x="5058161" y="2172852"/>
                <a:ext cx="128358" cy="66969"/>
              </a:xfrm>
              <a:custGeom>
                <a:avLst/>
                <a:gdLst>
                  <a:gd name="connsiteX0" fmla="*/ 2093 w 128357"/>
                  <a:gd name="connsiteY0" fmla="*/ 28116 h 66969"/>
                  <a:gd name="connsiteX1" fmla="*/ 41111 w 128357"/>
                  <a:gd name="connsiteY1" fmla="*/ 4258 h 66969"/>
                  <a:gd name="connsiteX2" fmla="*/ 127180 w 128357"/>
                  <a:gd name="connsiteY2" fmla="*/ 26500 h 66969"/>
                  <a:gd name="connsiteX3" fmla="*/ 102510 w 128357"/>
                  <a:gd name="connsiteY3" fmla="*/ 65295 h 66969"/>
                  <a:gd name="connsiteX4" fmla="*/ 2093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2093" y="28116"/>
                    </a:moveTo>
                    <a:cubicBezTo>
                      <a:pt x="2093" y="3870"/>
                      <a:pt x="25619" y="-1619"/>
                      <a:pt x="41111" y="4258"/>
                    </a:cubicBezTo>
                    <a:cubicBezTo>
                      <a:pt x="69514" y="15031"/>
                      <a:pt x="100786" y="45087"/>
                      <a:pt x="127180" y="26500"/>
                    </a:cubicBezTo>
                    <a:cubicBezTo>
                      <a:pt x="127180" y="26500"/>
                      <a:pt x="118000" y="65295"/>
                      <a:pt x="102510" y="65295"/>
                    </a:cubicBezTo>
                    <a:cubicBezTo>
                      <a:pt x="71526" y="65292"/>
                      <a:pt x="2093" y="69335"/>
                      <a:pt x="2093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41" name="Vrije vorm: vorm 40">
                <a:extLst>
                  <a:ext uri="{FF2B5EF4-FFF2-40B4-BE49-F238E27FC236}">
                    <a16:creationId xmlns:a16="http://schemas.microsoft.com/office/drawing/2014/main" id="{EBA9FCA7-010C-4B78-9FE5-EE8599E79E5B}"/>
                  </a:ext>
                </a:extLst>
              </p:cNvPr>
              <p:cNvSpPr/>
              <p:nvPr/>
            </p:nvSpPr>
            <p:spPr>
              <a:xfrm>
                <a:off x="4993895" y="1683086"/>
                <a:ext cx="131148" cy="66969"/>
              </a:xfrm>
              <a:custGeom>
                <a:avLst/>
                <a:gdLst>
                  <a:gd name="connsiteX0" fmla="*/ 66358 w 131147"/>
                  <a:gd name="connsiteY0" fmla="*/ 66358 h 66969"/>
                  <a:gd name="connsiteX1" fmla="*/ 2093 w 131147"/>
                  <a:gd name="connsiteY1" fmla="*/ 2093 h 66969"/>
                  <a:gd name="connsiteX2" fmla="*/ 20454 w 131147"/>
                  <a:gd name="connsiteY2" fmla="*/ 2093 h 66969"/>
                  <a:gd name="connsiteX3" fmla="*/ 66358 w 131147"/>
                  <a:gd name="connsiteY3" fmla="*/ 47997 h 66969"/>
                  <a:gd name="connsiteX4" fmla="*/ 112263 w 131147"/>
                  <a:gd name="connsiteY4" fmla="*/ 2093 h 66969"/>
                  <a:gd name="connsiteX5" fmla="*/ 130623 w 131147"/>
                  <a:gd name="connsiteY5" fmla="*/ 2093 h 66969"/>
                  <a:gd name="connsiteX6" fmla="*/ 66358 w 131147"/>
                  <a:gd name="connsiteY6" fmla="*/ 66358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47" h="66969">
                    <a:moveTo>
                      <a:pt x="66358" y="66358"/>
                    </a:moveTo>
                    <a:cubicBezTo>
                      <a:pt x="30920" y="66358"/>
                      <a:pt x="2093" y="37525"/>
                      <a:pt x="2093" y="2093"/>
                    </a:cubicBezTo>
                    <a:lnTo>
                      <a:pt x="20454" y="2093"/>
                    </a:lnTo>
                    <a:cubicBezTo>
                      <a:pt x="20454" y="27402"/>
                      <a:pt x="41047" y="47997"/>
                      <a:pt x="66358" y="47997"/>
                    </a:cubicBezTo>
                    <a:cubicBezTo>
                      <a:pt x="91667" y="47997"/>
                      <a:pt x="112263" y="27404"/>
                      <a:pt x="112263" y="2093"/>
                    </a:cubicBezTo>
                    <a:lnTo>
                      <a:pt x="130623" y="2093"/>
                    </a:lnTo>
                    <a:cubicBezTo>
                      <a:pt x="130623" y="37525"/>
                      <a:pt x="101796" y="66358"/>
                      <a:pt x="66358" y="66358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42" name="Vrije vorm: vorm 41">
                <a:extLst>
                  <a:ext uri="{FF2B5EF4-FFF2-40B4-BE49-F238E27FC236}">
                    <a16:creationId xmlns:a16="http://schemas.microsoft.com/office/drawing/2014/main" id="{963B8C37-E7DD-488D-A967-480E410C2687}"/>
                  </a:ext>
                </a:extLst>
              </p:cNvPr>
              <p:cNvSpPr/>
              <p:nvPr/>
            </p:nvSpPr>
            <p:spPr>
              <a:xfrm>
                <a:off x="5048980" y="1644068"/>
                <a:ext cx="22323" cy="114406"/>
              </a:xfrm>
              <a:custGeom>
                <a:avLst/>
                <a:gdLst>
                  <a:gd name="connsiteX0" fmla="*/ 2093 w 22323"/>
                  <a:gd name="connsiteY0" fmla="*/ 2093 h 114405"/>
                  <a:gd name="connsiteX1" fmla="*/ 20453 w 22323"/>
                  <a:gd name="connsiteY1" fmla="*/ 2093 h 114405"/>
                  <a:gd name="connsiteX2" fmla="*/ 20453 w 22323"/>
                  <a:gd name="connsiteY2" fmla="*/ 112667 h 114405"/>
                  <a:gd name="connsiteX3" fmla="*/ 2093 w 22323"/>
                  <a:gd name="connsiteY3" fmla="*/ 112667 h 114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23" h="114405">
                    <a:moveTo>
                      <a:pt x="2093" y="2093"/>
                    </a:moveTo>
                    <a:lnTo>
                      <a:pt x="20453" y="2093"/>
                    </a:lnTo>
                    <a:lnTo>
                      <a:pt x="20453" y="112667"/>
                    </a:lnTo>
                    <a:lnTo>
                      <a:pt x="2093" y="112667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43" name="Vrije vorm: vorm 42">
                <a:extLst>
                  <a:ext uri="{FF2B5EF4-FFF2-40B4-BE49-F238E27FC236}">
                    <a16:creationId xmlns:a16="http://schemas.microsoft.com/office/drawing/2014/main" id="{8C12777E-05C5-4E99-B300-BBEAE5CF7BBD}"/>
                  </a:ext>
                </a:extLst>
              </p:cNvPr>
              <p:cNvSpPr/>
              <p:nvPr/>
            </p:nvSpPr>
            <p:spPr>
              <a:xfrm>
                <a:off x="5030999" y="1595097"/>
                <a:ext cx="55808" cy="55808"/>
              </a:xfrm>
              <a:custGeom>
                <a:avLst/>
                <a:gdLst>
                  <a:gd name="connsiteX0" fmla="*/ 29254 w 55807"/>
                  <a:gd name="connsiteY0" fmla="*/ 56416 h 55807"/>
                  <a:gd name="connsiteX1" fmla="*/ 2093 w 55807"/>
                  <a:gd name="connsiteY1" fmla="*/ 29260 h 55807"/>
                  <a:gd name="connsiteX2" fmla="*/ 29254 w 55807"/>
                  <a:gd name="connsiteY2" fmla="*/ 2093 h 55807"/>
                  <a:gd name="connsiteX3" fmla="*/ 56416 w 55807"/>
                  <a:gd name="connsiteY3" fmla="*/ 29260 h 55807"/>
                  <a:gd name="connsiteX4" fmla="*/ 29254 w 55807"/>
                  <a:gd name="connsiteY4" fmla="*/ 56416 h 55807"/>
                  <a:gd name="connsiteX5" fmla="*/ 29254 w 55807"/>
                  <a:gd name="connsiteY5" fmla="*/ 20456 h 55807"/>
                  <a:gd name="connsiteX6" fmla="*/ 20454 w 55807"/>
                  <a:gd name="connsiteY6" fmla="*/ 29260 h 55807"/>
                  <a:gd name="connsiteX7" fmla="*/ 29254 w 55807"/>
                  <a:gd name="connsiteY7" fmla="*/ 38055 h 55807"/>
                  <a:gd name="connsiteX8" fmla="*/ 38055 w 55807"/>
                  <a:gd name="connsiteY8" fmla="*/ 29260 h 55807"/>
                  <a:gd name="connsiteX9" fmla="*/ 29254 w 55807"/>
                  <a:gd name="connsiteY9" fmla="*/ 20456 h 55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807" h="55807">
                    <a:moveTo>
                      <a:pt x="29254" y="56416"/>
                    </a:moveTo>
                    <a:cubicBezTo>
                      <a:pt x="14278" y="56416"/>
                      <a:pt x="2093" y="44230"/>
                      <a:pt x="2093" y="29260"/>
                    </a:cubicBezTo>
                    <a:cubicBezTo>
                      <a:pt x="2093" y="14278"/>
                      <a:pt x="14278" y="2093"/>
                      <a:pt x="29254" y="2093"/>
                    </a:cubicBezTo>
                    <a:cubicBezTo>
                      <a:pt x="44230" y="2093"/>
                      <a:pt x="56416" y="14278"/>
                      <a:pt x="56416" y="29260"/>
                    </a:cubicBezTo>
                    <a:cubicBezTo>
                      <a:pt x="56416" y="44233"/>
                      <a:pt x="44233" y="56416"/>
                      <a:pt x="29254" y="56416"/>
                    </a:cubicBezTo>
                    <a:close/>
                    <a:moveTo>
                      <a:pt x="29254" y="20456"/>
                    </a:moveTo>
                    <a:cubicBezTo>
                      <a:pt x="24405" y="20456"/>
                      <a:pt x="20454" y="24410"/>
                      <a:pt x="20454" y="29260"/>
                    </a:cubicBezTo>
                    <a:cubicBezTo>
                      <a:pt x="20454" y="34110"/>
                      <a:pt x="24402" y="38055"/>
                      <a:pt x="29254" y="38055"/>
                    </a:cubicBezTo>
                    <a:cubicBezTo>
                      <a:pt x="34104" y="38055"/>
                      <a:pt x="38055" y="34110"/>
                      <a:pt x="38055" y="29260"/>
                    </a:cubicBezTo>
                    <a:cubicBezTo>
                      <a:pt x="38055" y="24410"/>
                      <a:pt x="34104" y="20456"/>
                      <a:pt x="29254" y="20456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44" name="Vrije vorm: vorm 43">
                <a:extLst>
                  <a:ext uri="{FF2B5EF4-FFF2-40B4-BE49-F238E27FC236}">
                    <a16:creationId xmlns:a16="http://schemas.microsoft.com/office/drawing/2014/main" id="{73A943FB-D8AA-445D-BFE3-0B9BC081F94E}"/>
                  </a:ext>
                </a:extLst>
              </p:cNvPr>
              <p:cNvSpPr/>
              <p:nvPr/>
            </p:nvSpPr>
            <p:spPr>
              <a:xfrm>
                <a:off x="5028167" y="1658637"/>
                <a:ext cx="61388" cy="22323"/>
              </a:xfrm>
              <a:custGeom>
                <a:avLst/>
                <a:gdLst>
                  <a:gd name="connsiteX0" fmla="*/ 2093 w 61388"/>
                  <a:gd name="connsiteY0" fmla="*/ 2093 h 22323"/>
                  <a:gd name="connsiteX1" fmla="*/ 62080 w 61388"/>
                  <a:gd name="connsiteY1" fmla="*/ 2093 h 22323"/>
                  <a:gd name="connsiteX2" fmla="*/ 62080 w 61388"/>
                  <a:gd name="connsiteY2" fmla="*/ 20454 h 22323"/>
                  <a:gd name="connsiteX3" fmla="*/ 2093 w 61388"/>
                  <a:gd name="connsiteY3" fmla="*/ 20454 h 22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388" h="22323">
                    <a:moveTo>
                      <a:pt x="2093" y="2093"/>
                    </a:moveTo>
                    <a:lnTo>
                      <a:pt x="62080" y="2093"/>
                    </a:lnTo>
                    <a:lnTo>
                      <a:pt x="62080" y="20454"/>
                    </a:lnTo>
                    <a:lnTo>
                      <a:pt x="2093" y="20454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</p:grp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BF66D640-73EC-45B8-8E27-7BB0C61991A9}"/>
                </a:ext>
              </a:extLst>
            </p:cNvPr>
            <p:cNvSpPr/>
            <p:nvPr/>
          </p:nvSpPr>
          <p:spPr>
            <a:xfrm>
              <a:off x="4941888" y="2038350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C5069F9B-1E4F-4FCC-9847-6E1AA148CCB7}"/>
                </a:ext>
              </a:extLst>
            </p:cNvPr>
            <p:cNvSpPr/>
            <p:nvPr/>
          </p:nvSpPr>
          <p:spPr>
            <a:xfrm>
              <a:off x="5126038" y="2040731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pic>
        <p:nvPicPr>
          <p:cNvPr id="45" name="Graphic 44" descr="Computer">
            <a:extLst>
              <a:ext uri="{FF2B5EF4-FFF2-40B4-BE49-F238E27FC236}">
                <a16:creationId xmlns:a16="http://schemas.microsoft.com/office/drawing/2014/main" id="{FBB23902-4F75-433C-8832-F395E9E42F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550" y="2974051"/>
            <a:ext cx="1800000" cy="1800000"/>
          </a:xfrm>
          <a:prstGeom prst="rect">
            <a:avLst/>
          </a:prstGeom>
        </p:spPr>
      </p:pic>
      <p:pic>
        <p:nvPicPr>
          <p:cNvPr id="49" name="Graphic 48" descr="Waarschuwing">
            <a:extLst>
              <a:ext uri="{FF2B5EF4-FFF2-40B4-BE49-F238E27FC236}">
                <a16:creationId xmlns:a16="http://schemas.microsoft.com/office/drawing/2014/main" id="{96E78D4D-42A6-434F-8EDF-A462248AE0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48602" y="511630"/>
            <a:ext cx="914400" cy="914400"/>
          </a:xfrm>
          <a:prstGeom prst="rect">
            <a:avLst/>
          </a:prstGeom>
        </p:spPr>
      </p:pic>
      <p:pic>
        <p:nvPicPr>
          <p:cNvPr id="51" name="Graphic 50" descr="Vuur">
            <a:extLst>
              <a:ext uri="{FF2B5EF4-FFF2-40B4-BE49-F238E27FC236}">
                <a16:creationId xmlns:a16="http://schemas.microsoft.com/office/drawing/2014/main" id="{24E0A1E6-8FCA-460A-84D5-C457AE4579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94545" y="933772"/>
            <a:ext cx="914400" cy="914400"/>
          </a:xfrm>
          <a:prstGeom prst="rect">
            <a:avLst/>
          </a:prstGeom>
        </p:spPr>
      </p:pic>
      <p:sp>
        <p:nvSpPr>
          <p:cNvPr id="52" name="Tekstvak 51">
            <a:extLst>
              <a:ext uri="{FF2B5EF4-FFF2-40B4-BE49-F238E27FC236}">
                <a16:creationId xmlns:a16="http://schemas.microsoft.com/office/drawing/2014/main" id="{612E2081-8B16-4800-84DF-9D4B448B0D45}"/>
              </a:ext>
            </a:extLst>
          </p:cNvPr>
          <p:cNvSpPr txBox="1"/>
          <p:nvPr/>
        </p:nvSpPr>
        <p:spPr>
          <a:xfrm>
            <a:off x="9420000" y="5187468"/>
            <a:ext cx="27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Level</a:t>
            </a:r>
          </a:p>
          <a:p>
            <a:pPr algn="ctr"/>
            <a:r>
              <a:rPr lang="nl-NL" sz="5400" dirty="0"/>
              <a:t>1</a:t>
            </a:r>
            <a:endParaRPr lang="nl-NL" sz="7200" dirty="0"/>
          </a:p>
          <a:p>
            <a:pPr algn="ctr"/>
            <a:r>
              <a:rPr lang="nl-NL" dirty="0"/>
              <a:t>Driver assistance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3430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hoek 46">
            <a:extLst>
              <a:ext uri="{FF2B5EF4-FFF2-40B4-BE49-F238E27FC236}">
                <a16:creationId xmlns:a16="http://schemas.microsoft.com/office/drawing/2014/main" id="{CD4754E5-70EE-4F90-B0EA-EA8F2EB66BC6}"/>
              </a:ext>
            </a:extLst>
          </p:cNvPr>
          <p:cNvSpPr/>
          <p:nvPr/>
        </p:nvSpPr>
        <p:spPr>
          <a:xfrm>
            <a:off x="-1" y="2590800"/>
            <a:ext cx="12192001" cy="259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6" name="Rechthoek 45">
            <a:extLst>
              <a:ext uri="{FF2B5EF4-FFF2-40B4-BE49-F238E27FC236}">
                <a16:creationId xmlns:a16="http://schemas.microsoft.com/office/drawing/2014/main" id="{BAB2CD67-A062-4EC9-888B-ABB89BD8A44C}"/>
              </a:ext>
            </a:extLst>
          </p:cNvPr>
          <p:cNvSpPr/>
          <p:nvPr/>
        </p:nvSpPr>
        <p:spPr>
          <a:xfrm>
            <a:off x="-1" y="0"/>
            <a:ext cx="12192001" cy="2595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22D383F4-CF7D-4AFE-8702-751CAEC0EE8F}"/>
              </a:ext>
            </a:extLst>
          </p:cNvPr>
          <p:cNvSpPr txBox="1">
            <a:spLocks/>
          </p:cNvSpPr>
          <p:nvPr/>
        </p:nvSpPr>
        <p:spPr>
          <a:xfrm>
            <a:off x="803275" y="306228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000" dirty="0"/>
              <a:t>A</a:t>
            </a:r>
            <a:r>
              <a:rPr lang="en-GB" sz="4000" dirty="0" err="1"/>
              <a:t>utonomous</a:t>
            </a:r>
            <a:r>
              <a:rPr lang="en-GB" sz="4000" dirty="0"/>
              <a:t> shipping responsibility</a:t>
            </a:r>
          </a:p>
        </p:txBody>
      </p:sp>
      <p:pic>
        <p:nvPicPr>
          <p:cNvPr id="2" name="Picture 2" descr="Afbeeldingsresultaat voor roer">
            <a:extLst>
              <a:ext uri="{FF2B5EF4-FFF2-40B4-BE49-F238E27FC236}">
                <a16:creationId xmlns:a16="http://schemas.microsoft.com/office/drawing/2014/main" id="{FD820943-E557-4060-9C6A-C69E44FDC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027" r="92486">
                        <a14:foregroundMark x1="9081" y1="47708" x2="9081" y2="47708"/>
                        <a14:foregroundMark x1="90270" y1="48875" x2="92486" y2="48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953" y="3261238"/>
            <a:ext cx="907385" cy="117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ep 10">
            <a:extLst>
              <a:ext uri="{FF2B5EF4-FFF2-40B4-BE49-F238E27FC236}">
                <a16:creationId xmlns:a16="http://schemas.microsoft.com/office/drawing/2014/main" id="{58925FC3-4D38-4C36-84B8-97345C1FC8F2}"/>
              </a:ext>
            </a:extLst>
          </p:cNvPr>
          <p:cNvGrpSpPr>
            <a:grpSpLocks noChangeAspect="1"/>
          </p:cNvGrpSpPr>
          <p:nvPr/>
        </p:nvGrpSpPr>
        <p:grpSpPr>
          <a:xfrm>
            <a:off x="590550" y="447674"/>
            <a:ext cx="1800000" cy="1800000"/>
            <a:chOff x="4474368" y="1549399"/>
            <a:chExt cx="1174751" cy="1174751"/>
          </a:xfrm>
        </p:grpSpPr>
        <p:grpSp>
          <p:nvGrpSpPr>
            <p:cNvPr id="12" name="Graphic 19">
              <a:extLst>
                <a:ext uri="{FF2B5EF4-FFF2-40B4-BE49-F238E27FC236}">
                  <a16:creationId xmlns:a16="http://schemas.microsoft.com/office/drawing/2014/main" id="{5481A68B-0C47-4908-B5B3-4582F2428E1A}"/>
                </a:ext>
              </a:extLst>
            </p:cNvPr>
            <p:cNvGrpSpPr/>
            <p:nvPr/>
          </p:nvGrpSpPr>
          <p:grpSpPr>
            <a:xfrm>
              <a:off x="4474368" y="1549399"/>
              <a:ext cx="1174751" cy="1174751"/>
              <a:chOff x="4474368" y="1549399"/>
              <a:chExt cx="1174751" cy="1174751"/>
            </a:xfrm>
          </p:grpSpPr>
          <p:sp>
            <p:nvSpPr>
              <p:cNvPr id="15" name="Vrije vorm: vorm 14">
                <a:extLst>
                  <a:ext uri="{FF2B5EF4-FFF2-40B4-BE49-F238E27FC236}">
                    <a16:creationId xmlns:a16="http://schemas.microsoft.com/office/drawing/2014/main" id="{6B3E63EC-D5DB-46A0-9A4B-33CA3B7511E3}"/>
                  </a:ext>
                </a:extLst>
              </p:cNvPr>
              <p:cNvSpPr/>
              <p:nvPr/>
            </p:nvSpPr>
            <p:spPr>
              <a:xfrm>
                <a:off x="4765809" y="2036802"/>
                <a:ext cx="89292" cy="133938"/>
              </a:xfrm>
              <a:custGeom>
                <a:avLst/>
                <a:gdLst>
                  <a:gd name="connsiteX0" fmla="*/ 47649 w 89292"/>
                  <a:gd name="connsiteY0" fmla="*/ 3771 h 133938"/>
                  <a:gd name="connsiteX1" fmla="*/ 2093 w 89292"/>
                  <a:gd name="connsiteY1" fmla="*/ 40495 h 133938"/>
                  <a:gd name="connsiteX2" fmla="*/ 78019 w 89292"/>
                  <a:gd name="connsiteY2" fmla="*/ 113941 h 133938"/>
                  <a:gd name="connsiteX3" fmla="*/ 47649 w 89292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92" h="133938">
                    <a:moveTo>
                      <a:pt x="47649" y="3771"/>
                    </a:moveTo>
                    <a:cubicBezTo>
                      <a:pt x="20124" y="-3116"/>
                      <a:pt x="2093" y="11598"/>
                      <a:pt x="2093" y="40495"/>
                    </a:cubicBezTo>
                    <a:cubicBezTo>
                      <a:pt x="2093" y="78748"/>
                      <a:pt x="39107" y="172469"/>
                      <a:pt x="78019" y="113941"/>
                    </a:cubicBezTo>
                    <a:cubicBezTo>
                      <a:pt x="116931" y="55412"/>
                      <a:pt x="47649" y="3771"/>
                      <a:pt x="47649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16" name="Vrije vorm: vorm 15">
                <a:extLst>
                  <a:ext uri="{FF2B5EF4-FFF2-40B4-BE49-F238E27FC236}">
                    <a16:creationId xmlns:a16="http://schemas.microsoft.com/office/drawing/2014/main" id="{BB5ACA87-9839-4F7F-B47D-89056F2D8B49}"/>
                  </a:ext>
                </a:extLst>
              </p:cNvPr>
              <p:cNvSpPr/>
              <p:nvPr/>
            </p:nvSpPr>
            <p:spPr>
              <a:xfrm>
                <a:off x="5257555" y="2036802"/>
                <a:ext cx="97663" cy="133938"/>
              </a:xfrm>
              <a:custGeom>
                <a:avLst/>
                <a:gdLst>
                  <a:gd name="connsiteX0" fmla="*/ 48191 w 97663"/>
                  <a:gd name="connsiteY0" fmla="*/ 3771 h 133938"/>
                  <a:gd name="connsiteX1" fmla="*/ 97918 w 97663"/>
                  <a:gd name="connsiteY1" fmla="*/ 40495 h 133938"/>
                  <a:gd name="connsiteX2" fmla="*/ 15041 w 97663"/>
                  <a:gd name="connsiteY2" fmla="*/ 113941 h 133938"/>
                  <a:gd name="connsiteX3" fmla="*/ 48191 w 97663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663" h="133938">
                    <a:moveTo>
                      <a:pt x="48191" y="3771"/>
                    </a:moveTo>
                    <a:cubicBezTo>
                      <a:pt x="78235" y="-3116"/>
                      <a:pt x="97918" y="11598"/>
                      <a:pt x="97918" y="40495"/>
                    </a:cubicBezTo>
                    <a:cubicBezTo>
                      <a:pt x="97918" y="78748"/>
                      <a:pt x="57516" y="172469"/>
                      <a:pt x="15041" y="113941"/>
                    </a:cubicBezTo>
                    <a:cubicBezTo>
                      <a:pt x="-27434" y="55412"/>
                      <a:pt x="48191" y="3771"/>
                      <a:pt x="48191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17" name="Vrije vorm: vorm 16">
                <a:extLst>
                  <a:ext uri="{FF2B5EF4-FFF2-40B4-BE49-F238E27FC236}">
                    <a16:creationId xmlns:a16="http://schemas.microsoft.com/office/drawing/2014/main" id="{D09C8309-85EA-4D0C-B228-966B27AA393F}"/>
                  </a:ext>
                </a:extLst>
              </p:cNvPr>
              <p:cNvSpPr/>
              <p:nvPr/>
            </p:nvSpPr>
            <p:spPr>
              <a:xfrm>
                <a:off x="4858121" y="2245047"/>
                <a:ext cx="404605" cy="351588"/>
              </a:xfrm>
              <a:custGeom>
                <a:avLst/>
                <a:gdLst>
                  <a:gd name="connsiteX0" fmla="*/ 2093 w 404605"/>
                  <a:gd name="connsiteY0" fmla="*/ 125581 h 351588"/>
                  <a:gd name="connsiteX1" fmla="*/ 38563 w 404605"/>
                  <a:gd name="connsiteY1" fmla="*/ 2093 h 351588"/>
                  <a:gd name="connsiteX2" fmla="*/ 369073 w 404605"/>
                  <a:gd name="connsiteY2" fmla="*/ 2093 h 351588"/>
                  <a:gd name="connsiteX3" fmla="*/ 405041 w 404605"/>
                  <a:gd name="connsiteY3" fmla="*/ 125581 h 351588"/>
                  <a:gd name="connsiteX4" fmla="*/ 203818 w 404605"/>
                  <a:gd name="connsiteY4" fmla="*/ 350963 h 351588"/>
                  <a:gd name="connsiteX5" fmla="*/ 2093 w 404605"/>
                  <a:gd name="connsiteY5" fmla="*/ 125581 h 35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605" h="351588">
                    <a:moveTo>
                      <a:pt x="2093" y="125581"/>
                    </a:moveTo>
                    <a:cubicBezTo>
                      <a:pt x="43156" y="99142"/>
                      <a:pt x="38563" y="20453"/>
                      <a:pt x="38563" y="2093"/>
                    </a:cubicBezTo>
                    <a:lnTo>
                      <a:pt x="369073" y="2093"/>
                    </a:lnTo>
                    <a:cubicBezTo>
                      <a:pt x="369073" y="20453"/>
                      <a:pt x="363980" y="99142"/>
                      <a:pt x="405041" y="125581"/>
                    </a:cubicBezTo>
                    <a:lnTo>
                      <a:pt x="203818" y="350963"/>
                    </a:lnTo>
                    <a:lnTo>
                      <a:pt x="2093" y="125581"/>
                    </a:lnTo>
                    <a:close/>
                  </a:path>
                </a:pathLst>
              </a:custGeom>
              <a:solidFill>
                <a:srgbClr val="FFD7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18" name="Vrije vorm: vorm 17">
                <a:extLst>
                  <a:ext uri="{FF2B5EF4-FFF2-40B4-BE49-F238E27FC236}">
                    <a16:creationId xmlns:a16="http://schemas.microsoft.com/office/drawing/2014/main" id="{8E308A9B-BC02-419A-A8D5-F72FFFF45601}"/>
                  </a:ext>
                </a:extLst>
              </p:cNvPr>
              <p:cNvSpPr/>
              <p:nvPr/>
            </p:nvSpPr>
            <p:spPr>
              <a:xfrm>
                <a:off x="4894591" y="2245047"/>
                <a:ext cx="368330" cy="203698"/>
              </a:xfrm>
              <a:custGeom>
                <a:avLst/>
                <a:gdLst>
                  <a:gd name="connsiteX0" fmla="*/ 295878 w 368330"/>
                  <a:gd name="connsiteY0" fmla="*/ 204072 h 203697"/>
                  <a:gd name="connsiteX1" fmla="*/ 368571 w 368330"/>
                  <a:gd name="connsiteY1" fmla="*/ 125581 h 203697"/>
                  <a:gd name="connsiteX2" fmla="*/ 332602 w 368330"/>
                  <a:gd name="connsiteY2" fmla="*/ 2093 h 203697"/>
                  <a:gd name="connsiteX3" fmla="*/ 2093 w 368330"/>
                  <a:gd name="connsiteY3" fmla="*/ 2093 h 203697"/>
                  <a:gd name="connsiteX4" fmla="*/ 295878 w 368330"/>
                  <a:gd name="connsiteY4" fmla="*/ 204072 h 20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30" h="203697">
                    <a:moveTo>
                      <a:pt x="295878" y="204072"/>
                    </a:moveTo>
                    <a:lnTo>
                      <a:pt x="368571" y="125581"/>
                    </a:lnTo>
                    <a:cubicBezTo>
                      <a:pt x="327507" y="99145"/>
                      <a:pt x="332602" y="20453"/>
                      <a:pt x="332602" y="2093"/>
                    </a:cubicBezTo>
                    <a:lnTo>
                      <a:pt x="2093" y="2093"/>
                    </a:lnTo>
                    <a:cubicBezTo>
                      <a:pt x="25805" y="70270"/>
                      <a:pt x="182650" y="187240"/>
                      <a:pt x="295878" y="204072"/>
                    </a:cubicBezTo>
                    <a:close/>
                  </a:path>
                </a:pathLst>
              </a:custGeom>
              <a:solidFill>
                <a:srgbClr val="FDC88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19" name="Vrije vorm: vorm 18">
                <a:extLst>
                  <a:ext uri="{FF2B5EF4-FFF2-40B4-BE49-F238E27FC236}">
                    <a16:creationId xmlns:a16="http://schemas.microsoft.com/office/drawing/2014/main" id="{A107112D-62C6-4AD2-9003-5EFC78E5511A}"/>
                  </a:ext>
                </a:extLst>
              </p:cNvPr>
              <p:cNvSpPr/>
              <p:nvPr/>
            </p:nvSpPr>
            <p:spPr>
              <a:xfrm>
                <a:off x="4802788" y="1804367"/>
                <a:ext cx="516221" cy="535753"/>
              </a:xfrm>
              <a:custGeom>
                <a:avLst/>
                <a:gdLst>
                  <a:gd name="connsiteX0" fmla="*/ 516215 w 516220"/>
                  <a:gd name="connsiteY0" fmla="*/ 204072 h 535753"/>
                  <a:gd name="connsiteX1" fmla="*/ 259154 w 516220"/>
                  <a:gd name="connsiteY1" fmla="*/ 534582 h 535753"/>
                  <a:gd name="connsiteX2" fmla="*/ 2093 w 516220"/>
                  <a:gd name="connsiteY2" fmla="*/ 204072 h 535753"/>
                  <a:gd name="connsiteX3" fmla="*/ 259154 w 516220"/>
                  <a:gd name="connsiteY3" fmla="*/ 2093 h 535753"/>
                  <a:gd name="connsiteX4" fmla="*/ 516215 w 516220"/>
                  <a:gd name="connsiteY4" fmla="*/ 204072 h 53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220" h="535753">
                    <a:moveTo>
                      <a:pt x="516215" y="204072"/>
                    </a:moveTo>
                    <a:cubicBezTo>
                      <a:pt x="516215" y="351114"/>
                      <a:pt x="431547" y="534582"/>
                      <a:pt x="259154" y="534582"/>
                    </a:cubicBezTo>
                    <a:cubicBezTo>
                      <a:pt x="86761" y="534582"/>
                      <a:pt x="2093" y="351114"/>
                      <a:pt x="2093" y="204072"/>
                    </a:cubicBezTo>
                    <a:cubicBezTo>
                      <a:pt x="2093" y="57030"/>
                      <a:pt x="117185" y="2093"/>
                      <a:pt x="259154" y="2093"/>
                    </a:cubicBezTo>
                    <a:cubicBezTo>
                      <a:pt x="401123" y="2093"/>
                      <a:pt x="516215" y="57030"/>
                      <a:pt x="516215" y="204072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0" name="Vrije vorm: vorm 19">
                <a:extLst>
                  <a:ext uri="{FF2B5EF4-FFF2-40B4-BE49-F238E27FC236}">
                    <a16:creationId xmlns:a16="http://schemas.microsoft.com/office/drawing/2014/main" id="{6E1FD3EB-F8E1-4CEF-948B-D1ACF2CA81C0}"/>
                  </a:ext>
                </a:extLst>
              </p:cNvPr>
              <p:cNvSpPr/>
              <p:nvPr/>
            </p:nvSpPr>
            <p:spPr>
              <a:xfrm>
                <a:off x="4802788" y="1914537"/>
                <a:ext cx="516221" cy="454832"/>
              </a:xfrm>
              <a:custGeom>
                <a:avLst/>
                <a:gdLst>
                  <a:gd name="connsiteX0" fmla="*/ 510191 w 516220"/>
                  <a:gd name="connsiteY0" fmla="*/ 40332 h 454832"/>
                  <a:gd name="connsiteX1" fmla="*/ 479494 w 516220"/>
                  <a:gd name="connsiteY1" fmla="*/ 2093 h 454832"/>
                  <a:gd name="connsiteX2" fmla="*/ 479494 w 516220"/>
                  <a:gd name="connsiteY2" fmla="*/ 20454 h 454832"/>
                  <a:gd name="connsiteX3" fmla="*/ 424409 w 516220"/>
                  <a:gd name="connsiteY3" fmla="*/ 259154 h 454832"/>
                  <a:gd name="connsiteX4" fmla="*/ 348374 w 516220"/>
                  <a:gd name="connsiteY4" fmla="*/ 267600 h 454832"/>
                  <a:gd name="connsiteX5" fmla="*/ 169934 w 516220"/>
                  <a:gd name="connsiteY5" fmla="*/ 267600 h 454832"/>
                  <a:gd name="connsiteX6" fmla="*/ 93899 w 516220"/>
                  <a:gd name="connsiteY6" fmla="*/ 259154 h 454832"/>
                  <a:gd name="connsiteX7" fmla="*/ 38814 w 516220"/>
                  <a:gd name="connsiteY7" fmla="*/ 20454 h 454832"/>
                  <a:gd name="connsiteX8" fmla="*/ 38814 w 516220"/>
                  <a:gd name="connsiteY8" fmla="*/ 2093 h 454832"/>
                  <a:gd name="connsiteX9" fmla="*/ 8117 w 516220"/>
                  <a:gd name="connsiteY9" fmla="*/ 40332 h 454832"/>
                  <a:gd name="connsiteX10" fmla="*/ 2093 w 516220"/>
                  <a:gd name="connsiteY10" fmla="*/ 94058 h 454832"/>
                  <a:gd name="connsiteX11" fmla="*/ 259154 w 516220"/>
                  <a:gd name="connsiteY11" fmla="*/ 453099 h 454832"/>
                  <a:gd name="connsiteX12" fmla="*/ 516215 w 516220"/>
                  <a:gd name="connsiteY12" fmla="*/ 94058 h 454832"/>
                  <a:gd name="connsiteX13" fmla="*/ 510191 w 516220"/>
                  <a:gd name="connsiteY13" fmla="*/ 40332 h 454832"/>
                  <a:gd name="connsiteX14" fmla="*/ 204066 w 516220"/>
                  <a:gd name="connsiteY14" fmla="*/ 302765 h 454832"/>
                  <a:gd name="connsiteX15" fmla="*/ 314236 w 516220"/>
                  <a:gd name="connsiteY15" fmla="*/ 302765 h 454832"/>
                  <a:gd name="connsiteX16" fmla="*/ 347930 w 516220"/>
                  <a:gd name="connsiteY16" fmla="*/ 324932 h 454832"/>
                  <a:gd name="connsiteX17" fmla="*/ 261177 w 516220"/>
                  <a:gd name="connsiteY17" fmla="*/ 339486 h 454832"/>
                  <a:gd name="connsiteX18" fmla="*/ 171201 w 516220"/>
                  <a:gd name="connsiteY18" fmla="*/ 323400 h 454832"/>
                  <a:gd name="connsiteX19" fmla="*/ 204066 w 516220"/>
                  <a:gd name="connsiteY19" fmla="*/ 302765 h 454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16220" h="454832">
                    <a:moveTo>
                      <a:pt x="510191" y="40332"/>
                    </a:moveTo>
                    <a:cubicBezTo>
                      <a:pt x="495379" y="21472"/>
                      <a:pt x="479494" y="2093"/>
                      <a:pt x="479494" y="2093"/>
                    </a:cubicBezTo>
                    <a:lnTo>
                      <a:pt x="479494" y="20454"/>
                    </a:lnTo>
                    <a:cubicBezTo>
                      <a:pt x="484084" y="186855"/>
                      <a:pt x="424409" y="259154"/>
                      <a:pt x="424409" y="259154"/>
                    </a:cubicBezTo>
                    <a:lnTo>
                      <a:pt x="348374" y="267600"/>
                    </a:lnTo>
                    <a:cubicBezTo>
                      <a:pt x="289075" y="274189"/>
                      <a:pt x="229233" y="274189"/>
                      <a:pt x="169934" y="267600"/>
                    </a:cubicBezTo>
                    <a:lnTo>
                      <a:pt x="93899" y="259154"/>
                    </a:lnTo>
                    <a:cubicBezTo>
                      <a:pt x="93899" y="259154"/>
                      <a:pt x="34224" y="186855"/>
                      <a:pt x="38814" y="20454"/>
                    </a:cubicBezTo>
                    <a:lnTo>
                      <a:pt x="38814" y="2093"/>
                    </a:lnTo>
                    <a:cubicBezTo>
                      <a:pt x="38814" y="2093"/>
                      <a:pt x="22926" y="21469"/>
                      <a:pt x="8117" y="40332"/>
                    </a:cubicBezTo>
                    <a:cubicBezTo>
                      <a:pt x="4258" y="56709"/>
                      <a:pt x="2093" y="74514"/>
                      <a:pt x="2093" y="94058"/>
                    </a:cubicBezTo>
                    <a:cubicBezTo>
                      <a:pt x="2093" y="241100"/>
                      <a:pt x="86761" y="453099"/>
                      <a:pt x="259154" y="453099"/>
                    </a:cubicBezTo>
                    <a:cubicBezTo>
                      <a:pt x="431547" y="453099"/>
                      <a:pt x="516215" y="241100"/>
                      <a:pt x="516215" y="94058"/>
                    </a:cubicBezTo>
                    <a:cubicBezTo>
                      <a:pt x="516215" y="74514"/>
                      <a:pt x="514050" y="56709"/>
                      <a:pt x="510191" y="40332"/>
                    </a:cubicBezTo>
                    <a:close/>
                    <a:moveTo>
                      <a:pt x="204066" y="302765"/>
                    </a:moveTo>
                    <a:lnTo>
                      <a:pt x="314236" y="302765"/>
                    </a:lnTo>
                    <a:cubicBezTo>
                      <a:pt x="329340" y="302765"/>
                      <a:pt x="342291" y="311898"/>
                      <a:pt x="347930" y="324932"/>
                    </a:cubicBezTo>
                    <a:cubicBezTo>
                      <a:pt x="327588" y="333783"/>
                      <a:pt x="296367" y="339486"/>
                      <a:pt x="261177" y="339486"/>
                    </a:cubicBezTo>
                    <a:cubicBezTo>
                      <a:pt x="224020" y="339486"/>
                      <a:pt x="191362" y="333113"/>
                      <a:pt x="171201" y="323400"/>
                    </a:cubicBezTo>
                    <a:cubicBezTo>
                      <a:pt x="177181" y="311223"/>
                      <a:pt x="189584" y="302765"/>
                      <a:pt x="204066" y="302765"/>
                    </a:cubicBezTo>
                    <a:close/>
                  </a:path>
                </a:pathLst>
              </a:custGeom>
              <a:solidFill>
                <a:srgbClr val="A779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1" name="Vrije vorm: vorm 20">
                <a:extLst>
                  <a:ext uri="{FF2B5EF4-FFF2-40B4-BE49-F238E27FC236}">
                    <a16:creationId xmlns:a16="http://schemas.microsoft.com/office/drawing/2014/main" id="{61013370-5FEE-4A5F-847E-EDA9C7CF3CA9}"/>
                  </a:ext>
                </a:extLst>
              </p:cNvPr>
              <p:cNvSpPr/>
              <p:nvPr/>
            </p:nvSpPr>
            <p:spPr>
              <a:xfrm>
                <a:off x="4792458" y="1924884"/>
                <a:ext cx="66969" cy="159052"/>
              </a:xfrm>
              <a:custGeom>
                <a:avLst/>
                <a:gdLst>
                  <a:gd name="connsiteX0" fmla="*/ 67505 w 66969"/>
                  <a:gd name="connsiteY0" fmla="*/ 35109 h 159051"/>
                  <a:gd name="connsiteX1" fmla="*/ 49144 w 66969"/>
                  <a:gd name="connsiteY1" fmla="*/ 157001 h 159051"/>
                  <a:gd name="connsiteX2" fmla="*/ 12420 w 66969"/>
                  <a:gd name="connsiteY2" fmla="*/ 136684 h 159051"/>
                  <a:gd name="connsiteX3" fmla="*/ 2093 w 66969"/>
                  <a:gd name="connsiteY3" fmla="*/ 2093 h 159051"/>
                  <a:gd name="connsiteX4" fmla="*/ 67505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67505" y="35109"/>
                    </a:moveTo>
                    <a:cubicBezTo>
                      <a:pt x="59854" y="57116"/>
                      <a:pt x="49144" y="157001"/>
                      <a:pt x="49144" y="157001"/>
                    </a:cubicBezTo>
                    <a:lnTo>
                      <a:pt x="12420" y="136684"/>
                    </a:lnTo>
                    <a:lnTo>
                      <a:pt x="2093" y="2093"/>
                    </a:lnTo>
                    <a:lnTo>
                      <a:pt x="67505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2" name="Vrije vorm: vorm 21">
                <a:extLst>
                  <a:ext uri="{FF2B5EF4-FFF2-40B4-BE49-F238E27FC236}">
                    <a16:creationId xmlns:a16="http://schemas.microsoft.com/office/drawing/2014/main" id="{0A61F0AC-BDB1-4204-9C74-46A9FB188455}"/>
                  </a:ext>
                </a:extLst>
              </p:cNvPr>
              <p:cNvSpPr/>
              <p:nvPr/>
            </p:nvSpPr>
            <p:spPr>
              <a:xfrm>
                <a:off x="5261825" y="1924884"/>
                <a:ext cx="66969" cy="159052"/>
              </a:xfrm>
              <a:custGeom>
                <a:avLst/>
                <a:gdLst>
                  <a:gd name="connsiteX0" fmla="*/ 2093 w 66969"/>
                  <a:gd name="connsiteY0" fmla="*/ 35109 h 159051"/>
                  <a:gd name="connsiteX1" fmla="*/ 20453 w 66969"/>
                  <a:gd name="connsiteY1" fmla="*/ 157001 h 159051"/>
                  <a:gd name="connsiteX2" fmla="*/ 57178 w 66969"/>
                  <a:gd name="connsiteY2" fmla="*/ 136684 h 159051"/>
                  <a:gd name="connsiteX3" fmla="*/ 67505 w 66969"/>
                  <a:gd name="connsiteY3" fmla="*/ 2093 h 159051"/>
                  <a:gd name="connsiteX4" fmla="*/ 2093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2093" y="35109"/>
                    </a:moveTo>
                    <a:cubicBezTo>
                      <a:pt x="9744" y="57116"/>
                      <a:pt x="20453" y="157001"/>
                      <a:pt x="20453" y="157001"/>
                    </a:cubicBezTo>
                    <a:lnTo>
                      <a:pt x="57178" y="136684"/>
                    </a:lnTo>
                    <a:lnTo>
                      <a:pt x="67505" y="2093"/>
                    </a:lnTo>
                    <a:lnTo>
                      <a:pt x="2093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3" name="Vrije vorm: vorm 22">
                <a:extLst>
                  <a:ext uri="{FF2B5EF4-FFF2-40B4-BE49-F238E27FC236}">
                    <a16:creationId xmlns:a16="http://schemas.microsoft.com/office/drawing/2014/main" id="{9B69EE8A-8B19-4654-992F-6030CF7EB4BB}"/>
                  </a:ext>
                </a:extLst>
              </p:cNvPr>
              <p:cNvSpPr/>
              <p:nvPr/>
            </p:nvSpPr>
            <p:spPr>
              <a:xfrm>
                <a:off x="4582445" y="2353665"/>
                <a:ext cx="957101" cy="371121"/>
              </a:xfrm>
              <a:custGeom>
                <a:avLst/>
                <a:gdLst>
                  <a:gd name="connsiteX0" fmla="*/ 901813 w 957101"/>
                  <a:gd name="connsiteY0" fmla="*/ 370878 h 371120"/>
                  <a:gd name="connsiteX1" fmla="*/ 956897 w 957101"/>
                  <a:gd name="connsiteY1" fmla="*/ 315793 h 371120"/>
                  <a:gd name="connsiteX2" fmla="*/ 956897 w 957101"/>
                  <a:gd name="connsiteY2" fmla="*/ 230514 h 371120"/>
                  <a:gd name="connsiteX3" fmla="*/ 816993 w 957101"/>
                  <a:gd name="connsiteY3" fmla="*/ 38851 h 371120"/>
                  <a:gd name="connsiteX4" fmla="*/ 702119 w 957101"/>
                  <a:gd name="connsiteY4" fmla="*/ 2093 h 371120"/>
                  <a:gd name="connsiteX5" fmla="*/ 479497 w 957101"/>
                  <a:gd name="connsiteY5" fmla="*/ 113817 h 371120"/>
                  <a:gd name="connsiteX6" fmla="*/ 256874 w 957101"/>
                  <a:gd name="connsiteY6" fmla="*/ 2093 h 371120"/>
                  <a:gd name="connsiteX7" fmla="*/ 141997 w 957101"/>
                  <a:gd name="connsiteY7" fmla="*/ 38851 h 371120"/>
                  <a:gd name="connsiteX8" fmla="*/ 2093 w 957101"/>
                  <a:gd name="connsiteY8" fmla="*/ 230514 h 371120"/>
                  <a:gd name="connsiteX9" fmla="*/ 2093 w 957101"/>
                  <a:gd name="connsiteY9" fmla="*/ 315793 h 371120"/>
                  <a:gd name="connsiteX10" fmla="*/ 57178 w 957101"/>
                  <a:gd name="connsiteY10" fmla="*/ 370878 h 371120"/>
                  <a:gd name="connsiteX11" fmla="*/ 901813 w 957101"/>
                  <a:gd name="connsiteY11" fmla="*/ 370878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7101" h="371120">
                    <a:moveTo>
                      <a:pt x="901813" y="370878"/>
                    </a:moveTo>
                    <a:cubicBezTo>
                      <a:pt x="932236" y="370878"/>
                      <a:pt x="956897" y="346217"/>
                      <a:pt x="956897" y="315793"/>
                    </a:cubicBezTo>
                    <a:lnTo>
                      <a:pt x="956897" y="230514"/>
                    </a:lnTo>
                    <a:cubicBezTo>
                      <a:pt x="956897" y="149721"/>
                      <a:pt x="893941" y="63470"/>
                      <a:pt x="816993" y="38851"/>
                    </a:cubicBezTo>
                    <a:lnTo>
                      <a:pt x="702119" y="2093"/>
                    </a:lnTo>
                    <a:cubicBezTo>
                      <a:pt x="640315" y="49351"/>
                      <a:pt x="551991" y="113817"/>
                      <a:pt x="479497" y="113817"/>
                    </a:cubicBezTo>
                    <a:cubicBezTo>
                      <a:pt x="407002" y="113817"/>
                      <a:pt x="318678" y="49351"/>
                      <a:pt x="256874" y="2093"/>
                    </a:cubicBezTo>
                    <a:lnTo>
                      <a:pt x="141997" y="38851"/>
                    </a:lnTo>
                    <a:cubicBezTo>
                      <a:pt x="65049" y="63470"/>
                      <a:pt x="2093" y="149721"/>
                      <a:pt x="2093" y="230514"/>
                    </a:cubicBezTo>
                    <a:lnTo>
                      <a:pt x="2093" y="315793"/>
                    </a:lnTo>
                    <a:cubicBezTo>
                      <a:pt x="2093" y="346217"/>
                      <a:pt x="26754" y="370878"/>
                      <a:pt x="57178" y="370878"/>
                    </a:cubicBezTo>
                    <a:lnTo>
                      <a:pt x="901813" y="370878"/>
                    </a:ln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4" name="Vrije vorm: vorm 23">
                <a:extLst>
                  <a:ext uri="{FF2B5EF4-FFF2-40B4-BE49-F238E27FC236}">
                    <a16:creationId xmlns:a16="http://schemas.microsoft.com/office/drawing/2014/main" id="{694F673A-D587-45B6-874E-6783F5F7C6A1}"/>
                  </a:ext>
                </a:extLst>
              </p:cNvPr>
              <p:cNvSpPr/>
              <p:nvPr/>
            </p:nvSpPr>
            <p:spPr>
              <a:xfrm>
                <a:off x="5023125" y="2465387"/>
                <a:ext cx="75340" cy="75340"/>
              </a:xfrm>
              <a:custGeom>
                <a:avLst/>
                <a:gdLst>
                  <a:gd name="connsiteX0" fmla="*/ 75538 w 75340"/>
                  <a:gd name="connsiteY0" fmla="*/ 57178 h 75340"/>
                  <a:gd name="connsiteX1" fmla="*/ 57178 w 75340"/>
                  <a:gd name="connsiteY1" fmla="*/ 75538 h 75340"/>
                  <a:gd name="connsiteX2" fmla="*/ 20454 w 75340"/>
                  <a:gd name="connsiteY2" fmla="*/ 75538 h 75340"/>
                  <a:gd name="connsiteX3" fmla="*/ 2093 w 75340"/>
                  <a:gd name="connsiteY3" fmla="*/ 57178 h 75340"/>
                  <a:gd name="connsiteX4" fmla="*/ 2093 w 75340"/>
                  <a:gd name="connsiteY4" fmla="*/ 20454 h 75340"/>
                  <a:gd name="connsiteX5" fmla="*/ 20454 w 75340"/>
                  <a:gd name="connsiteY5" fmla="*/ 2093 h 75340"/>
                  <a:gd name="connsiteX6" fmla="*/ 57178 w 75340"/>
                  <a:gd name="connsiteY6" fmla="*/ 2093 h 75340"/>
                  <a:gd name="connsiteX7" fmla="*/ 75538 w 75340"/>
                  <a:gd name="connsiteY7" fmla="*/ 20454 h 75340"/>
                  <a:gd name="connsiteX8" fmla="*/ 75538 w 75340"/>
                  <a:gd name="connsiteY8" fmla="*/ 57178 h 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40" h="75340">
                    <a:moveTo>
                      <a:pt x="75538" y="57178"/>
                    </a:moveTo>
                    <a:cubicBezTo>
                      <a:pt x="75538" y="67276"/>
                      <a:pt x="67276" y="75538"/>
                      <a:pt x="57178" y="75538"/>
                    </a:cubicBezTo>
                    <a:lnTo>
                      <a:pt x="20454" y="75538"/>
                    </a:lnTo>
                    <a:cubicBezTo>
                      <a:pt x="10355" y="75538"/>
                      <a:pt x="2093" y="67276"/>
                      <a:pt x="2093" y="57178"/>
                    </a:cubicBezTo>
                    <a:lnTo>
                      <a:pt x="2093" y="20454"/>
                    </a:lnTo>
                    <a:cubicBezTo>
                      <a:pt x="2093" y="10355"/>
                      <a:pt x="10355" y="2093"/>
                      <a:pt x="20454" y="2093"/>
                    </a:cubicBezTo>
                    <a:lnTo>
                      <a:pt x="57178" y="2093"/>
                    </a:lnTo>
                    <a:cubicBezTo>
                      <a:pt x="67276" y="2093"/>
                      <a:pt x="75538" y="10355"/>
                      <a:pt x="75538" y="20454"/>
                    </a:cubicBezTo>
                    <a:lnTo>
                      <a:pt x="75538" y="5717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5" name="Vrije vorm: vorm 24">
                <a:extLst>
                  <a:ext uri="{FF2B5EF4-FFF2-40B4-BE49-F238E27FC236}">
                    <a16:creationId xmlns:a16="http://schemas.microsoft.com/office/drawing/2014/main" id="{C1443119-6159-423C-9B16-6F259775F719}"/>
                  </a:ext>
                </a:extLst>
              </p:cNvPr>
              <p:cNvSpPr/>
              <p:nvPr/>
            </p:nvSpPr>
            <p:spPr>
              <a:xfrm>
                <a:off x="5041485" y="2612281"/>
                <a:ext cx="39065" cy="39065"/>
              </a:xfrm>
              <a:custGeom>
                <a:avLst/>
                <a:gdLst>
                  <a:gd name="connsiteX0" fmla="*/ 38814 w 39065"/>
                  <a:gd name="connsiteY0" fmla="*/ 20454 h 39065"/>
                  <a:gd name="connsiteX1" fmla="*/ 20453 w 39065"/>
                  <a:gd name="connsiteY1" fmla="*/ 38814 h 39065"/>
                  <a:gd name="connsiteX2" fmla="*/ 2093 w 39065"/>
                  <a:gd name="connsiteY2" fmla="*/ 20454 h 39065"/>
                  <a:gd name="connsiteX3" fmla="*/ 20453 w 39065"/>
                  <a:gd name="connsiteY3" fmla="*/ 2093 h 39065"/>
                  <a:gd name="connsiteX4" fmla="*/ 38814 w 39065"/>
                  <a:gd name="connsiteY4" fmla="*/ 20454 h 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65" h="39065">
                    <a:moveTo>
                      <a:pt x="38814" y="20454"/>
                    </a:moveTo>
                    <a:cubicBezTo>
                      <a:pt x="38814" y="30594"/>
                      <a:pt x="30594" y="38814"/>
                      <a:pt x="20453" y="38814"/>
                    </a:cubicBezTo>
                    <a:cubicBezTo>
                      <a:pt x="10313" y="38814"/>
                      <a:pt x="2093" y="30594"/>
                      <a:pt x="2093" y="20454"/>
                    </a:cubicBezTo>
                    <a:cubicBezTo>
                      <a:pt x="2093" y="10313"/>
                      <a:pt x="10313" y="2093"/>
                      <a:pt x="20453" y="2093"/>
                    </a:cubicBezTo>
                    <a:cubicBezTo>
                      <a:pt x="30594" y="2093"/>
                      <a:pt x="38814" y="10313"/>
                      <a:pt x="38814" y="20454"/>
                    </a:cubicBez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6" name="Vrije vorm: vorm 25">
                <a:extLst>
                  <a:ext uri="{FF2B5EF4-FFF2-40B4-BE49-F238E27FC236}">
                    <a16:creationId xmlns:a16="http://schemas.microsoft.com/office/drawing/2014/main" id="{FC742937-D9CD-4174-8991-D10D2A1F23C6}"/>
                  </a:ext>
                </a:extLst>
              </p:cNvPr>
              <p:cNvSpPr/>
              <p:nvPr/>
            </p:nvSpPr>
            <p:spPr>
              <a:xfrm>
                <a:off x="4821146" y="2307071"/>
                <a:ext cx="242763" cy="242763"/>
              </a:xfrm>
              <a:custGeom>
                <a:avLst/>
                <a:gdLst>
                  <a:gd name="connsiteX0" fmla="*/ 240793 w 242763"/>
                  <a:gd name="connsiteY0" fmla="*/ 160409 h 242763"/>
                  <a:gd name="connsiteX1" fmla="*/ 164181 w 242763"/>
                  <a:gd name="connsiteY1" fmla="*/ 237021 h 242763"/>
                  <a:gd name="connsiteX2" fmla="*/ 136346 w 242763"/>
                  <a:gd name="connsiteY2" fmla="*/ 234837 h 242763"/>
                  <a:gd name="connsiteX3" fmla="*/ 2093 w 242763"/>
                  <a:gd name="connsiteY3" fmla="*/ 50236 h 242763"/>
                  <a:gd name="connsiteX4" fmla="*/ 44858 w 242763"/>
                  <a:gd name="connsiteY4" fmla="*/ 7471 h 242763"/>
                  <a:gd name="connsiteX5" fmla="*/ 70125 w 242763"/>
                  <a:gd name="connsiteY5" fmla="*/ 6807 h 242763"/>
                  <a:gd name="connsiteX6" fmla="*/ 2407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40793" y="160409"/>
                    </a:moveTo>
                    <a:lnTo>
                      <a:pt x="164181" y="237021"/>
                    </a:lnTo>
                    <a:cubicBezTo>
                      <a:pt x="156203" y="244999"/>
                      <a:pt x="142985" y="243961"/>
                      <a:pt x="136346" y="234837"/>
                    </a:cubicBezTo>
                    <a:lnTo>
                      <a:pt x="2093" y="50236"/>
                    </a:lnTo>
                    <a:lnTo>
                      <a:pt x="44858" y="7471"/>
                    </a:lnTo>
                    <a:cubicBezTo>
                      <a:pt x="51764" y="564"/>
                      <a:pt x="62867" y="274"/>
                      <a:pt x="70125" y="6807"/>
                    </a:cubicBezTo>
                    <a:lnTo>
                      <a:pt x="2407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7" name="Vrije vorm: vorm 26">
                <a:extLst>
                  <a:ext uri="{FF2B5EF4-FFF2-40B4-BE49-F238E27FC236}">
                    <a16:creationId xmlns:a16="http://schemas.microsoft.com/office/drawing/2014/main" id="{65F4BA18-1FED-458C-AB4C-BEEA8E554069}"/>
                  </a:ext>
                </a:extLst>
              </p:cNvPr>
              <p:cNvSpPr/>
              <p:nvPr/>
            </p:nvSpPr>
            <p:spPr>
              <a:xfrm>
                <a:off x="5059846" y="2307071"/>
                <a:ext cx="242763" cy="242763"/>
              </a:xfrm>
              <a:custGeom>
                <a:avLst/>
                <a:gdLst>
                  <a:gd name="connsiteX0" fmla="*/ 2093 w 242763"/>
                  <a:gd name="connsiteY0" fmla="*/ 160409 h 242763"/>
                  <a:gd name="connsiteX1" fmla="*/ 78706 w 242763"/>
                  <a:gd name="connsiteY1" fmla="*/ 237021 h 242763"/>
                  <a:gd name="connsiteX2" fmla="*/ 106540 w 242763"/>
                  <a:gd name="connsiteY2" fmla="*/ 234837 h 242763"/>
                  <a:gd name="connsiteX3" fmla="*/ 240793 w 242763"/>
                  <a:gd name="connsiteY3" fmla="*/ 50236 h 242763"/>
                  <a:gd name="connsiteX4" fmla="*/ 198028 w 242763"/>
                  <a:gd name="connsiteY4" fmla="*/ 7471 h 242763"/>
                  <a:gd name="connsiteX5" fmla="*/ 172761 w 242763"/>
                  <a:gd name="connsiteY5" fmla="*/ 6807 h 242763"/>
                  <a:gd name="connsiteX6" fmla="*/ 20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093" y="160409"/>
                    </a:moveTo>
                    <a:lnTo>
                      <a:pt x="78706" y="237021"/>
                    </a:lnTo>
                    <a:cubicBezTo>
                      <a:pt x="86683" y="244999"/>
                      <a:pt x="99901" y="243961"/>
                      <a:pt x="106540" y="234837"/>
                    </a:cubicBezTo>
                    <a:lnTo>
                      <a:pt x="240793" y="50236"/>
                    </a:lnTo>
                    <a:lnTo>
                      <a:pt x="198028" y="7471"/>
                    </a:lnTo>
                    <a:cubicBezTo>
                      <a:pt x="191122" y="564"/>
                      <a:pt x="180019" y="274"/>
                      <a:pt x="172761" y="6807"/>
                    </a:cubicBezTo>
                    <a:lnTo>
                      <a:pt x="20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8" name="Vrije vorm: vorm 27">
                <a:extLst>
                  <a:ext uri="{FF2B5EF4-FFF2-40B4-BE49-F238E27FC236}">
                    <a16:creationId xmlns:a16="http://schemas.microsoft.com/office/drawing/2014/main" id="{673DC935-F908-4DC2-BB18-4DE96C76AB28}"/>
                  </a:ext>
                </a:extLst>
              </p:cNvPr>
              <p:cNvSpPr/>
              <p:nvPr/>
            </p:nvSpPr>
            <p:spPr>
              <a:xfrm>
                <a:off x="5023125" y="2528505"/>
                <a:ext cx="75340" cy="198117"/>
              </a:xfrm>
              <a:custGeom>
                <a:avLst/>
                <a:gdLst>
                  <a:gd name="connsiteX0" fmla="*/ 64042 w 75340"/>
                  <a:gd name="connsiteY0" fmla="*/ 2093 h 198117"/>
                  <a:gd name="connsiteX1" fmla="*/ 38814 w 75340"/>
                  <a:gd name="connsiteY1" fmla="*/ 12420 h 198117"/>
                  <a:gd name="connsiteX2" fmla="*/ 13589 w 75340"/>
                  <a:gd name="connsiteY2" fmla="*/ 2093 h 198117"/>
                  <a:gd name="connsiteX3" fmla="*/ 2093 w 75340"/>
                  <a:gd name="connsiteY3" fmla="*/ 196038 h 198117"/>
                  <a:gd name="connsiteX4" fmla="*/ 38814 w 75340"/>
                  <a:gd name="connsiteY4" fmla="*/ 196038 h 198117"/>
                  <a:gd name="connsiteX5" fmla="*/ 75538 w 75340"/>
                  <a:gd name="connsiteY5" fmla="*/ 196038 h 19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340" h="198117">
                    <a:moveTo>
                      <a:pt x="64042" y="2093"/>
                    </a:moveTo>
                    <a:lnTo>
                      <a:pt x="38814" y="12420"/>
                    </a:lnTo>
                    <a:lnTo>
                      <a:pt x="13589" y="2093"/>
                    </a:lnTo>
                    <a:lnTo>
                      <a:pt x="2093" y="196038"/>
                    </a:lnTo>
                    <a:lnTo>
                      <a:pt x="38814" y="196038"/>
                    </a:lnTo>
                    <a:lnTo>
                      <a:pt x="75538" y="19603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9" name="Vrije vorm: vorm 28">
                <a:extLst>
                  <a:ext uri="{FF2B5EF4-FFF2-40B4-BE49-F238E27FC236}">
                    <a16:creationId xmlns:a16="http://schemas.microsoft.com/office/drawing/2014/main" id="{2DEF193D-FC34-4033-920B-181000DBEB3A}"/>
                  </a:ext>
                </a:extLst>
              </p:cNvPr>
              <p:cNvSpPr/>
              <p:nvPr/>
            </p:nvSpPr>
            <p:spPr>
              <a:xfrm>
                <a:off x="5298547" y="2355217"/>
                <a:ext cx="186956" cy="111615"/>
              </a:xfrm>
              <a:custGeom>
                <a:avLst/>
                <a:gdLst>
                  <a:gd name="connsiteX0" fmla="*/ 2093 w 186955"/>
                  <a:gd name="connsiteY0" fmla="*/ 2093 h 111615"/>
                  <a:gd name="connsiteX1" fmla="*/ 185711 w 186955"/>
                  <a:gd name="connsiteY1" fmla="*/ 57178 h 111615"/>
                  <a:gd name="connsiteX2" fmla="*/ 167348 w 186955"/>
                  <a:gd name="connsiteY2" fmla="*/ 112263 h 111615"/>
                  <a:gd name="connsiteX3" fmla="*/ 38817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2093" y="2093"/>
                    </a:moveTo>
                    <a:lnTo>
                      <a:pt x="185711" y="57178"/>
                    </a:lnTo>
                    <a:lnTo>
                      <a:pt x="167348" y="112263"/>
                    </a:lnTo>
                    <a:lnTo>
                      <a:pt x="38817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0" name="Vrije vorm: vorm 29">
                <a:extLst>
                  <a:ext uri="{FF2B5EF4-FFF2-40B4-BE49-F238E27FC236}">
                    <a16:creationId xmlns:a16="http://schemas.microsoft.com/office/drawing/2014/main" id="{675030BD-21B5-4439-9F9A-6CD8BD726624}"/>
                  </a:ext>
                </a:extLst>
              </p:cNvPr>
              <p:cNvSpPr/>
              <p:nvPr/>
            </p:nvSpPr>
            <p:spPr>
              <a:xfrm>
                <a:off x="5423458" y="2398250"/>
                <a:ext cx="39065" cy="64179"/>
              </a:xfrm>
              <a:custGeom>
                <a:avLst/>
                <a:gdLst>
                  <a:gd name="connsiteX0" fmla="*/ 38217 w 39065"/>
                  <a:gd name="connsiteY0" fmla="*/ 7369 h 64178"/>
                  <a:gd name="connsiteX1" fmla="*/ 20629 w 39065"/>
                  <a:gd name="connsiteY1" fmla="*/ 2093 h 64178"/>
                  <a:gd name="connsiteX2" fmla="*/ 2093 w 39065"/>
                  <a:gd name="connsiteY2" fmla="*/ 57702 h 64178"/>
                  <a:gd name="connsiteX3" fmla="*/ 19756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217" y="7369"/>
                    </a:moveTo>
                    <a:lnTo>
                      <a:pt x="20629" y="2093"/>
                    </a:lnTo>
                    <a:lnTo>
                      <a:pt x="2093" y="57702"/>
                    </a:lnTo>
                    <a:lnTo>
                      <a:pt x="19756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1" name="Vrije vorm: vorm 30">
                <a:extLst>
                  <a:ext uri="{FF2B5EF4-FFF2-40B4-BE49-F238E27FC236}">
                    <a16:creationId xmlns:a16="http://schemas.microsoft.com/office/drawing/2014/main" id="{FF2842D2-48AB-48C0-A637-3F14FEA8DD29}"/>
                  </a:ext>
                </a:extLst>
              </p:cNvPr>
              <p:cNvSpPr/>
              <p:nvPr/>
            </p:nvSpPr>
            <p:spPr>
              <a:xfrm>
                <a:off x="5392144" y="2388900"/>
                <a:ext cx="39065" cy="64179"/>
              </a:xfrm>
              <a:custGeom>
                <a:avLst/>
                <a:gdLst>
                  <a:gd name="connsiteX0" fmla="*/ 38357 w 39065"/>
                  <a:gd name="connsiteY0" fmla="*/ 7369 h 64178"/>
                  <a:gd name="connsiteX1" fmla="*/ 20766 w 39065"/>
                  <a:gd name="connsiteY1" fmla="*/ 2093 h 64178"/>
                  <a:gd name="connsiteX2" fmla="*/ 2093 w 39065"/>
                  <a:gd name="connsiteY2" fmla="*/ 58107 h 64178"/>
                  <a:gd name="connsiteX3" fmla="*/ 19759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357" y="7369"/>
                    </a:moveTo>
                    <a:lnTo>
                      <a:pt x="20766" y="2093"/>
                    </a:lnTo>
                    <a:lnTo>
                      <a:pt x="2093" y="58107"/>
                    </a:lnTo>
                    <a:lnTo>
                      <a:pt x="19759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2" name="Vrije vorm: vorm 31">
                <a:extLst>
                  <a:ext uri="{FF2B5EF4-FFF2-40B4-BE49-F238E27FC236}">
                    <a16:creationId xmlns:a16="http://schemas.microsoft.com/office/drawing/2014/main" id="{D3CB4D62-F49C-4B42-A55E-72A969937CDB}"/>
                  </a:ext>
                </a:extLst>
              </p:cNvPr>
              <p:cNvSpPr/>
              <p:nvPr/>
            </p:nvSpPr>
            <p:spPr>
              <a:xfrm>
                <a:off x="4637404" y="2355217"/>
                <a:ext cx="186956" cy="111615"/>
              </a:xfrm>
              <a:custGeom>
                <a:avLst/>
                <a:gdLst>
                  <a:gd name="connsiteX0" fmla="*/ 185708 w 186955"/>
                  <a:gd name="connsiteY0" fmla="*/ 2093 h 111615"/>
                  <a:gd name="connsiteX1" fmla="*/ 2093 w 186955"/>
                  <a:gd name="connsiteY1" fmla="*/ 57178 h 111615"/>
                  <a:gd name="connsiteX2" fmla="*/ 20454 w 186955"/>
                  <a:gd name="connsiteY2" fmla="*/ 112263 h 111615"/>
                  <a:gd name="connsiteX3" fmla="*/ 148984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185708" y="2093"/>
                    </a:moveTo>
                    <a:lnTo>
                      <a:pt x="2093" y="57178"/>
                    </a:lnTo>
                    <a:lnTo>
                      <a:pt x="20454" y="112263"/>
                    </a:lnTo>
                    <a:lnTo>
                      <a:pt x="148984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3" name="Vrije vorm: vorm 32">
                <a:extLst>
                  <a:ext uri="{FF2B5EF4-FFF2-40B4-BE49-F238E27FC236}">
                    <a16:creationId xmlns:a16="http://schemas.microsoft.com/office/drawing/2014/main" id="{839F29B4-A9DF-4B7C-B427-95B919E14005}"/>
                  </a:ext>
                </a:extLst>
              </p:cNvPr>
              <p:cNvSpPr/>
              <p:nvPr/>
            </p:nvSpPr>
            <p:spPr>
              <a:xfrm>
                <a:off x="4659984" y="239825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220 w 39065"/>
                  <a:gd name="connsiteY2" fmla="*/ 57702 h 64178"/>
                  <a:gd name="connsiteX3" fmla="*/ 20554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220" y="57702"/>
                    </a:lnTo>
                    <a:lnTo>
                      <a:pt x="20554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4" name="Vrije vorm: vorm 33">
                <a:extLst>
                  <a:ext uri="{FF2B5EF4-FFF2-40B4-BE49-F238E27FC236}">
                    <a16:creationId xmlns:a16="http://schemas.microsoft.com/office/drawing/2014/main" id="{1E7E151F-8F4D-4905-9119-41C228C6A72A}"/>
                  </a:ext>
                </a:extLst>
              </p:cNvPr>
              <p:cNvSpPr/>
              <p:nvPr/>
            </p:nvSpPr>
            <p:spPr>
              <a:xfrm>
                <a:off x="4691161" y="238890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354 w 39065"/>
                  <a:gd name="connsiteY2" fmla="*/ 58107 h 64178"/>
                  <a:gd name="connsiteX3" fmla="*/ 20688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354" y="58107"/>
                    </a:lnTo>
                    <a:lnTo>
                      <a:pt x="20688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5" name="Vrije vorm: vorm 34">
                <a:extLst>
                  <a:ext uri="{FF2B5EF4-FFF2-40B4-BE49-F238E27FC236}">
                    <a16:creationId xmlns:a16="http://schemas.microsoft.com/office/drawing/2014/main" id="{E1EE7B3B-98D1-4D72-8FED-1C0A21789F90}"/>
                  </a:ext>
                </a:extLst>
              </p:cNvPr>
              <p:cNvSpPr/>
              <p:nvPr/>
            </p:nvSpPr>
            <p:spPr>
              <a:xfrm>
                <a:off x="4692618" y="1547306"/>
                <a:ext cx="736661" cy="371121"/>
              </a:xfrm>
              <a:custGeom>
                <a:avLst/>
                <a:gdLst>
                  <a:gd name="connsiteX0" fmla="*/ 736555 w 736660"/>
                  <a:gd name="connsiteY0" fmla="*/ 240793 h 371120"/>
                  <a:gd name="connsiteX1" fmla="*/ 369324 w 736660"/>
                  <a:gd name="connsiteY1" fmla="*/ 369324 h 371120"/>
                  <a:gd name="connsiteX2" fmla="*/ 2093 w 736660"/>
                  <a:gd name="connsiteY2" fmla="*/ 240793 h 371120"/>
                  <a:gd name="connsiteX3" fmla="*/ 369321 w 736660"/>
                  <a:gd name="connsiteY3" fmla="*/ 2093 h 371120"/>
                  <a:gd name="connsiteX4" fmla="*/ 736555 w 736660"/>
                  <a:gd name="connsiteY4" fmla="*/ 240793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660" h="371120">
                    <a:moveTo>
                      <a:pt x="736555" y="240793"/>
                    </a:moveTo>
                    <a:cubicBezTo>
                      <a:pt x="736555" y="342201"/>
                      <a:pt x="572140" y="369324"/>
                      <a:pt x="369324" y="369324"/>
                    </a:cubicBezTo>
                    <a:cubicBezTo>
                      <a:pt x="166508" y="369324"/>
                      <a:pt x="2093" y="342201"/>
                      <a:pt x="2093" y="240793"/>
                    </a:cubicBezTo>
                    <a:cubicBezTo>
                      <a:pt x="2093" y="139385"/>
                      <a:pt x="166505" y="2093"/>
                      <a:pt x="369321" y="2093"/>
                    </a:cubicBezTo>
                    <a:cubicBezTo>
                      <a:pt x="572137" y="2093"/>
                      <a:pt x="736555" y="139385"/>
                      <a:pt x="736555" y="240793"/>
                    </a:cubicBez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6" name="Vrije vorm: vorm 35">
                <a:extLst>
                  <a:ext uri="{FF2B5EF4-FFF2-40B4-BE49-F238E27FC236}">
                    <a16:creationId xmlns:a16="http://schemas.microsoft.com/office/drawing/2014/main" id="{C8529834-4DAF-4907-A599-E90140FCCA0A}"/>
                  </a:ext>
                </a:extLst>
              </p:cNvPr>
              <p:cNvSpPr/>
              <p:nvPr/>
            </p:nvSpPr>
            <p:spPr>
              <a:xfrm>
                <a:off x="4784421" y="1841092"/>
                <a:ext cx="552496" cy="150681"/>
              </a:xfrm>
              <a:custGeom>
                <a:avLst/>
                <a:gdLst>
                  <a:gd name="connsiteX0" fmla="*/ 552942 w 552495"/>
                  <a:gd name="connsiteY0" fmla="*/ 75538 h 150680"/>
                  <a:gd name="connsiteX1" fmla="*/ 277517 w 552495"/>
                  <a:gd name="connsiteY1" fmla="*/ 148984 h 150680"/>
                  <a:gd name="connsiteX2" fmla="*/ 2093 w 552495"/>
                  <a:gd name="connsiteY2" fmla="*/ 75538 h 150680"/>
                  <a:gd name="connsiteX3" fmla="*/ 277517 w 552495"/>
                  <a:gd name="connsiteY3" fmla="*/ 2093 h 150680"/>
                  <a:gd name="connsiteX4" fmla="*/ 552942 w 552495"/>
                  <a:gd name="connsiteY4" fmla="*/ 75538 h 1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95" h="150680">
                    <a:moveTo>
                      <a:pt x="552942" y="75538"/>
                    </a:moveTo>
                    <a:cubicBezTo>
                      <a:pt x="552942" y="116101"/>
                      <a:pt x="429630" y="148984"/>
                      <a:pt x="277517" y="148984"/>
                    </a:cubicBezTo>
                    <a:cubicBezTo>
                      <a:pt x="125405" y="148984"/>
                      <a:pt x="2093" y="116101"/>
                      <a:pt x="2093" y="75538"/>
                    </a:cubicBezTo>
                    <a:cubicBezTo>
                      <a:pt x="2093" y="34976"/>
                      <a:pt x="125405" y="2093"/>
                      <a:pt x="277517" y="2093"/>
                    </a:cubicBezTo>
                    <a:cubicBezTo>
                      <a:pt x="429630" y="2093"/>
                      <a:pt x="552942" y="34976"/>
                      <a:pt x="552942" y="75538"/>
                    </a:cubicBezTo>
                    <a:close/>
                  </a:path>
                </a:pathLst>
              </a:custGeom>
              <a:solidFill>
                <a:srgbClr val="29394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7" name="Vrije vorm: vorm 36">
                <a:extLst>
                  <a:ext uri="{FF2B5EF4-FFF2-40B4-BE49-F238E27FC236}">
                    <a16:creationId xmlns:a16="http://schemas.microsoft.com/office/drawing/2014/main" id="{3048603A-BDF4-477E-9150-DE44F918F1C0}"/>
                  </a:ext>
                </a:extLst>
              </p:cNvPr>
              <p:cNvSpPr/>
              <p:nvPr/>
            </p:nvSpPr>
            <p:spPr>
              <a:xfrm>
                <a:off x="4784421" y="1800999"/>
                <a:ext cx="552496" cy="117196"/>
              </a:xfrm>
              <a:custGeom>
                <a:avLst/>
                <a:gdLst>
                  <a:gd name="connsiteX0" fmla="*/ 2093 w 552495"/>
                  <a:gd name="connsiteY0" fmla="*/ 50849 h 117196"/>
                  <a:gd name="connsiteX1" fmla="*/ 2093 w 552495"/>
                  <a:gd name="connsiteY1" fmla="*/ 115631 h 117196"/>
                  <a:gd name="connsiteX2" fmla="*/ 277518 w 552495"/>
                  <a:gd name="connsiteY2" fmla="*/ 98021 h 117196"/>
                  <a:gd name="connsiteX3" fmla="*/ 552942 w 552495"/>
                  <a:gd name="connsiteY3" fmla="*/ 115631 h 117196"/>
                  <a:gd name="connsiteX4" fmla="*/ 552942 w 552495"/>
                  <a:gd name="connsiteY4" fmla="*/ 50849 h 117196"/>
                  <a:gd name="connsiteX5" fmla="*/ 277518 w 552495"/>
                  <a:gd name="connsiteY5" fmla="*/ 2093 h 117196"/>
                  <a:gd name="connsiteX6" fmla="*/ 2093 w 552495"/>
                  <a:gd name="connsiteY6" fmla="*/ 50849 h 11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117196">
                    <a:moveTo>
                      <a:pt x="2093" y="50849"/>
                    </a:moveTo>
                    <a:lnTo>
                      <a:pt x="2093" y="115631"/>
                    </a:lnTo>
                    <a:cubicBezTo>
                      <a:pt x="62248" y="105002"/>
                      <a:pt x="163123" y="98021"/>
                      <a:pt x="277518" y="98021"/>
                    </a:cubicBezTo>
                    <a:cubicBezTo>
                      <a:pt x="391912" y="98021"/>
                      <a:pt x="492787" y="105002"/>
                      <a:pt x="552942" y="115631"/>
                    </a:cubicBezTo>
                    <a:lnTo>
                      <a:pt x="552942" y="50849"/>
                    </a:lnTo>
                    <a:cubicBezTo>
                      <a:pt x="492790" y="21419"/>
                      <a:pt x="391915" y="2093"/>
                      <a:pt x="277518" y="2093"/>
                    </a:cubicBezTo>
                    <a:cubicBezTo>
                      <a:pt x="163120" y="2093"/>
                      <a:pt x="62251" y="21419"/>
                      <a:pt x="2093" y="50849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8" name="Vrije vorm: vorm 37">
                <a:extLst>
                  <a:ext uri="{FF2B5EF4-FFF2-40B4-BE49-F238E27FC236}">
                    <a16:creationId xmlns:a16="http://schemas.microsoft.com/office/drawing/2014/main" id="{C877B0B3-C81B-41B4-979B-DD1A4970569B}"/>
                  </a:ext>
                </a:extLst>
              </p:cNvPr>
              <p:cNvSpPr/>
              <p:nvPr/>
            </p:nvSpPr>
            <p:spPr>
              <a:xfrm>
                <a:off x="4784424" y="1870393"/>
                <a:ext cx="552496" cy="47437"/>
              </a:xfrm>
              <a:custGeom>
                <a:avLst/>
                <a:gdLst>
                  <a:gd name="connsiteX0" fmla="*/ 277518 w 552495"/>
                  <a:gd name="connsiteY0" fmla="*/ 2093 h 47436"/>
                  <a:gd name="connsiteX1" fmla="*/ 2093 w 552495"/>
                  <a:gd name="connsiteY1" fmla="*/ 27452 h 47436"/>
                  <a:gd name="connsiteX2" fmla="*/ 2093 w 552495"/>
                  <a:gd name="connsiteY2" fmla="*/ 46239 h 47436"/>
                  <a:gd name="connsiteX3" fmla="*/ 277518 w 552495"/>
                  <a:gd name="connsiteY3" fmla="*/ 28629 h 47436"/>
                  <a:gd name="connsiteX4" fmla="*/ 552939 w 552495"/>
                  <a:gd name="connsiteY4" fmla="*/ 46239 h 47436"/>
                  <a:gd name="connsiteX5" fmla="*/ 552939 w 552495"/>
                  <a:gd name="connsiteY5" fmla="*/ 27452 h 47436"/>
                  <a:gd name="connsiteX6" fmla="*/ 277518 w 552495"/>
                  <a:gd name="connsiteY6" fmla="*/ 2093 h 4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47436">
                    <a:moveTo>
                      <a:pt x="277518" y="2093"/>
                    </a:moveTo>
                    <a:cubicBezTo>
                      <a:pt x="169993" y="2093"/>
                      <a:pt x="72737" y="11792"/>
                      <a:pt x="2093" y="27452"/>
                    </a:cubicBezTo>
                    <a:lnTo>
                      <a:pt x="2093" y="46239"/>
                    </a:lnTo>
                    <a:cubicBezTo>
                      <a:pt x="62248" y="35611"/>
                      <a:pt x="163123" y="28629"/>
                      <a:pt x="277518" y="28629"/>
                    </a:cubicBezTo>
                    <a:cubicBezTo>
                      <a:pt x="391912" y="28629"/>
                      <a:pt x="492787" y="35611"/>
                      <a:pt x="552939" y="46239"/>
                    </a:cubicBezTo>
                    <a:lnTo>
                      <a:pt x="552939" y="27452"/>
                    </a:lnTo>
                    <a:cubicBezTo>
                      <a:pt x="482298" y="11792"/>
                      <a:pt x="385039" y="2093"/>
                      <a:pt x="277518" y="2093"/>
                    </a:cubicBez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9" name="Vrije vorm: vorm 38">
                <a:extLst>
                  <a:ext uri="{FF2B5EF4-FFF2-40B4-BE49-F238E27FC236}">
                    <a16:creationId xmlns:a16="http://schemas.microsoft.com/office/drawing/2014/main" id="{85FC4E2E-3EF6-4CA3-8BBF-B4A143D1AEA1}"/>
                  </a:ext>
                </a:extLst>
              </p:cNvPr>
              <p:cNvSpPr/>
              <p:nvPr/>
            </p:nvSpPr>
            <p:spPr>
              <a:xfrm>
                <a:off x="4940499" y="2172852"/>
                <a:ext cx="128358" cy="66969"/>
              </a:xfrm>
              <a:custGeom>
                <a:avLst/>
                <a:gdLst>
                  <a:gd name="connsiteX0" fmla="*/ 127180 w 128357"/>
                  <a:gd name="connsiteY0" fmla="*/ 28116 h 66969"/>
                  <a:gd name="connsiteX1" fmla="*/ 88162 w 128357"/>
                  <a:gd name="connsiteY1" fmla="*/ 4258 h 66969"/>
                  <a:gd name="connsiteX2" fmla="*/ 2093 w 128357"/>
                  <a:gd name="connsiteY2" fmla="*/ 26500 h 66969"/>
                  <a:gd name="connsiteX3" fmla="*/ 26763 w 128357"/>
                  <a:gd name="connsiteY3" fmla="*/ 65295 h 66969"/>
                  <a:gd name="connsiteX4" fmla="*/ 127180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127180" y="28116"/>
                    </a:moveTo>
                    <a:cubicBezTo>
                      <a:pt x="127180" y="3870"/>
                      <a:pt x="103654" y="-1619"/>
                      <a:pt x="88162" y="4258"/>
                    </a:cubicBezTo>
                    <a:cubicBezTo>
                      <a:pt x="59759" y="15031"/>
                      <a:pt x="28487" y="45087"/>
                      <a:pt x="2093" y="26500"/>
                    </a:cubicBezTo>
                    <a:cubicBezTo>
                      <a:pt x="2093" y="26500"/>
                      <a:pt x="11273" y="65295"/>
                      <a:pt x="26763" y="65295"/>
                    </a:cubicBezTo>
                    <a:cubicBezTo>
                      <a:pt x="57744" y="65292"/>
                      <a:pt x="127180" y="69335"/>
                      <a:pt x="127180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40" name="Vrije vorm: vorm 39">
                <a:extLst>
                  <a:ext uri="{FF2B5EF4-FFF2-40B4-BE49-F238E27FC236}">
                    <a16:creationId xmlns:a16="http://schemas.microsoft.com/office/drawing/2014/main" id="{8E1B51E4-7C57-4070-9B46-952A3D08FCF7}"/>
                  </a:ext>
                </a:extLst>
              </p:cNvPr>
              <p:cNvSpPr/>
              <p:nvPr/>
            </p:nvSpPr>
            <p:spPr>
              <a:xfrm>
                <a:off x="5058161" y="2172852"/>
                <a:ext cx="128358" cy="66969"/>
              </a:xfrm>
              <a:custGeom>
                <a:avLst/>
                <a:gdLst>
                  <a:gd name="connsiteX0" fmla="*/ 2093 w 128357"/>
                  <a:gd name="connsiteY0" fmla="*/ 28116 h 66969"/>
                  <a:gd name="connsiteX1" fmla="*/ 41111 w 128357"/>
                  <a:gd name="connsiteY1" fmla="*/ 4258 h 66969"/>
                  <a:gd name="connsiteX2" fmla="*/ 127180 w 128357"/>
                  <a:gd name="connsiteY2" fmla="*/ 26500 h 66969"/>
                  <a:gd name="connsiteX3" fmla="*/ 102510 w 128357"/>
                  <a:gd name="connsiteY3" fmla="*/ 65295 h 66969"/>
                  <a:gd name="connsiteX4" fmla="*/ 2093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2093" y="28116"/>
                    </a:moveTo>
                    <a:cubicBezTo>
                      <a:pt x="2093" y="3870"/>
                      <a:pt x="25619" y="-1619"/>
                      <a:pt x="41111" y="4258"/>
                    </a:cubicBezTo>
                    <a:cubicBezTo>
                      <a:pt x="69514" y="15031"/>
                      <a:pt x="100786" y="45087"/>
                      <a:pt x="127180" y="26500"/>
                    </a:cubicBezTo>
                    <a:cubicBezTo>
                      <a:pt x="127180" y="26500"/>
                      <a:pt x="118000" y="65295"/>
                      <a:pt x="102510" y="65295"/>
                    </a:cubicBezTo>
                    <a:cubicBezTo>
                      <a:pt x="71526" y="65292"/>
                      <a:pt x="2093" y="69335"/>
                      <a:pt x="2093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41" name="Vrije vorm: vorm 40">
                <a:extLst>
                  <a:ext uri="{FF2B5EF4-FFF2-40B4-BE49-F238E27FC236}">
                    <a16:creationId xmlns:a16="http://schemas.microsoft.com/office/drawing/2014/main" id="{EBA9FCA7-010C-4B78-9FE5-EE8599E79E5B}"/>
                  </a:ext>
                </a:extLst>
              </p:cNvPr>
              <p:cNvSpPr/>
              <p:nvPr/>
            </p:nvSpPr>
            <p:spPr>
              <a:xfrm>
                <a:off x="4993895" y="1683086"/>
                <a:ext cx="131148" cy="66969"/>
              </a:xfrm>
              <a:custGeom>
                <a:avLst/>
                <a:gdLst>
                  <a:gd name="connsiteX0" fmla="*/ 66358 w 131147"/>
                  <a:gd name="connsiteY0" fmla="*/ 66358 h 66969"/>
                  <a:gd name="connsiteX1" fmla="*/ 2093 w 131147"/>
                  <a:gd name="connsiteY1" fmla="*/ 2093 h 66969"/>
                  <a:gd name="connsiteX2" fmla="*/ 20454 w 131147"/>
                  <a:gd name="connsiteY2" fmla="*/ 2093 h 66969"/>
                  <a:gd name="connsiteX3" fmla="*/ 66358 w 131147"/>
                  <a:gd name="connsiteY3" fmla="*/ 47997 h 66969"/>
                  <a:gd name="connsiteX4" fmla="*/ 112263 w 131147"/>
                  <a:gd name="connsiteY4" fmla="*/ 2093 h 66969"/>
                  <a:gd name="connsiteX5" fmla="*/ 130623 w 131147"/>
                  <a:gd name="connsiteY5" fmla="*/ 2093 h 66969"/>
                  <a:gd name="connsiteX6" fmla="*/ 66358 w 131147"/>
                  <a:gd name="connsiteY6" fmla="*/ 66358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47" h="66969">
                    <a:moveTo>
                      <a:pt x="66358" y="66358"/>
                    </a:moveTo>
                    <a:cubicBezTo>
                      <a:pt x="30920" y="66358"/>
                      <a:pt x="2093" y="37525"/>
                      <a:pt x="2093" y="2093"/>
                    </a:cubicBezTo>
                    <a:lnTo>
                      <a:pt x="20454" y="2093"/>
                    </a:lnTo>
                    <a:cubicBezTo>
                      <a:pt x="20454" y="27402"/>
                      <a:pt x="41047" y="47997"/>
                      <a:pt x="66358" y="47997"/>
                    </a:cubicBezTo>
                    <a:cubicBezTo>
                      <a:pt x="91667" y="47997"/>
                      <a:pt x="112263" y="27404"/>
                      <a:pt x="112263" y="2093"/>
                    </a:cubicBezTo>
                    <a:lnTo>
                      <a:pt x="130623" y="2093"/>
                    </a:lnTo>
                    <a:cubicBezTo>
                      <a:pt x="130623" y="37525"/>
                      <a:pt x="101796" y="66358"/>
                      <a:pt x="66358" y="66358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42" name="Vrije vorm: vorm 41">
                <a:extLst>
                  <a:ext uri="{FF2B5EF4-FFF2-40B4-BE49-F238E27FC236}">
                    <a16:creationId xmlns:a16="http://schemas.microsoft.com/office/drawing/2014/main" id="{963B8C37-E7DD-488D-A967-480E410C2687}"/>
                  </a:ext>
                </a:extLst>
              </p:cNvPr>
              <p:cNvSpPr/>
              <p:nvPr/>
            </p:nvSpPr>
            <p:spPr>
              <a:xfrm>
                <a:off x="5048980" y="1644068"/>
                <a:ext cx="22323" cy="114406"/>
              </a:xfrm>
              <a:custGeom>
                <a:avLst/>
                <a:gdLst>
                  <a:gd name="connsiteX0" fmla="*/ 2093 w 22323"/>
                  <a:gd name="connsiteY0" fmla="*/ 2093 h 114405"/>
                  <a:gd name="connsiteX1" fmla="*/ 20453 w 22323"/>
                  <a:gd name="connsiteY1" fmla="*/ 2093 h 114405"/>
                  <a:gd name="connsiteX2" fmla="*/ 20453 w 22323"/>
                  <a:gd name="connsiteY2" fmla="*/ 112667 h 114405"/>
                  <a:gd name="connsiteX3" fmla="*/ 2093 w 22323"/>
                  <a:gd name="connsiteY3" fmla="*/ 112667 h 114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23" h="114405">
                    <a:moveTo>
                      <a:pt x="2093" y="2093"/>
                    </a:moveTo>
                    <a:lnTo>
                      <a:pt x="20453" y="2093"/>
                    </a:lnTo>
                    <a:lnTo>
                      <a:pt x="20453" y="112667"/>
                    </a:lnTo>
                    <a:lnTo>
                      <a:pt x="2093" y="112667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43" name="Vrije vorm: vorm 42">
                <a:extLst>
                  <a:ext uri="{FF2B5EF4-FFF2-40B4-BE49-F238E27FC236}">
                    <a16:creationId xmlns:a16="http://schemas.microsoft.com/office/drawing/2014/main" id="{8C12777E-05C5-4E99-B300-BBEAE5CF7BBD}"/>
                  </a:ext>
                </a:extLst>
              </p:cNvPr>
              <p:cNvSpPr/>
              <p:nvPr/>
            </p:nvSpPr>
            <p:spPr>
              <a:xfrm>
                <a:off x="5030999" y="1595097"/>
                <a:ext cx="55808" cy="55808"/>
              </a:xfrm>
              <a:custGeom>
                <a:avLst/>
                <a:gdLst>
                  <a:gd name="connsiteX0" fmla="*/ 29254 w 55807"/>
                  <a:gd name="connsiteY0" fmla="*/ 56416 h 55807"/>
                  <a:gd name="connsiteX1" fmla="*/ 2093 w 55807"/>
                  <a:gd name="connsiteY1" fmla="*/ 29260 h 55807"/>
                  <a:gd name="connsiteX2" fmla="*/ 29254 w 55807"/>
                  <a:gd name="connsiteY2" fmla="*/ 2093 h 55807"/>
                  <a:gd name="connsiteX3" fmla="*/ 56416 w 55807"/>
                  <a:gd name="connsiteY3" fmla="*/ 29260 h 55807"/>
                  <a:gd name="connsiteX4" fmla="*/ 29254 w 55807"/>
                  <a:gd name="connsiteY4" fmla="*/ 56416 h 55807"/>
                  <a:gd name="connsiteX5" fmla="*/ 29254 w 55807"/>
                  <a:gd name="connsiteY5" fmla="*/ 20456 h 55807"/>
                  <a:gd name="connsiteX6" fmla="*/ 20454 w 55807"/>
                  <a:gd name="connsiteY6" fmla="*/ 29260 h 55807"/>
                  <a:gd name="connsiteX7" fmla="*/ 29254 w 55807"/>
                  <a:gd name="connsiteY7" fmla="*/ 38055 h 55807"/>
                  <a:gd name="connsiteX8" fmla="*/ 38055 w 55807"/>
                  <a:gd name="connsiteY8" fmla="*/ 29260 h 55807"/>
                  <a:gd name="connsiteX9" fmla="*/ 29254 w 55807"/>
                  <a:gd name="connsiteY9" fmla="*/ 20456 h 55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807" h="55807">
                    <a:moveTo>
                      <a:pt x="29254" y="56416"/>
                    </a:moveTo>
                    <a:cubicBezTo>
                      <a:pt x="14278" y="56416"/>
                      <a:pt x="2093" y="44230"/>
                      <a:pt x="2093" y="29260"/>
                    </a:cubicBezTo>
                    <a:cubicBezTo>
                      <a:pt x="2093" y="14278"/>
                      <a:pt x="14278" y="2093"/>
                      <a:pt x="29254" y="2093"/>
                    </a:cubicBezTo>
                    <a:cubicBezTo>
                      <a:pt x="44230" y="2093"/>
                      <a:pt x="56416" y="14278"/>
                      <a:pt x="56416" y="29260"/>
                    </a:cubicBezTo>
                    <a:cubicBezTo>
                      <a:pt x="56416" y="44233"/>
                      <a:pt x="44233" y="56416"/>
                      <a:pt x="29254" y="56416"/>
                    </a:cubicBezTo>
                    <a:close/>
                    <a:moveTo>
                      <a:pt x="29254" y="20456"/>
                    </a:moveTo>
                    <a:cubicBezTo>
                      <a:pt x="24405" y="20456"/>
                      <a:pt x="20454" y="24410"/>
                      <a:pt x="20454" y="29260"/>
                    </a:cubicBezTo>
                    <a:cubicBezTo>
                      <a:pt x="20454" y="34110"/>
                      <a:pt x="24402" y="38055"/>
                      <a:pt x="29254" y="38055"/>
                    </a:cubicBezTo>
                    <a:cubicBezTo>
                      <a:pt x="34104" y="38055"/>
                      <a:pt x="38055" y="34110"/>
                      <a:pt x="38055" y="29260"/>
                    </a:cubicBezTo>
                    <a:cubicBezTo>
                      <a:pt x="38055" y="24410"/>
                      <a:pt x="34104" y="20456"/>
                      <a:pt x="29254" y="20456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44" name="Vrije vorm: vorm 43">
                <a:extLst>
                  <a:ext uri="{FF2B5EF4-FFF2-40B4-BE49-F238E27FC236}">
                    <a16:creationId xmlns:a16="http://schemas.microsoft.com/office/drawing/2014/main" id="{73A943FB-D8AA-445D-BFE3-0B9BC081F94E}"/>
                  </a:ext>
                </a:extLst>
              </p:cNvPr>
              <p:cNvSpPr/>
              <p:nvPr/>
            </p:nvSpPr>
            <p:spPr>
              <a:xfrm>
                <a:off x="5028167" y="1658637"/>
                <a:ext cx="61388" cy="22323"/>
              </a:xfrm>
              <a:custGeom>
                <a:avLst/>
                <a:gdLst>
                  <a:gd name="connsiteX0" fmla="*/ 2093 w 61388"/>
                  <a:gd name="connsiteY0" fmla="*/ 2093 h 22323"/>
                  <a:gd name="connsiteX1" fmla="*/ 62080 w 61388"/>
                  <a:gd name="connsiteY1" fmla="*/ 2093 h 22323"/>
                  <a:gd name="connsiteX2" fmla="*/ 62080 w 61388"/>
                  <a:gd name="connsiteY2" fmla="*/ 20454 h 22323"/>
                  <a:gd name="connsiteX3" fmla="*/ 2093 w 61388"/>
                  <a:gd name="connsiteY3" fmla="*/ 20454 h 22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388" h="22323">
                    <a:moveTo>
                      <a:pt x="2093" y="2093"/>
                    </a:moveTo>
                    <a:lnTo>
                      <a:pt x="62080" y="2093"/>
                    </a:lnTo>
                    <a:lnTo>
                      <a:pt x="62080" y="20454"/>
                    </a:lnTo>
                    <a:lnTo>
                      <a:pt x="2093" y="20454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</p:grp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BF66D640-73EC-45B8-8E27-7BB0C61991A9}"/>
                </a:ext>
              </a:extLst>
            </p:cNvPr>
            <p:cNvSpPr/>
            <p:nvPr/>
          </p:nvSpPr>
          <p:spPr>
            <a:xfrm>
              <a:off x="4941888" y="2038350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C5069F9B-1E4F-4FCC-9847-6E1AA148CCB7}"/>
                </a:ext>
              </a:extLst>
            </p:cNvPr>
            <p:cNvSpPr/>
            <p:nvPr/>
          </p:nvSpPr>
          <p:spPr>
            <a:xfrm>
              <a:off x="5126038" y="2040731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pic>
        <p:nvPicPr>
          <p:cNvPr id="45" name="Graphic 44" descr="Computer">
            <a:extLst>
              <a:ext uri="{FF2B5EF4-FFF2-40B4-BE49-F238E27FC236}">
                <a16:creationId xmlns:a16="http://schemas.microsoft.com/office/drawing/2014/main" id="{FBB23902-4F75-433C-8832-F395E9E42F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0550" y="2974051"/>
            <a:ext cx="1800000" cy="1800000"/>
          </a:xfrm>
          <a:prstGeom prst="rect">
            <a:avLst/>
          </a:prstGeom>
        </p:spPr>
      </p:pic>
      <p:pic>
        <p:nvPicPr>
          <p:cNvPr id="49" name="Graphic 48" descr="Waarschuwing">
            <a:extLst>
              <a:ext uri="{FF2B5EF4-FFF2-40B4-BE49-F238E27FC236}">
                <a16:creationId xmlns:a16="http://schemas.microsoft.com/office/drawing/2014/main" id="{96E78D4D-42A6-434F-8EDF-A462248AE0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48602" y="511630"/>
            <a:ext cx="914400" cy="914400"/>
          </a:xfrm>
          <a:prstGeom prst="rect">
            <a:avLst/>
          </a:prstGeom>
        </p:spPr>
      </p:pic>
      <p:pic>
        <p:nvPicPr>
          <p:cNvPr id="51" name="Graphic 50" descr="Vuur">
            <a:extLst>
              <a:ext uri="{FF2B5EF4-FFF2-40B4-BE49-F238E27FC236}">
                <a16:creationId xmlns:a16="http://schemas.microsoft.com/office/drawing/2014/main" id="{24E0A1E6-8FCA-460A-84D5-C457AE4579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94545" y="933772"/>
            <a:ext cx="914400" cy="914400"/>
          </a:xfrm>
          <a:prstGeom prst="rect">
            <a:avLst/>
          </a:prstGeom>
        </p:spPr>
      </p:pic>
      <p:sp>
        <p:nvSpPr>
          <p:cNvPr id="52" name="Tekstvak 51">
            <a:extLst>
              <a:ext uri="{FF2B5EF4-FFF2-40B4-BE49-F238E27FC236}">
                <a16:creationId xmlns:a16="http://schemas.microsoft.com/office/drawing/2014/main" id="{612E2081-8B16-4800-84DF-9D4B448B0D45}"/>
              </a:ext>
            </a:extLst>
          </p:cNvPr>
          <p:cNvSpPr txBox="1"/>
          <p:nvPr/>
        </p:nvSpPr>
        <p:spPr>
          <a:xfrm>
            <a:off x="9420000" y="5176361"/>
            <a:ext cx="27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Level</a:t>
            </a:r>
          </a:p>
          <a:p>
            <a:pPr algn="ctr"/>
            <a:r>
              <a:rPr lang="nl-NL" sz="5400" dirty="0"/>
              <a:t>2</a:t>
            </a:r>
            <a:endParaRPr lang="nl-NL" sz="7200" dirty="0"/>
          </a:p>
          <a:p>
            <a:pPr algn="ctr"/>
            <a:r>
              <a:rPr lang="nl-NL" dirty="0" err="1"/>
              <a:t>Partial</a:t>
            </a:r>
            <a:r>
              <a:rPr lang="nl-NL" dirty="0"/>
              <a:t> </a:t>
            </a:r>
            <a:r>
              <a:rPr lang="nl-NL" dirty="0" err="1"/>
              <a:t>automation</a:t>
            </a:r>
            <a:endParaRPr lang="en-GB" dirty="0"/>
          </a:p>
        </p:txBody>
      </p:sp>
      <p:pic>
        <p:nvPicPr>
          <p:cNvPr id="48" name="Graphic 47" descr="Verrekijker">
            <a:extLst>
              <a:ext uri="{FF2B5EF4-FFF2-40B4-BE49-F238E27FC236}">
                <a16:creationId xmlns:a16="http://schemas.microsoft.com/office/drawing/2014/main" id="{6D46E0CA-6886-4A66-A870-23D7B964E7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59979" y="9366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345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hoek 46">
            <a:extLst>
              <a:ext uri="{FF2B5EF4-FFF2-40B4-BE49-F238E27FC236}">
                <a16:creationId xmlns:a16="http://schemas.microsoft.com/office/drawing/2014/main" id="{CD4754E5-70EE-4F90-B0EA-EA8F2EB66BC6}"/>
              </a:ext>
            </a:extLst>
          </p:cNvPr>
          <p:cNvSpPr/>
          <p:nvPr/>
        </p:nvSpPr>
        <p:spPr>
          <a:xfrm>
            <a:off x="-1" y="2590800"/>
            <a:ext cx="12192001" cy="259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6" name="Rechthoek 45">
            <a:extLst>
              <a:ext uri="{FF2B5EF4-FFF2-40B4-BE49-F238E27FC236}">
                <a16:creationId xmlns:a16="http://schemas.microsoft.com/office/drawing/2014/main" id="{BAB2CD67-A062-4EC9-888B-ABB89BD8A44C}"/>
              </a:ext>
            </a:extLst>
          </p:cNvPr>
          <p:cNvSpPr/>
          <p:nvPr/>
        </p:nvSpPr>
        <p:spPr>
          <a:xfrm>
            <a:off x="-1" y="0"/>
            <a:ext cx="12192001" cy="2595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22D383F4-CF7D-4AFE-8702-751CAEC0EE8F}"/>
              </a:ext>
            </a:extLst>
          </p:cNvPr>
          <p:cNvSpPr txBox="1">
            <a:spLocks/>
          </p:cNvSpPr>
          <p:nvPr/>
        </p:nvSpPr>
        <p:spPr>
          <a:xfrm>
            <a:off x="803275" y="306228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000" dirty="0"/>
              <a:t>A</a:t>
            </a:r>
            <a:r>
              <a:rPr lang="en-GB" sz="4000" dirty="0" err="1"/>
              <a:t>utonomous</a:t>
            </a:r>
            <a:r>
              <a:rPr lang="en-GB" sz="4000" dirty="0"/>
              <a:t> shipping responsibility</a:t>
            </a:r>
          </a:p>
        </p:txBody>
      </p:sp>
      <p:pic>
        <p:nvPicPr>
          <p:cNvPr id="2" name="Picture 2" descr="Afbeeldingsresultaat voor roer">
            <a:extLst>
              <a:ext uri="{FF2B5EF4-FFF2-40B4-BE49-F238E27FC236}">
                <a16:creationId xmlns:a16="http://schemas.microsoft.com/office/drawing/2014/main" id="{FD820943-E557-4060-9C6A-C69E44FDC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027" r="92486">
                        <a14:foregroundMark x1="9081" y1="47708" x2="9081" y2="47708"/>
                        <a14:foregroundMark x1="90270" y1="48875" x2="92486" y2="48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953" y="3261238"/>
            <a:ext cx="907385" cy="117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ep 10">
            <a:extLst>
              <a:ext uri="{FF2B5EF4-FFF2-40B4-BE49-F238E27FC236}">
                <a16:creationId xmlns:a16="http://schemas.microsoft.com/office/drawing/2014/main" id="{58925FC3-4D38-4C36-84B8-97345C1FC8F2}"/>
              </a:ext>
            </a:extLst>
          </p:cNvPr>
          <p:cNvGrpSpPr>
            <a:grpSpLocks noChangeAspect="1"/>
          </p:cNvGrpSpPr>
          <p:nvPr/>
        </p:nvGrpSpPr>
        <p:grpSpPr>
          <a:xfrm>
            <a:off x="590550" y="447674"/>
            <a:ext cx="1800000" cy="1800000"/>
            <a:chOff x="4474368" y="1549399"/>
            <a:chExt cx="1174751" cy="1174751"/>
          </a:xfrm>
        </p:grpSpPr>
        <p:grpSp>
          <p:nvGrpSpPr>
            <p:cNvPr id="12" name="Graphic 19">
              <a:extLst>
                <a:ext uri="{FF2B5EF4-FFF2-40B4-BE49-F238E27FC236}">
                  <a16:creationId xmlns:a16="http://schemas.microsoft.com/office/drawing/2014/main" id="{5481A68B-0C47-4908-B5B3-4582F2428E1A}"/>
                </a:ext>
              </a:extLst>
            </p:cNvPr>
            <p:cNvGrpSpPr/>
            <p:nvPr/>
          </p:nvGrpSpPr>
          <p:grpSpPr>
            <a:xfrm>
              <a:off x="4474368" y="1549399"/>
              <a:ext cx="1174751" cy="1174751"/>
              <a:chOff x="4474368" y="1549399"/>
              <a:chExt cx="1174751" cy="1174751"/>
            </a:xfrm>
          </p:grpSpPr>
          <p:sp>
            <p:nvSpPr>
              <p:cNvPr id="15" name="Vrije vorm: vorm 14">
                <a:extLst>
                  <a:ext uri="{FF2B5EF4-FFF2-40B4-BE49-F238E27FC236}">
                    <a16:creationId xmlns:a16="http://schemas.microsoft.com/office/drawing/2014/main" id="{6B3E63EC-D5DB-46A0-9A4B-33CA3B7511E3}"/>
                  </a:ext>
                </a:extLst>
              </p:cNvPr>
              <p:cNvSpPr/>
              <p:nvPr/>
            </p:nvSpPr>
            <p:spPr>
              <a:xfrm>
                <a:off x="4765809" y="2036802"/>
                <a:ext cx="89292" cy="133938"/>
              </a:xfrm>
              <a:custGeom>
                <a:avLst/>
                <a:gdLst>
                  <a:gd name="connsiteX0" fmla="*/ 47649 w 89292"/>
                  <a:gd name="connsiteY0" fmla="*/ 3771 h 133938"/>
                  <a:gd name="connsiteX1" fmla="*/ 2093 w 89292"/>
                  <a:gd name="connsiteY1" fmla="*/ 40495 h 133938"/>
                  <a:gd name="connsiteX2" fmla="*/ 78019 w 89292"/>
                  <a:gd name="connsiteY2" fmla="*/ 113941 h 133938"/>
                  <a:gd name="connsiteX3" fmla="*/ 47649 w 89292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92" h="133938">
                    <a:moveTo>
                      <a:pt x="47649" y="3771"/>
                    </a:moveTo>
                    <a:cubicBezTo>
                      <a:pt x="20124" y="-3116"/>
                      <a:pt x="2093" y="11598"/>
                      <a:pt x="2093" y="40495"/>
                    </a:cubicBezTo>
                    <a:cubicBezTo>
                      <a:pt x="2093" y="78748"/>
                      <a:pt x="39107" y="172469"/>
                      <a:pt x="78019" y="113941"/>
                    </a:cubicBezTo>
                    <a:cubicBezTo>
                      <a:pt x="116931" y="55412"/>
                      <a:pt x="47649" y="3771"/>
                      <a:pt x="47649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16" name="Vrije vorm: vorm 15">
                <a:extLst>
                  <a:ext uri="{FF2B5EF4-FFF2-40B4-BE49-F238E27FC236}">
                    <a16:creationId xmlns:a16="http://schemas.microsoft.com/office/drawing/2014/main" id="{BB5ACA87-9839-4F7F-B47D-89056F2D8B49}"/>
                  </a:ext>
                </a:extLst>
              </p:cNvPr>
              <p:cNvSpPr/>
              <p:nvPr/>
            </p:nvSpPr>
            <p:spPr>
              <a:xfrm>
                <a:off x="5257555" y="2036802"/>
                <a:ext cx="97663" cy="133938"/>
              </a:xfrm>
              <a:custGeom>
                <a:avLst/>
                <a:gdLst>
                  <a:gd name="connsiteX0" fmla="*/ 48191 w 97663"/>
                  <a:gd name="connsiteY0" fmla="*/ 3771 h 133938"/>
                  <a:gd name="connsiteX1" fmla="*/ 97918 w 97663"/>
                  <a:gd name="connsiteY1" fmla="*/ 40495 h 133938"/>
                  <a:gd name="connsiteX2" fmla="*/ 15041 w 97663"/>
                  <a:gd name="connsiteY2" fmla="*/ 113941 h 133938"/>
                  <a:gd name="connsiteX3" fmla="*/ 48191 w 97663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663" h="133938">
                    <a:moveTo>
                      <a:pt x="48191" y="3771"/>
                    </a:moveTo>
                    <a:cubicBezTo>
                      <a:pt x="78235" y="-3116"/>
                      <a:pt x="97918" y="11598"/>
                      <a:pt x="97918" y="40495"/>
                    </a:cubicBezTo>
                    <a:cubicBezTo>
                      <a:pt x="97918" y="78748"/>
                      <a:pt x="57516" y="172469"/>
                      <a:pt x="15041" y="113941"/>
                    </a:cubicBezTo>
                    <a:cubicBezTo>
                      <a:pt x="-27434" y="55412"/>
                      <a:pt x="48191" y="3771"/>
                      <a:pt x="48191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17" name="Vrije vorm: vorm 16">
                <a:extLst>
                  <a:ext uri="{FF2B5EF4-FFF2-40B4-BE49-F238E27FC236}">
                    <a16:creationId xmlns:a16="http://schemas.microsoft.com/office/drawing/2014/main" id="{D09C8309-85EA-4D0C-B228-966B27AA393F}"/>
                  </a:ext>
                </a:extLst>
              </p:cNvPr>
              <p:cNvSpPr/>
              <p:nvPr/>
            </p:nvSpPr>
            <p:spPr>
              <a:xfrm>
                <a:off x="4858121" y="2245047"/>
                <a:ext cx="404605" cy="351588"/>
              </a:xfrm>
              <a:custGeom>
                <a:avLst/>
                <a:gdLst>
                  <a:gd name="connsiteX0" fmla="*/ 2093 w 404605"/>
                  <a:gd name="connsiteY0" fmla="*/ 125581 h 351588"/>
                  <a:gd name="connsiteX1" fmla="*/ 38563 w 404605"/>
                  <a:gd name="connsiteY1" fmla="*/ 2093 h 351588"/>
                  <a:gd name="connsiteX2" fmla="*/ 369073 w 404605"/>
                  <a:gd name="connsiteY2" fmla="*/ 2093 h 351588"/>
                  <a:gd name="connsiteX3" fmla="*/ 405041 w 404605"/>
                  <a:gd name="connsiteY3" fmla="*/ 125581 h 351588"/>
                  <a:gd name="connsiteX4" fmla="*/ 203818 w 404605"/>
                  <a:gd name="connsiteY4" fmla="*/ 350963 h 351588"/>
                  <a:gd name="connsiteX5" fmla="*/ 2093 w 404605"/>
                  <a:gd name="connsiteY5" fmla="*/ 125581 h 35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605" h="351588">
                    <a:moveTo>
                      <a:pt x="2093" y="125581"/>
                    </a:moveTo>
                    <a:cubicBezTo>
                      <a:pt x="43156" y="99142"/>
                      <a:pt x="38563" y="20453"/>
                      <a:pt x="38563" y="2093"/>
                    </a:cubicBezTo>
                    <a:lnTo>
                      <a:pt x="369073" y="2093"/>
                    </a:lnTo>
                    <a:cubicBezTo>
                      <a:pt x="369073" y="20453"/>
                      <a:pt x="363980" y="99142"/>
                      <a:pt x="405041" y="125581"/>
                    </a:cubicBezTo>
                    <a:lnTo>
                      <a:pt x="203818" y="350963"/>
                    </a:lnTo>
                    <a:lnTo>
                      <a:pt x="2093" y="125581"/>
                    </a:lnTo>
                    <a:close/>
                  </a:path>
                </a:pathLst>
              </a:custGeom>
              <a:solidFill>
                <a:srgbClr val="FFD7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18" name="Vrije vorm: vorm 17">
                <a:extLst>
                  <a:ext uri="{FF2B5EF4-FFF2-40B4-BE49-F238E27FC236}">
                    <a16:creationId xmlns:a16="http://schemas.microsoft.com/office/drawing/2014/main" id="{8E308A9B-BC02-419A-A8D5-F72FFFF45601}"/>
                  </a:ext>
                </a:extLst>
              </p:cNvPr>
              <p:cNvSpPr/>
              <p:nvPr/>
            </p:nvSpPr>
            <p:spPr>
              <a:xfrm>
                <a:off x="4894591" y="2245047"/>
                <a:ext cx="368330" cy="203698"/>
              </a:xfrm>
              <a:custGeom>
                <a:avLst/>
                <a:gdLst>
                  <a:gd name="connsiteX0" fmla="*/ 295878 w 368330"/>
                  <a:gd name="connsiteY0" fmla="*/ 204072 h 203697"/>
                  <a:gd name="connsiteX1" fmla="*/ 368571 w 368330"/>
                  <a:gd name="connsiteY1" fmla="*/ 125581 h 203697"/>
                  <a:gd name="connsiteX2" fmla="*/ 332602 w 368330"/>
                  <a:gd name="connsiteY2" fmla="*/ 2093 h 203697"/>
                  <a:gd name="connsiteX3" fmla="*/ 2093 w 368330"/>
                  <a:gd name="connsiteY3" fmla="*/ 2093 h 203697"/>
                  <a:gd name="connsiteX4" fmla="*/ 295878 w 368330"/>
                  <a:gd name="connsiteY4" fmla="*/ 204072 h 20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30" h="203697">
                    <a:moveTo>
                      <a:pt x="295878" y="204072"/>
                    </a:moveTo>
                    <a:lnTo>
                      <a:pt x="368571" y="125581"/>
                    </a:lnTo>
                    <a:cubicBezTo>
                      <a:pt x="327507" y="99145"/>
                      <a:pt x="332602" y="20453"/>
                      <a:pt x="332602" y="2093"/>
                    </a:cubicBezTo>
                    <a:lnTo>
                      <a:pt x="2093" y="2093"/>
                    </a:lnTo>
                    <a:cubicBezTo>
                      <a:pt x="25805" y="70270"/>
                      <a:pt x="182650" y="187240"/>
                      <a:pt x="295878" y="204072"/>
                    </a:cubicBezTo>
                    <a:close/>
                  </a:path>
                </a:pathLst>
              </a:custGeom>
              <a:solidFill>
                <a:srgbClr val="FDC88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19" name="Vrije vorm: vorm 18">
                <a:extLst>
                  <a:ext uri="{FF2B5EF4-FFF2-40B4-BE49-F238E27FC236}">
                    <a16:creationId xmlns:a16="http://schemas.microsoft.com/office/drawing/2014/main" id="{A107112D-62C6-4AD2-9003-5EFC78E5511A}"/>
                  </a:ext>
                </a:extLst>
              </p:cNvPr>
              <p:cNvSpPr/>
              <p:nvPr/>
            </p:nvSpPr>
            <p:spPr>
              <a:xfrm>
                <a:off x="4802788" y="1804367"/>
                <a:ext cx="516221" cy="535753"/>
              </a:xfrm>
              <a:custGeom>
                <a:avLst/>
                <a:gdLst>
                  <a:gd name="connsiteX0" fmla="*/ 516215 w 516220"/>
                  <a:gd name="connsiteY0" fmla="*/ 204072 h 535753"/>
                  <a:gd name="connsiteX1" fmla="*/ 259154 w 516220"/>
                  <a:gd name="connsiteY1" fmla="*/ 534582 h 535753"/>
                  <a:gd name="connsiteX2" fmla="*/ 2093 w 516220"/>
                  <a:gd name="connsiteY2" fmla="*/ 204072 h 535753"/>
                  <a:gd name="connsiteX3" fmla="*/ 259154 w 516220"/>
                  <a:gd name="connsiteY3" fmla="*/ 2093 h 535753"/>
                  <a:gd name="connsiteX4" fmla="*/ 516215 w 516220"/>
                  <a:gd name="connsiteY4" fmla="*/ 204072 h 53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220" h="535753">
                    <a:moveTo>
                      <a:pt x="516215" y="204072"/>
                    </a:moveTo>
                    <a:cubicBezTo>
                      <a:pt x="516215" y="351114"/>
                      <a:pt x="431547" y="534582"/>
                      <a:pt x="259154" y="534582"/>
                    </a:cubicBezTo>
                    <a:cubicBezTo>
                      <a:pt x="86761" y="534582"/>
                      <a:pt x="2093" y="351114"/>
                      <a:pt x="2093" y="204072"/>
                    </a:cubicBezTo>
                    <a:cubicBezTo>
                      <a:pt x="2093" y="57030"/>
                      <a:pt x="117185" y="2093"/>
                      <a:pt x="259154" y="2093"/>
                    </a:cubicBezTo>
                    <a:cubicBezTo>
                      <a:pt x="401123" y="2093"/>
                      <a:pt x="516215" y="57030"/>
                      <a:pt x="516215" y="204072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0" name="Vrije vorm: vorm 19">
                <a:extLst>
                  <a:ext uri="{FF2B5EF4-FFF2-40B4-BE49-F238E27FC236}">
                    <a16:creationId xmlns:a16="http://schemas.microsoft.com/office/drawing/2014/main" id="{6E1FD3EB-F8E1-4CEF-948B-D1ACF2CA81C0}"/>
                  </a:ext>
                </a:extLst>
              </p:cNvPr>
              <p:cNvSpPr/>
              <p:nvPr/>
            </p:nvSpPr>
            <p:spPr>
              <a:xfrm>
                <a:off x="4802788" y="1914537"/>
                <a:ext cx="516221" cy="454832"/>
              </a:xfrm>
              <a:custGeom>
                <a:avLst/>
                <a:gdLst>
                  <a:gd name="connsiteX0" fmla="*/ 510191 w 516220"/>
                  <a:gd name="connsiteY0" fmla="*/ 40332 h 454832"/>
                  <a:gd name="connsiteX1" fmla="*/ 479494 w 516220"/>
                  <a:gd name="connsiteY1" fmla="*/ 2093 h 454832"/>
                  <a:gd name="connsiteX2" fmla="*/ 479494 w 516220"/>
                  <a:gd name="connsiteY2" fmla="*/ 20454 h 454832"/>
                  <a:gd name="connsiteX3" fmla="*/ 424409 w 516220"/>
                  <a:gd name="connsiteY3" fmla="*/ 259154 h 454832"/>
                  <a:gd name="connsiteX4" fmla="*/ 348374 w 516220"/>
                  <a:gd name="connsiteY4" fmla="*/ 267600 h 454832"/>
                  <a:gd name="connsiteX5" fmla="*/ 169934 w 516220"/>
                  <a:gd name="connsiteY5" fmla="*/ 267600 h 454832"/>
                  <a:gd name="connsiteX6" fmla="*/ 93899 w 516220"/>
                  <a:gd name="connsiteY6" fmla="*/ 259154 h 454832"/>
                  <a:gd name="connsiteX7" fmla="*/ 38814 w 516220"/>
                  <a:gd name="connsiteY7" fmla="*/ 20454 h 454832"/>
                  <a:gd name="connsiteX8" fmla="*/ 38814 w 516220"/>
                  <a:gd name="connsiteY8" fmla="*/ 2093 h 454832"/>
                  <a:gd name="connsiteX9" fmla="*/ 8117 w 516220"/>
                  <a:gd name="connsiteY9" fmla="*/ 40332 h 454832"/>
                  <a:gd name="connsiteX10" fmla="*/ 2093 w 516220"/>
                  <a:gd name="connsiteY10" fmla="*/ 94058 h 454832"/>
                  <a:gd name="connsiteX11" fmla="*/ 259154 w 516220"/>
                  <a:gd name="connsiteY11" fmla="*/ 453099 h 454832"/>
                  <a:gd name="connsiteX12" fmla="*/ 516215 w 516220"/>
                  <a:gd name="connsiteY12" fmla="*/ 94058 h 454832"/>
                  <a:gd name="connsiteX13" fmla="*/ 510191 w 516220"/>
                  <a:gd name="connsiteY13" fmla="*/ 40332 h 454832"/>
                  <a:gd name="connsiteX14" fmla="*/ 204066 w 516220"/>
                  <a:gd name="connsiteY14" fmla="*/ 302765 h 454832"/>
                  <a:gd name="connsiteX15" fmla="*/ 314236 w 516220"/>
                  <a:gd name="connsiteY15" fmla="*/ 302765 h 454832"/>
                  <a:gd name="connsiteX16" fmla="*/ 347930 w 516220"/>
                  <a:gd name="connsiteY16" fmla="*/ 324932 h 454832"/>
                  <a:gd name="connsiteX17" fmla="*/ 261177 w 516220"/>
                  <a:gd name="connsiteY17" fmla="*/ 339486 h 454832"/>
                  <a:gd name="connsiteX18" fmla="*/ 171201 w 516220"/>
                  <a:gd name="connsiteY18" fmla="*/ 323400 h 454832"/>
                  <a:gd name="connsiteX19" fmla="*/ 204066 w 516220"/>
                  <a:gd name="connsiteY19" fmla="*/ 302765 h 454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16220" h="454832">
                    <a:moveTo>
                      <a:pt x="510191" y="40332"/>
                    </a:moveTo>
                    <a:cubicBezTo>
                      <a:pt x="495379" y="21472"/>
                      <a:pt x="479494" y="2093"/>
                      <a:pt x="479494" y="2093"/>
                    </a:cubicBezTo>
                    <a:lnTo>
                      <a:pt x="479494" y="20454"/>
                    </a:lnTo>
                    <a:cubicBezTo>
                      <a:pt x="484084" y="186855"/>
                      <a:pt x="424409" y="259154"/>
                      <a:pt x="424409" y="259154"/>
                    </a:cubicBezTo>
                    <a:lnTo>
                      <a:pt x="348374" y="267600"/>
                    </a:lnTo>
                    <a:cubicBezTo>
                      <a:pt x="289075" y="274189"/>
                      <a:pt x="229233" y="274189"/>
                      <a:pt x="169934" y="267600"/>
                    </a:cubicBezTo>
                    <a:lnTo>
                      <a:pt x="93899" y="259154"/>
                    </a:lnTo>
                    <a:cubicBezTo>
                      <a:pt x="93899" y="259154"/>
                      <a:pt x="34224" y="186855"/>
                      <a:pt x="38814" y="20454"/>
                    </a:cubicBezTo>
                    <a:lnTo>
                      <a:pt x="38814" y="2093"/>
                    </a:lnTo>
                    <a:cubicBezTo>
                      <a:pt x="38814" y="2093"/>
                      <a:pt x="22926" y="21469"/>
                      <a:pt x="8117" y="40332"/>
                    </a:cubicBezTo>
                    <a:cubicBezTo>
                      <a:pt x="4258" y="56709"/>
                      <a:pt x="2093" y="74514"/>
                      <a:pt x="2093" y="94058"/>
                    </a:cubicBezTo>
                    <a:cubicBezTo>
                      <a:pt x="2093" y="241100"/>
                      <a:pt x="86761" y="453099"/>
                      <a:pt x="259154" y="453099"/>
                    </a:cubicBezTo>
                    <a:cubicBezTo>
                      <a:pt x="431547" y="453099"/>
                      <a:pt x="516215" y="241100"/>
                      <a:pt x="516215" y="94058"/>
                    </a:cubicBezTo>
                    <a:cubicBezTo>
                      <a:pt x="516215" y="74514"/>
                      <a:pt x="514050" y="56709"/>
                      <a:pt x="510191" y="40332"/>
                    </a:cubicBezTo>
                    <a:close/>
                    <a:moveTo>
                      <a:pt x="204066" y="302765"/>
                    </a:moveTo>
                    <a:lnTo>
                      <a:pt x="314236" y="302765"/>
                    </a:lnTo>
                    <a:cubicBezTo>
                      <a:pt x="329340" y="302765"/>
                      <a:pt x="342291" y="311898"/>
                      <a:pt x="347930" y="324932"/>
                    </a:cubicBezTo>
                    <a:cubicBezTo>
                      <a:pt x="327588" y="333783"/>
                      <a:pt x="296367" y="339486"/>
                      <a:pt x="261177" y="339486"/>
                    </a:cubicBezTo>
                    <a:cubicBezTo>
                      <a:pt x="224020" y="339486"/>
                      <a:pt x="191362" y="333113"/>
                      <a:pt x="171201" y="323400"/>
                    </a:cubicBezTo>
                    <a:cubicBezTo>
                      <a:pt x="177181" y="311223"/>
                      <a:pt x="189584" y="302765"/>
                      <a:pt x="204066" y="302765"/>
                    </a:cubicBezTo>
                    <a:close/>
                  </a:path>
                </a:pathLst>
              </a:custGeom>
              <a:solidFill>
                <a:srgbClr val="A779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1" name="Vrije vorm: vorm 20">
                <a:extLst>
                  <a:ext uri="{FF2B5EF4-FFF2-40B4-BE49-F238E27FC236}">
                    <a16:creationId xmlns:a16="http://schemas.microsoft.com/office/drawing/2014/main" id="{61013370-5FEE-4A5F-847E-EDA9C7CF3CA9}"/>
                  </a:ext>
                </a:extLst>
              </p:cNvPr>
              <p:cNvSpPr/>
              <p:nvPr/>
            </p:nvSpPr>
            <p:spPr>
              <a:xfrm>
                <a:off x="4792458" y="1924884"/>
                <a:ext cx="66969" cy="159052"/>
              </a:xfrm>
              <a:custGeom>
                <a:avLst/>
                <a:gdLst>
                  <a:gd name="connsiteX0" fmla="*/ 67505 w 66969"/>
                  <a:gd name="connsiteY0" fmla="*/ 35109 h 159051"/>
                  <a:gd name="connsiteX1" fmla="*/ 49144 w 66969"/>
                  <a:gd name="connsiteY1" fmla="*/ 157001 h 159051"/>
                  <a:gd name="connsiteX2" fmla="*/ 12420 w 66969"/>
                  <a:gd name="connsiteY2" fmla="*/ 136684 h 159051"/>
                  <a:gd name="connsiteX3" fmla="*/ 2093 w 66969"/>
                  <a:gd name="connsiteY3" fmla="*/ 2093 h 159051"/>
                  <a:gd name="connsiteX4" fmla="*/ 67505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67505" y="35109"/>
                    </a:moveTo>
                    <a:cubicBezTo>
                      <a:pt x="59854" y="57116"/>
                      <a:pt x="49144" y="157001"/>
                      <a:pt x="49144" y="157001"/>
                    </a:cubicBezTo>
                    <a:lnTo>
                      <a:pt x="12420" y="136684"/>
                    </a:lnTo>
                    <a:lnTo>
                      <a:pt x="2093" y="2093"/>
                    </a:lnTo>
                    <a:lnTo>
                      <a:pt x="67505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2" name="Vrije vorm: vorm 21">
                <a:extLst>
                  <a:ext uri="{FF2B5EF4-FFF2-40B4-BE49-F238E27FC236}">
                    <a16:creationId xmlns:a16="http://schemas.microsoft.com/office/drawing/2014/main" id="{0A61F0AC-BDB1-4204-9C74-46A9FB188455}"/>
                  </a:ext>
                </a:extLst>
              </p:cNvPr>
              <p:cNvSpPr/>
              <p:nvPr/>
            </p:nvSpPr>
            <p:spPr>
              <a:xfrm>
                <a:off x="5261825" y="1924884"/>
                <a:ext cx="66969" cy="159052"/>
              </a:xfrm>
              <a:custGeom>
                <a:avLst/>
                <a:gdLst>
                  <a:gd name="connsiteX0" fmla="*/ 2093 w 66969"/>
                  <a:gd name="connsiteY0" fmla="*/ 35109 h 159051"/>
                  <a:gd name="connsiteX1" fmla="*/ 20453 w 66969"/>
                  <a:gd name="connsiteY1" fmla="*/ 157001 h 159051"/>
                  <a:gd name="connsiteX2" fmla="*/ 57178 w 66969"/>
                  <a:gd name="connsiteY2" fmla="*/ 136684 h 159051"/>
                  <a:gd name="connsiteX3" fmla="*/ 67505 w 66969"/>
                  <a:gd name="connsiteY3" fmla="*/ 2093 h 159051"/>
                  <a:gd name="connsiteX4" fmla="*/ 2093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2093" y="35109"/>
                    </a:moveTo>
                    <a:cubicBezTo>
                      <a:pt x="9744" y="57116"/>
                      <a:pt x="20453" y="157001"/>
                      <a:pt x="20453" y="157001"/>
                    </a:cubicBezTo>
                    <a:lnTo>
                      <a:pt x="57178" y="136684"/>
                    </a:lnTo>
                    <a:lnTo>
                      <a:pt x="67505" y="2093"/>
                    </a:lnTo>
                    <a:lnTo>
                      <a:pt x="2093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3" name="Vrije vorm: vorm 22">
                <a:extLst>
                  <a:ext uri="{FF2B5EF4-FFF2-40B4-BE49-F238E27FC236}">
                    <a16:creationId xmlns:a16="http://schemas.microsoft.com/office/drawing/2014/main" id="{9B69EE8A-8B19-4654-992F-6030CF7EB4BB}"/>
                  </a:ext>
                </a:extLst>
              </p:cNvPr>
              <p:cNvSpPr/>
              <p:nvPr/>
            </p:nvSpPr>
            <p:spPr>
              <a:xfrm>
                <a:off x="4582445" y="2353665"/>
                <a:ext cx="957101" cy="371121"/>
              </a:xfrm>
              <a:custGeom>
                <a:avLst/>
                <a:gdLst>
                  <a:gd name="connsiteX0" fmla="*/ 901813 w 957101"/>
                  <a:gd name="connsiteY0" fmla="*/ 370878 h 371120"/>
                  <a:gd name="connsiteX1" fmla="*/ 956897 w 957101"/>
                  <a:gd name="connsiteY1" fmla="*/ 315793 h 371120"/>
                  <a:gd name="connsiteX2" fmla="*/ 956897 w 957101"/>
                  <a:gd name="connsiteY2" fmla="*/ 230514 h 371120"/>
                  <a:gd name="connsiteX3" fmla="*/ 816993 w 957101"/>
                  <a:gd name="connsiteY3" fmla="*/ 38851 h 371120"/>
                  <a:gd name="connsiteX4" fmla="*/ 702119 w 957101"/>
                  <a:gd name="connsiteY4" fmla="*/ 2093 h 371120"/>
                  <a:gd name="connsiteX5" fmla="*/ 479497 w 957101"/>
                  <a:gd name="connsiteY5" fmla="*/ 113817 h 371120"/>
                  <a:gd name="connsiteX6" fmla="*/ 256874 w 957101"/>
                  <a:gd name="connsiteY6" fmla="*/ 2093 h 371120"/>
                  <a:gd name="connsiteX7" fmla="*/ 141997 w 957101"/>
                  <a:gd name="connsiteY7" fmla="*/ 38851 h 371120"/>
                  <a:gd name="connsiteX8" fmla="*/ 2093 w 957101"/>
                  <a:gd name="connsiteY8" fmla="*/ 230514 h 371120"/>
                  <a:gd name="connsiteX9" fmla="*/ 2093 w 957101"/>
                  <a:gd name="connsiteY9" fmla="*/ 315793 h 371120"/>
                  <a:gd name="connsiteX10" fmla="*/ 57178 w 957101"/>
                  <a:gd name="connsiteY10" fmla="*/ 370878 h 371120"/>
                  <a:gd name="connsiteX11" fmla="*/ 901813 w 957101"/>
                  <a:gd name="connsiteY11" fmla="*/ 370878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7101" h="371120">
                    <a:moveTo>
                      <a:pt x="901813" y="370878"/>
                    </a:moveTo>
                    <a:cubicBezTo>
                      <a:pt x="932236" y="370878"/>
                      <a:pt x="956897" y="346217"/>
                      <a:pt x="956897" y="315793"/>
                    </a:cubicBezTo>
                    <a:lnTo>
                      <a:pt x="956897" y="230514"/>
                    </a:lnTo>
                    <a:cubicBezTo>
                      <a:pt x="956897" y="149721"/>
                      <a:pt x="893941" y="63470"/>
                      <a:pt x="816993" y="38851"/>
                    </a:cubicBezTo>
                    <a:lnTo>
                      <a:pt x="702119" y="2093"/>
                    </a:lnTo>
                    <a:cubicBezTo>
                      <a:pt x="640315" y="49351"/>
                      <a:pt x="551991" y="113817"/>
                      <a:pt x="479497" y="113817"/>
                    </a:cubicBezTo>
                    <a:cubicBezTo>
                      <a:pt x="407002" y="113817"/>
                      <a:pt x="318678" y="49351"/>
                      <a:pt x="256874" y="2093"/>
                    </a:cubicBezTo>
                    <a:lnTo>
                      <a:pt x="141997" y="38851"/>
                    </a:lnTo>
                    <a:cubicBezTo>
                      <a:pt x="65049" y="63470"/>
                      <a:pt x="2093" y="149721"/>
                      <a:pt x="2093" y="230514"/>
                    </a:cubicBezTo>
                    <a:lnTo>
                      <a:pt x="2093" y="315793"/>
                    </a:lnTo>
                    <a:cubicBezTo>
                      <a:pt x="2093" y="346217"/>
                      <a:pt x="26754" y="370878"/>
                      <a:pt x="57178" y="370878"/>
                    </a:cubicBezTo>
                    <a:lnTo>
                      <a:pt x="901813" y="370878"/>
                    </a:ln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4" name="Vrije vorm: vorm 23">
                <a:extLst>
                  <a:ext uri="{FF2B5EF4-FFF2-40B4-BE49-F238E27FC236}">
                    <a16:creationId xmlns:a16="http://schemas.microsoft.com/office/drawing/2014/main" id="{694F673A-D587-45B6-874E-6783F5F7C6A1}"/>
                  </a:ext>
                </a:extLst>
              </p:cNvPr>
              <p:cNvSpPr/>
              <p:nvPr/>
            </p:nvSpPr>
            <p:spPr>
              <a:xfrm>
                <a:off x="5023125" y="2465387"/>
                <a:ext cx="75340" cy="75340"/>
              </a:xfrm>
              <a:custGeom>
                <a:avLst/>
                <a:gdLst>
                  <a:gd name="connsiteX0" fmla="*/ 75538 w 75340"/>
                  <a:gd name="connsiteY0" fmla="*/ 57178 h 75340"/>
                  <a:gd name="connsiteX1" fmla="*/ 57178 w 75340"/>
                  <a:gd name="connsiteY1" fmla="*/ 75538 h 75340"/>
                  <a:gd name="connsiteX2" fmla="*/ 20454 w 75340"/>
                  <a:gd name="connsiteY2" fmla="*/ 75538 h 75340"/>
                  <a:gd name="connsiteX3" fmla="*/ 2093 w 75340"/>
                  <a:gd name="connsiteY3" fmla="*/ 57178 h 75340"/>
                  <a:gd name="connsiteX4" fmla="*/ 2093 w 75340"/>
                  <a:gd name="connsiteY4" fmla="*/ 20454 h 75340"/>
                  <a:gd name="connsiteX5" fmla="*/ 20454 w 75340"/>
                  <a:gd name="connsiteY5" fmla="*/ 2093 h 75340"/>
                  <a:gd name="connsiteX6" fmla="*/ 57178 w 75340"/>
                  <a:gd name="connsiteY6" fmla="*/ 2093 h 75340"/>
                  <a:gd name="connsiteX7" fmla="*/ 75538 w 75340"/>
                  <a:gd name="connsiteY7" fmla="*/ 20454 h 75340"/>
                  <a:gd name="connsiteX8" fmla="*/ 75538 w 75340"/>
                  <a:gd name="connsiteY8" fmla="*/ 57178 h 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40" h="75340">
                    <a:moveTo>
                      <a:pt x="75538" y="57178"/>
                    </a:moveTo>
                    <a:cubicBezTo>
                      <a:pt x="75538" y="67276"/>
                      <a:pt x="67276" y="75538"/>
                      <a:pt x="57178" y="75538"/>
                    </a:cubicBezTo>
                    <a:lnTo>
                      <a:pt x="20454" y="75538"/>
                    </a:lnTo>
                    <a:cubicBezTo>
                      <a:pt x="10355" y="75538"/>
                      <a:pt x="2093" y="67276"/>
                      <a:pt x="2093" y="57178"/>
                    </a:cubicBezTo>
                    <a:lnTo>
                      <a:pt x="2093" y="20454"/>
                    </a:lnTo>
                    <a:cubicBezTo>
                      <a:pt x="2093" y="10355"/>
                      <a:pt x="10355" y="2093"/>
                      <a:pt x="20454" y="2093"/>
                    </a:cubicBezTo>
                    <a:lnTo>
                      <a:pt x="57178" y="2093"/>
                    </a:lnTo>
                    <a:cubicBezTo>
                      <a:pt x="67276" y="2093"/>
                      <a:pt x="75538" y="10355"/>
                      <a:pt x="75538" y="20454"/>
                    </a:cubicBezTo>
                    <a:lnTo>
                      <a:pt x="75538" y="5717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5" name="Vrije vorm: vorm 24">
                <a:extLst>
                  <a:ext uri="{FF2B5EF4-FFF2-40B4-BE49-F238E27FC236}">
                    <a16:creationId xmlns:a16="http://schemas.microsoft.com/office/drawing/2014/main" id="{C1443119-6159-423C-9B16-6F259775F719}"/>
                  </a:ext>
                </a:extLst>
              </p:cNvPr>
              <p:cNvSpPr/>
              <p:nvPr/>
            </p:nvSpPr>
            <p:spPr>
              <a:xfrm>
                <a:off x="5041485" y="2612281"/>
                <a:ext cx="39065" cy="39065"/>
              </a:xfrm>
              <a:custGeom>
                <a:avLst/>
                <a:gdLst>
                  <a:gd name="connsiteX0" fmla="*/ 38814 w 39065"/>
                  <a:gd name="connsiteY0" fmla="*/ 20454 h 39065"/>
                  <a:gd name="connsiteX1" fmla="*/ 20453 w 39065"/>
                  <a:gd name="connsiteY1" fmla="*/ 38814 h 39065"/>
                  <a:gd name="connsiteX2" fmla="*/ 2093 w 39065"/>
                  <a:gd name="connsiteY2" fmla="*/ 20454 h 39065"/>
                  <a:gd name="connsiteX3" fmla="*/ 20453 w 39065"/>
                  <a:gd name="connsiteY3" fmla="*/ 2093 h 39065"/>
                  <a:gd name="connsiteX4" fmla="*/ 38814 w 39065"/>
                  <a:gd name="connsiteY4" fmla="*/ 20454 h 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65" h="39065">
                    <a:moveTo>
                      <a:pt x="38814" y="20454"/>
                    </a:moveTo>
                    <a:cubicBezTo>
                      <a:pt x="38814" y="30594"/>
                      <a:pt x="30594" y="38814"/>
                      <a:pt x="20453" y="38814"/>
                    </a:cubicBezTo>
                    <a:cubicBezTo>
                      <a:pt x="10313" y="38814"/>
                      <a:pt x="2093" y="30594"/>
                      <a:pt x="2093" y="20454"/>
                    </a:cubicBezTo>
                    <a:cubicBezTo>
                      <a:pt x="2093" y="10313"/>
                      <a:pt x="10313" y="2093"/>
                      <a:pt x="20453" y="2093"/>
                    </a:cubicBezTo>
                    <a:cubicBezTo>
                      <a:pt x="30594" y="2093"/>
                      <a:pt x="38814" y="10313"/>
                      <a:pt x="38814" y="20454"/>
                    </a:cubicBez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6" name="Vrije vorm: vorm 25">
                <a:extLst>
                  <a:ext uri="{FF2B5EF4-FFF2-40B4-BE49-F238E27FC236}">
                    <a16:creationId xmlns:a16="http://schemas.microsoft.com/office/drawing/2014/main" id="{FC742937-D9CD-4174-8991-D10D2A1F23C6}"/>
                  </a:ext>
                </a:extLst>
              </p:cNvPr>
              <p:cNvSpPr/>
              <p:nvPr/>
            </p:nvSpPr>
            <p:spPr>
              <a:xfrm>
                <a:off x="4821146" y="2307071"/>
                <a:ext cx="242763" cy="242763"/>
              </a:xfrm>
              <a:custGeom>
                <a:avLst/>
                <a:gdLst>
                  <a:gd name="connsiteX0" fmla="*/ 240793 w 242763"/>
                  <a:gd name="connsiteY0" fmla="*/ 160409 h 242763"/>
                  <a:gd name="connsiteX1" fmla="*/ 164181 w 242763"/>
                  <a:gd name="connsiteY1" fmla="*/ 237021 h 242763"/>
                  <a:gd name="connsiteX2" fmla="*/ 136346 w 242763"/>
                  <a:gd name="connsiteY2" fmla="*/ 234837 h 242763"/>
                  <a:gd name="connsiteX3" fmla="*/ 2093 w 242763"/>
                  <a:gd name="connsiteY3" fmla="*/ 50236 h 242763"/>
                  <a:gd name="connsiteX4" fmla="*/ 44858 w 242763"/>
                  <a:gd name="connsiteY4" fmla="*/ 7471 h 242763"/>
                  <a:gd name="connsiteX5" fmla="*/ 70125 w 242763"/>
                  <a:gd name="connsiteY5" fmla="*/ 6807 h 242763"/>
                  <a:gd name="connsiteX6" fmla="*/ 2407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40793" y="160409"/>
                    </a:moveTo>
                    <a:lnTo>
                      <a:pt x="164181" y="237021"/>
                    </a:lnTo>
                    <a:cubicBezTo>
                      <a:pt x="156203" y="244999"/>
                      <a:pt x="142985" y="243961"/>
                      <a:pt x="136346" y="234837"/>
                    </a:cubicBezTo>
                    <a:lnTo>
                      <a:pt x="2093" y="50236"/>
                    </a:lnTo>
                    <a:lnTo>
                      <a:pt x="44858" y="7471"/>
                    </a:lnTo>
                    <a:cubicBezTo>
                      <a:pt x="51764" y="564"/>
                      <a:pt x="62867" y="274"/>
                      <a:pt x="70125" y="6807"/>
                    </a:cubicBezTo>
                    <a:lnTo>
                      <a:pt x="2407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7" name="Vrije vorm: vorm 26">
                <a:extLst>
                  <a:ext uri="{FF2B5EF4-FFF2-40B4-BE49-F238E27FC236}">
                    <a16:creationId xmlns:a16="http://schemas.microsoft.com/office/drawing/2014/main" id="{65F4BA18-1FED-458C-AB4C-BEEA8E554069}"/>
                  </a:ext>
                </a:extLst>
              </p:cNvPr>
              <p:cNvSpPr/>
              <p:nvPr/>
            </p:nvSpPr>
            <p:spPr>
              <a:xfrm>
                <a:off x="5059846" y="2307071"/>
                <a:ext cx="242763" cy="242763"/>
              </a:xfrm>
              <a:custGeom>
                <a:avLst/>
                <a:gdLst>
                  <a:gd name="connsiteX0" fmla="*/ 2093 w 242763"/>
                  <a:gd name="connsiteY0" fmla="*/ 160409 h 242763"/>
                  <a:gd name="connsiteX1" fmla="*/ 78706 w 242763"/>
                  <a:gd name="connsiteY1" fmla="*/ 237021 h 242763"/>
                  <a:gd name="connsiteX2" fmla="*/ 106540 w 242763"/>
                  <a:gd name="connsiteY2" fmla="*/ 234837 h 242763"/>
                  <a:gd name="connsiteX3" fmla="*/ 240793 w 242763"/>
                  <a:gd name="connsiteY3" fmla="*/ 50236 h 242763"/>
                  <a:gd name="connsiteX4" fmla="*/ 198028 w 242763"/>
                  <a:gd name="connsiteY4" fmla="*/ 7471 h 242763"/>
                  <a:gd name="connsiteX5" fmla="*/ 172761 w 242763"/>
                  <a:gd name="connsiteY5" fmla="*/ 6807 h 242763"/>
                  <a:gd name="connsiteX6" fmla="*/ 20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093" y="160409"/>
                    </a:moveTo>
                    <a:lnTo>
                      <a:pt x="78706" y="237021"/>
                    </a:lnTo>
                    <a:cubicBezTo>
                      <a:pt x="86683" y="244999"/>
                      <a:pt x="99901" y="243961"/>
                      <a:pt x="106540" y="234837"/>
                    </a:cubicBezTo>
                    <a:lnTo>
                      <a:pt x="240793" y="50236"/>
                    </a:lnTo>
                    <a:lnTo>
                      <a:pt x="198028" y="7471"/>
                    </a:lnTo>
                    <a:cubicBezTo>
                      <a:pt x="191122" y="564"/>
                      <a:pt x="180019" y="274"/>
                      <a:pt x="172761" y="6807"/>
                    </a:cubicBezTo>
                    <a:lnTo>
                      <a:pt x="20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8" name="Vrije vorm: vorm 27">
                <a:extLst>
                  <a:ext uri="{FF2B5EF4-FFF2-40B4-BE49-F238E27FC236}">
                    <a16:creationId xmlns:a16="http://schemas.microsoft.com/office/drawing/2014/main" id="{673DC935-F908-4DC2-BB18-4DE96C76AB28}"/>
                  </a:ext>
                </a:extLst>
              </p:cNvPr>
              <p:cNvSpPr/>
              <p:nvPr/>
            </p:nvSpPr>
            <p:spPr>
              <a:xfrm>
                <a:off x="5023125" y="2528505"/>
                <a:ext cx="75340" cy="198117"/>
              </a:xfrm>
              <a:custGeom>
                <a:avLst/>
                <a:gdLst>
                  <a:gd name="connsiteX0" fmla="*/ 64042 w 75340"/>
                  <a:gd name="connsiteY0" fmla="*/ 2093 h 198117"/>
                  <a:gd name="connsiteX1" fmla="*/ 38814 w 75340"/>
                  <a:gd name="connsiteY1" fmla="*/ 12420 h 198117"/>
                  <a:gd name="connsiteX2" fmla="*/ 13589 w 75340"/>
                  <a:gd name="connsiteY2" fmla="*/ 2093 h 198117"/>
                  <a:gd name="connsiteX3" fmla="*/ 2093 w 75340"/>
                  <a:gd name="connsiteY3" fmla="*/ 196038 h 198117"/>
                  <a:gd name="connsiteX4" fmla="*/ 38814 w 75340"/>
                  <a:gd name="connsiteY4" fmla="*/ 196038 h 198117"/>
                  <a:gd name="connsiteX5" fmla="*/ 75538 w 75340"/>
                  <a:gd name="connsiteY5" fmla="*/ 196038 h 19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340" h="198117">
                    <a:moveTo>
                      <a:pt x="64042" y="2093"/>
                    </a:moveTo>
                    <a:lnTo>
                      <a:pt x="38814" y="12420"/>
                    </a:lnTo>
                    <a:lnTo>
                      <a:pt x="13589" y="2093"/>
                    </a:lnTo>
                    <a:lnTo>
                      <a:pt x="2093" y="196038"/>
                    </a:lnTo>
                    <a:lnTo>
                      <a:pt x="38814" y="196038"/>
                    </a:lnTo>
                    <a:lnTo>
                      <a:pt x="75538" y="19603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9" name="Vrije vorm: vorm 28">
                <a:extLst>
                  <a:ext uri="{FF2B5EF4-FFF2-40B4-BE49-F238E27FC236}">
                    <a16:creationId xmlns:a16="http://schemas.microsoft.com/office/drawing/2014/main" id="{2DEF193D-FC34-4033-920B-181000DBEB3A}"/>
                  </a:ext>
                </a:extLst>
              </p:cNvPr>
              <p:cNvSpPr/>
              <p:nvPr/>
            </p:nvSpPr>
            <p:spPr>
              <a:xfrm>
                <a:off x="5298547" y="2355217"/>
                <a:ext cx="186956" cy="111615"/>
              </a:xfrm>
              <a:custGeom>
                <a:avLst/>
                <a:gdLst>
                  <a:gd name="connsiteX0" fmla="*/ 2093 w 186955"/>
                  <a:gd name="connsiteY0" fmla="*/ 2093 h 111615"/>
                  <a:gd name="connsiteX1" fmla="*/ 185711 w 186955"/>
                  <a:gd name="connsiteY1" fmla="*/ 57178 h 111615"/>
                  <a:gd name="connsiteX2" fmla="*/ 167348 w 186955"/>
                  <a:gd name="connsiteY2" fmla="*/ 112263 h 111615"/>
                  <a:gd name="connsiteX3" fmla="*/ 38817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2093" y="2093"/>
                    </a:moveTo>
                    <a:lnTo>
                      <a:pt x="185711" y="57178"/>
                    </a:lnTo>
                    <a:lnTo>
                      <a:pt x="167348" y="112263"/>
                    </a:lnTo>
                    <a:lnTo>
                      <a:pt x="38817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0" name="Vrije vorm: vorm 29">
                <a:extLst>
                  <a:ext uri="{FF2B5EF4-FFF2-40B4-BE49-F238E27FC236}">
                    <a16:creationId xmlns:a16="http://schemas.microsoft.com/office/drawing/2014/main" id="{675030BD-21B5-4439-9F9A-6CD8BD726624}"/>
                  </a:ext>
                </a:extLst>
              </p:cNvPr>
              <p:cNvSpPr/>
              <p:nvPr/>
            </p:nvSpPr>
            <p:spPr>
              <a:xfrm>
                <a:off x="5423458" y="2398250"/>
                <a:ext cx="39065" cy="64179"/>
              </a:xfrm>
              <a:custGeom>
                <a:avLst/>
                <a:gdLst>
                  <a:gd name="connsiteX0" fmla="*/ 38217 w 39065"/>
                  <a:gd name="connsiteY0" fmla="*/ 7369 h 64178"/>
                  <a:gd name="connsiteX1" fmla="*/ 20629 w 39065"/>
                  <a:gd name="connsiteY1" fmla="*/ 2093 h 64178"/>
                  <a:gd name="connsiteX2" fmla="*/ 2093 w 39065"/>
                  <a:gd name="connsiteY2" fmla="*/ 57702 h 64178"/>
                  <a:gd name="connsiteX3" fmla="*/ 19756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217" y="7369"/>
                    </a:moveTo>
                    <a:lnTo>
                      <a:pt x="20629" y="2093"/>
                    </a:lnTo>
                    <a:lnTo>
                      <a:pt x="2093" y="57702"/>
                    </a:lnTo>
                    <a:lnTo>
                      <a:pt x="19756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1" name="Vrije vorm: vorm 30">
                <a:extLst>
                  <a:ext uri="{FF2B5EF4-FFF2-40B4-BE49-F238E27FC236}">
                    <a16:creationId xmlns:a16="http://schemas.microsoft.com/office/drawing/2014/main" id="{FF2842D2-48AB-48C0-A637-3F14FEA8DD29}"/>
                  </a:ext>
                </a:extLst>
              </p:cNvPr>
              <p:cNvSpPr/>
              <p:nvPr/>
            </p:nvSpPr>
            <p:spPr>
              <a:xfrm>
                <a:off x="5392144" y="2388900"/>
                <a:ext cx="39065" cy="64179"/>
              </a:xfrm>
              <a:custGeom>
                <a:avLst/>
                <a:gdLst>
                  <a:gd name="connsiteX0" fmla="*/ 38357 w 39065"/>
                  <a:gd name="connsiteY0" fmla="*/ 7369 h 64178"/>
                  <a:gd name="connsiteX1" fmla="*/ 20766 w 39065"/>
                  <a:gd name="connsiteY1" fmla="*/ 2093 h 64178"/>
                  <a:gd name="connsiteX2" fmla="*/ 2093 w 39065"/>
                  <a:gd name="connsiteY2" fmla="*/ 58107 h 64178"/>
                  <a:gd name="connsiteX3" fmla="*/ 19759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357" y="7369"/>
                    </a:moveTo>
                    <a:lnTo>
                      <a:pt x="20766" y="2093"/>
                    </a:lnTo>
                    <a:lnTo>
                      <a:pt x="2093" y="58107"/>
                    </a:lnTo>
                    <a:lnTo>
                      <a:pt x="19759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2" name="Vrije vorm: vorm 31">
                <a:extLst>
                  <a:ext uri="{FF2B5EF4-FFF2-40B4-BE49-F238E27FC236}">
                    <a16:creationId xmlns:a16="http://schemas.microsoft.com/office/drawing/2014/main" id="{D3CB4D62-F49C-4B42-A55E-72A969937CDB}"/>
                  </a:ext>
                </a:extLst>
              </p:cNvPr>
              <p:cNvSpPr/>
              <p:nvPr/>
            </p:nvSpPr>
            <p:spPr>
              <a:xfrm>
                <a:off x="4637404" y="2355217"/>
                <a:ext cx="186956" cy="111615"/>
              </a:xfrm>
              <a:custGeom>
                <a:avLst/>
                <a:gdLst>
                  <a:gd name="connsiteX0" fmla="*/ 185708 w 186955"/>
                  <a:gd name="connsiteY0" fmla="*/ 2093 h 111615"/>
                  <a:gd name="connsiteX1" fmla="*/ 2093 w 186955"/>
                  <a:gd name="connsiteY1" fmla="*/ 57178 h 111615"/>
                  <a:gd name="connsiteX2" fmla="*/ 20454 w 186955"/>
                  <a:gd name="connsiteY2" fmla="*/ 112263 h 111615"/>
                  <a:gd name="connsiteX3" fmla="*/ 148984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185708" y="2093"/>
                    </a:moveTo>
                    <a:lnTo>
                      <a:pt x="2093" y="57178"/>
                    </a:lnTo>
                    <a:lnTo>
                      <a:pt x="20454" y="112263"/>
                    </a:lnTo>
                    <a:lnTo>
                      <a:pt x="148984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3" name="Vrije vorm: vorm 32">
                <a:extLst>
                  <a:ext uri="{FF2B5EF4-FFF2-40B4-BE49-F238E27FC236}">
                    <a16:creationId xmlns:a16="http://schemas.microsoft.com/office/drawing/2014/main" id="{839F29B4-A9DF-4B7C-B427-95B919E14005}"/>
                  </a:ext>
                </a:extLst>
              </p:cNvPr>
              <p:cNvSpPr/>
              <p:nvPr/>
            </p:nvSpPr>
            <p:spPr>
              <a:xfrm>
                <a:off x="4659984" y="239825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220 w 39065"/>
                  <a:gd name="connsiteY2" fmla="*/ 57702 h 64178"/>
                  <a:gd name="connsiteX3" fmla="*/ 20554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220" y="57702"/>
                    </a:lnTo>
                    <a:lnTo>
                      <a:pt x="20554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4" name="Vrije vorm: vorm 33">
                <a:extLst>
                  <a:ext uri="{FF2B5EF4-FFF2-40B4-BE49-F238E27FC236}">
                    <a16:creationId xmlns:a16="http://schemas.microsoft.com/office/drawing/2014/main" id="{1E7E151F-8F4D-4905-9119-41C228C6A72A}"/>
                  </a:ext>
                </a:extLst>
              </p:cNvPr>
              <p:cNvSpPr/>
              <p:nvPr/>
            </p:nvSpPr>
            <p:spPr>
              <a:xfrm>
                <a:off x="4691161" y="238890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354 w 39065"/>
                  <a:gd name="connsiteY2" fmla="*/ 58107 h 64178"/>
                  <a:gd name="connsiteX3" fmla="*/ 20688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354" y="58107"/>
                    </a:lnTo>
                    <a:lnTo>
                      <a:pt x="20688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5" name="Vrije vorm: vorm 34">
                <a:extLst>
                  <a:ext uri="{FF2B5EF4-FFF2-40B4-BE49-F238E27FC236}">
                    <a16:creationId xmlns:a16="http://schemas.microsoft.com/office/drawing/2014/main" id="{E1EE7B3B-98D1-4D72-8FED-1C0A21789F90}"/>
                  </a:ext>
                </a:extLst>
              </p:cNvPr>
              <p:cNvSpPr/>
              <p:nvPr/>
            </p:nvSpPr>
            <p:spPr>
              <a:xfrm>
                <a:off x="4692618" y="1547306"/>
                <a:ext cx="736661" cy="371121"/>
              </a:xfrm>
              <a:custGeom>
                <a:avLst/>
                <a:gdLst>
                  <a:gd name="connsiteX0" fmla="*/ 736555 w 736660"/>
                  <a:gd name="connsiteY0" fmla="*/ 240793 h 371120"/>
                  <a:gd name="connsiteX1" fmla="*/ 369324 w 736660"/>
                  <a:gd name="connsiteY1" fmla="*/ 369324 h 371120"/>
                  <a:gd name="connsiteX2" fmla="*/ 2093 w 736660"/>
                  <a:gd name="connsiteY2" fmla="*/ 240793 h 371120"/>
                  <a:gd name="connsiteX3" fmla="*/ 369321 w 736660"/>
                  <a:gd name="connsiteY3" fmla="*/ 2093 h 371120"/>
                  <a:gd name="connsiteX4" fmla="*/ 736555 w 736660"/>
                  <a:gd name="connsiteY4" fmla="*/ 240793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660" h="371120">
                    <a:moveTo>
                      <a:pt x="736555" y="240793"/>
                    </a:moveTo>
                    <a:cubicBezTo>
                      <a:pt x="736555" y="342201"/>
                      <a:pt x="572140" y="369324"/>
                      <a:pt x="369324" y="369324"/>
                    </a:cubicBezTo>
                    <a:cubicBezTo>
                      <a:pt x="166508" y="369324"/>
                      <a:pt x="2093" y="342201"/>
                      <a:pt x="2093" y="240793"/>
                    </a:cubicBezTo>
                    <a:cubicBezTo>
                      <a:pt x="2093" y="139385"/>
                      <a:pt x="166505" y="2093"/>
                      <a:pt x="369321" y="2093"/>
                    </a:cubicBezTo>
                    <a:cubicBezTo>
                      <a:pt x="572137" y="2093"/>
                      <a:pt x="736555" y="139385"/>
                      <a:pt x="736555" y="240793"/>
                    </a:cubicBez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6" name="Vrije vorm: vorm 35">
                <a:extLst>
                  <a:ext uri="{FF2B5EF4-FFF2-40B4-BE49-F238E27FC236}">
                    <a16:creationId xmlns:a16="http://schemas.microsoft.com/office/drawing/2014/main" id="{C8529834-4DAF-4907-A599-E90140FCCA0A}"/>
                  </a:ext>
                </a:extLst>
              </p:cNvPr>
              <p:cNvSpPr/>
              <p:nvPr/>
            </p:nvSpPr>
            <p:spPr>
              <a:xfrm>
                <a:off x="4784421" y="1841092"/>
                <a:ext cx="552496" cy="150681"/>
              </a:xfrm>
              <a:custGeom>
                <a:avLst/>
                <a:gdLst>
                  <a:gd name="connsiteX0" fmla="*/ 552942 w 552495"/>
                  <a:gd name="connsiteY0" fmla="*/ 75538 h 150680"/>
                  <a:gd name="connsiteX1" fmla="*/ 277517 w 552495"/>
                  <a:gd name="connsiteY1" fmla="*/ 148984 h 150680"/>
                  <a:gd name="connsiteX2" fmla="*/ 2093 w 552495"/>
                  <a:gd name="connsiteY2" fmla="*/ 75538 h 150680"/>
                  <a:gd name="connsiteX3" fmla="*/ 277517 w 552495"/>
                  <a:gd name="connsiteY3" fmla="*/ 2093 h 150680"/>
                  <a:gd name="connsiteX4" fmla="*/ 552942 w 552495"/>
                  <a:gd name="connsiteY4" fmla="*/ 75538 h 1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95" h="150680">
                    <a:moveTo>
                      <a:pt x="552942" y="75538"/>
                    </a:moveTo>
                    <a:cubicBezTo>
                      <a:pt x="552942" y="116101"/>
                      <a:pt x="429630" y="148984"/>
                      <a:pt x="277517" y="148984"/>
                    </a:cubicBezTo>
                    <a:cubicBezTo>
                      <a:pt x="125405" y="148984"/>
                      <a:pt x="2093" y="116101"/>
                      <a:pt x="2093" y="75538"/>
                    </a:cubicBezTo>
                    <a:cubicBezTo>
                      <a:pt x="2093" y="34976"/>
                      <a:pt x="125405" y="2093"/>
                      <a:pt x="277517" y="2093"/>
                    </a:cubicBezTo>
                    <a:cubicBezTo>
                      <a:pt x="429630" y="2093"/>
                      <a:pt x="552942" y="34976"/>
                      <a:pt x="552942" y="75538"/>
                    </a:cubicBezTo>
                    <a:close/>
                  </a:path>
                </a:pathLst>
              </a:custGeom>
              <a:solidFill>
                <a:srgbClr val="29394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7" name="Vrije vorm: vorm 36">
                <a:extLst>
                  <a:ext uri="{FF2B5EF4-FFF2-40B4-BE49-F238E27FC236}">
                    <a16:creationId xmlns:a16="http://schemas.microsoft.com/office/drawing/2014/main" id="{3048603A-BDF4-477E-9150-DE44F918F1C0}"/>
                  </a:ext>
                </a:extLst>
              </p:cNvPr>
              <p:cNvSpPr/>
              <p:nvPr/>
            </p:nvSpPr>
            <p:spPr>
              <a:xfrm>
                <a:off x="4784421" y="1800999"/>
                <a:ext cx="552496" cy="117196"/>
              </a:xfrm>
              <a:custGeom>
                <a:avLst/>
                <a:gdLst>
                  <a:gd name="connsiteX0" fmla="*/ 2093 w 552495"/>
                  <a:gd name="connsiteY0" fmla="*/ 50849 h 117196"/>
                  <a:gd name="connsiteX1" fmla="*/ 2093 w 552495"/>
                  <a:gd name="connsiteY1" fmla="*/ 115631 h 117196"/>
                  <a:gd name="connsiteX2" fmla="*/ 277518 w 552495"/>
                  <a:gd name="connsiteY2" fmla="*/ 98021 h 117196"/>
                  <a:gd name="connsiteX3" fmla="*/ 552942 w 552495"/>
                  <a:gd name="connsiteY3" fmla="*/ 115631 h 117196"/>
                  <a:gd name="connsiteX4" fmla="*/ 552942 w 552495"/>
                  <a:gd name="connsiteY4" fmla="*/ 50849 h 117196"/>
                  <a:gd name="connsiteX5" fmla="*/ 277518 w 552495"/>
                  <a:gd name="connsiteY5" fmla="*/ 2093 h 117196"/>
                  <a:gd name="connsiteX6" fmla="*/ 2093 w 552495"/>
                  <a:gd name="connsiteY6" fmla="*/ 50849 h 11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117196">
                    <a:moveTo>
                      <a:pt x="2093" y="50849"/>
                    </a:moveTo>
                    <a:lnTo>
                      <a:pt x="2093" y="115631"/>
                    </a:lnTo>
                    <a:cubicBezTo>
                      <a:pt x="62248" y="105002"/>
                      <a:pt x="163123" y="98021"/>
                      <a:pt x="277518" y="98021"/>
                    </a:cubicBezTo>
                    <a:cubicBezTo>
                      <a:pt x="391912" y="98021"/>
                      <a:pt x="492787" y="105002"/>
                      <a:pt x="552942" y="115631"/>
                    </a:cubicBezTo>
                    <a:lnTo>
                      <a:pt x="552942" y="50849"/>
                    </a:lnTo>
                    <a:cubicBezTo>
                      <a:pt x="492790" y="21419"/>
                      <a:pt x="391915" y="2093"/>
                      <a:pt x="277518" y="2093"/>
                    </a:cubicBezTo>
                    <a:cubicBezTo>
                      <a:pt x="163120" y="2093"/>
                      <a:pt x="62251" y="21419"/>
                      <a:pt x="2093" y="50849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8" name="Vrije vorm: vorm 37">
                <a:extLst>
                  <a:ext uri="{FF2B5EF4-FFF2-40B4-BE49-F238E27FC236}">
                    <a16:creationId xmlns:a16="http://schemas.microsoft.com/office/drawing/2014/main" id="{C877B0B3-C81B-41B4-979B-DD1A4970569B}"/>
                  </a:ext>
                </a:extLst>
              </p:cNvPr>
              <p:cNvSpPr/>
              <p:nvPr/>
            </p:nvSpPr>
            <p:spPr>
              <a:xfrm>
                <a:off x="4784424" y="1870393"/>
                <a:ext cx="552496" cy="47437"/>
              </a:xfrm>
              <a:custGeom>
                <a:avLst/>
                <a:gdLst>
                  <a:gd name="connsiteX0" fmla="*/ 277518 w 552495"/>
                  <a:gd name="connsiteY0" fmla="*/ 2093 h 47436"/>
                  <a:gd name="connsiteX1" fmla="*/ 2093 w 552495"/>
                  <a:gd name="connsiteY1" fmla="*/ 27452 h 47436"/>
                  <a:gd name="connsiteX2" fmla="*/ 2093 w 552495"/>
                  <a:gd name="connsiteY2" fmla="*/ 46239 h 47436"/>
                  <a:gd name="connsiteX3" fmla="*/ 277518 w 552495"/>
                  <a:gd name="connsiteY3" fmla="*/ 28629 h 47436"/>
                  <a:gd name="connsiteX4" fmla="*/ 552939 w 552495"/>
                  <a:gd name="connsiteY4" fmla="*/ 46239 h 47436"/>
                  <a:gd name="connsiteX5" fmla="*/ 552939 w 552495"/>
                  <a:gd name="connsiteY5" fmla="*/ 27452 h 47436"/>
                  <a:gd name="connsiteX6" fmla="*/ 277518 w 552495"/>
                  <a:gd name="connsiteY6" fmla="*/ 2093 h 4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47436">
                    <a:moveTo>
                      <a:pt x="277518" y="2093"/>
                    </a:moveTo>
                    <a:cubicBezTo>
                      <a:pt x="169993" y="2093"/>
                      <a:pt x="72737" y="11792"/>
                      <a:pt x="2093" y="27452"/>
                    </a:cubicBezTo>
                    <a:lnTo>
                      <a:pt x="2093" y="46239"/>
                    </a:lnTo>
                    <a:cubicBezTo>
                      <a:pt x="62248" y="35611"/>
                      <a:pt x="163123" y="28629"/>
                      <a:pt x="277518" y="28629"/>
                    </a:cubicBezTo>
                    <a:cubicBezTo>
                      <a:pt x="391912" y="28629"/>
                      <a:pt x="492787" y="35611"/>
                      <a:pt x="552939" y="46239"/>
                    </a:cubicBezTo>
                    <a:lnTo>
                      <a:pt x="552939" y="27452"/>
                    </a:lnTo>
                    <a:cubicBezTo>
                      <a:pt x="482298" y="11792"/>
                      <a:pt x="385039" y="2093"/>
                      <a:pt x="277518" y="2093"/>
                    </a:cubicBez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9" name="Vrije vorm: vorm 38">
                <a:extLst>
                  <a:ext uri="{FF2B5EF4-FFF2-40B4-BE49-F238E27FC236}">
                    <a16:creationId xmlns:a16="http://schemas.microsoft.com/office/drawing/2014/main" id="{85FC4E2E-3EF6-4CA3-8BBF-B4A143D1AEA1}"/>
                  </a:ext>
                </a:extLst>
              </p:cNvPr>
              <p:cNvSpPr/>
              <p:nvPr/>
            </p:nvSpPr>
            <p:spPr>
              <a:xfrm>
                <a:off x="4940499" y="2172852"/>
                <a:ext cx="128358" cy="66969"/>
              </a:xfrm>
              <a:custGeom>
                <a:avLst/>
                <a:gdLst>
                  <a:gd name="connsiteX0" fmla="*/ 127180 w 128357"/>
                  <a:gd name="connsiteY0" fmla="*/ 28116 h 66969"/>
                  <a:gd name="connsiteX1" fmla="*/ 88162 w 128357"/>
                  <a:gd name="connsiteY1" fmla="*/ 4258 h 66969"/>
                  <a:gd name="connsiteX2" fmla="*/ 2093 w 128357"/>
                  <a:gd name="connsiteY2" fmla="*/ 26500 h 66969"/>
                  <a:gd name="connsiteX3" fmla="*/ 26763 w 128357"/>
                  <a:gd name="connsiteY3" fmla="*/ 65295 h 66969"/>
                  <a:gd name="connsiteX4" fmla="*/ 127180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127180" y="28116"/>
                    </a:moveTo>
                    <a:cubicBezTo>
                      <a:pt x="127180" y="3870"/>
                      <a:pt x="103654" y="-1619"/>
                      <a:pt x="88162" y="4258"/>
                    </a:cubicBezTo>
                    <a:cubicBezTo>
                      <a:pt x="59759" y="15031"/>
                      <a:pt x="28487" y="45087"/>
                      <a:pt x="2093" y="26500"/>
                    </a:cubicBezTo>
                    <a:cubicBezTo>
                      <a:pt x="2093" y="26500"/>
                      <a:pt x="11273" y="65295"/>
                      <a:pt x="26763" y="65295"/>
                    </a:cubicBezTo>
                    <a:cubicBezTo>
                      <a:pt x="57744" y="65292"/>
                      <a:pt x="127180" y="69335"/>
                      <a:pt x="127180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40" name="Vrije vorm: vorm 39">
                <a:extLst>
                  <a:ext uri="{FF2B5EF4-FFF2-40B4-BE49-F238E27FC236}">
                    <a16:creationId xmlns:a16="http://schemas.microsoft.com/office/drawing/2014/main" id="{8E1B51E4-7C57-4070-9B46-952A3D08FCF7}"/>
                  </a:ext>
                </a:extLst>
              </p:cNvPr>
              <p:cNvSpPr/>
              <p:nvPr/>
            </p:nvSpPr>
            <p:spPr>
              <a:xfrm>
                <a:off x="5058161" y="2172852"/>
                <a:ext cx="128358" cy="66969"/>
              </a:xfrm>
              <a:custGeom>
                <a:avLst/>
                <a:gdLst>
                  <a:gd name="connsiteX0" fmla="*/ 2093 w 128357"/>
                  <a:gd name="connsiteY0" fmla="*/ 28116 h 66969"/>
                  <a:gd name="connsiteX1" fmla="*/ 41111 w 128357"/>
                  <a:gd name="connsiteY1" fmla="*/ 4258 h 66969"/>
                  <a:gd name="connsiteX2" fmla="*/ 127180 w 128357"/>
                  <a:gd name="connsiteY2" fmla="*/ 26500 h 66969"/>
                  <a:gd name="connsiteX3" fmla="*/ 102510 w 128357"/>
                  <a:gd name="connsiteY3" fmla="*/ 65295 h 66969"/>
                  <a:gd name="connsiteX4" fmla="*/ 2093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2093" y="28116"/>
                    </a:moveTo>
                    <a:cubicBezTo>
                      <a:pt x="2093" y="3870"/>
                      <a:pt x="25619" y="-1619"/>
                      <a:pt x="41111" y="4258"/>
                    </a:cubicBezTo>
                    <a:cubicBezTo>
                      <a:pt x="69514" y="15031"/>
                      <a:pt x="100786" y="45087"/>
                      <a:pt x="127180" y="26500"/>
                    </a:cubicBezTo>
                    <a:cubicBezTo>
                      <a:pt x="127180" y="26500"/>
                      <a:pt x="118000" y="65295"/>
                      <a:pt x="102510" y="65295"/>
                    </a:cubicBezTo>
                    <a:cubicBezTo>
                      <a:pt x="71526" y="65292"/>
                      <a:pt x="2093" y="69335"/>
                      <a:pt x="2093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41" name="Vrije vorm: vorm 40">
                <a:extLst>
                  <a:ext uri="{FF2B5EF4-FFF2-40B4-BE49-F238E27FC236}">
                    <a16:creationId xmlns:a16="http://schemas.microsoft.com/office/drawing/2014/main" id="{EBA9FCA7-010C-4B78-9FE5-EE8599E79E5B}"/>
                  </a:ext>
                </a:extLst>
              </p:cNvPr>
              <p:cNvSpPr/>
              <p:nvPr/>
            </p:nvSpPr>
            <p:spPr>
              <a:xfrm>
                <a:off x="4993895" y="1683086"/>
                <a:ext cx="131148" cy="66969"/>
              </a:xfrm>
              <a:custGeom>
                <a:avLst/>
                <a:gdLst>
                  <a:gd name="connsiteX0" fmla="*/ 66358 w 131147"/>
                  <a:gd name="connsiteY0" fmla="*/ 66358 h 66969"/>
                  <a:gd name="connsiteX1" fmla="*/ 2093 w 131147"/>
                  <a:gd name="connsiteY1" fmla="*/ 2093 h 66969"/>
                  <a:gd name="connsiteX2" fmla="*/ 20454 w 131147"/>
                  <a:gd name="connsiteY2" fmla="*/ 2093 h 66969"/>
                  <a:gd name="connsiteX3" fmla="*/ 66358 w 131147"/>
                  <a:gd name="connsiteY3" fmla="*/ 47997 h 66969"/>
                  <a:gd name="connsiteX4" fmla="*/ 112263 w 131147"/>
                  <a:gd name="connsiteY4" fmla="*/ 2093 h 66969"/>
                  <a:gd name="connsiteX5" fmla="*/ 130623 w 131147"/>
                  <a:gd name="connsiteY5" fmla="*/ 2093 h 66969"/>
                  <a:gd name="connsiteX6" fmla="*/ 66358 w 131147"/>
                  <a:gd name="connsiteY6" fmla="*/ 66358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47" h="66969">
                    <a:moveTo>
                      <a:pt x="66358" y="66358"/>
                    </a:moveTo>
                    <a:cubicBezTo>
                      <a:pt x="30920" y="66358"/>
                      <a:pt x="2093" y="37525"/>
                      <a:pt x="2093" y="2093"/>
                    </a:cubicBezTo>
                    <a:lnTo>
                      <a:pt x="20454" y="2093"/>
                    </a:lnTo>
                    <a:cubicBezTo>
                      <a:pt x="20454" y="27402"/>
                      <a:pt x="41047" y="47997"/>
                      <a:pt x="66358" y="47997"/>
                    </a:cubicBezTo>
                    <a:cubicBezTo>
                      <a:pt x="91667" y="47997"/>
                      <a:pt x="112263" y="27404"/>
                      <a:pt x="112263" y="2093"/>
                    </a:cubicBezTo>
                    <a:lnTo>
                      <a:pt x="130623" y="2093"/>
                    </a:lnTo>
                    <a:cubicBezTo>
                      <a:pt x="130623" y="37525"/>
                      <a:pt x="101796" y="66358"/>
                      <a:pt x="66358" y="66358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42" name="Vrije vorm: vorm 41">
                <a:extLst>
                  <a:ext uri="{FF2B5EF4-FFF2-40B4-BE49-F238E27FC236}">
                    <a16:creationId xmlns:a16="http://schemas.microsoft.com/office/drawing/2014/main" id="{963B8C37-E7DD-488D-A967-480E410C2687}"/>
                  </a:ext>
                </a:extLst>
              </p:cNvPr>
              <p:cNvSpPr/>
              <p:nvPr/>
            </p:nvSpPr>
            <p:spPr>
              <a:xfrm>
                <a:off x="5048980" y="1644068"/>
                <a:ext cx="22323" cy="114406"/>
              </a:xfrm>
              <a:custGeom>
                <a:avLst/>
                <a:gdLst>
                  <a:gd name="connsiteX0" fmla="*/ 2093 w 22323"/>
                  <a:gd name="connsiteY0" fmla="*/ 2093 h 114405"/>
                  <a:gd name="connsiteX1" fmla="*/ 20453 w 22323"/>
                  <a:gd name="connsiteY1" fmla="*/ 2093 h 114405"/>
                  <a:gd name="connsiteX2" fmla="*/ 20453 w 22323"/>
                  <a:gd name="connsiteY2" fmla="*/ 112667 h 114405"/>
                  <a:gd name="connsiteX3" fmla="*/ 2093 w 22323"/>
                  <a:gd name="connsiteY3" fmla="*/ 112667 h 114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23" h="114405">
                    <a:moveTo>
                      <a:pt x="2093" y="2093"/>
                    </a:moveTo>
                    <a:lnTo>
                      <a:pt x="20453" y="2093"/>
                    </a:lnTo>
                    <a:lnTo>
                      <a:pt x="20453" y="112667"/>
                    </a:lnTo>
                    <a:lnTo>
                      <a:pt x="2093" y="112667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43" name="Vrije vorm: vorm 42">
                <a:extLst>
                  <a:ext uri="{FF2B5EF4-FFF2-40B4-BE49-F238E27FC236}">
                    <a16:creationId xmlns:a16="http://schemas.microsoft.com/office/drawing/2014/main" id="{8C12777E-05C5-4E99-B300-BBEAE5CF7BBD}"/>
                  </a:ext>
                </a:extLst>
              </p:cNvPr>
              <p:cNvSpPr/>
              <p:nvPr/>
            </p:nvSpPr>
            <p:spPr>
              <a:xfrm>
                <a:off x="5030999" y="1595097"/>
                <a:ext cx="55808" cy="55808"/>
              </a:xfrm>
              <a:custGeom>
                <a:avLst/>
                <a:gdLst>
                  <a:gd name="connsiteX0" fmla="*/ 29254 w 55807"/>
                  <a:gd name="connsiteY0" fmla="*/ 56416 h 55807"/>
                  <a:gd name="connsiteX1" fmla="*/ 2093 w 55807"/>
                  <a:gd name="connsiteY1" fmla="*/ 29260 h 55807"/>
                  <a:gd name="connsiteX2" fmla="*/ 29254 w 55807"/>
                  <a:gd name="connsiteY2" fmla="*/ 2093 h 55807"/>
                  <a:gd name="connsiteX3" fmla="*/ 56416 w 55807"/>
                  <a:gd name="connsiteY3" fmla="*/ 29260 h 55807"/>
                  <a:gd name="connsiteX4" fmla="*/ 29254 w 55807"/>
                  <a:gd name="connsiteY4" fmla="*/ 56416 h 55807"/>
                  <a:gd name="connsiteX5" fmla="*/ 29254 w 55807"/>
                  <a:gd name="connsiteY5" fmla="*/ 20456 h 55807"/>
                  <a:gd name="connsiteX6" fmla="*/ 20454 w 55807"/>
                  <a:gd name="connsiteY6" fmla="*/ 29260 h 55807"/>
                  <a:gd name="connsiteX7" fmla="*/ 29254 w 55807"/>
                  <a:gd name="connsiteY7" fmla="*/ 38055 h 55807"/>
                  <a:gd name="connsiteX8" fmla="*/ 38055 w 55807"/>
                  <a:gd name="connsiteY8" fmla="*/ 29260 h 55807"/>
                  <a:gd name="connsiteX9" fmla="*/ 29254 w 55807"/>
                  <a:gd name="connsiteY9" fmla="*/ 20456 h 55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807" h="55807">
                    <a:moveTo>
                      <a:pt x="29254" y="56416"/>
                    </a:moveTo>
                    <a:cubicBezTo>
                      <a:pt x="14278" y="56416"/>
                      <a:pt x="2093" y="44230"/>
                      <a:pt x="2093" y="29260"/>
                    </a:cubicBezTo>
                    <a:cubicBezTo>
                      <a:pt x="2093" y="14278"/>
                      <a:pt x="14278" y="2093"/>
                      <a:pt x="29254" y="2093"/>
                    </a:cubicBezTo>
                    <a:cubicBezTo>
                      <a:pt x="44230" y="2093"/>
                      <a:pt x="56416" y="14278"/>
                      <a:pt x="56416" y="29260"/>
                    </a:cubicBezTo>
                    <a:cubicBezTo>
                      <a:pt x="56416" y="44233"/>
                      <a:pt x="44233" y="56416"/>
                      <a:pt x="29254" y="56416"/>
                    </a:cubicBezTo>
                    <a:close/>
                    <a:moveTo>
                      <a:pt x="29254" y="20456"/>
                    </a:moveTo>
                    <a:cubicBezTo>
                      <a:pt x="24405" y="20456"/>
                      <a:pt x="20454" y="24410"/>
                      <a:pt x="20454" y="29260"/>
                    </a:cubicBezTo>
                    <a:cubicBezTo>
                      <a:pt x="20454" y="34110"/>
                      <a:pt x="24402" y="38055"/>
                      <a:pt x="29254" y="38055"/>
                    </a:cubicBezTo>
                    <a:cubicBezTo>
                      <a:pt x="34104" y="38055"/>
                      <a:pt x="38055" y="34110"/>
                      <a:pt x="38055" y="29260"/>
                    </a:cubicBezTo>
                    <a:cubicBezTo>
                      <a:pt x="38055" y="24410"/>
                      <a:pt x="34104" y="20456"/>
                      <a:pt x="29254" y="20456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44" name="Vrije vorm: vorm 43">
                <a:extLst>
                  <a:ext uri="{FF2B5EF4-FFF2-40B4-BE49-F238E27FC236}">
                    <a16:creationId xmlns:a16="http://schemas.microsoft.com/office/drawing/2014/main" id="{73A943FB-D8AA-445D-BFE3-0B9BC081F94E}"/>
                  </a:ext>
                </a:extLst>
              </p:cNvPr>
              <p:cNvSpPr/>
              <p:nvPr/>
            </p:nvSpPr>
            <p:spPr>
              <a:xfrm>
                <a:off x="5028167" y="1658637"/>
                <a:ext cx="61388" cy="22323"/>
              </a:xfrm>
              <a:custGeom>
                <a:avLst/>
                <a:gdLst>
                  <a:gd name="connsiteX0" fmla="*/ 2093 w 61388"/>
                  <a:gd name="connsiteY0" fmla="*/ 2093 h 22323"/>
                  <a:gd name="connsiteX1" fmla="*/ 62080 w 61388"/>
                  <a:gd name="connsiteY1" fmla="*/ 2093 h 22323"/>
                  <a:gd name="connsiteX2" fmla="*/ 62080 w 61388"/>
                  <a:gd name="connsiteY2" fmla="*/ 20454 h 22323"/>
                  <a:gd name="connsiteX3" fmla="*/ 2093 w 61388"/>
                  <a:gd name="connsiteY3" fmla="*/ 20454 h 22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388" h="22323">
                    <a:moveTo>
                      <a:pt x="2093" y="2093"/>
                    </a:moveTo>
                    <a:lnTo>
                      <a:pt x="62080" y="2093"/>
                    </a:lnTo>
                    <a:lnTo>
                      <a:pt x="62080" y="20454"/>
                    </a:lnTo>
                    <a:lnTo>
                      <a:pt x="2093" y="20454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</p:grp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BF66D640-73EC-45B8-8E27-7BB0C61991A9}"/>
                </a:ext>
              </a:extLst>
            </p:cNvPr>
            <p:cNvSpPr/>
            <p:nvPr/>
          </p:nvSpPr>
          <p:spPr>
            <a:xfrm>
              <a:off x="4941888" y="2038350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C5069F9B-1E4F-4FCC-9847-6E1AA148CCB7}"/>
                </a:ext>
              </a:extLst>
            </p:cNvPr>
            <p:cNvSpPr/>
            <p:nvPr/>
          </p:nvSpPr>
          <p:spPr>
            <a:xfrm>
              <a:off x="5126038" y="2040731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pic>
        <p:nvPicPr>
          <p:cNvPr id="45" name="Graphic 44" descr="Computer">
            <a:extLst>
              <a:ext uri="{FF2B5EF4-FFF2-40B4-BE49-F238E27FC236}">
                <a16:creationId xmlns:a16="http://schemas.microsoft.com/office/drawing/2014/main" id="{FBB23902-4F75-433C-8832-F395E9E42F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0550" y="2974051"/>
            <a:ext cx="1800000" cy="1800000"/>
          </a:xfrm>
          <a:prstGeom prst="rect">
            <a:avLst/>
          </a:prstGeom>
        </p:spPr>
      </p:pic>
      <p:pic>
        <p:nvPicPr>
          <p:cNvPr id="49" name="Graphic 48" descr="Waarschuwing">
            <a:extLst>
              <a:ext uri="{FF2B5EF4-FFF2-40B4-BE49-F238E27FC236}">
                <a16:creationId xmlns:a16="http://schemas.microsoft.com/office/drawing/2014/main" id="{96E78D4D-42A6-434F-8EDF-A462248AE0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48602" y="511630"/>
            <a:ext cx="914400" cy="914400"/>
          </a:xfrm>
          <a:prstGeom prst="rect">
            <a:avLst/>
          </a:prstGeom>
        </p:spPr>
      </p:pic>
      <p:pic>
        <p:nvPicPr>
          <p:cNvPr id="51" name="Graphic 50" descr="Vuur">
            <a:extLst>
              <a:ext uri="{FF2B5EF4-FFF2-40B4-BE49-F238E27FC236}">
                <a16:creationId xmlns:a16="http://schemas.microsoft.com/office/drawing/2014/main" id="{24E0A1E6-8FCA-460A-84D5-C457AE4579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94545" y="933772"/>
            <a:ext cx="914400" cy="914400"/>
          </a:xfrm>
          <a:prstGeom prst="rect">
            <a:avLst/>
          </a:prstGeom>
        </p:spPr>
      </p:pic>
      <p:sp>
        <p:nvSpPr>
          <p:cNvPr id="52" name="Tekstvak 51">
            <a:extLst>
              <a:ext uri="{FF2B5EF4-FFF2-40B4-BE49-F238E27FC236}">
                <a16:creationId xmlns:a16="http://schemas.microsoft.com/office/drawing/2014/main" id="{612E2081-8B16-4800-84DF-9D4B448B0D45}"/>
              </a:ext>
            </a:extLst>
          </p:cNvPr>
          <p:cNvSpPr txBox="1"/>
          <p:nvPr/>
        </p:nvSpPr>
        <p:spPr>
          <a:xfrm>
            <a:off x="9420000" y="5186400"/>
            <a:ext cx="27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Level</a:t>
            </a:r>
          </a:p>
          <a:p>
            <a:pPr algn="ctr"/>
            <a:r>
              <a:rPr lang="nl-NL" sz="5400" dirty="0"/>
              <a:t>3</a:t>
            </a:r>
            <a:endParaRPr lang="nl-NL" sz="7200" dirty="0"/>
          </a:p>
          <a:p>
            <a:pPr algn="ctr" fontAlgn="ctr"/>
            <a:r>
              <a:rPr lang="nl-NL" dirty="0" err="1"/>
              <a:t>Conditional</a:t>
            </a:r>
            <a:r>
              <a:rPr lang="nl-NL" dirty="0"/>
              <a:t> </a:t>
            </a:r>
            <a:r>
              <a:rPr lang="nl-NL" dirty="0" err="1"/>
              <a:t>automation</a:t>
            </a:r>
            <a:endParaRPr lang="nl-NL" dirty="0"/>
          </a:p>
        </p:txBody>
      </p:sp>
      <p:pic>
        <p:nvPicPr>
          <p:cNvPr id="50" name="Graphic 49" descr="Verrekijker">
            <a:extLst>
              <a:ext uri="{FF2B5EF4-FFF2-40B4-BE49-F238E27FC236}">
                <a16:creationId xmlns:a16="http://schemas.microsoft.com/office/drawing/2014/main" id="{3230A785-E20C-4B54-A9A8-A22EACC04F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59979" y="33926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468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hoek 46">
            <a:extLst>
              <a:ext uri="{FF2B5EF4-FFF2-40B4-BE49-F238E27FC236}">
                <a16:creationId xmlns:a16="http://schemas.microsoft.com/office/drawing/2014/main" id="{CD4754E5-70EE-4F90-B0EA-EA8F2EB66BC6}"/>
              </a:ext>
            </a:extLst>
          </p:cNvPr>
          <p:cNvSpPr/>
          <p:nvPr/>
        </p:nvSpPr>
        <p:spPr>
          <a:xfrm>
            <a:off x="-1" y="2590800"/>
            <a:ext cx="12192001" cy="259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6" name="Rechthoek 45">
            <a:extLst>
              <a:ext uri="{FF2B5EF4-FFF2-40B4-BE49-F238E27FC236}">
                <a16:creationId xmlns:a16="http://schemas.microsoft.com/office/drawing/2014/main" id="{BAB2CD67-A062-4EC9-888B-ABB89BD8A44C}"/>
              </a:ext>
            </a:extLst>
          </p:cNvPr>
          <p:cNvSpPr/>
          <p:nvPr/>
        </p:nvSpPr>
        <p:spPr>
          <a:xfrm>
            <a:off x="-1" y="0"/>
            <a:ext cx="12192001" cy="2595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22D383F4-CF7D-4AFE-8702-751CAEC0EE8F}"/>
              </a:ext>
            </a:extLst>
          </p:cNvPr>
          <p:cNvSpPr txBox="1">
            <a:spLocks/>
          </p:cNvSpPr>
          <p:nvPr/>
        </p:nvSpPr>
        <p:spPr>
          <a:xfrm>
            <a:off x="803275" y="306228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000" dirty="0"/>
              <a:t>A</a:t>
            </a:r>
            <a:r>
              <a:rPr lang="en-GB" sz="4000" dirty="0" err="1"/>
              <a:t>utonomous</a:t>
            </a:r>
            <a:r>
              <a:rPr lang="en-GB" sz="4000" dirty="0"/>
              <a:t> shipping responsibility</a:t>
            </a:r>
          </a:p>
        </p:txBody>
      </p:sp>
      <p:pic>
        <p:nvPicPr>
          <p:cNvPr id="2" name="Picture 2" descr="Afbeeldingsresultaat voor roer">
            <a:extLst>
              <a:ext uri="{FF2B5EF4-FFF2-40B4-BE49-F238E27FC236}">
                <a16:creationId xmlns:a16="http://schemas.microsoft.com/office/drawing/2014/main" id="{FD820943-E557-4060-9C6A-C69E44FDC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027" r="92486">
                        <a14:foregroundMark x1="9081" y1="47708" x2="9081" y2="47708"/>
                        <a14:foregroundMark x1="90270" y1="48875" x2="92486" y2="48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953" y="3261238"/>
            <a:ext cx="907385" cy="117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ep 10">
            <a:extLst>
              <a:ext uri="{FF2B5EF4-FFF2-40B4-BE49-F238E27FC236}">
                <a16:creationId xmlns:a16="http://schemas.microsoft.com/office/drawing/2014/main" id="{58925FC3-4D38-4C36-84B8-97345C1FC8F2}"/>
              </a:ext>
            </a:extLst>
          </p:cNvPr>
          <p:cNvGrpSpPr>
            <a:grpSpLocks noChangeAspect="1"/>
          </p:cNvGrpSpPr>
          <p:nvPr/>
        </p:nvGrpSpPr>
        <p:grpSpPr>
          <a:xfrm>
            <a:off x="590550" y="447674"/>
            <a:ext cx="1800000" cy="1800000"/>
            <a:chOff x="4474368" y="1549399"/>
            <a:chExt cx="1174751" cy="1174751"/>
          </a:xfrm>
        </p:grpSpPr>
        <p:grpSp>
          <p:nvGrpSpPr>
            <p:cNvPr id="12" name="Graphic 19">
              <a:extLst>
                <a:ext uri="{FF2B5EF4-FFF2-40B4-BE49-F238E27FC236}">
                  <a16:creationId xmlns:a16="http://schemas.microsoft.com/office/drawing/2014/main" id="{5481A68B-0C47-4908-B5B3-4582F2428E1A}"/>
                </a:ext>
              </a:extLst>
            </p:cNvPr>
            <p:cNvGrpSpPr/>
            <p:nvPr/>
          </p:nvGrpSpPr>
          <p:grpSpPr>
            <a:xfrm>
              <a:off x="4474368" y="1549399"/>
              <a:ext cx="1174751" cy="1174751"/>
              <a:chOff x="4474368" y="1549399"/>
              <a:chExt cx="1174751" cy="1174751"/>
            </a:xfrm>
          </p:grpSpPr>
          <p:sp>
            <p:nvSpPr>
              <p:cNvPr id="15" name="Vrije vorm: vorm 14">
                <a:extLst>
                  <a:ext uri="{FF2B5EF4-FFF2-40B4-BE49-F238E27FC236}">
                    <a16:creationId xmlns:a16="http://schemas.microsoft.com/office/drawing/2014/main" id="{6B3E63EC-D5DB-46A0-9A4B-33CA3B7511E3}"/>
                  </a:ext>
                </a:extLst>
              </p:cNvPr>
              <p:cNvSpPr/>
              <p:nvPr/>
            </p:nvSpPr>
            <p:spPr>
              <a:xfrm>
                <a:off x="4765809" y="2036802"/>
                <a:ext cx="89292" cy="133938"/>
              </a:xfrm>
              <a:custGeom>
                <a:avLst/>
                <a:gdLst>
                  <a:gd name="connsiteX0" fmla="*/ 47649 w 89292"/>
                  <a:gd name="connsiteY0" fmla="*/ 3771 h 133938"/>
                  <a:gd name="connsiteX1" fmla="*/ 2093 w 89292"/>
                  <a:gd name="connsiteY1" fmla="*/ 40495 h 133938"/>
                  <a:gd name="connsiteX2" fmla="*/ 78019 w 89292"/>
                  <a:gd name="connsiteY2" fmla="*/ 113941 h 133938"/>
                  <a:gd name="connsiteX3" fmla="*/ 47649 w 89292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92" h="133938">
                    <a:moveTo>
                      <a:pt x="47649" y="3771"/>
                    </a:moveTo>
                    <a:cubicBezTo>
                      <a:pt x="20124" y="-3116"/>
                      <a:pt x="2093" y="11598"/>
                      <a:pt x="2093" y="40495"/>
                    </a:cubicBezTo>
                    <a:cubicBezTo>
                      <a:pt x="2093" y="78748"/>
                      <a:pt x="39107" y="172469"/>
                      <a:pt x="78019" y="113941"/>
                    </a:cubicBezTo>
                    <a:cubicBezTo>
                      <a:pt x="116931" y="55412"/>
                      <a:pt x="47649" y="3771"/>
                      <a:pt x="47649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16" name="Vrije vorm: vorm 15">
                <a:extLst>
                  <a:ext uri="{FF2B5EF4-FFF2-40B4-BE49-F238E27FC236}">
                    <a16:creationId xmlns:a16="http://schemas.microsoft.com/office/drawing/2014/main" id="{BB5ACA87-9839-4F7F-B47D-89056F2D8B49}"/>
                  </a:ext>
                </a:extLst>
              </p:cNvPr>
              <p:cNvSpPr/>
              <p:nvPr/>
            </p:nvSpPr>
            <p:spPr>
              <a:xfrm>
                <a:off x="5257555" y="2036802"/>
                <a:ext cx="97663" cy="133938"/>
              </a:xfrm>
              <a:custGeom>
                <a:avLst/>
                <a:gdLst>
                  <a:gd name="connsiteX0" fmla="*/ 48191 w 97663"/>
                  <a:gd name="connsiteY0" fmla="*/ 3771 h 133938"/>
                  <a:gd name="connsiteX1" fmla="*/ 97918 w 97663"/>
                  <a:gd name="connsiteY1" fmla="*/ 40495 h 133938"/>
                  <a:gd name="connsiteX2" fmla="*/ 15041 w 97663"/>
                  <a:gd name="connsiteY2" fmla="*/ 113941 h 133938"/>
                  <a:gd name="connsiteX3" fmla="*/ 48191 w 97663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663" h="133938">
                    <a:moveTo>
                      <a:pt x="48191" y="3771"/>
                    </a:moveTo>
                    <a:cubicBezTo>
                      <a:pt x="78235" y="-3116"/>
                      <a:pt x="97918" y="11598"/>
                      <a:pt x="97918" y="40495"/>
                    </a:cubicBezTo>
                    <a:cubicBezTo>
                      <a:pt x="97918" y="78748"/>
                      <a:pt x="57516" y="172469"/>
                      <a:pt x="15041" y="113941"/>
                    </a:cubicBezTo>
                    <a:cubicBezTo>
                      <a:pt x="-27434" y="55412"/>
                      <a:pt x="48191" y="3771"/>
                      <a:pt x="48191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17" name="Vrije vorm: vorm 16">
                <a:extLst>
                  <a:ext uri="{FF2B5EF4-FFF2-40B4-BE49-F238E27FC236}">
                    <a16:creationId xmlns:a16="http://schemas.microsoft.com/office/drawing/2014/main" id="{D09C8309-85EA-4D0C-B228-966B27AA393F}"/>
                  </a:ext>
                </a:extLst>
              </p:cNvPr>
              <p:cNvSpPr/>
              <p:nvPr/>
            </p:nvSpPr>
            <p:spPr>
              <a:xfrm>
                <a:off x="4858121" y="2245047"/>
                <a:ext cx="404605" cy="351588"/>
              </a:xfrm>
              <a:custGeom>
                <a:avLst/>
                <a:gdLst>
                  <a:gd name="connsiteX0" fmla="*/ 2093 w 404605"/>
                  <a:gd name="connsiteY0" fmla="*/ 125581 h 351588"/>
                  <a:gd name="connsiteX1" fmla="*/ 38563 w 404605"/>
                  <a:gd name="connsiteY1" fmla="*/ 2093 h 351588"/>
                  <a:gd name="connsiteX2" fmla="*/ 369073 w 404605"/>
                  <a:gd name="connsiteY2" fmla="*/ 2093 h 351588"/>
                  <a:gd name="connsiteX3" fmla="*/ 405041 w 404605"/>
                  <a:gd name="connsiteY3" fmla="*/ 125581 h 351588"/>
                  <a:gd name="connsiteX4" fmla="*/ 203818 w 404605"/>
                  <a:gd name="connsiteY4" fmla="*/ 350963 h 351588"/>
                  <a:gd name="connsiteX5" fmla="*/ 2093 w 404605"/>
                  <a:gd name="connsiteY5" fmla="*/ 125581 h 35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605" h="351588">
                    <a:moveTo>
                      <a:pt x="2093" y="125581"/>
                    </a:moveTo>
                    <a:cubicBezTo>
                      <a:pt x="43156" y="99142"/>
                      <a:pt x="38563" y="20453"/>
                      <a:pt x="38563" y="2093"/>
                    </a:cubicBezTo>
                    <a:lnTo>
                      <a:pt x="369073" y="2093"/>
                    </a:lnTo>
                    <a:cubicBezTo>
                      <a:pt x="369073" y="20453"/>
                      <a:pt x="363980" y="99142"/>
                      <a:pt x="405041" y="125581"/>
                    </a:cubicBezTo>
                    <a:lnTo>
                      <a:pt x="203818" y="350963"/>
                    </a:lnTo>
                    <a:lnTo>
                      <a:pt x="2093" y="125581"/>
                    </a:lnTo>
                    <a:close/>
                  </a:path>
                </a:pathLst>
              </a:custGeom>
              <a:solidFill>
                <a:srgbClr val="FFD7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18" name="Vrije vorm: vorm 17">
                <a:extLst>
                  <a:ext uri="{FF2B5EF4-FFF2-40B4-BE49-F238E27FC236}">
                    <a16:creationId xmlns:a16="http://schemas.microsoft.com/office/drawing/2014/main" id="{8E308A9B-BC02-419A-A8D5-F72FFFF45601}"/>
                  </a:ext>
                </a:extLst>
              </p:cNvPr>
              <p:cNvSpPr/>
              <p:nvPr/>
            </p:nvSpPr>
            <p:spPr>
              <a:xfrm>
                <a:off x="4894591" y="2245047"/>
                <a:ext cx="368330" cy="203698"/>
              </a:xfrm>
              <a:custGeom>
                <a:avLst/>
                <a:gdLst>
                  <a:gd name="connsiteX0" fmla="*/ 295878 w 368330"/>
                  <a:gd name="connsiteY0" fmla="*/ 204072 h 203697"/>
                  <a:gd name="connsiteX1" fmla="*/ 368571 w 368330"/>
                  <a:gd name="connsiteY1" fmla="*/ 125581 h 203697"/>
                  <a:gd name="connsiteX2" fmla="*/ 332602 w 368330"/>
                  <a:gd name="connsiteY2" fmla="*/ 2093 h 203697"/>
                  <a:gd name="connsiteX3" fmla="*/ 2093 w 368330"/>
                  <a:gd name="connsiteY3" fmla="*/ 2093 h 203697"/>
                  <a:gd name="connsiteX4" fmla="*/ 295878 w 368330"/>
                  <a:gd name="connsiteY4" fmla="*/ 204072 h 20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30" h="203697">
                    <a:moveTo>
                      <a:pt x="295878" y="204072"/>
                    </a:moveTo>
                    <a:lnTo>
                      <a:pt x="368571" y="125581"/>
                    </a:lnTo>
                    <a:cubicBezTo>
                      <a:pt x="327507" y="99145"/>
                      <a:pt x="332602" y="20453"/>
                      <a:pt x="332602" y="2093"/>
                    </a:cubicBezTo>
                    <a:lnTo>
                      <a:pt x="2093" y="2093"/>
                    </a:lnTo>
                    <a:cubicBezTo>
                      <a:pt x="25805" y="70270"/>
                      <a:pt x="182650" y="187240"/>
                      <a:pt x="295878" y="204072"/>
                    </a:cubicBezTo>
                    <a:close/>
                  </a:path>
                </a:pathLst>
              </a:custGeom>
              <a:solidFill>
                <a:srgbClr val="FDC88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19" name="Vrije vorm: vorm 18">
                <a:extLst>
                  <a:ext uri="{FF2B5EF4-FFF2-40B4-BE49-F238E27FC236}">
                    <a16:creationId xmlns:a16="http://schemas.microsoft.com/office/drawing/2014/main" id="{A107112D-62C6-4AD2-9003-5EFC78E5511A}"/>
                  </a:ext>
                </a:extLst>
              </p:cNvPr>
              <p:cNvSpPr/>
              <p:nvPr/>
            </p:nvSpPr>
            <p:spPr>
              <a:xfrm>
                <a:off x="4802788" y="1804367"/>
                <a:ext cx="516221" cy="535753"/>
              </a:xfrm>
              <a:custGeom>
                <a:avLst/>
                <a:gdLst>
                  <a:gd name="connsiteX0" fmla="*/ 516215 w 516220"/>
                  <a:gd name="connsiteY0" fmla="*/ 204072 h 535753"/>
                  <a:gd name="connsiteX1" fmla="*/ 259154 w 516220"/>
                  <a:gd name="connsiteY1" fmla="*/ 534582 h 535753"/>
                  <a:gd name="connsiteX2" fmla="*/ 2093 w 516220"/>
                  <a:gd name="connsiteY2" fmla="*/ 204072 h 535753"/>
                  <a:gd name="connsiteX3" fmla="*/ 259154 w 516220"/>
                  <a:gd name="connsiteY3" fmla="*/ 2093 h 535753"/>
                  <a:gd name="connsiteX4" fmla="*/ 516215 w 516220"/>
                  <a:gd name="connsiteY4" fmla="*/ 204072 h 53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220" h="535753">
                    <a:moveTo>
                      <a:pt x="516215" y="204072"/>
                    </a:moveTo>
                    <a:cubicBezTo>
                      <a:pt x="516215" y="351114"/>
                      <a:pt x="431547" y="534582"/>
                      <a:pt x="259154" y="534582"/>
                    </a:cubicBezTo>
                    <a:cubicBezTo>
                      <a:pt x="86761" y="534582"/>
                      <a:pt x="2093" y="351114"/>
                      <a:pt x="2093" y="204072"/>
                    </a:cubicBezTo>
                    <a:cubicBezTo>
                      <a:pt x="2093" y="57030"/>
                      <a:pt x="117185" y="2093"/>
                      <a:pt x="259154" y="2093"/>
                    </a:cubicBezTo>
                    <a:cubicBezTo>
                      <a:pt x="401123" y="2093"/>
                      <a:pt x="516215" y="57030"/>
                      <a:pt x="516215" y="204072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0" name="Vrije vorm: vorm 19">
                <a:extLst>
                  <a:ext uri="{FF2B5EF4-FFF2-40B4-BE49-F238E27FC236}">
                    <a16:creationId xmlns:a16="http://schemas.microsoft.com/office/drawing/2014/main" id="{6E1FD3EB-F8E1-4CEF-948B-D1ACF2CA81C0}"/>
                  </a:ext>
                </a:extLst>
              </p:cNvPr>
              <p:cNvSpPr/>
              <p:nvPr/>
            </p:nvSpPr>
            <p:spPr>
              <a:xfrm>
                <a:off x="4802788" y="1914537"/>
                <a:ext cx="516221" cy="454832"/>
              </a:xfrm>
              <a:custGeom>
                <a:avLst/>
                <a:gdLst>
                  <a:gd name="connsiteX0" fmla="*/ 510191 w 516220"/>
                  <a:gd name="connsiteY0" fmla="*/ 40332 h 454832"/>
                  <a:gd name="connsiteX1" fmla="*/ 479494 w 516220"/>
                  <a:gd name="connsiteY1" fmla="*/ 2093 h 454832"/>
                  <a:gd name="connsiteX2" fmla="*/ 479494 w 516220"/>
                  <a:gd name="connsiteY2" fmla="*/ 20454 h 454832"/>
                  <a:gd name="connsiteX3" fmla="*/ 424409 w 516220"/>
                  <a:gd name="connsiteY3" fmla="*/ 259154 h 454832"/>
                  <a:gd name="connsiteX4" fmla="*/ 348374 w 516220"/>
                  <a:gd name="connsiteY4" fmla="*/ 267600 h 454832"/>
                  <a:gd name="connsiteX5" fmla="*/ 169934 w 516220"/>
                  <a:gd name="connsiteY5" fmla="*/ 267600 h 454832"/>
                  <a:gd name="connsiteX6" fmla="*/ 93899 w 516220"/>
                  <a:gd name="connsiteY6" fmla="*/ 259154 h 454832"/>
                  <a:gd name="connsiteX7" fmla="*/ 38814 w 516220"/>
                  <a:gd name="connsiteY7" fmla="*/ 20454 h 454832"/>
                  <a:gd name="connsiteX8" fmla="*/ 38814 w 516220"/>
                  <a:gd name="connsiteY8" fmla="*/ 2093 h 454832"/>
                  <a:gd name="connsiteX9" fmla="*/ 8117 w 516220"/>
                  <a:gd name="connsiteY9" fmla="*/ 40332 h 454832"/>
                  <a:gd name="connsiteX10" fmla="*/ 2093 w 516220"/>
                  <a:gd name="connsiteY10" fmla="*/ 94058 h 454832"/>
                  <a:gd name="connsiteX11" fmla="*/ 259154 w 516220"/>
                  <a:gd name="connsiteY11" fmla="*/ 453099 h 454832"/>
                  <a:gd name="connsiteX12" fmla="*/ 516215 w 516220"/>
                  <a:gd name="connsiteY12" fmla="*/ 94058 h 454832"/>
                  <a:gd name="connsiteX13" fmla="*/ 510191 w 516220"/>
                  <a:gd name="connsiteY13" fmla="*/ 40332 h 454832"/>
                  <a:gd name="connsiteX14" fmla="*/ 204066 w 516220"/>
                  <a:gd name="connsiteY14" fmla="*/ 302765 h 454832"/>
                  <a:gd name="connsiteX15" fmla="*/ 314236 w 516220"/>
                  <a:gd name="connsiteY15" fmla="*/ 302765 h 454832"/>
                  <a:gd name="connsiteX16" fmla="*/ 347930 w 516220"/>
                  <a:gd name="connsiteY16" fmla="*/ 324932 h 454832"/>
                  <a:gd name="connsiteX17" fmla="*/ 261177 w 516220"/>
                  <a:gd name="connsiteY17" fmla="*/ 339486 h 454832"/>
                  <a:gd name="connsiteX18" fmla="*/ 171201 w 516220"/>
                  <a:gd name="connsiteY18" fmla="*/ 323400 h 454832"/>
                  <a:gd name="connsiteX19" fmla="*/ 204066 w 516220"/>
                  <a:gd name="connsiteY19" fmla="*/ 302765 h 454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16220" h="454832">
                    <a:moveTo>
                      <a:pt x="510191" y="40332"/>
                    </a:moveTo>
                    <a:cubicBezTo>
                      <a:pt x="495379" y="21472"/>
                      <a:pt x="479494" y="2093"/>
                      <a:pt x="479494" y="2093"/>
                    </a:cubicBezTo>
                    <a:lnTo>
                      <a:pt x="479494" y="20454"/>
                    </a:lnTo>
                    <a:cubicBezTo>
                      <a:pt x="484084" y="186855"/>
                      <a:pt x="424409" y="259154"/>
                      <a:pt x="424409" y="259154"/>
                    </a:cubicBezTo>
                    <a:lnTo>
                      <a:pt x="348374" y="267600"/>
                    </a:lnTo>
                    <a:cubicBezTo>
                      <a:pt x="289075" y="274189"/>
                      <a:pt x="229233" y="274189"/>
                      <a:pt x="169934" y="267600"/>
                    </a:cubicBezTo>
                    <a:lnTo>
                      <a:pt x="93899" y="259154"/>
                    </a:lnTo>
                    <a:cubicBezTo>
                      <a:pt x="93899" y="259154"/>
                      <a:pt x="34224" y="186855"/>
                      <a:pt x="38814" y="20454"/>
                    </a:cubicBezTo>
                    <a:lnTo>
                      <a:pt x="38814" y="2093"/>
                    </a:lnTo>
                    <a:cubicBezTo>
                      <a:pt x="38814" y="2093"/>
                      <a:pt x="22926" y="21469"/>
                      <a:pt x="8117" y="40332"/>
                    </a:cubicBezTo>
                    <a:cubicBezTo>
                      <a:pt x="4258" y="56709"/>
                      <a:pt x="2093" y="74514"/>
                      <a:pt x="2093" y="94058"/>
                    </a:cubicBezTo>
                    <a:cubicBezTo>
                      <a:pt x="2093" y="241100"/>
                      <a:pt x="86761" y="453099"/>
                      <a:pt x="259154" y="453099"/>
                    </a:cubicBezTo>
                    <a:cubicBezTo>
                      <a:pt x="431547" y="453099"/>
                      <a:pt x="516215" y="241100"/>
                      <a:pt x="516215" y="94058"/>
                    </a:cubicBezTo>
                    <a:cubicBezTo>
                      <a:pt x="516215" y="74514"/>
                      <a:pt x="514050" y="56709"/>
                      <a:pt x="510191" y="40332"/>
                    </a:cubicBezTo>
                    <a:close/>
                    <a:moveTo>
                      <a:pt x="204066" y="302765"/>
                    </a:moveTo>
                    <a:lnTo>
                      <a:pt x="314236" y="302765"/>
                    </a:lnTo>
                    <a:cubicBezTo>
                      <a:pt x="329340" y="302765"/>
                      <a:pt x="342291" y="311898"/>
                      <a:pt x="347930" y="324932"/>
                    </a:cubicBezTo>
                    <a:cubicBezTo>
                      <a:pt x="327588" y="333783"/>
                      <a:pt x="296367" y="339486"/>
                      <a:pt x="261177" y="339486"/>
                    </a:cubicBezTo>
                    <a:cubicBezTo>
                      <a:pt x="224020" y="339486"/>
                      <a:pt x="191362" y="333113"/>
                      <a:pt x="171201" y="323400"/>
                    </a:cubicBezTo>
                    <a:cubicBezTo>
                      <a:pt x="177181" y="311223"/>
                      <a:pt x="189584" y="302765"/>
                      <a:pt x="204066" y="302765"/>
                    </a:cubicBezTo>
                    <a:close/>
                  </a:path>
                </a:pathLst>
              </a:custGeom>
              <a:solidFill>
                <a:srgbClr val="A779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1" name="Vrije vorm: vorm 20">
                <a:extLst>
                  <a:ext uri="{FF2B5EF4-FFF2-40B4-BE49-F238E27FC236}">
                    <a16:creationId xmlns:a16="http://schemas.microsoft.com/office/drawing/2014/main" id="{61013370-5FEE-4A5F-847E-EDA9C7CF3CA9}"/>
                  </a:ext>
                </a:extLst>
              </p:cNvPr>
              <p:cNvSpPr/>
              <p:nvPr/>
            </p:nvSpPr>
            <p:spPr>
              <a:xfrm>
                <a:off x="4792458" y="1924884"/>
                <a:ext cx="66969" cy="159052"/>
              </a:xfrm>
              <a:custGeom>
                <a:avLst/>
                <a:gdLst>
                  <a:gd name="connsiteX0" fmla="*/ 67505 w 66969"/>
                  <a:gd name="connsiteY0" fmla="*/ 35109 h 159051"/>
                  <a:gd name="connsiteX1" fmla="*/ 49144 w 66969"/>
                  <a:gd name="connsiteY1" fmla="*/ 157001 h 159051"/>
                  <a:gd name="connsiteX2" fmla="*/ 12420 w 66969"/>
                  <a:gd name="connsiteY2" fmla="*/ 136684 h 159051"/>
                  <a:gd name="connsiteX3" fmla="*/ 2093 w 66969"/>
                  <a:gd name="connsiteY3" fmla="*/ 2093 h 159051"/>
                  <a:gd name="connsiteX4" fmla="*/ 67505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67505" y="35109"/>
                    </a:moveTo>
                    <a:cubicBezTo>
                      <a:pt x="59854" y="57116"/>
                      <a:pt x="49144" y="157001"/>
                      <a:pt x="49144" y="157001"/>
                    </a:cubicBezTo>
                    <a:lnTo>
                      <a:pt x="12420" y="136684"/>
                    </a:lnTo>
                    <a:lnTo>
                      <a:pt x="2093" y="2093"/>
                    </a:lnTo>
                    <a:lnTo>
                      <a:pt x="67505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2" name="Vrije vorm: vorm 21">
                <a:extLst>
                  <a:ext uri="{FF2B5EF4-FFF2-40B4-BE49-F238E27FC236}">
                    <a16:creationId xmlns:a16="http://schemas.microsoft.com/office/drawing/2014/main" id="{0A61F0AC-BDB1-4204-9C74-46A9FB188455}"/>
                  </a:ext>
                </a:extLst>
              </p:cNvPr>
              <p:cNvSpPr/>
              <p:nvPr/>
            </p:nvSpPr>
            <p:spPr>
              <a:xfrm>
                <a:off x="5261825" y="1924884"/>
                <a:ext cx="66969" cy="159052"/>
              </a:xfrm>
              <a:custGeom>
                <a:avLst/>
                <a:gdLst>
                  <a:gd name="connsiteX0" fmla="*/ 2093 w 66969"/>
                  <a:gd name="connsiteY0" fmla="*/ 35109 h 159051"/>
                  <a:gd name="connsiteX1" fmla="*/ 20453 w 66969"/>
                  <a:gd name="connsiteY1" fmla="*/ 157001 h 159051"/>
                  <a:gd name="connsiteX2" fmla="*/ 57178 w 66969"/>
                  <a:gd name="connsiteY2" fmla="*/ 136684 h 159051"/>
                  <a:gd name="connsiteX3" fmla="*/ 67505 w 66969"/>
                  <a:gd name="connsiteY3" fmla="*/ 2093 h 159051"/>
                  <a:gd name="connsiteX4" fmla="*/ 2093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2093" y="35109"/>
                    </a:moveTo>
                    <a:cubicBezTo>
                      <a:pt x="9744" y="57116"/>
                      <a:pt x="20453" y="157001"/>
                      <a:pt x="20453" y="157001"/>
                    </a:cubicBezTo>
                    <a:lnTo>
                      <a:pt x="57178" y="136684"/>
                    </a:lnTo>
                    <a:lnTo>
                      <a:pt x="67505" y="2093"/>
                    </a:lnTo>
                    <a:lnTo>
                      <a:pt x="2093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3" name="Vrije vorm: vorm 22">
                <a:extLst>
                  <a:ext uri="{FF2B5EF4-FFF2-40B4-BE49-F238E27FC236}">
                    <a16:creationId xmlns:a16="http://schemas.microsoft.com/office/drawing/2014/main" id="{9B69EE8A-8B19-4654-992F-6030CF7EB4BB}"/>
                  </a:ext>
                </a:extLst>
              </p:cNvPr>
              <p:cNvSpPr/>
              <p:nvPr/>
            </p:nvSpPr>
            <p:spPr>
              <a:xfrm>
                <a:off x="4582445" y="2353665"/>
                <a:ext cx="957101" cy="371121"/>
              </a:xfrm>
              <a:custGeom>
                <a:avLst/>
                <a:gdLst>
                  <a:gd name="connsiteX0" fmla="*/ 901813 w 957101"/>
                  <a:gd name="connsiteY0" fmla="*/ 370878 h 371120"/>
                  <a:gd name="connsiteX1" fmla="*/ 956897 w 957101"/>
                  <a:gd name="connsiteY1" fmla="*/ 315793 h 371120"/>
                  <a:gd name="connsiteX2" fmla="*/ 956897 w 957101"/>
                  <a:gd name="connsiteY2" fmla="*/ 230514 h 371120"/>
                  <a:gd name="connsiteX3" fmla="*/ 816993 w 957101"/>
                  <a:gd name="connsiteY3" fmla="*/ 38851 h 371120"/>
                  <a:gd name="connsiteX4" fmla="*/ 702119 w 957101"/>
                  <a:gd name="connsiteY4" fmla="*/ 2093 h 371120"/>
                  <a:gd name="connsiteX5" fmla="*/ 479497 w 957101"/>
                  <a:gd name="connsiteY5" fmla="*/ 113817 h 371120"/>
                  <a:gd name="connsiteX6" fmla="*/ 256874 w 957101"/>
                  <a:gd name="connsiteY6" fmla="*/ 2093 h 371120"/>
                  <a:gd name="connsiteX7" fmla="*/ 141997 w 957101"/>
                  <a:gd name="connsiteY7" fmla="*/ 38851 h 371120"/>
                  <a:gd name="connsiteX8" fmla="*/ 2093 w 957101"/>
                  <a:gd name="connsiteY8" fmla="*/ 230514 h 371120"/>
                  <a:gd name="connsiteX9" fmla="*/ 2093 w 957101"/>
                  <a:gd name="connsiteY9" fmla="*/ 315793 h 371120"/>
                  <a:gd name="connsiteX10" fmla="*/ 57178 w 957101"/>
                  <a:gd name="connsiteY10" fmla="*/ 370878 h 371120"/>
                  <a:gd name="connsiteX11" fmla="*/ 901813 w 957101"/>
                  <a:gd name="connsiteY11" fmla="*/ 370878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7101" h="371120">
                    <a:moveTo>
                      <a:pt x="901813" y="370878"/>
                    </a:moveTo>
                    <a:cubicBezTo>
                      <a:pt x="932236" y="370878"/>
                      <a:pt x="956897" y="346217"/>
                      <a:pt x="956897" y="315793"/>
                    </a:cubicBezTo>
                    <a:lnTo>
                      <a:pt x="956897" y="230514"/>
                    </a:lnTo>
                    <a:cubicBezTo>
                      <a:pt x="956897" y="149721"/>
                      <a:pt x="893941" y="63470"/>
                      <a:pt x="816993" y="38851"/>
                    </a:cubicBezTo>
                    <a:lnTo>
                      <a:pt x="702119" y="2093"/>
                    </a:lnTo>
                    <a:cubicBezTo>
                      <a:pt x="640315" y="49351"/>
                      <a:pt x="551991" y="113817"/>
                      <a:pt x="479497" y="113817"/>
                    </a:cubicBezTo>
                    <a:cubicBezTo>
                      <a:pt x="407002" y="113817"/>
                      <a:pt x="318678" y="49351"/>
                      <a:pt x="256874" y="2093"/>
                    </a:cubicBezTo>
                    <a:lnTo>
                      <a:pt x="141997" y="38851"/>
                    </a:lnTo>
                    <a:cubicBezTo>
                      <a:pt x="65049" y="63470"/>
                      <a:pt x="2093" y="149721"/>
                      <a:pt x="2093" y="230514"/>
                    </a:cubicBezTo>
                    <a:lnTo>
                      <a:pt x="2093" y="315793"/>
                    </a:lnTo>
                    <a:cubicBezTo>
                      <a:pt x="2093" y="346217"/>
                      <a:pt x="26754" y="370878"/>
                      <a:pt x="57178" y="370878"/>
                    </a:cubicBezTo>
                    <a:lnTo>
                      <a:pt x="901813" y="370878"/>
                    </a:ln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4" name="Vrije vorm: vorm 23">
                <a:extLst>
                  <a:ext uri="{FF2B5EF4-FFF2-40B4-BE49-F238E27FC236}">
                    <a16:creationId xmlns:a16="http://schemas.microsoft.com/office/drawing/2014/main" id="{694F673A-D587-45B6-874E-6783F5F7C6A1}"/>
                  </a:ext>
                </a:extLst>
              </p:cNvPr>
              <p:cNvSpPr/>
              <p:nvPr/>
            </p:nvSpPr>
            <p:spPr>
              <a:xfrm>
                <a:off x="5023125" y="2465387"/>
                <a:ext cx="75340" cy="75340"/>
              </a:xfrm>
              <a:custGeom>
                <a:avLst/>
                <a:gdLst>
                  <a:gd name="connsiteX0" fmla="*/ 75538 w 75340"/>
                  <a:gd name="connsiteY0" fmla="*/ 57178 h 75340"/>
                  <a:gd name="connsiteX1" fmla="*/ 57178 w 75340"/>
                  <a:gd name="connsiteY1" fmla="*/ 75538 h 75340"/>
                  <a:gd name="connsiteX2" fmla="*/ 20454 w 75340"/>
                  <a:gd name="connsiteY2" fmla="*/ 75538 h 75340"/>
                  <a:gd name="connsiteX3" fmla="*/ 2093 w 75340"/>
                  <a:gd name="connsiteY3" fmla="*/ 57178 h 75340"/>
                  <a:gd name="connsiteX4" fmla="*/ 2093 w 75340"/>
                  <a:gd name="connsiteY4" fmla="*/ 20454 h 75340"/>
                  <a:gd name="connsiteX5" fmla="*/ 20454 w 75340"/>
                  <a:gd name="connsiteY5" fmla="*/ 2093 h 75340"/>
                  <a:gd name="connsiteX6" fmla="*/ 57178 w 75340"/>
                  <a:gd name="connsiteY6" fmla="*/ 2093 h 75340"/>
                  <a:gd name="connsiteX7" fmla="*/ 75538 w 75340"/>
                  <a:gd name="connsiteY7" fmla="*/ 20454 h 75340"/>
                  <a:gd name="connsiteX8" fmla="*/ 75538 w 75340"/>
                  <a:gd name="connsiteY8" fmla="*/ 57178 h 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40" h="75340">
                    <a:moveTo>
                      <a:pt x="75538" y="57178"/>
                    </a:moveTo>
                    <a:cubicBezTo>
                      <a:pt x="75538" y="67276"/>
                      <a:pt x="67276" y="75538"/>
                      <a:pt x="57178" y="75538"/>
                    </a:cubicBezTo>
                    <a:lnTo>
                      <a:pt x="20454" y="75538"/>
                    </a:lnTo>
                    <a:cubicBezTo>
                      <a:pt x="10355" y="75538"/>
                      <a:pt x="2093" y="67276"/>
                      <a:pt x="2093" y="57178"/>
                    </a:cubicBezTo>
                    <a:lnTo>
                      <a:pt x="2093" y="20454"/>
                    </a:lnTo>
                    <a:cubicBezTo>
                      <a:pt x="2093" y="10355"/>
                      <a:pt x="10355" y="2093"/>
                      <a:pt x="20454" y="2093"/>
                    </a:cubicBezTo>
                    <a:lnTo>
                      <a:pt x="57178" y="2093"/>
                    </a:lnTo>
                    <a:cubicBezTo>
                      <a:pt x="67276" y="2093"/>
                      <a:pt x="75538" y="10355"/>
                      <a:pt x="75538" y="20454"/>
                    </a:cubicBezTo>
                    <a:lnTo>
                      <a:pt x="75538" y="5717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5" name="Vrije vorm: vorm 24">
                <a:extLst>
                  <a:ext uri="{FF2B5EF4-FFF2-40B4-BE49-F238E27FC236}">
                    <a16:creationId xmlns:a16="http://schemas.microsoft.com/office/drawing/2014/main" id="{C1443119-6159-423C-9B16-6F259775F719}"/>
                  </a:ext>
                </a:extLst>
              </p:cNvPr>
              <p:cNvSpPr/>
              <p:nvPr/>
            </p:nvSpPr>
            <p:spPr>
              <a:xfrm>
                <a:off x="5041485" y="2612281"/>
                <a:ext cx="39065" cy="39065"/>
              </a:xfrm>
              <a:custGeom>
                <a:avLst/>
                <a:gdLst>
                  <a:gd name="connsiteX0" fmla="*/ 38814 w 39065"/>
                  <a:gd name="connsiteY0" fmla="*/ 20454 h 39065"/>
                  <a:gd name="connsiteX1" fmla="*/ 20453 w 39065"/>
                  <a:gd name="connsiteY1" fmla="*/ 38814 h 39065"/>
                  <a:gd name="connsiteX2" fmla="*/ 2093 w 39065"/>
                  <a:gd name="connsiteY2" fmla="*/ 20454 h 39065"/>
                  <a:gd name="connsiteX3" fmla="*/ 20453 w 39065"/>
                  <a:gd name="connsiteY3" fmla="*/ 2093 h 39065"/>
                  <a:gd name="connsiteX4" fmla="*/ 38814 w 39065"/>
                  <a:gd name="connsiteY4" fmla="*/ 20454 h 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65" h="39065">
                    <a:moveTo>
                      <a:pt x="38814" y="20454"/>
                    </a:moveTo>
                    <a:cubicBezTo>
                      <a:pt x="38814" y="30594"/>
                      <a:pt x="30594" y="38814"/>
                      <a:pt x="20453" y="38814"/>
                    </a:cubicBezTo>
                    <a:cubicBezTo>
                      <a:pt x="10313" y="38814"/>
                      <a:pt x="2093" y="30594"/>
                      <a:pt x="2093" y="20454"/>
                    </a:cubicBezTo>
                    <a:cubicBezTo>
                      <a:pt x="2093" y="10313"/>
                      <a:pt x="10313" y="2093"/>
                      <a:pt x="20453" y="2093"/>
                    </a:cubicBezTo>
                    <a:cubicBezTo>
                      <a:pt x="30594" y="2093"/>
                      <a:pt x="38814" y="10313"/>
                      <a:pt x="38814" y="20454"/>
                    </a:cubicBez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6" name="Vrije vorm: vorm 25">
                <a:extLst>
                  <a:ext uri="{FF2B5EF4-FFF2-40B4-BE49-F238E27FC236}">
                    <a16:creationId xmlns:a16="http://schemas.microsoft.com/office/drawing/2014/main" id="{FC742937-D9CD-4174-8991-D10D2A1F23C6}"/>
                  </a:ext>
                </a:extLst>
              </p:cNvPr>
              <p:cNvSpPr/>
              <p:nvPr/>
            </p:nvSpPr>
            <p:spPr>
              <a:xfrm>
                <a:off x="4821146" y="2307071"/>
                <a:ext cx="242763" cy="242763"/>
              </a:xfrm>
              <a:custGeom>
                <a:avLst/>
                <a:gdLst>
                  <a:gd name="connsiteX0" fmla="*/ 240793 w 242763"/>
                  <a:gd name="connsiteY0" fmla="*/ 160409 h 242763"/>
                  <a:gd name="connsiteX1" fmla="*/ 164181 w 242763"/>
                  <a:gd name="connsiteY1" fmla="*/ 237021 h 242763"/>
                  <a:gd name="connsiteX2" fmla="*/ 136346 w 242763"/>
                  <a:gd name="connsiteY2" fmla="*/ 234837 h 242763"/>
                  <a:gd name="connsiteX3" fmla="*/ 2093 w 242763"/>
                  <a:gd name="connsiteY3" fmla="*/ 50236 h 242763"/>
                  <a:gd name="connsiteX4" fmla="*/ 44858 w 242763"/>
                  <a:gd name="connsiteY4" fmla="*/ 7471 h 242763"/>
                  <a:gd name="connsiteX5" fmla="*/ 70125 w 242763"/>
                  <a:gd name="connsiteY5" fmla="*/ 6807 h 242763"/>
                  <a:gd name="connsiteX6" fmla="*/ 2407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40793" y="160409"/>
                    </a:moveTo>
                    <a:lnTo>
                      <a:pt x="164181" y="237021"/>
                    </a:lnTo>
                    <a:cubicBezTo>
                      <a:pt x="156203" y="244999"/>
                      <a:pt x="142985" y="243961"/>
                      <a:pt x="136346" y="234837"/>
                    </a:cubicBezTo>
                    <a:lnTo>
                      <a:pt x="2093" y="50236"/>
                    </a:lnTo>
                    <a:lnTo>
                      <a:pt x="44858" y="7471"/>
                    </a:lnTo>
                    <a:cubicBezTo>
                      <a:pt x="51764" y="564"/>
                      <a:pt x="62867" y="274"/>
                      <a:pt x="70125" y="6807"/>
                    </a:cubicBezTo>
                    <a:lnTo>
                      <a:pt x="2407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7" name="Vrije vorm: vorm 26">
                <a:extLst>
                  <a:ext uri="{FF2B5EF4-FFF2-40B4-BE49-F238E27FC236}">
                    <a16:creationId xmlns:a16="http://schemas.microsoft.com/office/drawing/2014/main" id="{65F4BA18-1FED-458C-AB4C-BEEA8E554069}"/>
                  </a:ext>
                </a:extLst>
              </p:cNvPr>
              <p:cNvSpPr/>
              <p:nvPr/>
            </p:nvSpPr>
            <p:spPr>
              <a:xfrm>
                <a:off x="5059846" y="2307071"/>
                <a:ext cx="242763" cy="242763"/>
              </a:xfrm>
              <a:custGeom>
                <a:avLst/>
                <a:gdLst>
                  <a:gd name="connsiteX0" fmla="*/ 2093 w 242763"/>
                  <a:gd name="connsiteY0" fmla="*/ 160409 h 242763"/>
                  <a:gd name="connsiteX1" fmla="*/ 78706 w 242763"/>
                  <a:gd name="connsiteY1" fmla="*/ 237021 h 242763"/>
                  <a:gd name="connsiteX2" fmla="*/ 106540 w 242763"/>
                  <a:gd name="connsiteY2" fmla="*/ 234837 h 242763"/>
                  <a:gd name="connsiteX3" fmla="*/ 240793 w 242763"/>
                  <a:gd name="connsiteY3" fmla="*/ 50236 h 242763"/>
                  <a:gd name="connsiteX4" fmla="*/ 198028 w 242763"/>
                  <a:gd name="connsiteY4" fmla="*/ 7471 h 242763"/>
                  <a:gd name="connsiteX5" fmla="*/ 172761 w 242763"/>
                  <a:gd name="connsiteY5" fmla="*/ 6807 h 242763"/>
                  <a:gd name="connsiteX6" fmla="*/ 20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093" y="160409"/>
                    </a:moveTo>
                    <a:lnTo>
                      <a:pt x="78706" y="237021"/>
                    </a:lnTo>
                    <a:cubicBezTo>
                      <a:pt x="86683" y="244999"/>
                      <a:pt x="99901" y="243961"/>
                      <a:pt x="106540" y="234837"/>
                    </a:cubicBezTo>
                    <a:lnTo>
                      <a:pt x="240793" y="50236"/>
                    </a:lnTo>
                    <a:lnTo>
                      <a:pt x="198028" y="7471"/>
                    </a:lnTo>
                    <a:cubicBezTo>
                      <a:pt x="191122" y="564"/>
                      <a:pt x="180019" y="274"/>
                      <a:pt x="172761" y="6807"/>
                    </a:cubicBezTo>
                    <a:lnTo>
                      <a:pt x="20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8" name="Vrije vorm: vorm 27">
                <a:extLst>
                  <a:ext uri="{FF2B5EF4-FFF2-40B4-BE49-F238E27FC236}">
                    <a16:creationId xmlns:a16="http://schemas.microsoft.com/office/drawing/2014/main" id="{673DC935-F908-4DC2-BB18-4DE96C76AB28}"/>
                  </a:ext>
                </a:extLst>
              </p:cNvPr>
              <p:cNvSpPr/>
              <p:nvPr/>
            </p:nvSpPr>
            <p:spPr>
              <a:xfrm>
                <a:off x="5023125" y="2528505"/>
                <a:ext cx="75340" cy="198117"/>
              </a:xfrm>
              <a:custGeom>
                <a:avLst/>
                <a:gdLst>
                  <a:gd name="connsiteX0" fmla="*/ 64042 w 75340"/>
                  <a:gd name="connsiteY0" fmla="*/ 2093 h 198117"/>
                  <a:gd name="connsiteX1" fmla="*/ 38814 w 75340"/>
                  <a:gd name="connsiteY1" fmla="*/ 12420 h 198117"/>
                  <a:gd name="connsiteX2" fmla="*/ 13589 w 75340"/>
                  <a:gd name="connsiteY2" fmla="*/ 2093 h 198117"/>
                  <a:gd name="connsiteX3" fmla="*/ 2093 w 75340"/>
                  <a:gd name="connsiteY3" fmla="*/ 196038 h 198117"/>
                  <a:gd name="connsiteX4" fmla="*/ 38814 w 75340"/>
                  <a:gd name="connsiteY4" fmla="*/ 196038 h 198117"/>
                  <a:gd name="connsiteX5" fmla="*/ 75538 w 75340"/>
                  <a:gd name="connsiteY5" fmla="*/ 196038 h 19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340" h="198117">
                    <a:moveTo>
                      <a:pt x="64042" y="2093"/>
                    </a:moveTo>
                    <a:lnTo>
                      <a:pt x="38814" y="12420"/>
                    </a:lnTo>
                    <a:lnTo>
                      <a:pt x="13589" y="2093"/>
                    </a:lnTo>
                    <a:lnTo>
                      <a:pt x="2093" y="196038"/>
                    </a:lnTo>
                    <a:lnTo>
                      <a:pt x="38814" y="196038"/>
                    </a:lnTo>
                    <a:lnTo>
                      <a:pt x="75538" y="19603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29" name="Vrije vorm: vorm 28">
                <a:extLst>
                  <a:ext uri="{FF2B5EF4-FFF2-40B4-BE49-F238E27FC236}">
                    <a16:creationId xmlns:a16="http://schemas.microsoft.com/office/drawing/2014/main" id="{2DEF193D-FC34-4033-920B-181000DBEB3A}"/>
                  </a:ext>
                </a:extLst>
              </p:cNvPr>
              <p:cNvSpPr/>
              <p:nvPr/>
            </p:nvSpPr>
            <p:spPr>
              <a:xfrm>
                <a:off x="5298547" y="2355217"/>
                <a:ext cx="186956" cy="111615"/>
              </a:xfrm>
              <a:custGeom>
                <a:avLst/>
                <a:gdLst>
                  <a:gd name="connsiteX0" fmla="*/ 2093 w 186955"/>
                  <a:gd name="connsiteY0" fmla="*/ 2093 h 111615"/>
                  <a:gd name="connsiteX1" fmla="*/ 185711 w 186955"/>
                  <a:gd name="connsiteY1" fmla="*/ 57178 h 111615"/>
                  <a:gd name="connsiteX2" fmla="*/ 167348 w 186955"/>
                  <a:gd name="connsiteY2" fmla="*/ 112263 h 111615"/>
                  <a:gd name="connsiteX3" fmla="*/ 38817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2093" y="2093"/>
                    </a:moveTo>
                    <a:lnTo>
                      <a:pt x="185711" y="57178"/>
                    </a:lnTo>
                    <a:lnTo>
                      <a:pt x="167348" y="112263"/>
                    </a:lnTo>
                    <a:lnTo>
                      <a:pt x="38817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0" name="Vrije vorm: vorm 29">
                <a:extLst>
                  <a:ext uri="{FF2B5EF4-FFF2-40B4-BE49-F238E27FC236}">
                    <a16:creationId xmlns:a16="http://schemas.microsoft.com/office/drawing/2014/main" id="{675030BD-21B5-4439-9F9A-6CD8BD726624}"/>
                  </a:ext>
                </a:extLst>
              </p:cNvPr>
              <p:cNvSpPr/>
              <p:nvPr/>
            </p:nvSpPr>
            <p:spPr>
              <a:xfrm>
                <a:off x="5423458" y="2398250"/>
                <a:ext cx="39065" cy="64179"/>
              </a:xfrm>
              <a:custGeom>
                <a:avLst/>
                <a:gdLst>
                  <a:gd name="connsiteX0" fmla="*/ 38217 w 39065"/>
                  <a:gd name="connsiteY0" fmla="*/ 7369 h 64178"/>
                  <a:gd name="connsiteX1" fmla="*/ 20629 w 39065"/>
                  <a:gd name="connsiteY1" fmla="*/ 2093 h 64178"/>
                  <a:gd name="connsiteX2" fmla="*/ 2093 w 39065"/>
                  <a:gd name="connsiteY2" fmla="*/ 57702 h 64178"/>
                  <a:gd name="connsiteX3" fmla="*/ 19756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217" y="7369"/>
                    </a:moveTo>
                    <a:lnTo>
                      <a:pt x="20629" y="2093"/>
                    </a:lnTo>
                    <a:lnTo>
                      <a:pt x="2093" y="57702"/>
                    </a:lnTo>
                    <a:lnTo>
                      <a:pt x="19756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1" name="Vrije vorm: vorm 30">
                <a:extLst>
                  <a:ext uri="{FF2B5EF4-FFF2-40B4-BE49-F238E27FC236}">
                    <a16:creationId xmlns:a16="http://schemas.microsoft.com/office/drawing/2014/main" id="{FF2842D2-48AB-48C0-A637-3F14FEA8DD29}"/>
                  </a:ext>
                </a:extLst>
              </p:cNvPr>
              <p:cNvSpPr/>
              <p:nvPr/>
            </p:nvSpPr>
            <p:spPr>
              <a:xfrm>
                <a:off x="5392144" y="2388900"/>
                <a:ext cx="39065" cy="64179"/>
              </a:xfrm>
              <a:custGeom>
                <a:avLst/>
                <a:gdLst>
                  <a:gd name="connsiteX0" fmla="*/ 38357 w 39065"/>
                  <a:gd name="connsiteY0" fmla="*/ 7369 h 64178"/>
                  <a:gd name="connsiteX1" fmla="*/ 20766 w 39065"/>
                  <a:gd name="connsiteY1" fmla="*/ 2093 h 64178"/>
                  <a:gd name="connsiteX2" fmla="*/ 2093 w 39065"/>
                  <a:gd name="connsiteY2" fmla="*/ 58107 h 64178"/>
                  <a:gd name="connsiteX3" fmla="*/ 19759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357" y="7369"/>
                    </a:moveTo>
                    <a:lnTo>
                      <a:pt x="20766" y="2093"/>
                    </a:lnTo>
                    <a:lnTo>
                      <a:pt x="2093" y="58107"/>
                    </a:lnTo>
                    <a:lnTo>
                      <a:pt x="19759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2" name="Vrije vorm: vorm 31">
                <a:extLst>
                  <a:ext uri="{FF2B5EF4-FFF2-40B4-BE49-F238E27FC236}">
                    <a16:creationId xmlns:a16="http://schemas.microsoft.com/office/drawing/2014/main" id="{D3CB4D62-F49C-4B42-A55E-72A969937CDB}"/>
                  </a:ext>
                </a:extLst>
              </p:cNvPr>
              <p:cNvSpPr/>
              <p:nvPr/>
            </p:nvSpPr>
            <p:spPr>
              <a:xfrm>
                <a:off x="4637404" y="2355217"/>
                <a:ext cx="186956" cy="111615"/>
              </a:xfrm>
              <a:custGeom>
                <a:avLst/>
                <a:gdLst>
                  <a:gd name="connsiteX0" fmla="*/ 185708 w 186955"/>
                  <a:gd name="connsiteY0" fmla="*/ 2093 h 111615"/>
                  <a:gd name="connsiteX1" fmla="*/ 2093 w 186955"/>
                  <a:gd name="connsiteY1" fmla="*/ 57178 h 111615"/>
                  <a:gd name="connsiteX2" fmla="*/ 20454 w 186955"/>
                  <a:gd name="connsiteY2" fmla="*/ 112263 h 111615"/>
                  <a:gd name="connsiteX3" fmla="*/ 148984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185708" y="2093"/>
                    </a:moveTo>
                    <a:lnTo>
                      <a:pt x="2093" y="57178"/>
                    </a:lnTo>
                    <a:lnTo>
                      <a:pt x="20454" y="112263"/>
                    </a:lnTo>
                    <a:lnTo>
                      <a:pt x="148984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3" name="Vrije vorm: vorm 32">
                <a:extLst>
                  <a:ext uri="{FF2B5EF4-FFF2-40B4-BE49-F238E27FC236}">
                    <a16:creationId xmlns:a16="http://schemas.microsoft.com/office/drawing/2014/main" id="{839F29B4-A9DF-4B7C-B427-95B919E14005}"/>
                  </a:ext>
                </a:extLst>
              </p:cNvPr>
              <p:cNvSpPr/>
              <p:nvPr/>
            </p:nvSpPr>
            <p:spPr>
              <a:xfrm>
                <a:off x="4659984" y="239825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220 w 39065"/>
                  <a:gd name="connsiteY2" fmla="*/ 57702 h 64178"/>
                  <a:gd name="connsiteX3" fmla="*/ 20554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220" y="57702"/>
                    </a:lnTo>
                    <a:lnTo>
                      <a:pt x="20554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4" name="Vrije vorm: vorm 33">
                <a:extLst>
                  <a:ext uri="{FF2B5EF4-FFF2-40B4-BE49-F238E27FC236}">
                    <a16:creationId xmlns:a16="http://schemas.microsoft.com/office/drawing/2014/main" id="{1E7E151F-8F4D-4905-9119-41C228C6A72A}"/>
                  </a:ext>
                </a:extLst>
              </p:cNvPr>
              <p:cNvSpPr/>
              <p:nvPr/>
            </p:nvSpPr>
            <p:spPr>
              <a:xfrm>
                <a:off x="4691161" y="238890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354 w 39065"/>
                  <a:gd name="connsiteY2" fmla="*/ 58107 h 64178"/>
                  <a:gd name="connsiteX3" fmla="*/ 20688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354" y="58107"/>
                    </a:lnTo>
                    <a:lnTo>
                      <a:pt x="20688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5" name="Vrije vorm: vorm 34">
                <a:extLst>
                  <a:ext uri="{FF2B5EF4-FFF2-40B4-BE49-F238E27FC236}">
                    <a16:creationId xmlns:a16="http://schemas.microsoft.com/office/drawing/2014/main" id="{E1EE7B3B-98D1-4D72-8FED-1C0A21789F90}"/>
                  </a:ext>
                </a:extLst>
              </p:cNvPr>
              <p:cNvSpPr/>
              <p:nvPr/>
            </p:nvSpPr>
            <p:spPr>
              <a:xfrm>
                <a:off x="4692618" y="1547306"/>
                <a:ext cx="736661" cy="371121"/>
              </a:xfrm>
              <a:custGeom>
                <a:avLst/>
                <a:gdLst>
                  <a:gd name="connsiteX0" fmla="*/ 736555 w 736660"/>
                  <a:gd name="connsiteY0" fmla="*/ 240793 h 371120"/>
                  <a:gd name="connsiteX1" fmla="*/ 369324 w 736660"/>
                  <a:gd name="connsiteY1" fmla="*/ 369324 h 371120"/>
                  <a:gd name="connsiteX2" fmla="*/ 2093 w 736660"/>
                  <a:gd name="connsiteY2" fmla="*/ 240793 h 371120"/>
                  <a:gd name="connsiteX3" fmla="*/ 369321 w 736660"/>
                  <a:gd name="connsiteY3" fmla="*/ 2093 h 371120"/>
                  <a:gd name="connsiteX4" fmla="*/ 736555 w 736660"/>
                  <a:gd name="connsiteY4" fmla="*/ 240793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660" h="371120">
                    <a:moveTo>
                      <a:pt x="736555" y="240793"/>
                    </a:moveTo>
                    <a:cubicBezTo>
                      <a:pt x="736555" y="342201"/>
                      <a:pt x="572140" y="369324"/>
                      <a:pt x="369324" y="369324"/>
                    </a:cubicBezTo>
                    <a:cubicBezTo>
                      <a:pt x="166508" y="369324"/>
                      <a:pt x="2093" y="342201"/>
                      <a:pt x="2093" y="240793"/>
                    </a:cubicBezTo>
                    <a:cubicBezTo>
                      <a:pt x="2093" y="139385"/>
                      <a:pt x="166505" y="2093"/>
                      <a:pt x="369321" y="2093"/>
                    </a:cubicBezTo>
                    <a:cubicBezTo>
                      <a:pt x="572137" y="2093"/>
                      <a:pt x="736555" y="139385"/>
                      <a:pt x="736555" y="240793"/>
                    </a:cubicBez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6" name="Vrije vorm: vorm 35">
                <a:extLst>
                  <a:ext uri="{FF2B5EF4-FFF2-40B4-BE49-F238E27FC236}">
                    <a16:creationId xmlns:a16="http://schemas.microsoft.com/office/drawing/2014/main" id="{C8529834-4DAF-4907-A599-E90140FCCA0A}"/>
                  </a:ext>
                </a:extLst>
              </p:cNvPr>
              <p:cNvSpPr/>
              <p:nvPr/>
            </p:nvSpPr>
            <p:spPr>
              <a:xfrm>
                <a:off x="4784421" y="1841092"/>
                <a:ext cx="552496" cy="150681"/>
              </a:xfrm>
              <a:custGeom>
                <a:avLst/>
                <a:gdLst>
                  <a:gd name="connsiteX0" fmla="*/ 552942 w 552495"/>
                  <a:gd name="connsiteY0" fmla="*/ 75538 h 150680"/>
                  <a:gd name="connsiteX1" fmla="*/ 277517 w 552495"/>
                  <a:gd name="connsiteY1" fmla="*/ 148984 h 150680"/>
                  <a:gd name="connsiteX2" fmla="*/ 2093 w 552495"/>
                  <a:gd name="connsiteY2" fmla="*/ 75538 h 150680"/>
                  <a:gd name="connsiteX3" fmla="*/ 277517 w 552495"/>
                  <a:gd name="connsiteY3" fmla="*/ 2093 h 150680"/>
                  <a:gd name="connsiteX4" fmla="*/ 552942 w 552495"/>
                  <a:gd name="connsiteY4" fmla="*/ 75538 h 1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95" h="150680">
                    <a:moveTo>
                      <a:pt x="552942" y="75538"/>
                    </a:moveTo>
                    <a:cubicBezTo>
                      <a:pt x="552942" y="116101"/>
                      <a:pt x="429630" y="148984"/>
                      <a:pt x="277517" y="148984"/>
                    </a:cubicBezTo>
                    <a:cubicBezTo>
                      <a:pt x="125405" y="148984"/>
                      <a:pt x="2093" y="116101"/>
                      <a:pt x="2093" y="75538"/>
                    </a:cubicBezTo>
                    <a:cubicBezTo>
                      <a:pt x="2093" y="34976"/>
                      <a:pt x="125405" y="2093"/>
                      <a:pt x="277517" y="2093"/>
                    </a:cubicBezTo>
                    <a:cubicBezTo>
                      <a:pt x="429630" y="2093"/>
                      <a:pt x="552942" y="34976"/>
                      <a:pt x="552942" y="75538"/>
                    </a:cubicBezTo>
                    <a:close/>
                  </a:path>
                </a:pathLst>
              </a:custGeom>
              <a:solidFill>
                <a:srgbClr val="29394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7" name="Vrije vorm: vorm 36">
                <a:extLst>
                  <a:ext uri="{FF2B5EF4-FFF2-40B4-BE49-F238E27FC236}">
                    <a16:creationId xmlns:a16="http://schemas.microsoft.com/office/drawing/2014/main" id="{3048603A-BDF4-477E-9150-DE44F918F1C0}"/>
                  </a:ext>
                </a:extLst>
              </p:cNvPr>
              <p:cNvSpPr/>
              <p:nvPr/>
            </p:nvSpPr>
            <p:spPr>
              <a:xfrm>
                <a:off x="4784421" y="1800999"/>
                <a:ext cx="552496" cy="117196"/>
              </a:xfrm>
              <a:custGeom>
                <a:avLst/>
                <a:gdLst>
                  <a:gd name="connsiteX0" fmla="*/ 2093 w 552495"/>
                  <a:gd name="connsiteY0" fmla="*/ 50849 h 117196"/>
                  <a:gd name="connsiteX1" fmla="*/ 2093 w 552495"/>
                  <a:gd name="connsiteY1" fmla="*/ 115631 h 117196"/>
                  <a:gd name="connsiteX2" fmla="*/ 277518 w 552495"/>
                  <a:gd name="connsiteY2" fmla="*/ 98021 h 117196"/>
                  <a:gd name="connsiteX3" fmla="*/ 552942 w 552495"/>
                  <a:gd name="connsiteY3" fmla="*/ 115631 h 117196"/>
                  <a:gd name="connsiteX4" fmla="*/ 552942 w 552495"/>
                  <a:gd name="connsiteY4" fmla="*/ 50849 h 117196"/>
                  <a:gd name="connsiteX5" fmla="*/ 277518 w 552495"/>
                  <a:gd name="connsiteY5" fmla="*/ 2093 h 117196"/>
                  <a:gd name="connsiteX6" fmla="*/ 2093 w 552495"/>
                  <a:gd name="connsiteY6" fmla="*/ 50849 h 11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117196">
                    <a:moveTo>
                      <a:pt x="2093" y="50849"/>
                    </a:moveTo>
                    <a:lnTo>
                      <a:pt x="2093" y="115631"/>
                    </a:lnTo>
                    <a:cubicBezTo>
                      <a:pt x="62248" y="105002"/>
                      <a:pt x="163123" y="98021"/>
                      <a:pt x="277518" y="98021"/>
                    </a:cubicBezTo>
                    <a:cubicBezTo>
                      <a:pt x="391912" y="98021"/>
                      <a:pt x="492787" y="105002"/>
                      <a:pt x="552942" y="115631"/>
                    </a:cubicBezTo>
                    <a:lnTo>
                      <a:pt x="552942" y="50849"/>
                    </a:lnTo>
                    <a:cubicBezTo>
                      <a:pt x="492790" y="21419"/>
                      <a:pt x="391915" y="2093"/>
                      <a:pt x="277518" y="2093"/>
                    </a:cubicBezTo>
                    <a:cubicBezTo>
                      <a:pt x="163120" y="2093"/>
                      <a:pt x="62251" y="21419"/>
                      <a:pt x="2093" y="50849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8" name="Vrije vorm: vorm 37">
                <a:extLst>
                  <a:ext uri="{FF2B5EF4-FFF2-40B4-BE49-F238E27FC236}">
                    <a16:creationId xmlns:a16="http://schemas.microsoft.com/office/drawing/2014/main" id="{C877B0B3-C81B-41B4-979B-DD1A4970569B}"/>
                  </a:ext>
                </a:extLst>
              </p:cNvPr>
              <p:cNvSpPr/>
              <p:nvPr/>
            </p:nvSpPr>
            <p:spPr>
              <a:xfrm>
                <a:off x="4784424" y="1870393"/>
                <a:ext cx="552496" cy="47437"/>
              </a:xfrm>
              <a:custGeom>
                <a:avLst/>
                <a:gdLst>
                  <a:gd name="connsiteX0" fmla="*/ 277518 w 552495"/>
                  <a:gd name="connsiteY0" fmla="*/ 2093 h 47436"/>
                  <a:gd name="connsiteX1" fmla="*/ 2093 w 552495"/>
                  <a:gd name="connsiteY1" fmla="*/ 27452 h 47436"/>
                  <a:gd name="connsiteX2" fmla="*/ 2093 w 552495"/>
                  <a:gd name="connsiteY2" fmla="*/ 46239 h 47436"/>
                  <a:gd name="connsiteX3" fmla="*/ 277518 w 552495"/>
                  <a:gd name="connsiteY3" fmla="*/ 28629 h 47436"/>
                  <a:gd name="connsiteX4" fmla="*/ 552939 w 552495"/>
                  <a:gd name="connsiteY4" fmla="*/ 46239 h 47436"/>
                  <a:gd name="connsiteX5" fmla="*/ 552939 w 552495"/>
                  <a:gd name="connsiteY5" fmla="*/ 27452 h 47436"/>
                  <a:gd name="connsiteX6" fmla="*/ 277518 w 552495"/>
                  <a:gd name="connsiteY6" fmla="*/ 2093 h 4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47436">
                    <a:moveTo>
                      <a:pt x="277518" y="2093"/>
                    </a:moveTo>
                    <a:cubicBezTo>
                      <a:pt x="169993" y="2093"/>
                      <a:pt x="72737" y="11792"/>
                      <a:pt x="2093" y="27452"/>
                    </a:cubicBezTo>
                    <a:lnTo>
                      <a:pt x="2093" y="46239"/>
                    </a:lnTo>
                    <a:cubicBezTo>
                      <a:pt x="62248" y="35611"/>
                      <a:pt x="163123" y="28629"/>
                      <a:pt x="277518" y="28629"/>
                    </a:cubicBezTo>
                    <a:cubicBezTo>
                      <a:pt x="391912" y="28629"/>
                      <a:pt x="492787" y="35611"/>
                      <a:pt x="552939" y="46239"/>
                    </a:cubicBezTo>
                    <a:lnTo>
                      <a:pt x="552939" y="27452"/>
                    </a:lnTo>
                    <a:cubicBezTo>
                      <a:pt x="482298" y="11792"/>
                      <a:pt x="385039" y="2093"/>
                      <a:pt x="277518" y="2093"/>
                    </a:cubicBez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39" name="Vrije vorm: vorm 38">
                <a:extLst>
                  <a:ext uri="{FF2B5EF4-FFF2-40B4-BE49-F238E27FC236}">
                    <a16:creationId xmlns:a16="http://schemas.microsoft.com/office/drawing/2014/main" id="{85FC4E2E-3EF6-4CA3-8BBF-B4A143D1AEA1}"/>
                  </a:ext>
                </a:extLst>
              </p:cNvPr>
              <p:cNvSpPr/>
              <p:nvPr/>
            </p:nvSpPr>
            <p:spPr>
              <a:xfrm>
                <a:off x="4940499" y="2172852"/>
                <a:ext cx="128358" cy="66969"/>
              </a:xfrm>
              <a:custGeom>
                <a:avLst/>
                <a:gdLst>
                  <a:gd name="connsiteX0" fmla="*/ 127180 w 128357"/>
                  <a:gd name="connsiteY0" fmla="*/ 28116 h 66969"/>
                  <a:gd name="connsiteX1" fmla="*/ 88162 w 128357"/>
                  <a:gd name="connsiteY1" fmla="*/ 4258 h 66969"/>
                  <a:gd name="connsiteX2" fmla="*/ 2093 w 128357"/>
                  <a:gd name="connsiteY2" fmla="*/ 26500 h 66969"/>
                  <a:gd name="connsiteX3" fmla="*/ 26763 w 128357"/>
                  <a:gd name="connsiteY3" fmla="*/ 65295 h 66969"/>
                  <a:gd name="connsiteX4" fmla="*/ 127180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127180" y="28116"/>
                    </a:moveTo>
                    <a:cubicBezTo>
                      <a:pt x="127180" y="3870"/>
                      <a:pt x="103654" y="-1619"/>
                      <a:pt x="88162" y="4258"/>
                    </a:cubicBezTo>
                    <a:cubicBezTo>
                      <a:pt x="59759" y="15031"/>
                      <a:pt x="28487" y="45087"/>
                      <a:pt x="2093" y="26500"/>
                    </a:cubicBezTo>
                    <a:cubicBezTo>
                      <a:pt x="2093" y="26500"/>
                      <a:pt x="11273" y="65295"/>
                      <a:pt x="26763" y="65295"/>
                    </a:cubicBezTo>
                    <a:cubicBezTo>
                      <a:pt x="57744" y="65292"/>
                      <a:pt x="127180" y="69335"/>
                      <a:pt x="127180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40" name="Vrije vorm: vorm 39">
                <a:extLst>
                  <a:ext uri="{FF2B5EF4-FFF2-40B4-BE49-F238E27FC236}">
                    <a16:creationId xmlns:a16="http://schemas.microsoft.com/office/drawing/2014/main" id="{8E1B51E4-7C57-4070-9B46-952A3D08FCF7}"/>
                  </a:ext>
                </a:extLst>
              </p:cNvPr>
              <p:cNvSpPr/>
              <p:nvPr/>
            </p:nvSpPr>
            <p:spPr>
              <a:xfrm>
                <a:off x="5058161" y="2172852"/>
                <a:ext cx="128358" cy="66969"/>
              </a:xfrm>
              <a:custGeom>
                <a:avLst/>
                <a:gdLst>
                  <a:gd name="connsiteX0" fmla="*/ 2093 w 128357"/>
                  <a:gd name="connsiteY0" fmla="*/ 28116 h 66969"/>
                  <a:gd name="connsiteX1" fmla="*/ 41111 w 128357"/>
                  <a:gd name="connsiteY1" fmla="*/ 4258 h 66969"/>
                  <a:gd name="connsiteX2" fmla="*/ 127180 w 128357"/>
                  <a:gd name="connsiteY2" fmla="*/ 26500 h 66969"/>
                  <a:gd name="connsiteX3" fmla="*/ 102510 w 128357"/>
                  <a:gd name="connsiteY3" fmla="*/ 65295 h 66969"/>
                  <a:gd name="connsiteX4" fmla="*/ 2093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2093" y="28116"/>
                    </a:moveTo>
                    <a:cubicBezTo>
                      <a:pt x="2093" y="3870"/>
                      <a:pt x="25619" y="-1619"/>
                      <a:pt x="41111" y="4258"/>
                    </a:cubicBezTo>
                    <a:cubicBezTo>
                      <a:pt x="69514" y="15031"/>
                      <a:pt x="100786" y="45087"/>
                      <a:pt x="127180" y="26500"/>
                    </a:cubicBezTo>
                    <a:cubicBezTo>
                      <a:pt x="127180" y="26500"/>
                      <a:pt x="118000" y="65295"/>
                      <a:pt x="102510" y="65295"/>
                    </a:cubicBezTo>
                    <a:cubicBezTo>
                      <a:pt x="71526" y="65292"/>
                      <a:pt x="2093" y="69335"/>
                      <a:pt x="2093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41" name="Vrije vorm: vorm 40">
                <a:extLst>
                  <a:ext uri="{FF2B5EF4-FFF2-40B4-BE49-F238E27FC236}">
                    <a16:creationId xmlns:a16="http://schemas.microsoft.com/office/drawing/2014/main" id="{EBA9FCA7-010C-4B78-9FE5-EE8599E79E5B}"/>
                  </a:ext>
                </a:extLst>
              </p:cNvPr>
              <p:cNvSpPr/>
              <p:nvPr/>
            </p:nvSpPr>
            <p:spPr>
              <a:xfrm>
                <a:off x="4993895" y="1683086"/>
                <a:ext cx="131148" cy="66969"/>
              </a:xfrm>
              <a:custGeom>
                <a:avLst/>
                <a:gdLst>
                  <a:gd name="connsiteX0" fmla="*/ 66358 w 131147"/>
                  <a:gd name="connsiteY0" fmla="*/ 66358 h 66969"/>
                  <a:gd name="connsiteX1" fmla="*/ 2093 w 131147"/>
                  <a:gd name="connsiteY1" fmla="*/ 2093 h 66969"/>
                  <a:gd name="connsiteX2" fmla="*/ 20454 w 131147"/>
                  <a:gd name="connsiteY2" fmla="*/ 2093 h 66969"/>
                  <a:gd name="connsiteX3" fmla="*/ 66358 w 131147"/>
                  <a:gd name="connsiteY3" fmla="*/ 47997 h 66969"/>
                  <a:gd name="connsiteX4" fmla="*/ 112263 w 131147"/>
                  <a:gd name="connsiteY4" fmla="*/ 2093 h 66969"/>
                  <a:gd name="connsiteX5" fmla="*/ 130623 w 131147"/>
                  <a:gd name="connsiteY5" fmla="*/ 2093 h 66969"/>
                  <a:gd name="connsiteX6" fmla="*/ 66358 w 131147"/>
                  <a:gd name="connsiteY6" fmla="*/ 66358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47" h="66969">
                    <a:moveTo>
                      <a:pt x="66358" y="66358"/>
                    </a:moveTo>
                    <a:cubicBezTo>
                      <a:pt x="30920" y="66358"/>
                      <a:pt x="2093" y="37525"/>
                      <a:pt x="2093" y="2093"/>
                    </a:cubicBezTo>
                    <a:lnTo>
                      <a:pt x="20454" y="2093"/>
                    </a:lnTo>
                    <a:cubicBezTo>
                      <a:pt x="20454" y="27402"/>
                      <a:pt x="41047" y="47997"/>
                      <a:pt x="66358" y="47997"/>
                    </a:cubicBezTo>
                    <a:cubicBezTo>
                      <a:pt x="91667" y="47997"/>
                      <a:pt x="112263" y="27404"/>
                      <a:pt x="112263" y="2093"/>
                    </a:cubicBezTo>
                    <a:lnTo>
                      <a:pt x="130623" y="2093"/>
                    </a:lnTo>
                    <a:cubicBezTo>
                      <a:pt x="130623" y="37525"/>
                      <a:pt x="101796" y="66358"/>
                      <a:pt x="66358" y="66358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42" name="Vrije vorm: vorm 41">
                <a:extLst>
                  <a:ext uri="{FF2B5EF4-FFF2-40B4-BE49-F238E27FC236}">
                    <a16:creationId xmlns:a16="http://schemas.microsoft.com/office/drawing/2014/main" id="{963B8C37-E7DD-488D-A967-480E410C2687}"/>
                  </a:ext>
                </a:extLst>
              </p:cNvPr>
              <p:cNvSpPr/>
              <p:nvPr/>
            </p:nvSpPr>
            <p:spPr>
              <a:xfrm>
                <a:off x="5048980" y="1644068"/>
                <a:ext cx="22323" cy="114406"/>
              </a:xfrm>
              <a:custGeom>
                <a:avLst/>
                <a:gdLst>
                  <a:gd name="connsiteX0" fmla="*/ 2093 w 22323"/>
                  <a:gd name="connsiteY0" fmla="*/ 2093 h 114405"/>
                  <a:gd name="connsiteX1" fmla="*/ 20453 w 22323"/>
                  <a:gd name="connsiteY1" fmla="*/ 2093 h 114405"/>
                  <a:gd name="connsiteX2" fmla="*/ 20453 w 22323"/>
                  <a:gd name="connsiteY2" fmla="*/ 112667 h 114405"/>
                  <a:gd name="connsiteX3" fmla="*/ 2093 w 22323"/>
                  <a:gd name="connsiteY3" fmla="*/ 112667 h 114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23" h="114405">
                    <a:moveTo>
                      <a:pt x="2093" y="2093"/>
                    </a:moveTo>
                    <a:lnTo>
                      <a:pt x="20453" y="2093"/>
                    </a:lnTo>
                    <a:lnTo>
                      <a:pt x="20453" y="112667"/>
                    </a:lnTo>
                    <a:lnTo>
                      <a:pt x="2093" y="112667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43" name="Vrije vorm: vorm 42">
                <a:extLst>
                  <a:ext uri="{FF2B5EF4-FFF2-40B4-BE49-F238E27FC236}">
                    <a16:creationId xmlns:a16="http://schemas.microsoft.com/office/drawing/2014/main" id="{8C12777E-05C5-4E99-B300-BBEAE5CF7BBD}"/>
                  </a:ext>
                </a:extLst>
              </p:cNvPr>
              <p:cNvSpPr/>
              <p:nvPr/>
            </p:nvSpPr>
            <p:spPr>
              <a:xfrm>
                <a:off x="5030999" y="1595097"/>
                <a:ext cx="55808" cy="55808"/>
              </a:xfrm>
              <a:custGeom>
                <a:avLst/>
                <a:gdLst>
                  <a:gd name="connsiteX0" fmla="*/ 29254 w 55807"/>
                  <a:gd name="connsiteY0" fmla="*/ 56416 h 55807"/>
                  <a:gd name="connsiteX1" fmla="*/ 2093 w 55807"/>
                  <a:gd name="connsiteY1" fmla="*/ 29260 h 55807"/>
                  <a:gd name="connsiteX2" fmla="*/ 29254 w 55807"/>
                  <a:gd name="connsiteY2" fmla="*/ 2093 h 55807"/>
                  <a:gd name="connsiteX3" fmla="*/ 56416 w 55807"/>
                  <a:gd name="connsiteY3" fmla="*/ 29260 h 55807"/>
                  <a:gd name="connsiteX4" fmla="*/ 29254 w 55807"/>
                  <a:gd name="connsiteY4" fmla="*/ 56416 h 55807"/>
                  <a:gd name="connsiteX5" fmla="*/ 29254 w 55807"/>
                  <a:gd name="connsiteY5" fmla="*/ 20456 h 55807"/>
                  <a:gd name="connsiteX6" fmla="*/ 20454 w 55807"/>
                  <a:gd name="connsiteY6" fmla="*/ 29260 h 55807"/>
                  <a:gd name="connsiteX7" fmla="*/ 29254 w 55807"/>
                  <a:gd name="connsiteY7" fmla="*/ 38055 h 55807"/>
                  <a:gd name="connsiteX8" fmla="*/ 38055 w 55807"/>
                  <a:gd name="connsiteY8" fmla="*/ 29260 h 55807"/>
                  <a:gd name="connsiteX9" fmla="*/ 29254 w 55807"/>
                  <a:gd name="connsiteY9" fmla="*/ 20456 h 55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807" h="55807">
                    <a:moveTo>
                      <a:pt x="29254" y="56416"/>
                    </a:moveTo>
                    <a:cubicBezTo>
                      <a:pt x="14278" y="56416"/>
                      <a:pt x="2093" y="44230"/>
                      <a:pt x="2093" y="29260"/>
                    </a:cubicBezTo>
                    <a:cubicBezTo>
                      <a:pt x="2093" y="14278"/>
                      <a:pt x="14278" y="2093"/>
                      <a:pt x="29254" y="2093"/>
                    </a:cubicBezTo>
                    <a:cubicBezTo>
                      <a:pt x="44230" y="2093"/>
                      <a:pt x="56416" y="14278"/>
                      <a:pt x="56416" y="29260"/>
                    </a:cubicBezTo>
                    <a:cubicBezTo>
                      <a:pt x="56416" y="44233"/>
                      <a:pt x="44233" y="56416"/>
                      <a:pt x="29254" y="56416"/>
                    </a:cubicBezTo>
                    <a:close/>
                    <a:moveTo>
                      <a:pt x="29254" y="20456"/>
                    </a:moveTo>
                    <a:cubicBezTo>
                      <a:pt x="24405" y="20456"/>
                      <a:pt x="20454" y="24410"/>
                      <a:pt x="20454" y="29260"/>
                    </a:cubicBezTo>
                    <a:cubicBezTo>
                      <a:pt x="20454" y="34110"/>
                      <a:pt x="24402" y="38055"/>
                      <a:pt x="29254" y="38055"/>
                    </a:cubicBezTo>
                    <a:cubicBezTo>
                      <a:pt x="34104" y="38055"/>
                      <a:pt x="38055" y="34110"/>
                      <a:pt x="38055" y="29260"/>
                    </a:cubicBezTo>
                    <a:cubicBezTo>
                      <a:pt x="38055" y="24410"/>
                      <a:pt x="34104" y="20456"/>
                      <a:pt x="29254" y="20456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  <p:sp>
            <p:nvSpPr>
              <p:cNvPr id="44" name="Vrije vorm: vorm 43">
                <a:extLst>
                  <a:ext uri="{FF2B5EF4-FFF2-40B4-BE49-F238E27FC236}">
                    <a16:creationId xmlns:a16="http://schemas.microsoft.com/office/drawing/2014/main" id="{73A943FB-D8AA-445D-BFE3-0B9BC081F94E}"/>
                  </a:ext>
                </a:extLst>
              </p:cNvPr>
              <p:cNvSpPr/>
              <p:nvPr/>
            </p:nvSpPr>
            <p:spPr>
              <a:xfrm>
                <a:off x="5028167" y="1658637"/>
                <a:ext cx="61388" cy="22323"/>
              </a:xfrm>
              <a:custGeom>
                <a:avLst/>
                <a:gdLst>
                  <a:gd name="connsiteX0" fmla="*/ 2093 w 61388"/>
                  <a:gd name="connsiteY0" fmla="*/ 2093 h 22323"/>
                  <a:gd name="connsiteX1" fmla="*/ 62080 w 61388"/>
                  <a:gd name="connsiteY1" fmla="*/ 2093 h 22323"/>
                  <a:gd name="connsiteX2" fmla="*/ 62080 w 61388"/>
                  <a:gd name="connsiteY2" fmla="*/ 20454 h 22323"/>
                  <a:gd name="connsiteX3" fmla="*/ 2093 w 61388"/>
                  <a:gd name="connsiteY3" fmla="*/ 20454 h 22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388" h="22323">
                    <a:moveTo>
                      <a:pt x="2093" y="2093"/>
                    </a:moveTo>
                    <a:lnTo>
                      <a:pt x="62080" y="2093"/>
                    </a:lnTo>
                    <a:lnTo>
                      <a:pt x="62080" y="20454"/>
                    </a:lnTo>
                    <a:lnTo>
                      <a:pt x="2093" y="20454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600"/>
              </a:p>
            </p:txBody>
          </p:sp>
        </p:grp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BF66D640-73EC-45B8-8E27-7BB0C61991A9}"/>
                </a:ext>
              </a:extLst>
            </p:cNvPr>
            <p:cNvSpPr/>
            <p:nvPr/>
          </p:nvSpPr>
          <p:spPr>
            <a:xfrm>
              <a:off x="4941888" y="2038350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C5069F9B-1E4F-4FCC-9847-6E1AA148CCB7}"/>
                </a:ext>
              </a:extLst>
            </p:cNvPr>
            <p:cNvSpPr/>
            <p:nvPr/>
          </p:nvSpPr>
          <p:spPr>
            <a:xfrm>
              <a:off x="5126038" y="2040731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pic>
        <p:nvPicPr>
          <p:cNvPr id="45" name="Graphic 44" descr="Computer">
            <a:extLst>
              <a:ext uri="{FF2B5EF4-FFF2-40B4-BE49-F238E27FC236}">
                <a16:creationId xmlns:a16="http://schemas.microsoft.com/office/drawing/2014/main" id="{FBB23902-4F75-433C-8832-F395E9E42F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0550" y="2974051"/>
            <a:ext cx="1800000" cy="1800000"/>
          </a:xfrm>
          <a:prstGeom prst="rect">
            <a:avLst/>
          </a:prstGeom>
        </p:spPr>
      </p:pic>
      <p:pic>
        <p:nvPicPr>
          <p:cNvPr id="49" name="Graphic 48" descr="Waarschuwing">
            <a:extLst>
              <a:ext uri="{FF2B5EF4-FFF2-40B4-BE49-F238E27FC236}">
                <a16:creationId xmlns:a16="http://schemas.microsoft.com/office/drawing/2014/main" id="{96E78D4D-42A6-434F-8EDF-A462248AE0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48602" y="3124199"/>
            <a:ext cx="914400" cy="914400"/>
          </a:xfrm>
          <a:prstGeom prst="rect">
            <a:avLst/>
          </a:prstGeom>
        </p:spPr>
      </p:pic>
      <p:pic>
        <p:nvPicPr>
          <p:cNvPr id="51" name="Graphic 50" descr="Vuur">
            <a:extLst>
              <a:ext uri="{FF2B5EF4-FFF2-40B4-BE49-F238E27FC236}">
                <a16:creationId xmlns:a16="http://schemas.microsoft.com/office/drawing/2014/main" id="{24E0A1E6-8FCA-460A-84D5-C457AE4579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94545" y="3546341"/>
            <a:ext cx="914400" cy="914400"/>
          </a:xfrm>
          <a:prstGeom prst="rect">
            <a:avLst/>
          </a:prstGeom>
        </p:spPr>
      </p:pic>
      <p:sp>
        <p:nvSpPr>
          <p:cNvPr id="52" name="Tekstvak 51">
            <a:extLst>
              <a:ext uri="{FF2B5EF4-FFF2-40B4-BE49-F238E27FC236}">
                <a16:creationId xmlns:a16="http://schemas.microsoft.com/office/drawing/2014/main" id="{612E2081-8B16-4800-84DF-9D4B448B0D45}"/>
              </a:ext>
            </a:extLst>
          </p:cNvPr>
          <p:cNvSpPr txBox="1"/>
          <p:nvPr/>
        </p:nvSpPr>
        <p:spPr>
          <a:xfrm>
            <a:off x="9420000" y="5186400"/>
            <a:ext cx="27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Level</a:t>
            </a:r>
          </a:p>
          <a:p>
            <a:pPr algn="ctr"/>
            <a:r>
              <a:rPr lang="nl-NL" sz="5400" dirty="0"/>
              <a:t>4</a:t>
            </a:r>
            <a:endParaRPr lang="nl-NL" sz="7200" dirty="0"/>
          </a:p>
          <a:p>
            <a:pPr algn="ctr" fontAlgn="ctr"/>
            <a:r>
              <a:rPr lang="nl-NL" dirty="0"/>
              <a:t>High </a:t>
            </a:r>
            <a:r>
              <a:rPr lang="nl-NL" dirty="0" err="1"/>
              <a:t>automation</a:t>
            </a:r>
            <a:endParaRPr lang="nl-NL" dirty="0"/>
          </a:p>
        </p:txBody>
      </p:sp>
      <p:pic>
        <p:nvPicPr>
          <p:cNvPr id="50" name="Graphic 49" descr="Verrekijker">
            <a:extLst>
              <a:ext uri="{FF2B5EF4-FFF2-40B4-BE49-F238E27FC236}">
                <a16:creationId xmlns:a16="http://schemas.microsoft.com/office/drawing/2014/main" id="{3230A785-E20C-4B54-A9A8-A22EACC04F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59979" y="33926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DF187-ECB0-446F-B133-A30522C5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Pull factors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76FA54-391C-412C-96B7-4833CD8AF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MUNIN</a:t>
            </a:r>
          </a:p>
          <a:p>
            <a:r>
              <a:rPr lang="nl-NL" dirty="0"/>
              <a:t>O</a:t>
            </a:r>
            <a:r>
              <a:rPr lang="en-GB" dirty="0"/>
              <a:t>ne Sea</a:t>
            </a:r>
          </a:p>
          <a:p>
            <a:r>
              <a:rPr lang="nl-NL" dirty="0"/>
              <a:t>A</a:t>
            </a:r>
            <a:r>
              <a:rPr lang="en-GB" dirty="0" err="1"/>
              <a:t>dvanced</a:t>
            </a:r>
            <a:r>
              <a:rPr lang="en-GB" dirty="0"/>
              <a:t> Autonomous Waterborne Applications</a:t>
            </a:r>
          </a:p>
          <a:p>
            <a:r>
              <a:rPr lang="nl-NL" dirty="0"/>
              <a:t>U</a:t>
            </a:r>
            <a:r>
              <a:rPr lang="en-GB" dirty="0" err="1"/>
              <a:t>nmanned</a:t>
            </a:r>
            <a:r>
              <a:rPr lang="en-GB" dirty="0"/>
              <a:t> Cargo Ship Development Alliance</a:t>
            </a:r>
          </a:p>
          <a:p>
            <a:endParaRPr lang="nl-NL" dirty="0"/>
          </a:p>
          <a:p>
            <a:r>
              <a:rPr lang="nl-NL" dirty="0"/>
              <a:t>V</a:t>
            </a:r>
            <a:r>
              <a:rPr lang="en-GB" dirty="0" err="1"/>
              <a:t>irtual</a:t>
            </a:r>
            <a:r>
              <a:rPr lang="en-GB" dirty="0"/>
              <a:t> bridge and remote</a:t>
            </a:r>
          </a:p>
          <a:p>
            <a:endParaRPr lang="nl-NL" dirty="0"/>
          </a:p>
          <a:p>
            <a:r>
              <a:rPr lang="nl-NL" dirty="0"/>
              <a:t>Y</a:t>
            </a:r>
            <a:r>
              <a:rPr lang="en-GB" dirty="0" err="1"/>
              <a:t>ara</a:t>
            </a:r>
            <a:r>
              <a:rPr lang="en-GB" dirty="0"/>
              <a:t> </a:t>
            </a:r>
            <a:r>
              <a:rPr lang="en-GB" dirty="0" err="1"/>
              <a:t>Birkeland</a:t>
            </a:r>
            <a:r>
              <a:rPr lang="en-GB" dirty="0"/>
              <a:t>, Ferry </a:t>
            </a:r>
            <a:r>
              <a:rPr lang="en-GB"/>
              <a:t>in Finland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9300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hoek 46">
            <a:extLst>
              <a:ext uri="{FF2B5EF4-FFF2-40B4-BE49-F238E27FC236}">
                <a16:creationId xmlns:a16="http://schemas.microsoft.com/office/drawing/2014/main" id="{CD4754E5-70EE-4F90-B0EA-EA8F2EB66BC6}"/>
              </a:ext>
            </a:extLst>
          </p:cNvPr>
          <p:cNvSpPr/>
          <p:nvPr/>
        </p:nvSpPr>
        <p:spPr>
          <a:xfrm>
            <a:off x="-1" y="2590800"/>
            <a:ext cx="12192001" cy="259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22D383F4-CF7D-4AFE-8702-751CAEC0EE8F}"/>
              </a:ext>
            </a:extLst>
          </p:cNvPr>
          <p:cNvSpPr txBox="1">
            <a:spLocks/>
          </p:cNvSpPr>
          <p:nvPr/>
        </p:nvSpPr>
        <p:spPr>
          <a:xfrm>
            <a:off x="803275" y="306228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000" dirty="0"/>
              <a:t>A</a:t>
            </a:r>
            <a:r>
              <a:rPr lang="en-GB" sz="4000" dirty="0" err="1"/>
              <a:t>utonomous</a:t>
            </a:r>
            <a:r>
              <a:rPr lang="en-GB" sz="4000" dirty="0"/>
              <a:t> shipping responsibility</a:t>
            </a:r>
          </a:p>
        </p:txBody>
      </p:sp>
      <p:pic>
        <p:nvPicPr>
          <p:cNvPr id="2" name="Picture 2" descr="Afbeeldingsresultaat voor roer">
            <a:extLst>
              <a:ext uri="{FF2B5EF4-FFF2-40B4-BE49-F238E27FC236}">
                <a16:creationId xmlns:a16="http://schemas.microsoft.com/office/drawing/2014/main" id="{FD820943-E557-4060-9C6A-C69E44FDC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027" r="92486">
                        <a14:foregroundMark x1="9081" y1="47708" x2="9081" y2="47708"/>
                        <a14:foregroundMark x1="90270" y1="48875" x2="92486" y2="48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953" y="3261238"/>
            <a:ext cx="907385" cy="117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Graphic 44" descr="Computer">
            <a:extLst>
              <a:ext uri="{FF2B5EF4-FFF2-40B4-BE49-F238E27FC236}">
                <a16:creationId xmlns:a16="http://schemas.microsoft.com/office/drawing/2014/main" id="{FBB23902-4F75-433C-8832-F395E9E42F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0550" y="2974051"/>
            <a:ext cx="1800000" cy="1800000"/>
          </a:xfrm>
          <a:prstGeom prst="rect">
            <a:avLst/>
          </a:prstGeom>
        </p:spPr>
      </p:pic>
      <p:pic>
        <p:nvPicPr>
          <p:cNvPr id="49" name="Graphic 48" descr="Waarschuwing">
            <a:extLst>
              <a:ext uri="{FF2B5EF4-FFF2-40B4-BE49-F238E27FC236}">
                <a16:creationId xmlns:a16="http://schemas.microsoft.com/office/drawing/2014/main" id="{96E78D4D-42A6-434F-8EDF-A462248AE0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48602" y="3124199"/>
            <a:ext cx="914400" cy="914400"/>
          </a:xfrm>
          <a:prstGeom prst="rect">
            <a:avLst/>
          </a:prstGeom>
        </p:spPr>
      </p:pic>
      <p:pic>
        <p:nvPicPr>
          <p:cNvPr id="51" name="Graphic 50" descr="Vuur">
            <a:extLst>
              <a:ext uri="{FF2B5EF4-FFF2-40B4-BE49-F238E27FC236}">
                <a16:creationId xmlns:a16="http://schemas.microsoft.com/office/drawing/2014/main" id="{24E0A1E6-8FCA-460A-84D5-C457AE4579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94545" y="3546341"/>
            <a:ext cx="914400" cy="914400"/>
          </a:xfrm>
          <a:prstGeom prst="rect">
            <a:avLst/>
          </a:prstGeom>
        </p:spPr>
      </p:pic>
      <p:sp>
        <p:nvSpPr>
          <p:cNvPr id="52" name="Tekstvak 51">
            <a:extLst>
              <a:ext uri="{FF2B5EF4-FFF2-40B4-BE49-F238E27FC236}">
                <a16:creationId xmlns:a16="http://schemas.microsoft.com/office/drawing/2014/main" id="{612E2081-8B16-4800-84DF-9D4B448B0D45}"/>
              </a:ext>
            </a:extLst>
          </p:cNvPr>
          <p:cNvSpPr txBox="1"/>
          <p:nvPr/>
        </p:nvSpPr>
        <p:spPr>
          <a:xfrm>
            <a:off x="9420000" y="5186400"/>
            <a:ext cx="27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Level</a:t>
            </a:r>
          </a:p>
          <a:p>
            <a:pPr algn="ctr"/>
            <a:r>
              <a:rPr lang="nl-NL" sz="5400" dirty="0"/>
              <a:t>5</a:t>
            </a:r>
            <a:endParaRPr lang="nl-NL" sz="7200" dirty="0"/>
          </a:p>
          <a:p>
            <a:pPr algn="ctr" fontAlgn="ctr"/>
            <a:r>
              <a:rPr lang="nl-NL" dirty="0"/>
              <a:t>Full </a:t>
            </a:r>
            <a:r>
              <a:rPr lang="nl-NL" dirty="0" err="1"/>
              <a:t>automation</a:t>
            </a:r>
            <a:endParaRPr lang="nl-NL" dirty="0"/>
          </a:p>
        </p:txBody>
      </p:sp>
      <p:pic>
        <p:nvPicPr>
          <p:cNvPr id="50" name="Graphic 49" descr="Verrekijker">
            <a:extLst>
              <a:ext uri="{FF2B5EF4-FFF2-40B4-BE49-F238E27FC236}">
                <a16:creationId xmlns:a16="http://schemas.microsoft.com/office/drawing/2014/main" id="{3230A785-E20C-4B54-A9A8-A22EACC04F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59979" y="33926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90DA5-E1A3-4D74-B588-8432F78B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Challenge of </a:t>
            </a:r>
            <a:r>
              <a:rPr lang="nl-NL" dirty="0" err="1"/>
              <a:t>communication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manned</a:t>
            </a:r>
            <a:r>
              <a:rPr lang="nl-NL" dirty="0"/>
              <a:t> and </a:t>
            </a:r>
            <a:r>
              <a:rPr lang="nl-NL" dirty="0" err="1"/>
              <a:t>unmanned</a:t>
            </a:r>
            <a:r>
              <a:rPr lang="nl-NL" dirty="0"/>
              <a:t> </a:t>
            </a:r>
            <a:r>
              <a:rPr lang="nl-NL" dirty="0" err="1"/>
              <a:t>vessel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F14152-550F-4A93-AF02-7B46585AD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Adjust</a:t>
            </a:r>
            <a:r>
              <a:rPr lang="nl-NL" dirty="0"/>
              <a:t> </a:t>
            </a:r>
            <a:r>
              <a:rPr lang="en-GB" dirty="0"/>
              <a:t>operational strategy</a:t>
            </a:r>
          </a:p>
          <a:p>
            <a:r>
              <a:rPr lang="nl-NL" dirty="0"/>
              <a:t>D</a:t>
            </a:r>
            <a:r>
              <a:rPr lang="en-GB" dirty="0" err="1"/>
              <a:t>evelop</a:t>
            </a:r>
            <a:r>
              <a:rPr lang="en-GB" dirty="0"/>
              <a:t> protocol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09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3273C-BD0F-4E97-8BA8-4061ED12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5744F1-62EC-486F-9295-C45F90026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4057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nl-NL" dirty="0"/>
              <a:t>Research </a:t>
            </a:r>
            <a:r>
              <a:rPr lang="nl-NL" dirty="0" err="1"/>
              <a:t>methodology</a:t>
            </a:r>
            <a:endParaRPr lang="nl-NL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9CAF6FB9-8ABA-4E39-8E6E-659070FDBD18}"/>
              </a:ext>
            </a:extLst>
          </p:cNvPr>
          <p:cNvSpPr txBox="1">
            <a:spLocks/>
          </p:cNvSpPr>
          <p:nvPr/>
        </p:nvSpPr>
        <p:spPr>
          <a:xfrm>
            <a:off x="838200" y="2660073"/>
            <a:ext cx="10515600" cy="1641763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 err="1"/>
              <a:t>Decision</a:t>
            </a:r>
            <a:r>
              <a:rPr lang="nl-NL" dirty="0"/>
              <a:t> </a:t>
            </a:r>
            <a:r>
              <a:rPr lang="nl-NL" dirty="0" err="1"/>
              <a:t>process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Use</a:t>
            </a:r>
            <a:r>
              <a:rPr lang="nl-NL" dirty="0"/>
              <a:t> case</a:t>
            </a:r>
          </a:p>
          <a:p>
            <a:pPr marL="0" indent="0">
              <a:buNone/>
            </a:pPr>
            <a:r>
              <a:rPr lang="nl-NL" dirty="0"/>
              <a:t>Critical </a:t>
            </a:r>
            <a:r>
              <a:rPr lang="nl-NL" dirty="0" err="1"/>
              <a:t>evasive</a:t>
            </a:r>
            <a:r>
              <a:rPr lang="nl-NL" dirty="0"/>
              <a:t> manoeuvre</a:t>
            </a:r>
          </a:p>
          <a:p>
            <a:pPr marL="0" indent="0" algn="r">
              <a:buNone/>
            </a:pPr>
            <a:r>
              <a:rPr lang="nl-NL" dirty="0"/>
              <a:t>F</a:t>
            </a:r>
            <a:r>
              <a:rPr lang="en-GB" dirty="0" err="1"/>
              <a:t>oundation</a:t>
            </a:r>
            <a:endParaRPr lang="en-GB" dirty="0"/>
          </a:p>
          <a:p>
            <a:pPr marL="0" indent="0" algn="r">
              <a:buNone/>
            </a:pPr>
            <a:r>
              <a:rPr lang="nl-NL" dirty="0"/>
              <a:t>D</a:t>
            </a:r>
            <a:r>
              <a:rPr lang="en-GB" dirty="0" err="1"/>
              <a:t>esign</a:t>
            </a:r>
            <a:r>
              <a:rPr lang="en-GB" dirty="0"/>
              <a:t> specification</a:t>
            </a:r>
          </a:p>
          <a:p>
            <a:pPr marL="0" indent="0" algn="r">
              <a:buNone/>
            </a:pPr>
            <a:r>
              <a:rPr lang="nl-NL" dirty="0"/>
              <a:t>E</a:t>
            </a:r>
            <a:r>
              <a:rPr lang="en-GB" dirty="0"/>
              <a:t>valuation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C8DC8D9A-FDC1-4E0E-971E-C3E0876A74FB}"/>
              </a:ext>
            </a:extLst>
          </p:cNvPr>
          <p:cNvSpPr txBox="1">
            <a:spLocks/>
          </p:cNvSpPr>
          <p:nvPr/>
        </p:nvSpPr>
        <p:spPr>
          <a:xfrm>
            <a:off x="838200" y="4561609"/>
            <a:ext cx="10515600" cy="58612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dirty="0"/>
              <a:t>C</a:t>
            </a:r>
            <a:r>
              <a:rPr lang="en-GB" dirty="0" err="1"/>
              <a:t>onclusion</a:t>
            </a:r>
            <a:r>
              <a:rPr lang="en-GB" dirty="0"/>
              <a:t> and recommendations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018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4A8AA-1BC5-42A8-9569-CB531C90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Decision</a:t>
            </a:r>
            <a:r>
              <a:rPr lang="nl-NL" dirty="0"/>
              <a:t> model</a:t>
            </a:r>
            <a:endParaRPr lang="en-GB" dirty="0"/>
          </a:p>
        </p:txBody>
      </p:sp>
      <p:pic>
        <p:nvPicPr>
          <p:cNvPr id="61" name="Afbeelding 60">
            <a:extLst>
              <a:ext uri="{FF2B5EF4-FFF2-40B4-BE49-F238E27FC236}">
                <a16:creationId xmlns:a16="http://schemas.microsoft.com/office/drawing/2014/main" id="{0EE05859-F2DF-4809-B2B6-CA497D498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91" y="1605278"/>
            <a:ext cx="5956354" cy="500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6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3ACBE-545A-48E9-84C8-58D4FE6A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Research </a:t>
            </a:r>
            <a:r>
              <a:rPr lang="nl-NL" dirty="0" err="1"/>
              <a:t>questions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DBFE5F-D351-411D-9CF8-EAF6CB015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How do ship manoeuvrability characteristics influence the domain for decision making, to ensure that the chosen strategy will result in a closest point of approach that does not require communication?</a:t>
            </a:r>
          </a:p>
          <a:p>
            <a:endParaRPr lang="en-GB" i="1" dirty="0"/>
          </a:p>
          <a:p>
            <a:r>
              <a:rPr lang="en-GB" i="1" dirty="0"/>
              <a:t>Will a protocol based on existing maritime systems and communication protocols be sufficient to ensure safe navigation, while manned and unmanned vessels encounter each other?</a:t>
            </a:r>
          </a:p>
        </p:txBody>
      </p:sp>
    </p:spTree>
    <p:extLst>
      <p:ext uri="{BB962C8B-B14F-4D97-AF65-F5344CB8AC3E}">
        <p14:creationId xmlns:p14="http://schemas.microsoft.com/office/powerpoint/2010/main" val="317962104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Aangepast 9">
      <a:dk1>
        <a:sysClr val="windowText" lastClr="000000"/>
      </a:dk1>
      <a:lt1>
        <a:sysClr val="window" lastClr="FFFFFF"/>
      </a:lt1>
      <a:dk2>
        <a:srgbClr val="00529B"/>
      </a:dk2>
      <a:lt2>
        <a:srgbClr val="FFD267"/>
      </a:lt2>
      <a:accent1>
        <a:srgbClr val="548235"/>
      </a:accent1>
      <a:accent2>
        <a:srgbClr val="ED7D31"/>
      </a:accent2>
      <a:accent3>
        <a:srgbClr val="00B0F0"/>
      </a:accent3>
      <a:accent4>
        <a:srgbClr val="FF0000"/>
      </a:accent4>
      <a:accent5>
        <a:srgbClr val="3FB3DA"/>
      </a:accent5>
      <a:accent6>
        <a:srgbClr val="00529B"/>
      </a:accent6>
      <a:hlink>
        <a:srgbClr val="00529B"/>
      </a:hlink>
      <a:folHlink>
        <a:srgbClr val="3FB3D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924</Words>
  <Application>Microsoft Office PowerPoint</Application>
  <PresentationFormat>Breedbeeld</PresentationFormat>
  <Paragraphs>237</Paragraphs>
  <Slides>50</Slides>
  <Notes>16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Tahoma</vt:lpstr>
      <vt:lpstr>Kantoorthema</vt:lpstr>
      <vt:lpstr>Manoeuvrability and communication requirements for safe operation when manned and unmanned vessels meet</vt:lpstr>
      <vt:lpstr>Autonomous shipping (1) - Cognitive</vt:lpstr>
      <vt:lpstr>Autonomous shipping (2) - Functional</vt:lpstr>
      <vt:lpstr>Reasons for unmanned shipping</vt:lpstr>
      <vt:lpstr>Pull factors</vt:lpstr>
      <vt:lpstr>Challenge of communication between manned and unmanned vessel</vt:lpstr>
      <vt:lpstr>Contents</vt:lpstr>
      <vt:lpstr>Decision model</vt:lpstr>
      <vt:lpstr>Research questions</vt:lpstr>
      <vt:lpstr>Part II: Effect of manoeuvrability on decision making</vt:lpstr>
      <vt:lpstr>PowerPoint-presentatie</vt:lpstr>
      <vt:lpstr>PowerPoint-presentatie</vt:lpstr>
      <vt:lpstr>Use case</vt:lpstr>
      <vt:lpstr>Identify situation</vt:lpstr>
      <vt:lpstr>Situation for use case</vt:lpstr>
      <vt:lpstr>Criteria</vt:lpstr>
      <vt:lpstr>Evualtion of criteria for use case</vt:lpstr>
      <vt:lpstr>Sea-trials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Part III: Necessity of a protocol to enable teamwork between manned and unmanned ships</vt:lpstr>
      <vt:lpstr>Necessity for communication</vt:lpstr>
      <vt:lpstr>PowerPoint-presentatie</vt:lpstr>
      <vt:lpstr>Role of human</vt:lpstr>
      <vt:lpstr>Requirements for protocol</vt:lpstr>
      <vt:lpstr>Technologies</vt:lpstr>
      <vt:lpstr>Protocol defintion</vt:lpstr>
      <vt:lpstr>Evaluation method</vt:lpstr>
      <vt:lpstr>Do experiment</vt:lpstr>
      <vt:lpstr>Results of evaluation</vt:lpstr>
      <vt:lpstr>Lessons learned from experiment</vt:lpstr>
      <vt:lpstr>Discussion of sub-research questions</vt:lpstr>
      <vt:lpstr>Conclusion</vt:lpstr>
      <vt:lpstr>PowerPoint-presentatie</vt:lpstr>
      <vt:lpstr>Conclusion and recommendations</vt:lpstr>
      <vt:lpstr>Summary part I</vt:lpstr>
      <vt:lpstr>Summary part II</vt:lpstr>
      <vt:lpstr>Summary part III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Manoeuvrability and communication requirements for safe operation when manned and unmanned vessels meet</dc:title>
  <dc:creator>Ingmar Wever</dc:creator>
  <cp:lastModifiedBy>Ingmar Wever</cp:lastModifiedBy>
  <cp:revision>5</cp:revision>
  <dcterms:created xsi:type="dcterms:W3CDTF">2018-12-07T13:46:45Z</dcterms:created>
  <dcterms:modified xsi:type="dcterms:W3CDTF">2018-12-13T14:21:08Z</dcterms:modified>
</cp:coreProperties>
</file>