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10"/>
  </p:notesMasterIdLst>
  <p:sldIdLst>
    <p:sldId id="256" r:id="rId2"/>
    <p:sldId id="257" r:id="rId3"/>
    <p:sldId id="262" r:id="rId4"/>
    <p:sldId id="263" r:id="rId5"/>
    <p:sldId id="258" r:id="rId6"/>
    <p:sldId id="261" r:id="rId7"/>
    <p:sldId id="260"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798C3"/>
    <a:srgbClr val="E7CC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173" autoAdjust="0"/>
    <p:restoredTop sz="71109" autoAdjust="0"/>
  </p:normalViewPr>
  <p:slideViewPr>
    <p:cSldViewPr snapToGrid="0">
      <p:cViewPr varScale="1">
        <p:scale>
          <a:sx n="81" d="100"/>
          <a:sy n="81" d="100"/>
        </p:scale>
        <p:origin x="183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549BA4-3512-461F-ADD6-63B35CC30875}" type="datetimeFigureOut">
              <a:rPr lang="en-GB" smtClean="0"/>
              <a:t>13/04/2017</a:t>
            </a:fld>
            <a:endParaRPr lang="en-GB"/>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00C1E4-F2AC-4FF7-86CC-7DED9ABD740E}" type="slidenum">
              <a:rPr lang="en-GB" smtClean="0"/>
              <a:t>‹nr.›</a:t>
            </a:fld>
            <a:endParaRPr lang="en-GB"/>
          </a:p>
        </p:txBody>
      </p:sp>
    </p:spTree>
    <p:extLst>
      <p:ext uri="{BB962C8B-B14F-4D97-AF65-F5344CB8AC3E}">
        <p14:creationId xmlns:p14="http://schemas.microsoft.com/office/powerpoint/2010/main" val="418249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10"/>
          </p:nvPr>
        </p:nvSpPr>
        <p:spPr/>
        <p:txBody>
          <a:bodyPr/>
          <a:lstStyle/>
          <a:p>
            <a:fld id="{F400C1E4-F2AC-4FF7-86CC-7DED9ABD740E}" type="slidenum">
              <a:rPr lang="en-GB" smtClean="0"/>
              <a:t>2</a:t>
            </a:fld>
            <a:endParaRPr lang="en-GB"/>
          </a:p>
        </p:txBody>
      </p:sp>
    </p:spTree>
    <p:extLst>
      <p:ext uri="{BB962C8B-B14F-4D97-AF65-F5344CB8AC3E}">
        <p14:creationId xmlns:p14="http://schemas.microsoft.com/office/powerpoint/2010/main" val="13417403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sz="1200" kern="1200" dirty="0">
                <a:solidFill>
                  <a:schemeClr val="tx1"/>
                </a:solidFill>
                <a:effectLst/>
                <a:latin typeface="+mn-lt"/>
                <a:ea typeface="+mn-ea"/>
                <a:cs typeface="+mn-cs"/>
              </a:rPr>
              <a:t>Do you always read the manual?</a:t>
            </a:r>
          </a:p>
          <a:p>
            <a:r>
              <a:rPr lang="en-GB" sz="1200" kern="1200" dirty="0">
                <a:solidFill>
                  <a:schemeClr val="tx1"/>
                </a:solidFill>
                <a:effectLst/>
                <a:latin typeface="+mn-lt"/>
                <a:ea typeface="+mn-ea"/>
                <a:cs typeface="+mn-cs"/>
              </a:rPr>
              <a:t>Can you find the right manual when you need it?</a:t>
            </a:r>
          </a:p>
          <a:p>
            <a:r>
              <a:rPr lang="en-GB" sz="1200" kern="1200" dirty="0">
                <a:solidFill>
                  <a:schemeClr val="tx1"/>
                </a:solidFill>
                <a:effectLst/>
                <a:latin typeface="+mn-lt"/>
                <a:ea typeface="+mn-ea"/>
                <a:cs typeface="+mn-cs"/>
              </a:rPr>
              <a:t>This is not only at home. But also with working methods and procedures within companies. Ships have their own libraries with manuals for all the equipment and procedures. All depending on each other, all filled with information the reader probably won’t need. </a:t>
            </a:r>
          </a:p>
          <a:p>
            <a:r>
              <a:rPr lang="en-GB" sz="1200" kern="1200" dirty="0">
                <a:solidFill>
                  <a:schemeClr val="tx1"/>
                </a:solidFill>
                <a:effectLst/>
                <a:latin typeface="+mn-lt"/>
                <a:ea typeface="+mn-ea"/>
                <a:cs typeface="+mn-cs"/>
              </a:rPr>
              <a:t>This often leads to users write their own manuals for specific operations. Just making the pile of paper bigger. Making it even harder for the second guy to find the information he needs. </a:t>
            </a:r>
          </a:p>
          <a:p>
            <a:endParaRPr lang="en-GB" dirty="0"/>
          </a:p>
        </p:txBody>
      </p:sp>
      <p:sp>
        <p:nvSpPr>
          <p:cNvPr id="4" name="Tijdelijke aanduiding voor dianummer 3"/>
          <p:cNvSpPr>
            <a:spLocks noGrp="1"/>
          </p:cNvSpPr>
          <p:nvPr>
            <p:ph type="sldNum" sz="quarter" idx="10"/>
          </p:nvPr>
        </p:nvSpPr>
        <p:spPr/>
        <p:txBody>
          <a:bodyPr/>
          <a:lstStyle/>
          <a:p>
            <a:fld id="{F400C1E4-F2AC-4FF7-86CC-7DED9ABD740E}" type="slidenum">
              <a:rPr lang="en-GB" smtClean="0"/>
              <a:t>3</a:t>
            </a:fld>
            <a:endParaRPr lang="en-GB"/>
          </a:p>
        </p:txBody>
      </p:sp>
    </p:spTree>
    <p:extLst>
      <p:ext uri="{BB962C8B-B14F-4D97-AF65-F5344CB8AC3E}">
        <p14:creationId xmlns:p14="http://schemas.microsoft.com/office/powerpoint/2010/main" val="3808860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sz="1200" kern="1200" dirty="0">
                <a:solidFill>
                  <a:schemeClr val="tx1"/>
                </a:solidFill>
                <a:effectLst/>
                <a:latin typeface="+mn-lt"/>
                <a:ea typeface="+mn-ea"/>
                <a:cs typeface="+mn-cs"/>
              </a:rPr>
              <a:t>Do you always read the manual?</a:t>
            </a:r>
          </a:p>
          <a:p>
            <a:r>
              <a:rPr lang="en-GB" sz="1200" kern="1200" dirty="0">
                <a:solidFill>
                  <a:schemeClr val="tx1"/>
                </a:solidFill>
                <a:effectLst/>
                <a:latin typeface="+mn-lt"/>
                <a:ea typeface="+mn-ea"/>
                <a:cs typeface="+mn-cs"/>
              </a:rPr>
              <a:t>Can you find the right manual when you need it?</a:t>
            </a:r>
          </a:p>
          <a:p>
            <a:r>
              <a:rPr lang="en-GB" sz="1200" kern="1200" dirty="0">
                <a:solidFill>
                  <a:schemeClr val="tx1"/>
                </a:solidFill>
                <a:effectLst/>
                <a:latin typeface="+mn-lt"/>
                <a:ea typeface="+mn-ea"/>
                <a:cs typeface="+mn-cs"/>
              </a:rPr>
              <a:t>This is not only at home. But also with working methods and procedures within companies. Ships have their own libraries with manuals for all the equipment and procedures. All depending on each other, all filled with information the reader probably won’t need. </a:t>
            </a:r>
          </a:p>
          <a:p>
            <a:r>
              <a:rPr lang="en-GB" sz="1200" kern="1200" dirty="0">
                <a:solidFill>
                  <a:schemeClr val="tx1"/>
                </a:solidFill>
                <a:effectLst/>
                <a:latin typeface="+mn-lt"/>
                <a:ea typeface="+mn-ea"/>
                <a:cs typeface="+mn-cs"/>
              </a:rPr>
              <a:t>This often leads to users write their own manuals for specific operations. Just making the pile of paper bigger. Making it even harder for the second guy to find the information he needs. </a:t>
            </a:r>
          </a:p>
          <a:p>
            <a:endParaRPr lang="en-GB" dirty="0"/>
          </a:p>
        </p:txBody>
      </p:sp>
      <p:sp>
        <p:nvSpPr>
          <p:cNvPr id="4" name="Tijdelijke aanduiding voor dianummer 3"/>
          <p:cNvSpPr>
            <a:spLocks noGrp="1"/>
          </p:cNvSpPr>
          <p:nvPr>
            <p:ph type="sldNum" sz="quarter" idx="10"/>
          </p:nvPr>
        </p:nvSpPr>
        <p:spPr/>
        <p:txBody>
          <a:bodyPr/>
          <a:lstStyle/>
          <a:p>
            <a:fld id="{F400C1E4-F2AC-4FF7-86CC-7DED9ABD740E}" type="slidenum">
              <a:rPr lang="en-GB" smtClean="0"/>
              <a:t>4</a:t>
            </a:fld>
            <a:endParaRPr lang="en-GB"/>
          </a:p>
        </p:txBody>
      </p:sp>
    </p:spTree>
    <p:extLst>
      <p:ext uri="{BB962C8B-B14F-4D97-AF65-F5344CB8AC3E}">
        <p14:creationId xmlns:p14="http://schemas.microsoft.com/office/powerpoint/2010/main" val="3923508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nl-NL"/>
              <a:t>Klik om de stijl te bewerken</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nl-NL"/>
              <a:t>Klik om de ondertitelstijl van het model te bewerken</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96DFF08F-DC6B-4601-B491-B0F83F6DD2DA}" type="datetimeFigureOut">
              <a:rPr lang="en-US" smtClean="0"/>
              <a:t>4/13/2017</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4FAB73BC-B049-4115-A692-8D63A059BFB8}" type="slidenum">
              <a:rPr lang="en-US" smtClean="0"/>
              <a:t>‹nr.›</a:t>
            </a:fld>
            <a:endParaRPr lang="en-US" dirty="0"/>
          </a:p>
        </p:txBody>
      </p:sp>
    </p:spTree>
    <p:extLst>
      <p:ext uri="{BB962C8B-B14F-4D97-AF65-F5344CB8AC3E}">
        <p14:creationId xmlns:p14="http://schemas.microsoft.com/office/powerpoint/2010/main" val="3626895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dirty="0"/>
          </a:p>
        </p:txBody>
      </p:sp>
      <p:sp>
        <p:nvSpPr>
          <p:cNvPr id="3" name="Vertical Text Placeholder 2"/>
          <p:cNvSpPr>
            <a:spLocks noGrp="1"/>
          </p:cNvSpPr>
          <p:nvPr>
            <p:ph type="body" orient="vert" idx="1"/>
          </p:nvPr>
        </p:nvSpPr>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4/13/2017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‹nr.›</a:t>
            </a:fld>
            <a:endParaRPr lang="en-US" dirty="0"/>
          </a:p>
        </p:txBody>
      </p:sp>
    </p:spTree>
    <p:extLst>
      <p:ext uri="{BB962C8B-B14F-4D97-AF65-F5344CB8AC3E}">
        <p14:creationId xmlns:p14="http://schemas.microsoft.com/office/powerpoint/2010/main" val="1741038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nl-NL"/>
              <a:t>Klik om de stijl te bewerken</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4/13/2017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‹nr.›</a:t>
            </a:fld>
            <a:endParaRPr lang="en-US" dirty="0"/>
          </a:p>
        </p:txBody>
      </p:sp>
    </p:spTree>
    <p:extLst>
      <p:ext uri="{BB962C8B-B14F-4D97-AF65-F5344CB8AC3E}">
        <p14:creationId xmlns:p14="http://schemas.microsoft.com/office/powerpoint/2010/main" val="453972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dirty="0"/>
          </a:p>
        </p:txBody>
      </p:sp>
      <p:sp>
        <p:nvSpPr>
          <p:cNvPr id="3" name="Content Placeholder 2"/>
          <p:cNvSpPr>
            <a:spLocks noGrp="1"/>
          </p:cNvSpPr>
          <p:nvPr>
            <p:ph idx="1"/>
          </p:nvPr>
        </p:nvSpPr>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4/13/2017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‹nr.›</a:t>
            </a:fld>
            <a:endParaRPr lang="en-US" dirty="0"/>
          </a:p>
        </p:txBody>
      </p:sp>
    </p:spTree>
    <p:extLst>
      <p:ext uri="{BB962C8B-B14F-4D97-AF65-F5344CB8AC3E}">
        <p14:creationId xmlns:p14="http://schemas.microsoft.com/office/powerpoint/2010/main" val="4101857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nl-NL"/>
              <a:t>Klik om de stijl te bewerken</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p:txBody>
          <a:bodyPr/>
          <a:lstStyle/>
          <a:p>
            <a:fld id="{96DFF08F-DC6B-4601-B491-B0F83F6DD2DA}" type="datetimeFigureOut">
              <a:rPr lang="en-US" smtClean="0"/>
              <a:t>4/13/2017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‹nr.›</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8658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nl-NL"/>
              <a:t>Klik om de stijl te bewerken</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4/13/2017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‹nr.›</a:t>
            </a:fld>
            <a:endParaRPr lang="en-US" dirty="0"/>
          </a:p>
        </p:txBody>
      </p:sp>
    </p:spTree>
    <p:extLst>
      <p:ext uri="{BB962C8B-B14F-4D97-AF65-F5344CB8AC3E}">
        <p14:creationId xmlns:p14="http://schemas.microsoft.com/office/powerpoint/2010/main" val="2600990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nl-NL"/>
              <a:t>Klik om de stijl te bewerken</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4/13/2017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‹nr.›</a:t>
            </a:fld>
            <a:endParaRPr lang="en-US" dirty="0"/>
          </a:p>
        </p:txBody>
      </p:sp>
    </p:spTree>
    <p:extLst>
      <p:ext uri="{BB962C8B-B14F-4D97-AF65-F5344CB8AC3E}">
        <p14:creationId xmlns:p14="http://schemas.microsoft.com/office/powerpoint/2010/main" val="821920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4/13/2017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‹nr.›</a:t>
            </a:fld>
            <a:endParaRPr lang="en-US" dirty="0"/>
          </a:p>
        </p:txBody>
      </p:sp>
    </p:spTree>
    <p:extLst>
      <p:ext uri="{BB962C8B-B14F-4D97-AF65-F5344CB8AC3E}">
        <p14:creationId xmlns:p14="http://schemas.microsoft.com/office/powerpoint/2010/main" val="1524342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t>4/13/2017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‹nr.›</a:t>
            </a:fld>
            <a:endParaRPr lang="en-US" dirty="0"/>
          </a:p>
        </p:txBody>
      </p:sp>
    </p:spTree>
    <p:extLst>
      <p:ext uri="{BB962C8B-B14F-4D97-AF65-F5344CB8AC3E}">
        <p14:creationId xmlns:p14="http://schemas.microsoft.com/office/powerpoint/2010/main" val="1412005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nl-NL"/>
              <a:t>Klik om de stijl te bewerken</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a:t>
            </a:r>
          </a:p>
        </p:txBody>
      </p:sp>
      <p:sp>
        <p:nvSpPr>
          <p:cNvPr id="5" name="Date Placeholder 4"/>
          <p:cNvSpPr>
            <a:spLocks noGrp="1"/>
          </p:cNvSpPr>
          <p:nvPr>
            <p:ph type="dt" sz="half" idx="10"/>
          </p:nvPr>
        </p:nvSpPr>
        <p:spPr/>
        <p:txBody>
          <a:bodyPr/>
          <a:lstStyle/>
          <a:p>
            <a:fld id="{96DFF08F-DC6B-4601-B491-B0F83F6DD2DA}" type="datetimeFigureOut">
              <a:rPr lang="en-US" smtClean="0"/>
              <a:t>4/13/2017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‹nr.›</a:t>
            </a:fld>
            <a:endParaRPr lang="en-US" dirty="0"/>
          </a:p>
        </p:txBody>
      </p:sp>
    </p:spTree>
    <p:extLst>
      <p:ext uri="{BB962C8B-B14F-4D97-AF65-F5344CB8AC3E}">
        <p14:creationId xmlns:p14="http://schemas.microsoft.com/office/powerpoint/2010/main" val="3771294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nl-NL"/>
              <a:t>Klik om de stijl te bewerken</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a:t>
            </a:r>
          </a:p>
        </p:txBody>
      </p:sp>
      <p:sp>
        <p:nvSpPr>
          <p:cNvPr id="5" name="Date Placeholder 4"/>
          <p:cNvSpPr>
            <a:spLocks noGrp="1"/>
          </p:cNvSpPr>
          <p:nvPr>
            <p:ph type="dt" sz="half" idx="10"/>
          </p:nvPr>
        </p:nvSpPr>
        <p:spPr/>
        <p:txBody>
          <a:bodyPr/>
          <a:lstStyle/>
          <a:p>
            <a:fld id="{96DFF08F-DC6B-4601-B491-B0F83F6DD2DA}" type="datetimeFigureOut">
              <a:rPr lang="en-US" smtClean="0"/>
              <a:t>4/13/2017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‹nr.›</a:t>
            </a:fld>
            <a:endParaRPr lang="en-US" dirty="0"/>
          </a:p>
        </p:txBody>
      </p:sp>
    </p:spTree>
    <p:extLst>
      <p:ext uri="{BB962C8B-B14F-4D97-AF65-F5344CB8AC3E}">
        <p14:creationId xmlns:p14="http://schemas.microsoft.com/office/powerpoint/2010/main" val="3855031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nl-NL"/>
              <a:t>Klik om de stijl te bewerken</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96DFF08F-DC6B-4601-B491-B0F83F6DD2DA}" type="datetimeFigureOut">
              <a:rPr lang="en-US" smtClean="0"/>
              <a:pPr/>
              <a:t>4/13/2017</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4FAB73BC-B049-4115-A692-8D63A059BFB8}" type="slidenum">
              <a:rPr lang="en-US" smtClean="0"/>
              <a:pPr/>
              <a:t>‹nr.›</a:t>
            </a:fld>
            <a:endParaRPr lang="en-US" dirty="0"/>
          </a:p>
        </p:txBody>
      </p:sp>
    </p:spTree>
    <p:extLst>
      <p:ext uri="{BB962C8B-B14F-4D97-AF65-F5344CB8AC3E}">
        <p14:creationId xmlns:p14="http://schemas.microsoft.com/office/powerpoint/2010/main" val="407186789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18" Type="http://schemas.openxmlformats.org/officeDocument/2006/relationships/image" Target="../media/image17.png"/><Relationship Id="rId3" Type="http://schemas.openxmlformats.org/officeDocument/2006/relationships/image" Target="../media/image4.svg"/><Relationship Id="rId21" Type="http://schemas.openxmlformats.org/officeDocument/2006/relationships/image" Target="../media/image20.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image" Target="../media/image3.pn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2.svg"/><Relationship Id="rId15" Type="http://schemas.openxmlformats.org/officeDocument/2006/relationships/image" Target="../media/image14.svg"/><Relationship Id="rId10" Type="http://schemas.openxmlformats.org/officeDocument/2006/relationships/image" Target="../media/image9.png"/><Relationship Id="rId19" Type="http://schemas.openxmlformats.org/officeDocument/2006/relationships/image" Target="../media/image18.svg"/><Relationship Id="rId4" Type="http://schemas.openxmlformats.org/officeDocument/2006/relationships/image" Target="../media/image1.png"/><Relationship Id="rId9" Type="http://schemas.openxmlformats.org/officeDocument/2006/relationships/image" Target="../media/image8.svg"/><Relationship Id="rId14" Type="http://schemas.openxmlformats.org/officeDocument/2006/relationships/image" Target="../media/image13.png"/></Relationships>
</file>

<file path=ppt/slides/_rels/slide6.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png"/><Relationship Id="rId18" Type="http://schemas.openxmlformats.org/officeDocument/2006/relationships/image" Target="../media/image35.svg"/><Relationship Id="rId26" Type="http://schemas.openxmlformats.org/officeDocument/2006/relationships/image" Target="../media/image43.svg"/><Relationship Id="rId3" Type="http://schemas.microsoft.com/office/2007/relationships/hdphoto" Target="../media/hdphoto1.wdp"/><Relationship Id="rId21" Type="http://schemas.openxmlformats.org/officeDocument/2006/relationships/image" Target="../media/image38.png"/><Relationship Id="rId7" Type="http://schemas.openxmlformats.org/officeDocument/2006/relationships/image" Target="../media/image25.svg"/><Relationship Id="rId12" Type="http://schemas.openxmlformats.org/officeDocument/2006/relationships/image" Target="../media/image30.svg"/><Relationship Id="rId17" Type="http://schemas.openxmlformats.org/officeDocument/2006/relationships/image" Target="../media/image34.png"/><Relationship Id="rId25" Type="http://schemas.openxmlformats.org/officeDocument/2006/relationships/image" Target="../media/image42.png"/><Relationship Id="rId2" Type="http://schemas.openxmlformats.org/officeDocument/2006/relationships/image" Target="../media/image21.png"/><Relationship Id="rId16" Type="http://schemas.openxmlformats.org/officeDocument/2006/relationships/image" Target="../media/image33.svg"/><Relationship Id="rId20" Type="http://schemas.openxmlformats.org/officeDocument/2006/relationships/image" Target="../media/image37.svg"/><Relationship Id="rId1" Type="http://schemas.openxmlformats.org/officeDocument/2006/relationships/slideLayout" Target="../slideLayouts/slideLayout1.xml"/><Relationship Id="rId6" Type="http://schemas.openxmlformats.org/officeDocument/2006/relationships/image" Target="../media/image24.png"/><Relationship Id="rId11" Type="http://schemas.openxmlformats.org/officeDocument/2006/relationships/image" Target="../media/image29.png"/><Relationship Id="rId24" Type="http://schemas.openxmlformats.org/officeDocument/2006/relationships/image" Target="../media/image41.svg"/><Relationship Id="rId5" Type="http://schemas.openxmlformats.org/officeDocument/2006/relationships/image" Target="../media/image23.svg"/><Relationship Id="rId15" Type="http://schemas.openxmlformats.org/officeDocument/2006/relationships/image" Target="../media/image32.png"/><Relationship Id="rId23" Type="http://schemas.openxmlformats.org/officeDocument/2006/relationships/image" Target="../media/image40.png"/><Relationship Id="rId10" Type="http://schemas.openxmlformats.org/officeDocument/2006/relationships/image" Target="../media/image28.png"/><Relationship Id="rId19" Type="http://schemas.openxmlformats.org/officeDocument/2006/relationships/image" Target="../media/image36.png"/><Relationship Id="rId4" Type="http://schemas.openxmlformats.org/officeDocument/2006/relationships/image" Target="../media/image22.png"/><Relationship Id="rId9" Type="http://schemas.openxmlformats.org/officeDocument/2006/relationships/image" Target="../media/image27.svg"/><Relationship Id="rId14" Type="http://schemas.microsoft.com/office/2007/relationships/hdphoto" Target="../media/hdphoto2.wdp"/><Relationship Id="rId22" Type="http://schemas.openxmlformats.org/officeDocument/2006/relationships/image" Target="../media/image39.svg"/></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41.svg"/><Relationship Id="rId7" Type="http://schemas.openxmlformats.org/officeDocument/2006/relationships/image" Target="../media/image4.svg"/><Relationship Id="rId2" Type="http://schemas.openxmlformats.org/officeDocument/2006/relationships/image" Target="../media/image40.png"/><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12.svg"/><Relationship Id="rId5" Type="http://schemas.microsoft.com/office/2007/relationships/hdphoto" Target="../media/hdphoto2.wdp"/><Relationship Id="rId10" Type="http://schemas.openxmlformats.org/officeDocument/2006/relationships/image" Target="../media/image11.png"/><Relationship Id="rId4" Type="http://schemas.openxmlformats.org/officeDocument/2006/relationships/image" Target="../media/image31.png"/><Relationship Id="rId9" Type="http://schemas.openxmlformats.org/officeDocument/2006/relationships/image" Target="../media/image18.svg"/></Relationships>
</file>

<file path=ppt/slides/_rels/slide8.xml.rels><?xml version="1.0" encoding="UTF-8" standalone="yes"?>
<Relationships xmlns="http://schemas.openxmlformats.org/package/2006/relationships"><Relationship Id="rId8" Type="http://schemas.openxmlformats.org/officeDocument/2006/relationships/image" Target="../media/image50.png"/><Relationship Id="rId13" Type="http://schemas.openxmlformats.org/officeDocument/2006/relationships/image" Target="../media/image55.svg"/><Relationship Id="rId3" Type="http://schemas.openxmlformats.org/officeDocument/2006/relationships/image" Target="../media/image45.svg"/><Relationship Id="rId7" Type="http://schemas.openxmlformats.org/officeDocument/2006/relationships/image" Target="../media/image49.svg"/><Relationship Id="rId12" Type="http://schemas.openxmlformats.org/officeDocument/2006/relationships/image" Target="../media/image54.png"/><Relationship Id="rId17" Type="http://schemas.microsoft.com/office/2007/relationships/hdphoto" Target="../media/hdphoto2.wdp"/><Relationship Id="rId2" Type="http://schemas.openxmlformats.org/officeDocument/2006/relationships/image" Target="../media/image44.png"/><Relationship Id="rId16"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image" Target="../media/image48.png"/><Relationship Id="rId11" Type="http://schemas.openxmlformats.org/officeDocument/2006/relationships/image" Target="../media/image53.svg"/><Relationship Id="rId5" Type="http://schemas.openxmlformats.org/officeDocument/2006/relationships/image" Target="../media/image47.svg"/><Relationship Id="rId15" Type="http://schemas.openxmlformats.org/officeDocument/2006/relationships/image" Target="../media/image57.svg"/><Relationship Id="rId10" Type="http://schemas.openxmlformats.org/officeDocument/2006/relationships/image" Target="../media/image52.png"/><Relationship Id="rId4" Type="http://schemas.openxmlformats.org/officeDocument/2006/relationships/image" Target="../media/image46.png"/><Relationship Id="rId9" Type="http://schemas.openxmlformats.org/officeDocument/2006/relationships/image" Target="../media/image51.svg"/><Relationship Id="rId14" Type="http://schemas.openxmlformats.org/officeDocument/2006/relationships/image" Target="../media/image5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NL" dirty="0"/>
              <a:t>Value case</a:t>
            </a:r>
            <a:endParaRPr lang="en-GB" dirty="0"/>
          </a:p>
        </p:txBody>
      </p:sp>
      <p:sp>
        <p:nvSpPr>
          <p:cNvPr id="3" name="Ondertitel 2"/>
          <p:cNvSpPr>
            <a:spLocks noGrp="1"/>
          </p:cNvSpPr>
          <p:nvPr>
            <p:ph type="subTitle" idx="1"/>
          </p:nvPr>
        </p:nvSpPr>
        <p:spPr/>
        <p:txBody>
          <a:bodyPr/>
          <a:lstStyle/>
          <a:p>
            <a:r>
              <a:rPr lang="nl-NL" dirty="0" err="1"/>
              <a:t>By</a:t>
            </a:r>
            <a:r>
              <a:rPr lang="nl-NL" dirty="0"/>
              <a:t> Ingmar Wever</a:t>
            </a:r>
            <a:endParaRPr lang="en-GB" dirty="0"/>
          </a:p>
        </p:txBody>
      </p:sp>
    </p:spTree>
    <p:extLst>
      <p:ext uri="{BB962C8B-B14F-4D97-AF65-F5344CB8AC3E}">
        <p14:creationId xmlns:p14="http://schemas.microsoft.com/office/powerpoint/2010/main" val="673832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a:xfrm>
            <a:off x="1109980" y="882376"/>
            <a:ext cx="9966960" cy="1594124"/>
          </a:xfrm>
        </p:spPr>
        <p:txBody>
          <a:bodyPr/>
          <a:lstStyle/>
          <a:p>
            <a:r>
              <a:rPr lang="nl-NL" dirty="0">
                <a:solidFill>
                  <a:srgbClr val="FF0000"/>
                </a:solidFill>
              </a:rPr>
              <a:t>Manual</a:t>
            </a:r>
            <a:endParaRPr lang="en-GB" dirty="0">
              <a:solidFill>
                <a:srgbClr val="FF0000"/>
              </a:solidFill>
            </a:endParaRPr>
          </a:p>
        </p:txBody>
      </p:sp>
      <p:pic>
        <p:nvPicPr>
          <p:cNvPr id="9" name="Afbeelding 8" descr="Plank met boeken"/>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000116" y="2367949"/>
            <a:ext cx="4186687" cy="4186687"/>
          </a:xfrm>
          <a:prstGeom prst="rect">
            <a:avLst/>
          </a:prstGeom>
        </p:spPr>
      </p:pic>
      <p:sp>
        <p:nvSpPr>
          <p:cNvPr id="2" name="Rechthoek 1"/>
          <p:cNvSpPr/>
          <p:nvPr/>
        </p:nvSpPr>
        <p:spPr>
          <a:xfrm>
            <a:off x="238125" y="247651"/>
            <a:ext cx="11715749" cy="638175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456325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a:xfrm>
            <a:off x="1109980" y="882376"/>
            <a:ext cx="9966960" cy="1594124"/>
          </a:xfrm>
        </p:spPr>
        <p:txBody>
          <a:bodyPr/>
          <a:lstStyle/>
          <a:p>
            <a:r>
              <a:rPr lang="nl-NL" dirty="0">
                <a:solidFill>
                  <a:srgbClr val="FF0000"/>
                </a:solidFill>
              </a:rPr>
              <a:t>Manual</a:t>
            </a:r>
            <a:endParaRPr lang="en-GB" dirty="0">
              <a:solidFill>
                <a:srgbClr val="FF0000"/>
              </a:solidFill>
            </a:endParaRPr>
          </a:p>
        </p:txBody>
      </p:sp>
      <p:pic>
        <p:nvPicPr>
          <p:cNvPr id="9" name="Afbeelding 8" descr="Plank met boeken"/>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000116" y="2367949"/>
            <a:ext cx="4186687" cy="4186687"/>
          </a:xfrm>
          <a:prstGeom prst="rect">
            <a:avLst/>
          </a:prstGeom>
        </p:spPr>
      </p:pic>
      <p:sp>
        <p:nvSpPr>
          <p:cNvPr id="2" name="Rechthoek 1"/>
          <p:cNvSpPr/>
          <p:nvPr/>
        </p:nvSpPr>
        <p:spPr>
          <a:xfrm>
            <a:off x="238125" y="247651"/>
            <a:ext cx="11715749" cy="638175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Afbeelding 6" descr="Plank met boeken"/>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23478" y="2205557"/>
            <a:ext cx="3364396" cy="3364396"/>
          </a:xfrm>
          <a:prstGeom prst="rect">
            <a:avLst/>
          </a:prstGeom>
        </p:spPr>
      </p:pic>
    </p:spTree>
    <p:extLst>
      <p:ext uri="{BB962C8B-B14F-4D97-AF65-F5344CB8AC3E}">
        <p14:creationId xmlns:p14="http://schemas.microsoft.com/office/powerpoint/2010/main" val="3339797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a:xfrm>
            <a:off x="1109980" y="882376"/>
            <a:ext cx="9966960" cy="1594124"/>
          </a:xfrm>
        </p:spPr>
        <p:txBody>
          <a:bodyPr/>
          <a:lstStyle/>
          <a:p>
            <a:r>
              <a:rPr lang="nl-NL" dirty="0">
                <a:solidFill>
                  <a:srgbClr val="FF0000"/>
                </a:solidFill>
              </a:rPr>
              <a:t>Manual</a:t>
            </a:r>
            <a:endParaRPr lang="en-GB" dirty="0">
              <a:solidFill>
                <a:srgbClr val="FF0000"/>
              </a:solidFill>
            </a:endParaRPr>
          </a:p>
        </p:txBody>
      </p:sp>
      <p:pic>
        <p:nvPicPr>
          <p:cNvPr id="9" name="Afbeelding 8" descr="Plank met boeken"/>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000116" y="2367949"/>
            <a:ext cx="4186687" cy="4186687"/>
          </a:xfrm>
          <a:prstGeom prst="rect">
            <a:avLst/>
          </a:prstGeom>
        </p:spPr>
      </p:pic>
      <p:sp>
        <p:nvSpPr>
          <p:cNvPr id="2" name="Rechthoek 1"/>
          <p:cNvSpPr/>
          <p:nvPr/>
        </p:nvSpPr>
        <p:spPr>
          <a:xfrm>
            <a:off x="238125" y="247651"/>
            <a:ext cx="11715749" cy="638175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Afbeelding 6" descr="Plank met boeken"/>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23478" y="2205557"/>
            <a:ext cx="3364396" cy="3364396"/>
          </a:xfrm>
          <a:prstGeom prst="rect">
            <a:avLst/>
          </a:prstGeom>
        </p:spPr>
      </p:pic>
      <p:pic>
        <p:nvPicPr>
          <p:cNvPr id="8" name="Afbeelding 7" descr="Plank met boeken"/>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23346" y="3131225"/>
            <a:ext cx="3585803" cy="3585803"/>
          </a:xfrm>
          <a:prstGeom prst="rect">
            <a:avLst/>
          </a:prstGeom>
        </p:spPr>
      </p:pic>
      <p:pic>
        <p:nvPicPr>
          <p:cNvPr id="10" name="Afbeelding 9" descr="Plank met boeken"/>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86858" y="3722000"/>
            <a:ext cx="3214274" cy="3214274"/>
          </a:xfrm>
          <a:prstGeom prst="rect">
            <a:avLst/>
          </a:prstGeom>
        </p:spPr>
      </p:pic>
    </p:spTree>
    <p:extLst>
      <p:ext uri="{BB962C8B-B14F-4D97-AF65-F5344CB8AC3E}">
        <p14:creationId xmlns:p14="http://schemas.microsoft.com/office/powerpoint/2010/main" val="4022927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Afbeelding 2" descr="Smartphone"/>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000496" y="2523227"/>
            <a:ext cx="3525725" cy="3525725"/>
          </a:xfrm>
          <a:prstGeom prst="rect">
            <a:avLst/>
          </a:prstGeom>
        </p:spPr>
      </p:pic>
      <p:sp>
        <p:nvSpPr>
          <p:cNvPr id="8" name="Pijl: rechts 7"/>
          <p:cNvSpPr/>
          <p:nvPr/>
        </p:nvSpPr>
        <p:spPr>
          <a:xfrm>
            <a:off x="5328600" y="3350042"/>
            <a:ext cx="2558100" cy="1440611"/>
          </a:xfrm>
          <a:prstGeom prst="rightArrow">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1" name="Afbeelding 10" descr="Plank met boeken"/>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35838" y="2242677"/>
            <a:ext cx="3469788" cy="3469788"/>
          </a:xfrm>
          <a:prstGeom prst="rect">
            <a:avLst/>
          </a:prstGeom>
        </p:spPr>
      </p:pic>
      <p:pic>
        <p:nvPicPr>
          <p:cNvPr id="15" name="Afbeelding 14" descr="Controlelijst"/>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259358" y="3725571"/>
            <a:ext cx="504000" cy="504000"/>
          </a:xfrm>
          <a:prstGeom prst="rect">
            <a:avLst/>
          </a:prstGeom>
        </p:spPr>
      </p:pic>
      <p:pic>
        <p:nvPicPr>
          <p:cNvPr id="17" name="Afbeelding 16" descr="Markering"/>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413498" y="3764347"/>
            <a:ext cx="612000" cy="612000"/>
          </a:xfrm>
          <a:prstGeom prst="rect">
            <a:avLst/>
          </a:prstGeom>
        </p:spPr>
      </p:pic>
      <p:sp>
        <p:nvSpPr>
          <p:cNvPr id="9" name="Titel 3"/>
          <p:cNvSpPr>
            <a:spLocks noGrp="1"/>
          </p:cNvSpPr>
          <p:nvPr>
            <p:ph type="ctrTitle"/>
          </p:nvPr>
        </p:nvSpPr>
        <p:spPr>
          <a:xfrm>
            <a:off x="1109980" y="882376"/>
            <a:ext cx="9966960" cy="1594124"/>
          </a:xfrm>
        </p:spPr>
        <p:txBody>
          <a:bodyPr>
            <a:normAutofit fontScale="90000"/>
          </a:bodyPr>
          <a:lstStyle/>
          <a:p>
            <a:r>
              <a:rPr lang="nl-NL" dirty="0" err="1"/>
              <a:t>Adaptive</a:t>
            </a:r>
            <a:r>
              <a:rPr lang="nl-NL" dirty="0"/>
              <a:t> information</a:t>
            </a:r>
            <a:endParaRPr lang="en-GB" dirty="0"/>
          </a:p>
        </p:txBody>
      </p:sp>
      <p:pic>
        <p:nvPicPr>
          <p:cNvPr id="4" name="Afbeelding 3" descr="Klok"/>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008473" y="3742118"/>
            <a:ext cx="656459" cy="656459"/>
          </a:xfrm>
          <a:prstGeom prst="rect">
            <a:avLst/>
          </a:prstGeom>
        </p:spPr>
      </p:pic>
      <p:pic>
        <p:nvPicPr>
          <p:cNvPr id="7" name="Afbeelding 6" descr="Gebruike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647908" y="3765187"/>
            <a:ext cx="610320" cy="610320"/>
          </a:xfrm>
          <a:prstGeom prst="rect">
            <a:avLst/>
          </a:prstGeom>
        </p:spPr>
      </p:pic>
      <p:pic>
        <p:nvPicPr>
          <p:cNvPr id="12" name="Afbeelding 11" descr="Downloaden uit cloud"/>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9259358" y="4264462"/>
            <a:ext cx="504000" cy="504000"/>
          </a:xfrm>
          <a:prstGeom prst="rect">
            <a:avLst/>
          </a:prstGeom>
        </p:spPr>
      </p:pic>
      <p:pic>
        <p:nvPicPr>
          <p:cNvPr id="16" name="Afbeelding 15" descr="Document"/>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9259358" y="3186680"/>
            <a:ext cx="504000" cy="504000"/>
          </a:xfrm>
          <a:prstGeom prst="rect">
            <a:avLst/>
          </a:prstGeom>
        </p:spPr>
      </p:pic>
      <p:pic>
        <p:nvPicPr>
          <p:cNvPr id="19" name="Afbeelding 18" descr="Oog"/>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9511358" y="5420938"/>
            <a:ext cx="504000" cy="504000"/>
          </a:xfrm>
          <a:prstGeom prst="rect">
            <a:avLst/>
          </a:prstGeom>
        </p:spPr>
      </p:pic>
      <p:pic>
        <p:nvPicPr>
          <p:cNvPr id="21" name="Afbeelding 20" descr="Waarschuwing"/>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9259358" y="4803353"/>
            <a:ext cx="504000" cy="504000"/>
          </a:xfrm>
          <a:prstGeom prst="rect">
            <a:avLst/>
          </a:prstGeom>
        </p:spPr>
      </p:pic>
    </p:spTree>
    <p:extLst>
      <p:ext uri="{BB962C8B-B14F-4D97-AF65-F5344CB8AC3E}">
        <p14:creationId xmlns:p14="http://schemas.microsoft.com/office/powerpoint/2010/main" val="4051355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Afbeelding 5"/>
          <p:cNvPicPr>
            <a:picLocks noChangeAspect="1"/>
          </p:cNvPicPr>
          <p:nvPr/>
        </p:nvPicPr>
        <p:blipFill rotWithShape="1">
          <a:blip r:embed="rId2">
            <a:extLst>
              <a:ext uri="{BEBA8EAE-BF5A-486C-A8C5-ECC9F3942E4B}">
                <a14:imgProps xmlns:a14="http://schemas.microsoft.com/office/drawing/2010/main">
                  <a14:imgLayer r:embed="rId3">
                    <a14:imgEffect>
                      <a14:sharpenSoften amount="9000"/>
                    </a14:imgEffect>
                    <a14:imgEffect>
                      <a14:saturation sat="97000"/>
                    </a14:imgEffect>
                    <a14:imgEffect>
                      <a14:brightnessContrast bright="1000" contrast="-21000"/>
                    </a14:imgEffect>
                  </a14:imgLayer>
                </a14:imgProps>
              </a:ext>
            </a:extLst>
          </a:blip>
          <a:srcRect t="4226" b="4310"/>
          <a:stretch/>
        </p:blipFill>
        <p:spPr>
          <a:xfrm>
            <a:off x="221849" y="238126"/>
            <a:ext cx="11748303" cy="6386716"/>
          </a:xfrm>
          <a:prstGeom prst="rect">
            <a:avLst/>
          </a:prstGeom>
          <a:ln>
            <a:solidFill>
              <a:schemeClr val="bg1"/>
            </a:solidFill>
          </a:ln>
        </p:spPr>
      </p:pic>
      <p:pic>
        <p:nvPicPr>
          <p:cNvPr id="9" name="Afbeelding 8"/>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575344" y="770858"/>
            <a:ext cx="892877" cy="892877"/>
          </a:xfrm>
          <a:prstGeom prst="rect">
            <a:avLst/>
          </a:prstGeom>
        </p:spPr>
      </p:pic>
      <p:pic>
        <p:nvPicPr>
          <p:cNvPr id="10" name="Afbeelding 9"/>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043798" y="1217297"/>
            <a:ext cx="976004" cy="976004"/>
          </a:xfrm>
          <a:prstGeom prst="rect">
            <a:avLst/>
          </a:prstGeom>
        </p:spPr>
      </p:pic>
      <p:pic>
        <p:nvPicPr>
          <p:cNvPr id="11" name="Afbeelding 10"/>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340681" y="491914"/>
            <a:ext cx="834488" cy="834488"/>
          </a:xfrm>
          <a:prstGeom prst="rect">
            <a:avLst/>
          </a:prstGeom>
        </p:spPr>
      </p:pic>
      <p:pic>
        <p:nvPicPr>
          <p:cNvPr id="35" name="Picture 6" descr="Afbeeldingsresultaat voor ship svg"/>
          <p:cNvPicPr>
            <a:picLocks noChangeAspect="1" noChangeArrowheads="1"/>
          </p:cNvPicPr>
          <p:nvPr/>
        </p:nvPicPr>
        <p:blipFill>
          <a:blip r:embed="rId10">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499015" y="1460142"/>
            <a:ext cx="2304000" cy="2362557"/>
          </a:xfrm>
          <a:prstGeom prst="rect">
            <a:avLst/>
          </a:prstGeom>
          <a:noFill/>
          <a:extLst>
            <a:ext uri="{909E8E84-426E-40DD-AFC4-6F175D3DCCD1}">
              <a14:hiddenFill xmlns:a14="http://schemas.microsoft.com/office/drawing/2010/main">
                <a:solidFill>
                  <a:srgbClr val="FFFFFF"/>
                </a:solidFill>
              </a14:hiddenFill>
            </a:ext>
          </a:extLst>
        </p:spPr>
      </p:pic>
      <p:pic>
        <p:nvPicPr>
          <p:cNvPr id="12" name="Afbeelding 11" descr="Kraan"/>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097911" y="1217296"/>
            <a:ext cx="1130174" cy="1130174"/>
          </a:xfrm>
          <a:prstGeom prst="rect">
            <a:avLst/>
          </a:prstGeom>
        </p:spPr>
      </p:pic>
      <p:pic>
        <p:nvPicPr>
          <p:cNvPr id="1030" name="Picture 6" descr="Afbeeldingsresultaat voor ship svg"/>
          <p:cNvPicPr>
            <a:picLocks noChangeAspect="1" noChangeArrowheads="1"/>
          </p:cNvPicPr>
          <p:nvPr/>
        </p:nvPicPr>
        <p:blipFill>
          <a:blip r:embed="rId13">
            <a:extLst>
              <a:ext uri="{BEBA8EAE-BF5A-486C-A8C5-ECC9F3942E4B}">
                <a14:imgProps xmlns:a14="http://schemas.microsoft.com/office/drawing/2010/main">
                  <a14:imgLayer r:embed="rId14">
                    <a14:imgEffect>
                      <a14:brightnessContrast bright="100000" contrast="11000"/>
                    </a14:imgEffect>
                  </a14:imgLayer>
                </a14:imgProps>
              </a:ext>
              <a:ext uri="{28A0092B-C50C-407E-A947-70E740481C1C}">
                <a14:useLocalDpi xmlns:a14="http://schemas.microsoft.com/office/drawing/2010/main" val="0"/>
              </a:ext>
            </a:extLst>
          </a:blip>
          <a:srcRect/>
          <a:stretch>
            <a:fillRect/>
          </a:stretch>
        </p:blipFill>
        <p:spPr bwMode="auto">
          <a:xfrm>
            <a:off x="4521539" y="1513099"/>
            <a:ext cx="2253281" cy="2253281"/>
          </a:xfrm>
          <a:prstGeom prst="rect">
            <a:avLst/>
          </a:prstGeom>
          <a:noFill/>
          <a:extLst>
            <a:ext uri="{909E8E84-426E-40DD-AFC4-6F175D3DCCD1}">
              <a14:hiddenFill xmlns:a14="http://schemas.microsoft.com/office/drawing/2010/main">
                <a:solidFill>
                  <a:srgbClr val="FFFFFF"/>
                </a:solidFill>
              </a14:hiddenFill>
            </a:ext>
          </a:extLst>
        </p:spPr>
      </p:pic>
      <p:pic>
        <p:nvPicPr>
          <p:cNvPr id="15" name="Afbeelding 14" descr="Hame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826219" y="3350413"/>
            <a:ext cx="1261365" cy="1261365"/>
          </a:xfrm>
          <a:prstGeom prst="rect">
            <a:avLst/>
          </a:prstGeom>
        </p:spPr>
      </p:pic>
      <p:pic>
        <p:nvPicPr>
          <p:cNvPr id="16" name="Afbeelding 15" descr="Vergadering"/>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7089700" y="4569851"/>
            <a:ext cx="1449777" cy="1449777"/>
          </a:xfrm>
          <a:prstGeom prst="rect">
            <a:avLst/>
          </a:prstGeom>
        </p:spPr>
      </p:pic>
      <p:pic>
        <p:nvPicPr>
          <p:cNvPr id="14" name="Afbeelding 13" descr="Gebouw"/>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9803251" y="3004944"/>
            <a:ext cx="1522871" cy="1522871"/>
          </a:xfrm>
          <a:prstGeom prst="rect">
            <a:avLst/>
          </a:prstGeom>
        </p:spPr>
      </p:pic>
      <p:sp>
        <p:nvSpPr>
          <p:cNvPr id="18" name="Ovaal 17"/>
          <p:cNvSpPr/>
          <p:nvPr/>
        </p:nvSpPr>
        <p:spPr>
          <a:xfrm>
            <a:off x="10295222" y="2734944"/>
            <a:ext cx="538929" cy="540000"/>
          </a:xfrm>
          <a:prstGeom prst="ellipse">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hthoek 16"/>
          <p:cNvSpPr/>
          <p:nvPr/>
        </p:nvSpPr>
        <p:spPr>
          <a:xfrm>
            <a:off x="10283347" y="2474586"/>
            <a:ext cx="538929" cy="923330"/>
          </a:xfrm>
          <a:prstGeom prst="rect">
            <a:avLst/>
          </a:prstGeom>
          <a:noFill/>
        </p:spPr>
        <p:txBody>
          <a:bodyPr wrap="none" lIns="91440" tIns="45720" rIns="91440" bIns="45720">
            <a:spAutoFit/>
            <a:scene3d>
              <a:camera prst="orthographicFront"/>
              <a:lightRig rig="threePt" dir="t"/>
            </a:scene3d>
            <a:sp3d extrusionH="57150">
              <a:bevelT w="38100" h="38100" prst="angle"/>
            </a:sp3d>
          </a:bodyPr>
          <a:lstStyle/>
          <a:p>
            <a:pPr algn="ctr"/>
            <a:r>
              <a:rPr lang="nl-NL" sz="5400" b="0" cap="none" spc="0" dirty="0">
                <a:ln w="6350">
                  <a:solidFill>
                    <a:srgbClr val="5798C3"/>
                  </a:solidFill>
                </a:ln>
                <a:solidFill>
                  <a:schemeClr val="bg1"/>
                </a:solidFill>
                <a:effectLst>
                  <a:outerShdw blurRad="38100" dist="19050" dir="2700000" algn="tl" rotWithShape="0">
                    <a:schemeClr val="dk1">
                      <a:alpha val="40000"/>
                    </a:schemeClr>
                  </a:outerShdw>
                </a:effectLst>
              </a:rPr>
              <a:t>$</a:t>
            </a:r>
          </a:p>
        </p:txBody>
      </p:sp>
      <p:pic>
        <p:nvPicPr>
          <p:cNvPr id="24" name="Afbeelding 23" descr="Tandwielen"/>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8336173" y="3274944"/>
            <a:ext cx="1119677" cy="1119677"/>
          </a:xfrm>
          <a:prstGeom prst="rect">
            <a:avLst/>
          </a:prstGeom>
        </p:spPr>
      </p:pic>
      <p:pic>
        <p:nvPicPr>
          <p:cNvPr id="26" name="Afbeelding 25" descr="Database"/>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972481" y="1820544"/>
            <a:ext cx="914400" cy="914400"/>
          </a:xfrm>
          <a:prstGeom prst="rect">
            <a:avLst/>
          </a:prstGeom>
        </p:spPr>
      </p:pic>
      <p:pic>
        <p:nvPicPr>
          <p:cNvPr id="28" name="Afbeelding 27" descr="Satellietschotel"/>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1534487" y="1055899"/>
            <a:ext cx="914400" cy="914400"/>
          </a:xfrm>
          <a:prstGeom prst="rect">
            <a:avLst/>
          </a:prstGeom>
        </p:spPr>
      </p:pic>
    </p:spTree>
    <p:extLst>
      <p:ext uri="{BB962C8B-B14F-4D97-AF65-F5344CB8AC3E}">
        <p14:creationId xmlns:p14="http://schemas.microsoft.com/office/powerpoint/2010/main" val="1004385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NL" dirty="0" err="1"/>
              <a:t>Adaptive</a:t>
            </a:r>
            <a:r>
              <a:rPr lang="nl-NL" dirty="0"/>
              <a:t> Information</a:t>
            </a:r>
            <a:endParaRPr lang="en-GB" dirty="0"/>
          </a:p>
        </p:txBody>
      </p:sp>
      <p:sp>
        <p:nvSpPr>
          <p:cNvPr id="3" name="Ondertitel 2"/>
          <p:cNvSpPr>
            <a:spLocks noGrp="1"/>
          </p:cNvSpPr>
          <p:nvPr>
            <p:ph type="subTitle" idx="1"/>
          </p:nvPr>
        </p:nvSpPr>
        <p:spPr/>
        <p:txBody>
          <a:bodyPr/>
          <a:lstStyle/>
          <a:p>
            <a:r>
              <a:rPr lang="nl-NL" dirty="0" err="1"/>
              <a:t>By</a:t>
            </a:r>
            <a:r>
              <a:rPr lang="nl-NL" dirty="0"/>
              <a:t> Ingmar Wever</a:t>
            </a:r>
            <a:endParaRPr lang="en-GB" dirty="0"/>
          </a:p>
        </p:txBody>
      </p:sp>
      <p:pic>
        <p:nvPicPr>
          <p:cNvPr id="4" name="Afbeelding 3" descr="Database"/>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858180" y="4778976"/>
            <a:ext cx="1080000" cy="1080000"/>
          </a:xfrm>
          <a:prstGeom prst="rect">
            <a:avLst/>
          </a:prstGeom>
        </p:spPr>
      </p:pic>
      <p:pic>
        <p:nvPicPr>
          <p:cNvPr id="5" name="Picture 6" descr="Afbeeldingsresultaat voor ship svg"/>
          <p:cNvPicPr>
            <a:picLocks noChangeAspect="1" noChangeArrowheads="1"/>
          </p:cNvPicPr>
          <p:nvPr/>
        </p:nvPicPr>
        <p:blipFill>
          <a:blip r:embed="rId4">
            <a:extLst>
              <a:ext uri="{BEBA8EAE-BF5A-486C-A8C5-ECC9F3942E4B}">
                <a14:imgProps xmlns:a14="http://schemas.microsoft.com/office/drawing/2010/main">
                  <a14:imgLayer r:embed="rId5">
                    <a14:imgEffect>
                      <a14:brightnessContrast bright="100000" contrast="11000"/>
                    </a14:imgEffect>
                  </a14:imgLayer>
                </a14:imgProps>
              </a:ext>
              <a:ext uri="{28A0092B-C50C-407E-A947-70E740481C1C}">
                <a14:useLocalDpi xmlns:a14="http://schemas.microsoft.com/office/drawing/2010/main" val="0"/>
              </a:ext>
            </a:extLst>
          </a:blip>
          <a:srcRect/>
          <a:stretch>
            <a:fillRect/>
          </a:stretch>
        </p:blipFill>
        <p:spPr bwMode="auto">
          <a:xfrm>
            <a:off x="4966819" y="4192336"/>
            <a:ext cx="2253281" cy="225328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ep 7"/>
          <p:cNvGrpSpPr>
            <a:grpSpLocks noChangeAspect="1"/>
          </p:cNvGrpSpPr>
          <p:nvPr/>
        </p:nvGrpSpPr>
        <p:grpSpPr>
          <a:xfrm>
            <a:off x="8248738" y="4778976"/>
            <a:ext cx="1080000" cy="1080000"/>
            <a:chOff x="8000496" y="2523227"/>
            <a:chExt cx="3525725" cy="3525725"/>
          </a:xfrm>
        </p:grpSpPr>
        <p:pic>
          <p:nvPicPr>
            <p:cNvPr id="6" name="Afbeelding 5" descr="Smartphone"/>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000496" y="2523227"/>
              <a:ext cx="3525725" cy="3525725"/>
            </a:xfrm>
            <a:prstGeom prst="rect">
              <a:avLst/>
            </a:prstGeom>
          </p:spPr>
        </p:pic>
        <p:pic>
          <p:nvPicPr>
            <p:cNvPr id="7" name="Afbeelding 6" descr="Oog"/>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511358" y="5420938"/>
              <a:ext cx="504000" cy="504000"/>
            </a:xfrm>
            <a:prstGeom prst="rect">
              <a:avLst/>
            </a:prstGeom>
          </p:spPr>
        </p:pic>
      </p:grpSp>
      <p:pic>
        <p:nvPicPr>
          <p:cNvPr id="9" name="Afbeelding 8" descr="Gebruike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588533" y="5076590"/>
            <a:ext cx="400407" cy="400407"/>
          </a:xfrm>
          <a:prstGeom prst="rect">
            <a:avLst/>
          </a:prstGeom>
        </p:spPr>
      </p:pic>
    </p:spTree>
    <p:extLst>
      <p:ext uri="{BB962C8B-B14F-4D97-AF65-F5344CB8AC3E}">
        <p14:creationId xmlns:p14="http://schemas.microsoft.com/office/powerpoint/2010/main" val="1068826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descr="Database"/>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099455" y="2533524"/>
            <a:ext cx="504000" cy="504000"/>
          </a:xfrm>
          <a:prstGeom prst="rect">
            <a:avLst/>
          </a:prstGeom>
        </p:spPr>
      </p:pic>
      <p:pic>
        <p:nvPicPr>
          <p:cNvPr id="7" name="Afbeelding 6" descr="Smartphone"/>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538829" y="1613179"/>
            <a:ext cx="4900221" cy="4900221"/>
          </a:xfrm>
          <a:prstGeom prst="rect">
            <a:avLst/>
          </a:prstGeom>
        </p:spPr>
      </p:pic>
      <p:pic>
        <p:nvPicPr>
          <p:cNvPr id="9" name="Afbeelding 8" descr="Gebruike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31159" y="3827949"/>
            <a:ext cx="1264447" cy="1264447"/>
          </a:xfrm>
          <a:prstGeom prst="rect">
            <a:avLst/>
          </a:prstGeom>
        </p:spPr>
      </p:pic>
      <p:pic>
        <p:nvPicPr>
          <p:cNvPr id="10" name="Afbeelding 9" descr="Controlelijst"/>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711383" y="5122921"/>
            <a:ext cx="504000" cy="504000"/>
          </a:xfrm>
          <a:prstGeom prst="rect">
            <a:avLst/>
          </a:prstGeom>
        </p:spPr>
      </p:pic>
      <p:pic>
        <p:nvPicPr>
          <p:cNvPr id="11" name="Afbeelding 10" descr="Downloaden uit cloud"/>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302776" y="5114476"/>
            <a:ext cx="504000" cy="504000"/>
          </a:xfrm>
          <a:prstGeom prst="rect">
            <a:avLst/>
          </a:prstGeom>
        </p:spPr>
      </p:pic>
      <p:pic>
        <p:nvPicPr>
          <p:cNvPr id="12" name="Afbeelding 11" descr="Document"/>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119990" y="5119535"/>
            <a:ext cx="504000" cy="504000"/>
          </a:xfrm>
          <a:prstGeom prst="rect">
            <a:avLst/>
          </a:prstGeom>
        </p:spPr>
      </p:pic>
      <p:pic>
        <p:nvPicPr>
          <p:cNvPr id="13" name="Afbeelding 12" descr="Waarschuwing"/>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9259358" y="2533524"/>
            <a:ext cx="504000" cy="504000"/>
          </a:xfrm>
          <a:prstGeom prst="rect">
            <a:avLst/>
          </a:prstGeom>
        </p:spPr>
      </p:pic>
      <p:pic>
        <p:nvPicPr>
          <p:cNvPr id="5" name="Picture 6" descr="Afbeeldingsresultaat voor ship svg"/>
          <p:cNvPicPr>
            <a:picLocks noChangeAspect="1" noChangeArrowheads="1"/>
          </p:cNvPicPr>
          <p:nvPr/>
        </p:nvPicPr>
        <p:blipFill rotWithShape="1">
          <a:blip r:embed="rId16">
            <a:extLst>
              <a:ext uri="{BEBA8EAE-BF5A-486C-A8C5-ECC9F3942E4B}">
                <a14:imgProps xmlns:a14="http://schemas.microsoft.com/office/drawing/2010/main">
                  <a14:imgLayer r:embed="rId17">
                    <a14:imgEffect>
                      <a14:brightnessContrast bright="100000" contrast="11000"/>
                    </a14:imgEffect>
                  </a14:imgLayer>
                </a14:imgProps>
              </a:ext>
              <a:ext uri="{28A0092B-C50C-407E-A947-70E740481C1C}">
                <a14:useLocalDpi xmlns:a14="http://schemas.microsoft.com/office/drawing/2010/main" val="0"/>
              </a:ext>
            </a:extLst>
          </a:blip>
          <a:srcRect t="36247" b="31692"/>
          <a:stretch/>
        </p:blipFill>
        <p:spPr bwMode="auto">
          <a:xfrm>
            <a:off x="8099455" y="5668923"/>
            <a:ext cx="1778967" cy="570345"/>
          </a:xfrm>
          <a:prstGeom prst="rect">
            <a:avLst/>
          </a:prstGeom>
          <a:solidFill>
            <a:schemeClr val="accent2"/>
          </a:solidFill>
          <a:extLst/>
        </p:spPr>
      </p:pic>
    </p:spTree>
    <p:extLst>
      <p:ext uri="{BB962C8B-B14F-4D97-AF65-F5344CB8AC3E}">
        <p14:creationId xmlns:p14="http://schemas.microsoft.com/office/powerpoint/2010/main" val="4282643940"/>
      </p:ext>
    </p:extLst>
  </p:cSld>
  <p:clrMapOvr>
    <a:masterClrMapping/>
  </p:clrMapOvr>
</p:sld>
</file>

<file path=ppt/theme/theme1.xml><?xml version="1.0" encoding="utf-8"?>
<a:theme xmlns:a="http://schemas.openxmlformats.org/drawingml/2006/main" name="Basis">
  <a:themeElements>
    <a:clrScheme name="Basis">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D9D01AC2-EE7D-4E49-99EE-8E62E4E7E8A7}"/>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171</TotalTime>
  <Words>221</Words>
  <Application>Microsoft Office PowerPoint</Application>
  <PresentationFormat>Breedbeeld</PresentationFormat>
  <Paragraphs>20</Paragraphs>
  <Slides>8</Slides>
  <Notes>3</Notes>
  <HiddenSlides>0</HiddenSlides>
  <MMClips>0</MMClips>
  <ScaleCrop>false</ScaleCrop>
  <HeadingPairs>
    <vt:vector size="6" baseType="variant">
      <vt:variant>
        <vt:lpstr>Gebruikte lettertypen</vt:lpstr>
      </vt:variant>
      <vt:variant>
        <vt:i4>2</vt:i4>
      </vt:variant>
      <vt:variant>
        <vt:lpstr>Thema</vt:lpstr>
      </vt:variant>
      <vt:variant>
        <vt:i4>1</vt:i4>
      </vt:variant>
      <vt:variant>
        <vt:lpstr>Diatitels</vt:lpstr>
      </vt:variant>
      <vt:variant>
        <vt:i4>8</vt:i4>
      </vt:variant>
    </vt:vector>
  </HeadingPairs>
  <TitlesOfParts>
    <vt:vector size="11" baseType="lpstr">
      <vt:lpstr>Calibri</vt:lpstr>
      <vt:lpstr>Corbel</vt:lpstr>
      <vt:lpstr>Basis</vt:lpstr>
      <vt:lpstr>Value case</vt:lpstr>
      <vt:lpstr>Manual</vt:lpstr>
      <vt:lpstr>Manual</vt:lpstr>
      <vt:lpstr>Manual</vt:lpstr>
      <vt:lpstr>Adaptive information</vt:lpstr>
      <vt:lpstr>PowerPoint-presentatie</vt:lpstr>
      <vt:lpstr>Adaptive Information</vt:lpstr>
      <vt:lpstr>PowerPoint-presentatie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Value case</dc:title>
  <dc:creator>Ingmar Wever</dc:creator>
  <cp:lastModifiedBy>Ingmar Wever</cp:lastModifiedBy>
  <cp:revision>32</cp:revision>
  <dcterms:created xsi:type="dcterms:W3CDTF">2017-03-27T10:32:50Z</dcterms:created>
  <dcterms:modified xsi:type="dcterms:W3CDTF">2017-04-13T13:14:57Z</dcterms:modified>
</cp:coreProperties>
</file>