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982A7207-6ECB-4C04-B0B1-32E71348DA82}"/>
    <pc:docChg chg="undo custSel addSld delSld modSld">
      <pc:chgData name="Ingmar Wever" userId="1d4f24f3f093ab16" providerId="LiveId" clId="{982A7207-6ECB-4C04-B0B1-32E71348DA82}" dt="2017-12-11T13:46:14.862" v="3683" actId="2696"/>
      <pc:docMkLst>
        <pc:docMk/>
      </pc:docMkLst>
      <pc:sldChg chg="addSp delSp modSp setBg">
        <pc:chgData name="Ingmar Wever" userId="1d4f24f3f093ab16" providerId="LiveId" clId="{982A7207-6ECB-4C04-B0B1-32E71348DA82}" dt="2017-12-11T13:44:27.997" v="3675"/>
        <pc:sldMkLst>
          <pc:docMk/>
          <pc:sldMk cId="2475769336" sldId="256"/>
        </pc:sldMkLst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2" creationId="{633DD48C-1774-4CDC-AF73-699E536C87AC}"/>
          </ac:spMkLst>
        </pc:spChg>
        <pc:spChg chg="add mod ord">
          <ac:chgData name="Ingmar Wever" userId="1d4f24f3f093ab16" providerId="LiveId" clId="{982A7207-6ECB-4C04-B0B1-32E71348DA82}" dt="2017-12-11T00:07:18.850" v="3653" actId="14100"/>
          <ac:spMkLst>
            <pc:docMk/>
            <pc:sldMk cId="2475769336" sldId="256"/>
            <ac:spMk id="3" creationId="{1093ED2D-C9EB-4196-9AFD-EFE438621D53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" creationId="{E58B911F-1D71-4D2C-907D-9B7E9E6E163A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" creationId="{B78F9FDB-7B89-4F2D-B895-7438C9BDE4A5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" creationId="{D58D5C05-4461-4DB6-A2EE-3444DCDB364C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" creationId="{0415397E-9C8F-4B0D-8CC2-70C5A963FEF8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" creationId="{057D8672-2DD9-481A-AE81-E74B5CBEC73F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" creationId="{C8F28E2D-9F9B-4D0F-8BC6-2160002E87AF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2" creationId="{F58ECEF7-4D07-4CBC-A9A8-B044D5BE54BE}"/>
          </ac:spMkLst>
        </pc:spChg>
        <pc:spChg chg="del mod ord">
          <ac:chgData name="Ingmar Wever" userId="1d4f24f3f093ab16" providerId="LiveId" clId="{982A7207-6ECB-4C04-B0B1-32E71348DA82}" dt="2017-12-09T22:27:10.846" v="866" actId="478"/>
          <ac:spMkLst>
            <pc:docMk/>
            <pc:sldMk cId="2475769336" sldId="256"/>
            <ac:spMk id="14" creationId="{712588B6-DF90-47FA-8FA7-65D7A0940F90}"/>
          </ac:spMkLst>
        </pc:spChg>
        <pc:spChg chg="del mod ord">
          <ac:chgData name="Ingmar Wever" userId="1d4f24f3f093ab16" providerId="LiveId" clId="{982A7207-6ECB-4C04-B0B1-32E71348DA82}" dt="2017-12-09T22:27:08.299" v="865" actId="478"/>
          <ac:spMkLst>
            <pc:docMk/>
            <pc:sldMk cId="2475769336" sldId="256"/>
            <ac:spMk id="15" creationId="{D4A84D7D-33FA-4315-81C4-0EEF4CB5ECA8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6" creationId="{4D2D9CFD-3ABC-4F56-B6C8-DE10A6DF2D7A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7" creationId="{B56168E2-C912-4DCD-BFAE-D1656219CB47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8" creationId="{FAEC7126-360F-48F6-B800-9FD3C78E0C92}"/>
          </ac:spMkLst>
        </pc:spChg>
        <pc:spChg chg="add del mod">
          <ac:chgData name="Ingmar Wever" userId="1d4f24f3f093ab16" providerId="LiveId" clId="{982A7207-6ECB-4C04-B0B1-32E71348DA82}" dt="2017-12-09T22:10:50.259" v="533" actId="478"/>
          <ac:spMkLst>
            <pc:docMk/>
            <pc:sldMk cId="2475769336" sldId="256"/>
            <ac:spMk id="26" creationId="{946CF240-A5F1-4361-90C9-84E5EDEC4C1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6" creationId="{47765D71-534C-4EAC-9399-045ECCA3E653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7" creationId="{DA453CCB-3CD2-49B2-9E61-64146D9F192E}"/>
          </ac:spMkLst>
        </pc:spChg>
        <pc:spChg chg="add mod or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8" creationId="{5DDAB8EA-1463-4D80-BEA3-190A678C7690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39" creationId="{E33725BF-4E07-402F-A92C-2E5BE7BED26B}"/>
          </ac:spMkLst>
        </pc:spChg>
        <pc:spChg chg="add mod or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0" creationId="{56CD661E-9F77-42B2-A188-4A99FB69A031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1" creationId="{C160E7D4-6CF5-4A24-A863-B501C344B67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42" creationId="{0D14D31E-A1BF-4F38-813D-52942A3CA90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7" creationId="{B45FE528-F529-4D59-9D43-71FDBC206BE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8" creationId="{C1D653E8-BF65-4F46-AAD6-BBBBA201B56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59" creationId="{89D7863A-4A22-408A-A609-C452B892B8A7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1" creationId="{75CBD1DC-D7A9-401F-9FA7-2E8B21D6B805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4" creationId="{0B597E08-C3FD-43A2-A162-36F93F57EC8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5" creationId="{72172549-97A0-4990-89A9-075756DEE991}"/>
          </ac:spMkLst>
        </pc:spChg>
        <pc:spChg chg="add mod">
          <ac:chgData name="Ingmar Wever" userId="1d4f24f3f093ab16" providerId="LiveId" clId="{982A7207-6ECB-4C04-B0B1-32E71348DA82}" dt="2017-12-10T16:20:16.530" v="3587" actId="1036"/>
          <ac:spMkLst>
            <pc:docMk/>
            <pc:sldMk cId="2475769336" sldId="256"/>
            <ac:spMk id="67" creationId="{15E47AE0-5759-41FC-87DC-51045ED1ACC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8" creationId="{63A2A0CE-4A01-485B-925E-6CF63262C906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69" creationId="{F0618B27-D2BB-49A0-A09E-6574545E006C}"/>
          </ac:spMkLst>
        </pc:spChg>
        <pc:spChg chg="add mod">
          <ac:chgData name="Ingmar Wever" userId="1d4f24f3f093ab16" providerId="LiveId" clId="{982A7207-6ECB-4C04-B0B1-32E71348DA82}" dt="2017-12-11T00:08:28.541" v="3670" actId="1036"/>
          <ac:spMkLst>
            <pc:docMk/>
            <pc:sldMk cId="2475769336" sldId="256"/>
            <ac:spMk id="70" creationId="{A2D99CA9-48B4-4D9F-802A-9FECDD261DE1}"/>
          </ac:spMkLst>
        </pc:spChg>
        <pc:spChg chg="add mod">
          <ac:chgData name="Ingmar Wever" userId="1d4f24f3f093ab16" providerId="LiveId" clId="{982A7207-6ECB-4C04-B0B1-32E71348DA82}" dt="2017-12-11T00:08:23.988" v="3668" actId="1036"/>
          <ac:spMkLst>
            <pc:docMk/>
            <pc:sldMk cId="2475769336" sldId="256"/>
            <ac:spMk id="71" creationId="{F81D5DBD-0704-4B96-A2FF-C1241239BD0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2" creationId="{AC849FF6-C192-4C7B-B560-B368DC1A5153}"/>
          </ac:spMkLst>
        </pc:spChg>
        <pc:spChg chg="mod topLvl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3" creationId="{591FEC4E-9332-4A10-A1F9-05BFD021FDA1}"/>
          </ac:spMkLst>
        </pc:spChg>
        <pc:spChg chg="add mod">
          <ac:chgData name="Ingmar Wever" userId="1d4f24f3f093ab16" providerId="LiveId" clId="{982A7207-6ECB-4C04-B0B1-32E71348DA82}" dt="2017-12-10T15:51:50.667" v="3153" actId="1035"/>
          <ac:spMkLst>
            <pc:docMk/>
            <pc:sldMk cId="2475769336" sldId="256"/>
            <ac:spMk id="75" creationId="{EFCA47AC-B2EC-4CEE-9E37-D2FF9F39CFA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6" creationId="{5132490D-E5ED-445A-A551-0F12E0F57D6A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7" creationId="{1B256745-3117-4AF4-B846-C012213304B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79" creationId="{BC48C863-E428-464D-AC1D-2A7F67C29EB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1" creationId="{51959774-4ACF-4DE2-9320-661F560155E8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4" creationId="{287924B5-C470-4418-96A6-71C3C1F7237E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5" creationId="{4060F96A-3B74-4606-A496-4EEB9138C2F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6" creationId="{D53E4B48-A197-4B67-8886-EF3C6260AFF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87" creationId="{8BF311EB-5D11-4090-9141-083A8C65AC1F}"/>
          </ac:spMkLst>
        </pc:spChg>
        <pc:spChg chg="add mod">
          <ac:chgData name="Ingmar Wever" userId="1d4f24f3f093ab16" providerId="LiveId" clId="{982A7207-6ECB-4C04-B0B1-32E71348DA82}" dt="2017-12-10T15:53:50.268" v="3198" actId="14100"/>
          <ac:spMkLst>
            <pc:docMk/>
            <pc:sldMk cId="2475769336" sldId="256"/>
            <ac:spMk id="89" creationId="{85A9A45F-6A0D-4294-8F95-879AC31075AC}"/>
          </ac:spMkLst>
        </pc:spChg>
        <pc:spChg chg="add mod">
          <ac:chgData name="Ingmar Wever" userId="1d4f24f3f093ab16" providerId="LiveId" clId="{982A7207-6ECB-4C04-B0B1-32E71348DA82}" dt="2017-12-10T15:52:58.698" v="3197" actId="1076"/>
          <ac:spMkLst>
            <pc:docMk/>
            <pc:sldMk cId="2475769336" sldId="256"/>
            <ac:spMk id="90" creationId="{55281B45-9056-43A2-B9E5-843646369A57}"/>
          </ac:spMkLst>
        </pc:spChg>
        <pc:spChg chg="add mod">
          <ac:chgData name="Ingmar Wever" userId="1d4f24f3f093ab16" providerId="LiveId" clId="{982A7207-6ECB-4C04-B0B1-32E71348DA82}" dt="2017-12-10T15:45:40.612" v="3089" actId="1038"/>
          <ac:spMkLst>
            <pc:docMk/>
            <pc:sldMk cId="2475769336" sldId="256"/>
            <ac:spMk id="92" creationId="{A94C0E11-6B4A-43E7-837D-72BF849D5D7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3" creationId="{81C77448-ED85-4448-B431-8EB14E6BE84F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4" creationId="{52C027A6-0539-4D94-B0B9-B5A5069B60CD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5" creationId="{FE908ED3-077F-4E13-8824-853C74FA7668}"/>
          </ac:spMkLst>
        </pc:spChg>
        <pc:spChg chg="add mod">
          <ac:chgData name="Ingmar Wever" userId="1d4f24f3f093ab16" providerId="LiveId" clId="{982A7207-6ECB-4C04-B0B1-32E71348DA82}" dt="2017-12-11T00:06:33.554" v="3646" actId="14838"/>
          <ac:spMkLst>
            <pc:docMk/>
            <pc:sldMk cId="2475769336" sldId="256"/>
            <ac:spMk id="96" creationId="{12898C34-C36B-4DF5-AAB7-0DED41CF838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7" creationId="{199757A3-247A-4663-83B3-735AE5794726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8" creationId="{AA58A74C-6142-4B92-8890-17CD6CED6A11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99" creationId="{03E72F53-07EC-4017-9C7D-EB32B6CD306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0" creationId="{C6292B42-EAC4-4094-A6AF-6E816063B587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1" creationId="{65EC83EA-2F84-41EF-88F5-DBBC8E633BD0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02" creationId="{96E9DBEB-4715-479E-B707-9C3632FE186E}"/>
          </ac:spMkLst>
        </pc:spChg>
        <pc:spChg chg="add mod">
          <ac:chgData name="Ingmar Wever" userId="1d4f24f3f093ab16" providerId="LiveId" clId="{982A7207-6ECB-4C04-B0B1-32E71348DA82}" dt="2017-12-11T00:08:44.953" v="3672" actId="1035"/>
          <ac:spMkLst>
            <pc:docMk/>
            <pc:sldMk cId="2475769336" sldId="256"/>
            <ac:spMk id="107" creationId="{0B962A83-E7CC-4E03-B37C-DB1B887507C3}"/>
          </ac:spMkLst>
        </pc:spChg>
        <pc:spChg chg="add del mod">
          <ac:chgData name="Ingmar Wever" userId="1d4f24f3f093ab16" providerId="LiveId" clId="{982A7207-6ECB-4C04-B0B1-32E71348DA82}" dt="2017-12-09T22:58:11.941" v="1909" actId="478"/>
          <ac:spMkLst>
            <pc:docMk/>
            <pc:sldMk cId="2475769336" sldId="256"/>
            <ac:spMk id="108" creationId="{A3A778F4-D653-4B7D-9BCD-07E2057BAA85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2" creationId="{56AA9E43-ABC6-41D5-8224-286F29C208C8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3" creationId="{D6188D86-9F45-4678-9D9D-376BD7FBED32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4" creationId="{3584DDE0-0C05-4F62-8AAD-F3B60E5A31CA}"/>
          </ac:spMkLst>
        </pc:spChg>
        <pc:spChg chg="add mod">
          <ac:chgData name="Ingmar Wever" userId="1d4f24f3f093ab16" providerId="LiveId" clId="{982A7207-6ECB-4C04-B0B1-32E71348DA82}" dt="2017-12-10T15:52:50.500" v="3194" actId="1076"/>
          <ac:spMkLst>
            <pc:docMk/>
            <pc:sldMk cId="2475769336" sldId="256"/>
            <ac:spMk id="115" creationId="{BCF3B301-9034-4703-9D61-011BCD97D03C}"/>
          </ac:spMkLst>
        </pc:spChg>
        <pc:spChg chg="add mod">
          <ac:chgData name="Ingmar Wever" userId="1d4f24f3f093ab16" providerId="LiveId" clId="{982A7207-6ECB-4C04-B0B1-32E71348DA82}" dt="2017-12-10T15:45:29.777" v="3063" actId="1038"/>
          <ac:spMkLst>
            <pc:docMk/>
            <pc:sldMk cId="2475769336" sldId="256"/>
            <ac:spMk id="116" creationId="{7995834C-8B28-4425-9418-726D5446A8EE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2" creationId="{540A186F-9FBA-4F37-910A-A40A3BB464FF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3" creationId="{C4C6170E-92BF-4252-836E-927A3FD1B4F1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4" creationId="{94C557AA-E447-4DB7-B639-03CC28876A43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5" creationId="{C5D4DBF7-BE8E-47E4-906B-28E8539B35F9}"/>
          </ac:spMkLst>
        </pc:spChg>
        <pc:spChg chg="add del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6" creationId="{6A505175-CB3F-4F29-B26F-0DBB092FABA3}"/>
          </ac:spMkLst>
        </pc:spChg>
        <pc:spChg chg="add del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7" creationId="{96B0DF8A-8C85-4050-A2A9-900B65A0E852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8" creationId="{98E44A6F-8BEF-4442-AD1D-0CFF6259B7DC}"/>
          </ac:spMkLst>
        </pc:spChg>
        <pc:spChg chg="add del mod or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39" creationId="{0066549F-B41A-489A-A804-5FB3246331E7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0" creationId="{F9F57120-8758-4A02-9622-3B3AB0AFF01A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1" creationId="{5D6E0080-4847-4D2F-AB84-FA6AFB868A92}"/>
          </ac:spMkLst>
        </pc:spChg>
        <pc:spChg chg="add del mod">
          <ac:chgData name="Ingmar Wever" userId="1d4f24f3f093ab16" providerId="LiveId" clId="{982A7207-6ECB-4C04-B0B1-32E71348DA82}" dt="2017-12-09T23:13:58.348" v="2401" actId="1036"/>
          <ac:spMkLst>
            <pc:docMk/>
            <pc:sldMk cId="2475769336" sldId="256"/>
            <ac:spMk id="142" creationId="{BA1B36A7-1979-4813-926E-0151D0B7D6DD}"/>
          </ac:spMkLst>
        </pc:spChg>
        <pc:spChg chg="add mod">
          <ac:chgData name="Ingmar Wever" userId="1d4f24f3f093ab16" providerId="LiveId" clId="{982A7207-6ECB-4C04-B0B1-32E71348DA82}" dt="2017-12-10T15:45:55.295" v="3090" actId="1076"/>
          <ac:spMkLst>
            <pc:docMk/>
            <pc:sldMk cId="2475769336" sldId="256"/>
            <ac:spMk id="143" creationId="{7ED6FB75-B047-4730-93AD-632C91EB02B4}"/>
          </ac:spMkLst>
        </pc:spChg>
        <pc:spChg chg="add mod ord">
          <ac:chgData name="Ingmar Wever" userId="1d4f24f3f093ab16" providerId="LiveId" clId="{982A7207-6ECB-4C04-B0B1-32E71348DA82}" dt="2017-12-10T23:47:41.329" v="3613" actId="14100"/>
          <ac:spMkLst>
            <pc:docMk/>
            <pc:sldMk cId="2475769336" sldId="256"/>
            <ac:spMk id="144" creationId="{FCA17FDA-E58A-49A0-AAF8-AED1E8CC8233}"/>
          </ac:spMkLst>
        </pc:spChg>
        <pc:grpChg chg="add del mod">
          <ac:chgData name="Ingmar Wever" userId="1d4f24f3f093ab16" providerId="LiveId" clId="{982A7207-6ECB-4C04-B0B1-32E71348DA82}" dt="2017-12-09T21:52:41.278" v="22" actId="165"/>
          <ac:grpSpMkLst>
            <pc:docMk/>
            <pc:sldMk cId="2475769336" sldId="256"/>
            <ac:grpSpMk id="2" creationId="{DD9C44DF-A2B6-4BD1-9467-48C958F70C2F}"/>
          </ac:grpSpMkLst>
        </pc:grpChg>
        <pc:graphicFrameChg chg="add del mod">
          <ac:chgData name="Ingmar Wever" userId="1d4f24f3f093ab16" providerId="LiveId" clId="{982A7207-6ECB-4C04-B0B1-32E71348DA82}" dt="2017-12-11T13:44:27.997" v="3675"/>
          <ac:graphicFrameMkLst>
            <pc:docMk/>
            <pc:sldMk cId="2475769336" sldId="256"/>
            <ac:graphicFrameMk id="6" creationId="{F3F4BE5A-6E7C-4066-9E13-35AB1BBEE9AB}"/>
          </ac:graphicFrameMkLst>
        </pc:graphicFrameChg>
        <pc:graphicFrameChg chg="add del mod">
          <ac:chgData name="Ingmar Wever" userId="1d4f24f3f093ab16" providerId="LiveId" clId="{982A7207-6ECB-4C04-B0B1-32E71348DA82}" dt="2017-12-09T22:44:26.424" v="1503" actId="478"/>
          <ac:graphicFrameMkLst>
            <pc:docMk/>
            <pc:sldMk cId="2475769336" sldId="256"/>
            <ac:graphicFrameMk id="7" creationId="{7ED2C0DC-353B-4D71-85BB-B3C888FBF237}"/>
          </ac:graphicFrameMkLst>
        </pc:graphicFrame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30" creationId="{531C2060-D587-4E3E-A2B2-8B9931CD51B9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3" creationId="{739D7000-098C-4B1C-84E6-44E3B4023B89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6" creationId="{7FEDA07D-D507-4DA1-98AC-90BF4FDA3DB7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49" creationId="{1498330E-B109-4BD5-9E14-64D5C30623FB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54" creationId="{29F7D253-857D-45F1-A67D-9777279BD6AC}"/>
          </ac:cxnSpMkLst>
        </pc:cxnChg>
        <pc:cxnChg chg="mod topLvl">
          <ac:chgData name="Ingmar Wever" userId="1d4f24f3f093ab16" providerId="LiveId" clId="{982A7207-6ECB-4C04-B0B1-32E71348DA82}" dt="2017-12-10T23:49:13.973" v="3615" actId="14100"/>
          <ac:cxnSpMkLst>
            <pc:docMk/>
            <pc:sldMk cId="2475769336" sldId="256"/>
            <ac:cxnSpMk id="60" creationId="{BCC96B6A-867F-46F4-B306-98D3A1EEF2CC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62" creationId="{A671F835-0FAA-42F1-8704-9D13E740CE78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66" creationId="{0A558B8B-864B-43C4-99A5-845A67421D35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74" creationId="{D195A4F5-89D4-4B1D-9ECC-7EB321576375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78" creationId="{250B4517-1DB6-4A2C-9E9F-98C20879286B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0" creationId="{C608EF8E-EAB3-4576-AD72-82A94FF308F3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2" creationId="{F7E6CDF7-7088-4E1B-996B-D1D5A79B4B88}"/>
          </ac:cxnSpMkLst>
        </pc:cxnChg>
        <pc:cxnChg chg="add mod">
          <ac:chgData name="Ingmar Wever" userId="1d4f24f3f093ab16" providerId="LiveId" clId="{982A7207-6ECB-4C04-B0B1-32E71348DA82}" dt="2017-12-10T15:51:50.667" v="3153" actId="1035"/>
          <ac:cxnSpMkLst>
            <pc:docMk/>
            <pc:sldMk cId="2475769336" sldId="256"/>
            <ac:cxnSpMk id="83" creationId="{64A25328-D857-4943-8FCE-9840F0D1F389}"/>
          </ac:cxnSpMkLst>
        </pc:cxnChg>
        <pc:cxnChg chg="mod topLvl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88" creationId="{4DB69676-49C8-4153-980A-0AD495D4997B}"/>
          </ac:cxnSpMkLst>
        </pc:cxnChg>
        <pc:cxnChg chg="add mod">
          <ac:chgData name="Ingmar Wever" userId="1d4f24f3f093ab16" providerId="LiveId" clId="{982A7207-6ECB-4C04-B0B1-32E71348DA82}" dt="2017-12-10T15:45:29.777" v="3063" actId="1038"/>
          <ac:cxnSpMkLst>
            <pc:docMk/>
            <pc:sldMk cId="2475769336" sldId="256"/>
            <ac:cxnSpMk id="109" creationId="{B74151AB-45DB-40AB-9124-E331F073A440}"/>
          </ac:cxnSpMkLst>
        </pc:cxnChg>
        <pc:cxnChg chg="add del mod">
          <ac:chgData name="Ingmar Wever" userId="1d4f24f3f093ab16" providerId="LiveId" clId="{982A7207-6ECB-4C04-B0B1-32E71348DA82}" dt="2017-12-09T23:05:43.025" v="2183" actId="478"/>
          <ac:cxnSpMkLst>
            <pc:docMk/>
            <pc:sldMk cId="2475769336" sldId="256"/>
            <ac:cxnSpMk id="117" creationId="{584B1394-27CC-439F-970C-4C2AB92FD310}"/>
          </ac:cxnSpMkLst>
        </pc:cxnChg>
      </pc:sldChg>
      <pc:sldChg chg="addSp delSp modSp add">
        <pc:chgData name="Ingmar Wever" userId="1d4f24f3f093ab16" providerId="LiveId" clId="{982A7207-6ECB-4C04-B0B1-32E71348DA82}" dt="2017-12-10T16:18:03.219" v="3571" actId="1076"/>
        <pc:sldMkLst>
          <pc:docMk/>
          <pc:sldMk cId="2082646863" sldId="257"/>
        </pc:sldMkLst>
        <pc:spChg chg="del">
          <ac:chgData name="Ingmar Wever" userId="1d4f24f3f093ab16" providerId="LiveId" clId="{982A7207-6ECB-4C04-B0B1-32E71348DA82}" dt="2017-12-09T23:14:04.444" v="2403" actId="1076"/>
          <ac:spMkLst>
            <pc:docMk/>
            <pc:sldMk cId="2082646863" sldId="257"/>
            <ac:spMk id="2" creationId="{0E17D15A-2DAA-420B-90DA-B68DCBB4C1E2}"/>
          </ac:spMkLst>
        </pc:spChg>
        <pc:spChg chg="del">
          <ac:chgData name="Ingmar Wever" userId="1d4f24f3f093ab16" providerId="LiveId" clId="{982A7207-6ECB-4C04-B0B1-32E71348DA82}" dt="2017-12-09T23:14:04.444" v="2403" actId="1076"/>
          <ac:spMkLst>
            <pc:docMk/>
            <pc:sldMk cId="2082646863" sldId="257"/>
            <ac:spMk id="3" creationId="{A85DEEF0-B48D-4536-85DD-0A75280441AF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4" creationId="{9FF270A7-872F-44DF-B5D1-7058B13DEC69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5" creationId="{CCC822C4-1C00-42D9-A879-92EAA9335643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6" creationId="{02766D36-E49A-490D-AF85-54D3FEDC9976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7" creationId="{6683BB79-25BE-4246-BD14-FC30C336549A}"/>
          </ac:spMkLst>
        </pc:spChg>
        <pc:spChg chg="add mod">
          <ac:chgData name="Ingmar Wever" userId="1d4f24f3f093ab16" providerId="LiveId" clId="{982A7207-6ECB-4C04-B0B1-32E71348DA82}" dt="2017-12-10T15:57:15.189" v="3216" actId="1076"/>
          <ac:spMkLst>
            <pc:docMk/>
            <pc:sldMk cId="2082646863" sldId="257"/>
            <ac:spMk id="8" creationId="{5657BEDC-C42D-4133-9BF1-8EB662AFDC97}"/>
          </ac:spMkLst>
        </pc:spChg>
        <pc:spChg chg="add mod">
          <ac:chgData name="Ingmar Wever" userId="1d4f24f3f093ab16" providerId="LiveId" clId="{982A7207-6ECB-4C04-B0B1-32E71348DA82}" dt="2017-12-10T16:15:24.577" v="3528" actId="1076"/>
          <ac:spMkLst>
            <pc:docMk/>
            <pc:sldMk cId="2082646863" sldId="257"/>
            <ac:spMk id="9" creationId="{C45A6513-911D-4301-84E1-86662756C52A}"/>
          </ac:spMkLst>
        </pc:spChg>
        <pc:spChg chg="add mod">
          <ac:chgData name="Ingmar Wever" userId="1d4f24f3f093ab16" providerId="LiveId" clId="{982A7207-6ECB-4C04-B0B1-32E71348DA82}" dt="2017-12-10T16:15:27.693" v="3529" actId="1076"/>
          <ac:spMkLst>
            <pc:docMk/>
            <pc:sldMk cId="2082646863" sldId="257"/>
            <ac:spMk id="10" creationId="{46589B6D-D2A3-478A-82DF-74AA590D07BC}"/>
          </ac:spMkLst>
        </pc:spChg>
        <pc:spChg chg="add mod">
          <ac:chgData name="Ingmar Wever" userId="1d4f24f3f093ab16" providerId="LiveId" clId="{982A7207-6ECB-4C04-B0B1-32E71348DA82}" dt="2017-12-10T15:56:29.214" v="3212" actId="1076"/>
          <ac:spMkLst>
            <pc:docMk/>
            <pc:sldMk cId="2082646863" sldId="257"/>
            <ac:spMk id="11" creationId="{550584BC-0E1F-4D2D-8B80-2FB6D3739107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2" creationId="{C64B486F-E657-45D2-B613-CC5A4FAAF1F6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3" creationId="{ECDF36F1-80A7-4982-89F8-F4D39F2D99D4}"/>
          </ac:spMkLst>
        </pc:spChg>
        <pc:spChg chg="add mod">
          <ac:chgData name="Ingmar Wever" userId="1d4f24f3f093ab16" providerId="LiveId" clId="{982A7207-6ECB-4C04-B0B1-32E71348DA82}" dt="2017-12-09T23:14:08.219" v="2405" actId="1076"/>
          <ac:spMkLst>
            <pc:docMk/>
            <pc:sldMk cId="2082646863" sldId="257"/>
            <ac:spMk id="14" creationId="{2BE99D12-6F6A-4C73-B214-40DF354F51CC}"/>
          </ac:spMkLst>
        </pc:spChg>
        <pc:spChg chg="add mod">
          <ac:chgData name="Ingmar Wever" userId="1d4f24f3f093ab16" providerId="LiveId" clId="{982A7207-6ECB-4C04-B0B1-32E71348DA82}" dt="2017-12-09T23:14:27.996" v="2415" actId="1076"/>
          <ac:spMkLst>
            <pc:docMk/>
            <pc:sldMk cId="2082646863" sldId="257"/>
            <ac:spMk id="15" creationId="{D58FE64D-5269-4977-B894-A93309859A19}"/>
          </ac:spMkLst>
        </pc:spChg>
        <pc:spChg chg="add mod">
          <ac:chgData name="Ingmar Wever" userId="1d4f24f3f093ab16" providerId="LiveId" clId="{982A7207-6ECB-4C04-B0B1-32E71348DA82}" dt="2017-12-10T16:00:50.087" v="3354" actId="1076"/>
          <ac:spMkLst>
            <pc:docMk/>
            <pc:sldMk cId="2082646863" sldId="257"/>
            <ac:spMk id="16" creationId="{C341A7FD-F03A-4AF7-B213-5BEA37D15D07}"/>
          </ac:spMkLst>
        </pc:spChg>
        <pc:spChg chg="add mod">
          <ac:chgData name="Ingmar Wever" userId="1d4f24f3f093ab16" providerId="LiveId" clId="{982A7207-6ECB-4C04-B0B1-32E71348DA82}" dt="2017-12-10T16:00:50.087" v="3354" actId="1076"/>
          <ac:spMkLst>
            <pc:docMk/>
            <pc:sldMk cId="2082646863" sldId="257"/>
            <ac:spMk id="17" creationId="{4568B31E-564E-40DD-B6FF-34B0FB056784}"/>
          </ac:spMkLst>
        </pc:spChg>
        <pc:spChg chg="add mod">
          <ac:chgData name="Ingmar Wever" userId="1d4f24f3f093ab16" providerId="LiveId" clId="{982A7207-6ECB-4C04-B0B1-32E71348DA82}" dt="2017-12-10T16:08:16.780" v="3435" actId="14100"/>
          <ac:spMkLst>
            <pc:docMk/>
            <pc:sldMk cId="2082646863" sldId="257"/>
            <ac:spMk id="18" creationId="{F49E5A26-B102-46B4-905F-481C449BB836}"/>
          </ac:spMkLst>
        </pc:spChg>
        <pc:spChg chg="add mod">
          <ac:chgData name="Ingmar Wever" userId="1d4f24f3f093ab16" providerId="LiveId" clId="{982A7207-6ECB-4C04-B0B1-32E71348DA82}" dt="2017-12-10T16:08:13.839" v="3434" actId="1076"/>
          <ac:spMkLst>
            <pc:docMk/>
            <pc:sldMk cId="2082646863" sldId="257"/>
            <ac:spMk id="19" creationId="{A81DBF7F-AA1E-4470-A422-D7F1B0CC8712}"/>
          </ac:spMkLst>
        </pc:spChg>
        <pc:spChg chg="add mod">
          <ac:chgData name="Ingmar Wever" userId="1d4f24f3f093ab16" providerId="LiveId" clId="{982A7207-6ECB-4C04-B0B1-32E71348DA82}" dt="2017-12-10T16:09:39.019" v="3444" actId="1076"/>
          <ac:spMkLst>
            <pc:docMk/>
            <pc:sldMk cId="2082646863" sldId="257"/>
            <ac:spMk id="21" creationId="{50168010-BB3B-4258-9558-57425985D0F0}"/>
          </ac:spMkLst>
        </pc:spChg>
        <pc:spChg chg="add mod">
          <ac:chgData name="Ingmar Wever" userId="1d4f24f3f093ab16" providerId="LiveId" clId="{982A7207-6ECB-4C04-B0B1-32E71348DA82}" dt="2017-12-10T16:17:50.978" v="3566" actId="1076"/>
          <ac:spMkLst>
            <pc:docMk/>
            <pc:sldMk cId="2082646863" sldId="257"/>
            <ac:spMk id="23" creationId="{0D2D69F3-B26C-4A5E-9796-16C6AC5F9B63}"/>
          </ac:spMkLst>
        </pc:spChg>
        <pc:picChg chg="add mod">
          <ac:chgData name="Ingmar Wever" userId="1d4f24f3f093ab16" providerId="LiveId" clId="{982A7207-6ECB-4C04-B0B1-32E71348DA82}" dt="2017-12-10T16:15:37.245" v="3530" actId="1076"/>
          <ac:picMkLst>
            <pc:docMk/>
            <pc:sldMk cId="2082646863" sldId="257"/>
            <ac:picMk id="2" creationId="{B94CA49F-F29A-47F6-AA66-C470725E8EA3}"/>
          </ac:picMkLst>
        </pc:picChg>
        <pc:picChg chg="add mod ord">
          <ac:chgData name="Ingmar Wever" userId="1d4f24f3f093ab16" providerId="LiveId" clId="{982A7207-6ECB-4C04-B0B1-32E71348DA82}" dt="2017-12-10T16:08:45.209" v="3441" actId="1076"/>
          <ac:picMkLst>
            <pc:docMk/>
            <pc:sldMk cId="2082646863" sldId="257"/>
            <ac:picMk id="3" creationId="{06756FD9-4180-4BF7-8A4B-280475AADF7C}"/>
          </ac:picMkLst>
        </pc:picChg>
        <pc:picChg chg="add mod">
          <ac:chgData name="Ingmar Wever" userId="1d4f24f3f093ab16" providerId="LiveId" clId="{982A7207-6ECB-4C04-B0B1-32E71348DA82}" dt="2017-12-10T16:08:48.791" v="3442" actId="1076"/>
          <ac:picMkLst>
            <pc:docMk/>
            <pc:sldMk cId="2082646863" sldId="257"/>
            <ac:picMk id="20" creationId="{CD82F725-80B2-4EDE-B1CF-4DDA376DFA57}"/>
          </ac:picMkLst>
        </pc:picChg>
        <pc:picChg chg="add mod">
          <ac:chgData name="Ingmar Wever" userId="1d4f24f3f093ab16" providerId="LiveId" clId="{982A7207-6ECB-4C04-B0B1-32E71348DA82}" dt="2017-12-10T16:18:03.219" v="3571" actId="1076"/>
          <ac:picMkLst>
            <pc:docMk/>
            <pc:sldMk cId="2082646863" sldId="257"/>
            <ac:picMk id="1026" creationId="{9220F3BE-0ED2-44F5-82EF-4582BDB00FE1}"/>
          </ac:picMkLst>
        </pc:picChg>
      </pc:sldChg>
      <pc:sldChg chg="addSp delSp modSp add del">
        <pc:chgData name="Ingmar Wever" userId="1d4f24f3f093ab16" providerId="LiveId" clId="{982A7207-6ECB-4C04-B0B1-32E71348DA82}" dt="2017-12-09T22:52:08.997" v="1766" actId="2696"/>
        <pc:sldMkLst>
          <pc:docMk/>
          <pc:sldMk cId="2614803726" sldId="257"/>
        </pc:sldMkLst>
        <pc:spChg chg="del">
          <ac:chgData name="Ingmar Wever" userId="1d4f24f3f093ab16" providerId="LiveId" clId="{982A7207-6ECB-4C04-B0B1-32E71348DA82}" dt="2017-12-09T21:19:20.400" v="1" actId="2696"/>
          <ac:spMkLst>
            <pc:docMk/>
            <pc:sldMk cId="2614803726" sldId="257"/>
            <ac:spMk id="2" creationId="{03C8E4C4-83DB-4B1C-A6E2-5E72FCB164A5}"/>
          </ac:spMkLst>
        </pc:spChg>
        <pc:spChg chg="del">
          <ac:chgData name="Ingmar Wever" userId="1d4f24f3f093ab16" providerId="LiveId" clId="{982A7207-6ECB-4C04-B0B1-32E71348DA82}" dt="2017-12-09T21:19:20.400" v="1" actId="2696"/>
          <ac:spMkLst>
            <pc:docMk/>
            <pc:sldMk cId="2614803726" sldId="257"/>
            <ac:spMk id="3" creationId="{BD3DB19A-2E91-4B3F-986E-8BD38149B9C2}"/>
          </ac:spMkLst>
        </pc:spChg>
        <pc:spChg chg="add del mod">
          <ac:chgData name="Ingmar Wever" userId="1d4f24f3f093ab16" providerId="LiveId" clId="{982A7207-6ECB-4C04-B0B1-32E71348DA82}" dt="2017-12-09T21:19:23.303" v="2" actId="2696"/>
          <ac:spMkLst>
            <pc:docMk/>
            <pc:sldMk cId="2614803726" sldId="257"/>
            <ac:spMk id="4" creationId="{259AC906-A7AB-4E56-A472-DBC82ABB5AC5}"/>
          </ac:spMkLst>
        </pc:spChg>
        <pc:spChg chg="add del mod">
          <ac:chgData name="Ingmar Wever" userId="1d4f24f3f093ab16" providerId="LiveId" clId="{982A7207-6ECB-4C04-B0B1-32E71348DA82}" dt="2017-12-09T21:19:23.303" v="2" actId="2696"/>
          <ac:spMkLst>
            <pc:docMk/>
            <pc:sldMk cId="2614803726" sldId="257"/>
            <ac:spMk id="5" creationId="{C27F35CA-FB0E-4EC1-B9F4-D3F09F14587D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6" creationId="{400FB663-4B6D-437A-8790-EFC17B07C897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7" creationId="{6D3CA00C-C7D9-41C6-B33A-E7B6E7134041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8" creationId="{1FFC1D1E-AC58-432A-AF7B-AAAB776DCCDB}"/>
          </ac:spMkLst>
        </pc:spChg>
        <pc:spChg chg="add mod">
          <ac:chgData name="Ingmar Wever" userId="1d4f24f3f093ab16" providerId="LiveId" clId="{982A7207-6ECB-4C04-B0B1-32E71348DA82}" dt="2017-12-09T21:48:07.211" v="4" actId="1076"/>
          <ac:spMkLst>
            <pc:docMk/>
            <pc:sldMk cId="2614803726" sldId="257"/>
            <ac:spMk id="9" creationId="{176E8384-E0CC-4E36-9C1A-B6973ADA0A8B}"/>
          </ac:spMkLst>
        </pc:spChg>
      </pc:sldChg>
      <pc:sldChg chg="addSp delSp modSp add del">
        <pc:chgData name="Ingmar Wever" userId="1d4f24f3f093ab16" providerId="LiveId" clId="{982A7207-6ECB-4C04-B0B1-32E71348DA82}" dt="2017-12-11T13:46:14.862" v="3683" actId="2696"/>
        <pc:sldMkLst>
          <pc:docMk/>
          <pc:sldMk cId="581981446" sldId="258"/>
        </pc:sldMkLst>
        <pc:graphicFrameChg chg="add del mod">
          <ac:chgData name="Ingmar Wever" userId="1d4f24f3f093ab16" providerId="LiveId" clId="{982A7207-6ECB-4C04-B0B1-32E71348DA82}" dt="2017-12-11T13:44:51.589" v="3680" actId="478"/>
          <ac:graphicFrameMkLst>
            <pc:docMk/>
            <pc:sldMk cId="581981446" sldId="258"/>
            <ac:graphicFrameMk id="2" creationId="{94B86CD3-3FEC-4086-B1A2-6F06A28799F5}"/>
          </ac:graphicFrameMkLst>
        </pc:graphicFrameChg>
        <pc:picChg chg="add del">
          <ac:chgData name="Ingmar Wever" userId="1d4f24f3f093ab16" providerId="LiveId" clId="{982A7207-6ECB-4C04-B0B1-32E71348DA82}" dt="2017-12-11T13:46:11.013" v="3682" actId="478"/>
          <ac:picMkLst>
            <pc:docMk/>
            <pc:sldMk cId="581981446" sldId="258"/>
            <ac:picMk id="1026" creationId="{1FA059C7-A75F-4CB1-8668-0EC775247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11-12-2017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0" y="3983524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5" y="-56142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6" y="5203344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8" y="427614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7" y="5912774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3" y="5912774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5912774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03831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4809578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8" y="579212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552808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5848974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8" y="610965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3" y="3172376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169578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3679256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7" y="4316950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4809578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363534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362452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1" y="460772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455316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18839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7" y="358030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397068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Other vessels summarized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398023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19" y="3135992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5" y="4368398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2" y="359756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0" y="4543025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454302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7" y="1624404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/>
              <a:t>Capability others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Maximum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23231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Standard deviation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248070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4" y="303141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35688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3" y="4903192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560631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3" y="429277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3" y="5680235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31695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4735449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3606256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102050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effectLst/>
              </a:rPr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98800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1" y="98671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468273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69" y="363914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3" y="247769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6" y="2322787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292237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3" y="266139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6AA9E43-ABC6-41D5-8224-286F29C208C8}"/>
              </a:ext>
            </a:extLst>
          </p:cNvPr>
          <p:cNvSpPr txBox="1"/>
          <p:nvPr/>
        </p:nvSpPr>
        <p:spPr>
          <a:xfrm>
            <a:off x="4596986" y="3413518"/>
            <a:ext cx="151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Leo van Breda</a:t>
            </a:r>
          </a:p>
          <a:p>
            <a:r>
              <a:rPr lang="nl-NL" sz="1000" dirty="0"/>
              <a:t>Autonomous shipping  JIP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193833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367229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575902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09885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426314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5" y="142756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252148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153782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157645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3690072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3655930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30394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30437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303947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4" y="6428231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117023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3" y="2575487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3" y="4514857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37747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3" y="182417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2068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4" y="16535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0544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225220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69" y="166797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4" y="15011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16730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32923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248165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0" y="49459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05447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8" y="150117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0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28357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4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0" y="1054477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290764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5" y="4901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" y="345104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1" y="3069009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183</Words>
  <Application>Microsoft Office PowerPoint</Application>
  <PresentationFormat>A4 Paper (210x297 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2017-12-11T13:46:21Z</dcterms:modified>
</cp:coreProperties>
</file>