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0" r:id="rId5"/>
    <p:sldId id="284" r:id="rId6"/>
    <p:sldId id="291" r:id="rId7"/>
    <p:sldId id="287" r:id="rId8"/>
    <p:sldId id="292" r:id="rId9"/>
    <p:sldId id="289" r:id="rId10"/>
    <p:sldId id="259" r:id="rId11"/>
    <p:sldId id="261" r:id="rId12"/>
    <p:sldId id="264" r:id="rId13"/>
    <p:sldId id="266" r:id="rId14"/>
    <p:sldId id="265" r:id="rId15"/>
    <p:sldId id="267" r:id="rId16"/>
    <p:sldId id="268" r:id="rId17"/>
    <p:sldId id="269" r:id="rId18"/>
    <p:sldId id="271" r:id="rId19"/>
    <p:sldId id="270" r:id="rId20"/>
    <p:sldId id="281" r:id="rId21"/>
    <p:sldId id="280" r:id="rId22"/>
    <p:sldId id="260" r:id="rId23"/>
    <p:sldId id="262" r:id="rId24"/>
    <p:sldId id="272" r:id="rId25"/>
    <p:sldId id="273" r:id="rId26"/>
    <p:sldId id="275" r:id="rId27"/>
    <p:sldId id="274" r:id="rId28"/>
    <p:sldId id="276" r:id="rId29"/>
    <p:sldId id="277" r:id="rId30"/>
    <p:sldId id="278" r:id="rId31"/>
    <p:sldId id="279" r:id="rId32"/>
    <p:sldId id="282" r:id="rId33"/>
    <p:sldId id="293" r:id="rId34"/>
    <p:sldId id="285" r:id="rId35"/>
    <p:sldId id="288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648C3-A6B6-4B09-A90D-FEE5A2996A6B}" v="179" dt="2018-11-18T21:57:0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5C648C3-A6B6-4B09-A90D-FEE5A2996A6B}"/>
    <pc:docChg chg="undo custSel addSld delSld modSld sldOrd">
      <pc:chgData name="Ingmar Wever" userId="1d4f24f3f093ab16" providerId="LiveId" clId="{C5C648C3-A6B6-4B09-A90D-FEE5A2996A6B}" dt="2018-11-18T21:57:16.188" v="2741" actId="20577"/>
      <pc:docMkLst>
        <pc:docMk/>
      </pc:docMkLst>
      <pc:sldChg chg="modSp setBg">
        <pc:chgData name="Ingmar Wever" userId="1d4f24f3f093ab16" providerId="LiveId" clId="{C5C648C3-A6B6-4B09-A90D-FEE5A2996A6B}" dt="2018-11-18T20:09:44.298" v="231"/>
        <pc:sldMkLst>
          <pc:docMk/>
          <pc:sldMk cId="3506093872" sldId="256"/>
        </pc:sldMkLst>
        <pc:spChg chg="mod">
          <ac:chgData name="Ingmar Wever" userId="1d4f24f3f093ab16" providerId="LiveId" clId="{C5C648C3-A6B6-4B09-A90D-FEE5A2996A6B}" dt="2018-11-18T20:08:09.068" v="73" actId="20577"/>
          <ac:spMkLst>
            <pc:docMk/>
            <pc:sldMk cId="3506093872" sldId="256"/>
            <ac:spMk id="2" creationId="{CECDF453-A1C3-4BAA-82E5-F934A4EE99E1}"/>
          </ac:spMkLst>
        </pc:spChg>
      </pc:sldChg>
      <pc:sldChg chg="modSp">
        <pc:chgData name="Ingmar Wever" userId="1d4f24f3f093ab16" providerId="LiveId" clId="{C5C648C3-A6B6-4B09-A90D-FEE5A2996A6B}" dt="2018-11-18T20:20:10.791" v="880" actId="20577"/>
        <pc:sldMkLst>
          <pc:docMk/>
          <pc:sldMk cId="1146855936" sldId="257"/>
        </pc:sldMkLst>
        <pc:spChg chg="mod">
          <ac:chgData name="Ingmar Wever" userId="1d4f24f3f093ab16" providerId="LiveId" clId="{C5C648C3-A6B6-4B09-A90D-FEE5A2996A6B}" dt="2018-11-18T20:09:57.987" v="243" actId="20577"/>
          <ac:spMkLst>
            <pc:docMk/>
            <pc:sldMk cId="1146855936" sldId="257"/>
            <ac:spMk id="2" creationId="{C099E1B5-1DEF-45B6-B100-2E58EEBC8921}"/>
          </ac:spMkLst>
        </pc:spChg>
        <pc:spChg chg="mod">
          <ac:chgData name="Ingmar Wever" userId="1d4f24f3f093ab16" providerId="LiveId" clId="{C5C648C3-A6B6-4B09-A90D-FEE5A2996A6B}" dt="2018-11-18T20:20:10.791" v="880" actId="20577"/>
          <ac:spMkLst>
            <pc:docMk/>
            <pc:sldMk cId="1146855936" sldId="257"/>
            <ac:spMk id="3" creationId="{1DFA9BA5-7C99-4754-B81F-3CFF99D971C0}"/>
          </ac:spMkLst>
        </pc:spChg>
      </pc:sldChg>
      <pc:sldChg chg="modSp">
        <pc:chgData name="Ingmar Wever" userId="1d4f24f3f093ab16" providerId="LiveId" clId="{C5C648C3-A6B6-4B09-A90D-FEE5A2996A6B}" dt="2018-11-18T20:26:21.302" v="1226" actId="6549"/>
        <pc:sldMkLst>
          <pc:docMk/>
          <pc:sldMk cId="1686233694" sldId="258"/>
        </pc:sldMkLst>
        <pc:spChg chg="mod">
          <ac:chgData name="Ingmar Wever" userId="1d4f24f3f093ab16" providerId="LiveId" clId="{C5C648C3-A6B6-4B09-A90D-FEE5A2996A6B}" dt="2018-11-18T20:22:50.996" v="901" actId="20577"/>
          <ac:spMkLst>
            <pc:docMk/>
            <pc:sldMk cId="1686233694" sldId="258"/>
            <ac:spMk id="2" creationId="{5205D412-838F-4194-888C-B07D40C0D02B}"/>
          </ac:spMkLst>
        </pc:spChg>
        <pc:spChg chg="mod">
          <ac:chgData name="Ingmar Wever" userId="1d4f24f3f093ab16" providerId="LiveId" clId="{C5C648C3-A6B6-4B09-A90D-FEE5A2996A6B}" dt="2018-11-18T20:26:21.302" v="1226" actId="6549"/>
          <ac:spMkLst>
            <pc:docMk/>
            <pc:sldMk cId="1686233694" sldId="258"/>
            <ac:spMk id="3" creationId="{DAD6D3C7-BBEB-4DB4-87D9-BB9AA3B8D522}"/>
          </ac:spMkLst>
        </pc:spChg>
      </pc:sldChg>
      <pc:sldChg chg="addSp modSp">
        <pc:chgData name="Ingmar Wever" userId="1d4f24f3f093ab16" providerId="LiveId" clId="{C5C648C3-A6B6-4B09-A90D-FEE5A2996A6B}" dt="2018-11-18T20:42:40.567" v="2414" actId="20577"/>
        <pc:sldMkLst>
          <pc:docMk/>
          <pc:sldMk cId="2742665970" sldId="280"/>
        </pc:sldMkLst>
        <pc:spChg chg="add mod">
          <ac:chgData name="Ingmar Wever" userId="1d4f24f3f093ab16" providerId="LiveId" clId="{C5C648C3-A6B6-4B09-A90D-FEE5A2996A6B}" dt="2018-11-18T20:41:47.308" v="2408" actId="20577"/>
          <ac:spMkLst>
            <pc:docMk/>
            <pc:sldMk cId="2742665970" sldId="280"/>
            <ac:spMk id="2" creationId="{1676CFBF-A428-422A-98D1-CD33CD3AB01F}"/>
          </ac:spMkLst>
        </pc:spChg>
        <pc:spChg chg="add mod">
          <ac:chgData name="Ingmar Wever" userId="1d4f24f3f093ab16" providerId="LiveId" clId="{C5C648C3-A6B6-4B09-A90D-FEE5A2996A6B}" dt="2018-11-18T20:42:40.567" v="2414" actId="20577"/>
          <ac:spMkLst>
            <pc:docMk/>
            <pc:sldMk cId="2742665970" sldId="280"/>
            <ac:spMk id="3" creationId="{6A9F093D-86A4-4045-9BE6-E250E51C495E}"/>
          </ac:spMkLst>
        </pc:spChg>
      </pc:sldChg>
      <pc:sldChg chg="del setBg">
        <pc:chgData name="Ingmar Wever" userId="1d4f24f3f093ab16" providerId="LiveId" clId="{C5C648C3-A6B6-4B09-A90D-FEE5A2996A6B}" dt="2018-11-18T20:43:35.326" v="2434" actId="2696"/>
        <pc:sldMkLst>
          <pc:docMk/>
          <pc:sldMk cId="2328491615" sldId="283"/>
        </pc:sldMkLst>
      </pc:sldChg>
      <pc:sldChg chg="addSp modSp ord">
        <pc:chgData name="Ingmar Wever" userId="1d4f24f3f093ab16" providerId="LiveId" clId="{C5C648C3-A6B6-4B09-A90D-FEE5A2996A6B}" dt="2018-11-18T21:30:40.292" v="2595" actId="20577"/>
        <pc:sldMkLst>
          <pc:docMk/>
          <pc:sldMk cId="4158258049" sldId="284"/>
        </pc:sldMkLst>
        <pc:spChg chg="add mod">
          <ac:chgData name="Ingmar Wever" userId="1d4f24f3f093ab16" providerId="LiveId" clId="{C5C648C3-A6B6-4B09-A90D-FEE5A2996A6B}" dt="2018-11-18T20:39:50.003" v="2315" actId="20577"/>
          <ac:spMkLst>
            <pc:docMk/>
            <pc:sldMk cId="4158258049" sldId="284"/>
            <ac:spMk id="2" creationId="{4F8161BC-3E39-4DB9-A26C-A4F4BF3A7413}"/>
          </ac:spMkLst>
        </pc:spChg>
        <pc:spChg chg="add mod">
          <ac:chgData name="Ingmar Wever" userId="1d4f24f3f093ab16" providerId="LiveId" clId="{C5C648C3-A6B6-4B09-A90D-FEE5A2996A6B}" dt="2018-11-18T21:30:40.292" v="2595" actId="20577"/>
          <ac:spMkLst>
            <pc:docMk/>
            <pc:sldMk cId="4158258049" sldId="284"/>
            <ac:spMk id="3" creationId="{0A888576-E265-4034-843C-EEA44A394273}"/>
          </ac:spMkLst>
        </pc:spChg>
      </pc:sldChg>
      <pc:sldChg chg="addSp modSp add setBg">
        <pc:chgData name="Ingmar Wever" userId="1d4f24f3f093ab16" providerId="LiveId" clId="{C5C648C3-A6B6-4B09-A90D-FEE5A2996A6B}" dt="2018-11-18T21:49:17.245" v="2708" actId="20577"/>
        <pc:sldMkLst>
          <pc:docMk/>
          <pc:sldMk cId="753892547" sldId="289"/>
        </pc:sldMkLst>
        <pc:spChg chg="add mod">
          <ac:chgData name="Ingmar Wever" userId="1d4f24f3f093ab16" providerId="LiveId" clId="{C5C648C3-A6B6-4B09-A90D-FEE5A2996A6B}" dt="2018-11-18T20:41:28.833" v="2392" actId="20577"/>
          <ac:spMkLst>
            <pc:docMk/>
            <pc:sldMk cId="753892547" sldId="289"/>
            <ac:spMk id="2" creationId="{4D6F1236-9E7F-4638-A5CC-D6BB40188544}"/>
          </ac:spMkLst>
        </pc:spChg>
        <pc:spChg chg="add mod">
          <ac:chgData name="Ingmar Wever" userId="1d4f24f3f093ab16" providerId="LiveId" clId="{C5C648C3-A6B6-4B09-A90D-FEE5A2996A6B}" dt="2018-11-18T21:49:17.245" v="2708" actId="20577"/>
          <ac:spMkLst>
            <pc:docMk/>
            <pc:sldMk cId="753892547" sldId="289"/>
            <ac:spMk id="3" creationId="{0EE798BD-72AD-4DBE-B89F-F9DC56AB310C}"/>
          </ac:spMkLst>
        </pc:spChg>
      </pc:sldChg>
      <pc:sldChg chg="modSp add">
        <pc:chgData name="Ingmar Wever" userId="1d4f24f3f093ab16" providerId="LiveId" clId="{C5C648C3-A6B6-4B09-A90D-FEE5A2996A6B}" dt="2018-11-18T20:39:06.189" v="2301" actId="20577"/>
        <pc:sldMkLst>
          <pc:docMk/>
          <pc:sldMk cId="4113193153" sldId="290"/>
        </pc:sldMkLst>
        <pc:spChg chg="mod">
          <ac:chgData name="Ingmar Wever" userId="1d4f24f3f093ab16" providerId="LiveId" clId="{C5C648C3-A6B6-4B09-A90D-FEE5A2996A6B}" dt="2018-11-18T20:27:23.663" v="1238" actId="20577"/>
          <ac:spMkLst>
            <pc:docMk/>
            <pc:sldMk cId="4113193153" sldId="290"/>
            <ac:spMk id="2" creationId="{C3AD90E5-6C99-4ABF-8A06-BBDE925C55D3}"/>
          </ac:spMkLst>
        </pc:spChg>
        <pc:spChg chg="mod">
          <ac:chgData name="Ingmar Wever" userId="1d4f24f3f093ab16" providerId="LiveId" clId="{C5C648C3-A6B6-4B09-A90D-FEE5A2996A6B}" dt="2018-11-18T20:39:06.189" v="2301" actId="20577"/>
          <ac:spMkLst>
            <pc:docMk/>
            <pc:sldMk cId="4113193153" sldId="290"/>
            <ac:spMk id="3" creationId="{5156685C-4EE4-4031-A9CC-367A5C4B40BB}"/>
          </ac:spMkLst>
        </pc:spChg>
      </pc:sldChg>
      <pc:sldChg chg="addSp modSp add ord">
        <pc:chgData name="Ingmar Wever" userId="1d4f24f3f093ab16" providerId="LiveId" clId="{C5C648C3-A6B6-4B09-A90D-FEE5A2996A6B}" dt="2018-11-18T21:57:16.188" v="2741" actId="20577"/>
        <pc:sldMkLst>
          <pc:docMk/>
          <pc:sldMk cId="3891595510" sldId="291"/>
        </pc:sldMkLst>
        <pc:spChg chg="add mod">
          <ac:chgData name="Ingmar Wever" userId="1d4f24f3f093ab16" providerId="LiveId" clId="{C5C648C3-A6B6-4B09-A90D-FEE5A2996A6B}" dt="2018-11-18T21:57:05.746" v="2726" actId="404"/>
          <ac:spMkLst>
            <pc:docMk/>
            <pc:sldMk cId="3891595510" sldId="291"/>
            <ac:spMk id="2" creationId="{D7EABC9C-D680-492B-9BE6-752A669D861E}"/>
          </ac:spMkLst>
        </pc:spChg>
        <pc:spChg chg="add mod">
          <ac:chgData name="Ingmar Wever" userId="1d4f24f3f093ab16" providerId="LiveId" clId="{C5C648C3-A6B6-4B09-A90D-FEE5A2996A6B}" dt="2018-11-18T21:57:16.188" v="2741" actId="20577"/>
          <ac:spMkLst>
            <pc:docMk/>
            <pc:sldMk cId="3891595510" sldId="291"/>
            <ac:spMk id="3" creationId="{A815E326-4A9D-4568-9468-2DCC2769F7CD}"/>
          </ac:spMkLst>
        </pc:spChg>
      </pc:sldChg>
      <pc:sldChg chg="addSp modSp add">
        <pc:chgData name="Ingmar Wever" userId="1d4f24f3f093ab16" providerId="LiveId" clId="{C5C648C3-A6B6-4B09-A90D-FEE5A2996A6B}" dt="2018-11-18T20:39:37.789" v="2305"/>
        <pc:sldMkLst>
          <pc:docMk/>
          <pc:sldMk cId="3350140714" sldId="292"/>
        </pc:sldMkLst>
        <pc:spChg chg="add mod">
          <ac:chgData name="Ingmar Wever" userId="1d4f24f3f093ab16" providerId="LiveId" clId="{C5C648C3-A6B6-4B09-A90D-FEE5A2996A6B}" dt="2018-11-18T20:39:37.789" v="2305"/>
          <ac:spMkLst>
            <pc:docMk/>
            <pc:sldMk cId="3350140714" sldId="292"/>
            <ac:spMk id="2" creationId="{83F20954-FA2A-4FB0-B69B-7FB7723834C6}"/>
          </ac:spMkLst>
        </pc:spChg>
        <pc:spChg chg="add mod">
          <ac:chgData name="Ingmar Wever" userId="1d4f24f3f093ab16" providerId="LiveId" clId="{C5C648C3-A6B6-4B09-A90D-FEE5A2996A6B}" dt="2018-11-18T20:39:37.789" v="2305"/>
          <ac:spMkLst>
            <pc:docMk/>
            <pc:sldMk cId="3350140714" sldId="292"/>
            <ac:spMk id="3" creationId="{7C424812-45AD-47CF-8D9A-53FC6AFAB72B}"/>
          </ac:spMkLst>
        </pc:spChg>
      </pc:sldChg>
      <pc:sldChg chg="modSp add setBg">
        <pc:chgData name="Ingmar Wever" userId="1d4f24f3f093ab16" providerId="LiveId" clId="{C5C648C3-A6B6-4B09-A90D-FEE5A2996A6B}" dt="2018-11-18T20:43:23.636" v="2433" actId="20577"/>
        <pc:sldMkLst>
          <pc:docMk/>
          <pc:sldMk cId="2861702137" sldId="293"/>
        </pc:sldMkLst>
        <pc:spChg chg="mod">
          <ac:chgData name="Ingmar Wever" userId="1d4f24f3f093ab16" providerId="LiveId" clId="{C5C648C3-A6B6-4B09-A90D-FEE5A2996A6B}" dt="2018-11-18T20:43:19.812" v="2426" actId="20577"/>
          <ac:spMkLst>
            <pc:docMk/>
            <pc:sldMk cId="2861702137" sldId="293"/>
            <ac:spMk id="2" creationId="{1676CFBF-A428-422A-98D1-CD33CD3AB01F}"/>
          </ac:spMkLst>
        </pc:spChg>
        <pc:spChg chg="mod">
          <ac:chgData name="Ingmar Wever" userId="1d4f24f3f093ab16" providerId="LiveId" clId="{C5C648C3-A6B6-4B09-A90D-FEE5A2996A6B}" dt="2018-11-18T20:43:23.636" v="2433" actId="20577"/>
          <ac:spMkLst>
            <pc:docMk/>
            <pc:sldMk cId="2861702137" sldId="293"/>
            <ac:spMk id="3" creationId="{6A9F093D-86A4-4045-9BE6-E250E51C495E}"/>
          </ac:spMkLst>
        </pc:spChg>
      </pc:sldChg>
    </pc:docChg>
  </pc:docChgLst>
  <pc:docChgLst>
    <pc:chgData name="Ingmar Wever" userId="1d4f24f3f093ab16" providerId="LiveId" clId="{01280A61-C7EC-4C7D-A18A-531F94508D09}"/>
    <pc:docChg chg="undo custSel addSld delSld modSld sldOrd modMainMaster">
      <pc:chgData name="Ingmar Wever" userId="1d4f24f3f093ab16" providerId="LiveId" clId="{01280A61-C7EC-4C7D-A18A-531F94508D09}" dt="2018-11-13T11:49:35.133" v="5065" actId="404"/>
      <pc:docMkLst>
        <pc:docMk/>
      </pc:docMkLst>
      <pc:sldChg chg="modSp setBg">
        <pc:chgData name="Ingmar Wever" userId="1d4f24f3f093ab16" providerId="LiveId" clId="{01280A61-C7EC-4C7D-A18A-531F94508D09}" dt="2018-11-12T23:54:50.794" v="3037" actId="404"/>
        <pc:sldMkLst>
          <pc:docMk/>
          <pc:sldMk cId="3506093872" sldId="256"/>
        </pc:sldMkLst>
        <pc:spChg chg="mod">
          <ac:chgData name="Ingmar Wever" userId="1d4f24f3f093ab16" providerId="LiveId" clId="{01280A61-C7EC-4C7D-A18A-531F94508D09}" dt="2018-11-12T23:53:13.711" v="3032" actId="404"/>
          <ac:spMkLst>
            <pc:docMk/>
            <pc:sldMk cId="3506093872" sldId="256"/>
            <ac:spMk id="2" creationId="{CECDF453-A1C3-4BAA-82E5-F934A4EE99E1}"/>
          </ac:spMkLst>
        </pc:spChg>
        <pc:spChg chg="mod">
          <ac:chgData name="Ingmar Wever" userId="1d4f24f3f093ab16" providerId="LiveId" clId="{01280A61-C7EC-4C7D-A18A-531F94508D09}" dt="2018-11-12T23:54:50.794" v="3037" actId="404"/>
          <ac:spMkLst>
            <pc:docMk/>
            <pc:sldMk cId="3506093872" sldId="256"/>
            <ac:spMk id="3" creationId="{9EEFCD88-59A3-429D-B6EF-3B5CFB356A48}"/>
          </ac:spMkLst>
        </pc:spChg>
      </pc:sldChg>
      <pc:sldChg chg="modSp">
        <pc:chgData name="Ingmar Wever" userId="1d4f24f3f093ab16" providerId="LiveId" clId="{01280A61-C7EC-4C7D-A18A-531F94508D09}" dt="2018-11-12T17:50:32.407" v="2774" actId="20577"/>
        <pc:sldMkLst>
          <pc:docMk/>
          <pc:sldMk cId="1146855936" sldId="257"/>
        </pc:sldMkLst>
        <pc:spChg chg="mod">
          <ac:chgData name="Ingmar Wever" userId="1d4f24f3f093ab16" providerId="LiveId" clId="{01280A61-C7EC-4C7D-A18A-531F94508D09}" dt="2018-11-12T17:50:32.407" v="2774" actId="20577"/>
          <ac:spMkLst>
            <pc:docMk/>
            <pc:sldMk cId="1146855936" sldId="257"/>
            <ac:spMk id="3" creationId="{1DFA9BA5-7C99-4754-B81F-3CFF99D971C0}"/>
          </ac:spMkLst>
        </pc:spChg>
      </pc:sldChg>
      <pc:sldChg chg="addSp delSp modSp">
        <pc:chgData name="Ingmar Wever" userId="1d4f24f3f093ab16" providerId="LiveId" clId="{01280A61-C7EC-4C7D-A18A-531F94508D09}" dt="2018-11-13T11:49:35.133" v="5065" actId="404"/>
        <pc:sldMkLst>
          <pc:docMk/>
          <pc:sldMk cId="1686233694" sldId="258"/>
        </pc:sldMkLst>
        <pc:spChg chg="mod">
          <ac:chgData name="Ingmar Wever" userId="1d4f24f3f093ab16" providerId="LiveId" clId="{01280A61-C7EC-4C7D-A18A-531F94508D09}" dt="2018-11-13T11:49:35.133" v="5065" actId="404"/>
          <ac:spMkLst>
            <pc:docMk/>
            <pc:sldMk cId="1686233694" sldId="258"/>
            <ac:spMk id="3" creationId="{DAD6D3C7-BBEB-4DB4-87D9-BB9AA3B8D522}"/>
          </ac:spMkLst>
        </pc:spChg>
        <pc:picChg chg="add del mod">
          <ac:chgData name="Ingmar Wever" userId="1d4f24f3f093ab16" providerId="LiveId" clId="{01280A61-C7EC-4C7D-A18A-531F94508D09}" dt="2018-11-12T22:16:36.892" v="2775"/>
          <ac:picMkLst>
            <pc:docMk/>
            <pc:sldMk cId="1686233694" sldId="258"/>
            <ac:picMk id="5" creationId="{A7167C42-99D9-48DC-BA87-935CAD93A3D5}"/>
          </ac:picMkLst>
        </pc:picChg>
        <pc:picChg chg="add del">
          <ac:chgData name="Ingmar Wever" userId="1d4f24f3f093ab16" providerId="LiveId" clId="{01280A61-C7EC-4C7D-A18A-531F94508D09}" dt="2018-11-12T22:16:57.806" v="2782" actId="478"/>
          <ac:picMkLst>
            <pc:docMk/>
            <pc:sldMk cId="1686233694" sldId="258"/>
            <ac:picMk id="6" creationId="{00035368-CB32-4A0A-A7EA-0E946494BEE3}"/>
          </ac:picMkLst>
        </pc:picChg>
      </pc:sldChg>
      <pc:sldChg chg="modSp">
        <pc:chgData name="Ingmar Wever" userId="1d4f24f3f093ab16" providerId="LiveId" clId="{01280A61-C7EC-4C7D-A18A-531F94508D09}" dt="2018-11-12T15:32:30.442" v="66" actId="20577"/>
        <pc:sldMkLst>
          <pc:docMk/>
          <pc:sldMk cId="306188464" sldId="259"/>
        </pc:sldMkLst>
        <pc:spChg chg="mod">
          <ac:chgData name="Ingmar Wever" userId="1d4f24f3f093ab16" providerId="LiveId" clId="{01280A61-C7EC-4C7D-A18A-531F94508D09}" dt="2018-11-12T15:32:30.442" v="66" actId="20577"/>
          <ac:spMkLst>
            <pc:docMk/>
            <pc:sldMk cId="306188464" sldId="259"/>
            <ac:spMk id="3" creationId="{70208C70-1A9A-4E8C-A433-584976A84DA7}"/>
          </ac:spMkLst>
        </pc:spChg>
      </pc:sldChg>
      <pc:sldChg chg="modSp">
        <pc:chgData name="Ingmar Wever" userId="1d4f24f3f093ab16" providerId="LiveId" clId="{01280A61-C7EC-4C7D-A18A-531F94508D09}" dt="2018-11-12T22:25:14.801" v="2812" actId="113"/>
        <pc:sldMkLst>
          <pc:docMk/>
          <pc:sldMk cId="3557193455" sldId="260"/>
        </pc:sldMkLst>
        <pc:spChg chg="mod">
          <ac:chgData name="Ingmar Wever" userId="1d4f24f3f093ab16" providerId="LiveId" clId="{01280A61-C7EC-4C7D-A18A-531F94508D09}" dt="2018-11-12T22:25:14.801" v="2812" actId="113"/>
          <ac:spMkLst>
            <pc:docMk/>
            <pc:sldMk cId="3557193455" sldId="260"/>
            <ac:spMk id="2" creationId="{ABDEDA9D-9A4D-4CDD-8FFB-6E09F9BD52F1}"/>
          </ac:spMkLst>
        </pc:spChg>
        <pc:spChg chg="mod">
          <ac:chgData name="Ingmar Wever" userId="1d4f24f3f093ab16" providerId="LiveId" clId="{01280A61-C7EC-4C7D-A18A-531F94508D09}" dt="2018-11-12T15:32:54.929" v="72"/>
          <ac:spMkLst>
            <pc:docMk/>
            <pc:sldMk cId="3557193455" sldId="260"/>
            <ac:spMk id="3" creationId="{F19AB4E6-F3B8-44D8-9B7C-4ACE9881CBA5}"/>
          </ac:spMkLst>
        </pc:spChg>
      </pc:sldChg>
      <pc:sldChg chg="modSp">
        <pc:chgData name="Ingmar Wever" userId="1d4f24f3f093ab16" providerId="LiveId" clId="{01280A61-C7EC-4C7D-A18A-531F94508D09}" dt="2018-11-12T22:19:14.931" v="2795" actId="20577"/>
        <pc:sldMkLst>
          <pc:docMk/>
          <pc:sldMk cId="4093820379" sldId="261"/>
        </pc:sldMkLst>
        <pc:spChg chg="mod">
          <ac:chgData name="Ingmar Wever" userId="1d4f24f3f093ab16" providerId="LiveId" clId="{01280A61-C7EC-4C7D-A18A-531F94508D09}" dt="2018-11-12T15:36:36.881" v="325" actId="20577"/>
          <ac:spMkLst>
            <pc:docMk/>
            <pc:sldMk cId="4093820379" sldId="261"/>
            <ac:spMk id="2" creationId="{39023A14-0CC3-4261-AEE1-8DF776A444DB}"/>
          </ac:spMkLst>
        </pc:spChg>
        <pc:spChg chg="mod">
          <ac:chgData name="Ingmar Wever" userId="1d4f24f3f093ab16" providerId="LiveId" clId="{01280A61-C7EC-4C7D-A18A-531F94508D09}" dt="2018-11-12T22:19:14.931" v="2795" actId="20577"/>
          <ac:spMkLst>
            <pc:docMk/>
            <pc:sldMk cId="4093820379" sldId="261"/>
            <ac:spMk id="3" creationId="{FF821064-E22F-4FDF-9D51-2DCED9DD98AE}"/>
          </ac:spMkLst>
        </pc:spChg>
      </pc:sldChg>
      <pc:sldChg chg="modSp">
        <pc:chgData name="Ingmar Wever" userId="1d4f24f3f093ab16" providerId="LiveId" clId="{01280A61-C7EC-4C7D-A18A-531F94508D09}" dt="2018-11-12T15:36:34.441" v="324" actId="20577"/>
        <pc:sldMkLst>
          <pc:docMk/>
          <pc:sldMk cId="3910347457" sldId="262"/>
        </pc:sldMkLst>
        <pc:spChg chg="mod">
          <ac:chgData name="Ingmar Wever" userId="1d4f24f3f093ab16" providerId="LiveId" clId="{01280A61-C7EC-4C7D-A18A-531F94508D09}" dt="2018-11-12T15:36:34.441" v="324" actId="20577"/>
          <ac:spMkLst>
            <pc:docMk/>
            <pc:sldMk cId="3910347457" sldId="262"/>
            <ac:spMk id="2" creationId="{DD040584-DDA8-42F0-B722-D0682AE9B33F}"/>
          </ac:spMkLst>
        </pc:spChg>
        <pc:spChg chg="mod">
          <ac:chgData name="Ingmar Wever" userId="1d4f24f3f093ab16" providerId="LiveId" clId="{01280A61-C7EC-4C7D-A18A-531F94508D09}" dt="2018-11-12T15:35:51.410" v="323" actId="20577"/>
          <ac:spMkLst>
            <pc:docMk/>
            <pc:sldMk cId="3910347457" sldId="262"/>
            <ac:spMk id="3" creationId="{67FA48C3-D772-4A5A-8B4D-102DE8098113}"/>
          </ac:spMkLst>
        </pc:spChg>
      </pc:sldChg>
      <pc:sldChg chg="addSp delSp modSp add">
        <pc:chgData name="Ingmar Wever" userId="1d4f24f3f093ab16" providerId="LiveId" clId="{01280A61-C7EC-4C7D-A18A-531F94508D09}" dt="2018-11-12T16:36:21.482" v="489" actId="1076"/>
        <pc:sldMkLst>
          <pc:docMk/>
          <pc:sldMk cId="2811590266" sldId="264"/>
        </pc:sldMkLst>
        <pc:spChg chg="mod">
          <ac:chgData name="Ingmar Wever" userId="1d4f24f3f093ab16" providerId="LiveId" clId="{01280A61-C7EC-4C7D-A18A-531F94508D09}" dt="2018-11-12T16:32:16.412" v="344" actId="404"/>
          <ac:spMkLst>
            <pc:docMk/>
            <pc:sldMk cId="2811590266" sldId="264"/>
            <ac:spMk id="2" creationId="{CAAC5092-51F9-4CD5-ABCF-0C942AF4F8C9}"/>
          </ac:spMkLst>
        </pc:spChg>
        <pc:spChg chg="del">
          <ac:chgData name="Ingmar Wever" userId="1d4f24f3f093ab16" providerId="LiveId" clId="{01280A61-C7EC-4C7D-A18A-531F94508D09}" dt="2018-11-12T16:32:18.989" v="345" actId="478"/>
          <ac:spMkLst>
            <pc:docMk/>
            <pc:sldMk cId="2811590266" sldId="264"/>
            <ac:spMk id="3" creationId="{8CA35C29-1183-420D-9EBC-6AFA6C8B6017}"/>
          </ac:spMkLst>
        </pc:spChg>
        <pc:picChg chg="add del mod">
          <ac:chgData name="Ingmar Wever" userId="1d4f24f3f093ab16" providerId="LiveId" clId="{01280A61-C7EC-4C7D-A18A-531F94508D09}" dt="2018-11-12T16:36:03.844" v="484" actId="478"/>
          <ac:picMkLst>
            <pc:docMk/>
            <pc:sldMk cId="2811590266" sldId="264"/>
            <ac:picMk id="4" creationId="{F85FC351-5BBD-4FBB-838F-E6AEF33A96D6}"/>
          </ac:picMkLst>
        </pc:picChg>
        <pc:picChg chg="add mod">
          <ac:chgData name="Ingmar Wever" userId="1d4f24f3f093ab16" providerId="LiveId" clId="{01280A61-C7EC-4C7D-A18A-531F94508D09}" dt="2018-11-12T16:36:09.827" v="486" actId="12788"/>
          <ac:picMkLst>
            <pc:docMk/>
            <pc:sldMk cId="2811590266" sldId="264"/>
            <ac:picMk id="6" creationId="{FCD0CDC0-9D9F-4609-A4B2-109CAE4D0B72}"/>
          </ac:picMkLst>
        </pc:picChg>
        <pc:picChg chg="add mod">
          <ac:chgData name="Ingmar Wever" userId="1d4f24f3f093ab16" providerId="LiveId" clId="{01280A61-C7EC-4C7D-A18A-531F94508D09}" dt="2018-11-12T16:36:21.482" v="489" actId="1076"/>
          <ac:picMkLst>
            <pc:docMk/>
            <pc:sldMk cId="2811590266" sldId="264"/>
            <ac:picMk id="8" creationId="{2C11F934-BFE3-4307-A270-04E8502CB094}"/>
          </ac:picMkLst>
        </pc:picChg>
      </pc:sldChg>
      <pc:sldChg chg="addSp delSp modSp add">
        <pc:chgData name="Ingmar Wever" userId="1d4f24f3f093ab16" providerId="LiveId" clId="{01280A61-C7EC-4C7D-A18A-531F94508D09}" dt="2018-11-12T16:34:12.390" v="437" actId="1076"/>
        <pc:sldMkLst>
          <pc:docMk/>
          <pc:sldMk cId="2203492174" sldId="265"/>
        </pc:sldMkLst>
        <pc:spChg chg="mod">
          <ac:chgData name="Ingmar Wever" userId="1d4f24f3f093ab16" providerId="LiveId" clId="{01280A61-C7EC-4C7D-A18A-531F94508D09}" dt="2018-11-12T16:33:10.678" v="357" actId="20577"/>
          <ac:spMkLst>
            <pc:docMk/>
            <pc:sldMk cId="2203492174" sldId="265"/>
            <ac:spMk id="2" creationId="{362BD052-2868-4B37-9366-A8FEFD9A13F7}"/>
          </ac:spMkLst>
        </pc:spChg>
        <pc:spChg chg="del mod">
          <ac:chgData name="Ingmar Wever" userId="1d4f24f3f093ab16" providerId="LiveId" clId="{01280A61-C7EC-4C7D-A18A-531F94508D09}" dt="2018-11-12T16:34:04.829" v="431" actId="478"/>
          <ac:spMkLst>
            <pc:docMk/>
            <pc:sldMk cId="2203492174" sldId="265"/>
            <ac:spMk id="3" creationId="{B571E219-93A1-4977-8913-A996B8981F22}"/>
          </ac:spMkLst>
        </pc:spChg>
        <pc:spChg chg="add mod">
          <ac:chgData name="Ingmar Wever" userId="1d4f24f3f093ab16" providerId="LiveId" clId="{01280A61-C7EC-4C7D-A18A-531F94508D09}" dt="2018-11-12T16:33:54.373" v="414" actId="20577"/>
          <ac:spMkLst>
            <pc:docMk/>
            <pc:sldMk cId="2203492174" sldId="265"/>
            <ac:spMk id="8" creationId="{EF3A7479-1D78-494D-9ADE-EBE23C83E26A}"/>
          </ac:spMkLst>
        </pc:spChg>
        <pc:spChg chg="add mod">
          <ac:chgData name="Ingmar Wever" userId="1d4f24f3f093ab16" providerId="LiveId" clId="{01280A61-C7EC-4C7D-A18A-531F94508D09}" dt="2018-11-12T16:33:58.654" v="430" actId="20577"/>
          <ac:spMkLst>
            <pc:docMk/>
            <pc:sldMk cId="2203492174" sldId="265"/>
            <ac:spMk id="9" creationId="{9AEFB18B-97FA-4BD5-8BB4-5079B3004CDD}"/>
          </ac:spMkLst>
        </pc:spChg>
        <pc:spChg chg="add del mod">
          <ac:chgData name="Ingmar Wever" userId="1d4f24f3f093ab16" providerId="LiveId" clId="{01280A61-C7EC-4C7D-A18A-531F94508D09}" dt="2018-11-12T16:34:06.893" v="432" actId="478"/>
          <ac:spMkLst>
            <pc:docMk/>
            <pc:sldMk cId="2203492174" sldId="265"/>
            <ac:spMk id="10" creationId="{2B62E53D-0937-4F32-AFD3-3E9E6F8088F8}"/>
          </ac:spMkLst>
        </pc:spChg>
        <pc:spChg chg="add del mod">
          <ac:chgData name="Ingmar Wever" userId="1d4f24f3f093ab16" providerId="LiveId" clId="{01280A61-C7EC-4C7D-A18A-531F94508D09}" dt="2018-11-12T16:34:08.421" v="434" actId="478"/>
          <ac:spMkLst>
            <pc:docMk/>
            <pc:sldMk cId="2203492174" sldId="265"/>
            <ac:spMk id="12" creationId="{B272089A-F938-4FD4-8D2F-D1AA726E16FD}"/>
          </ac:spMkLst>
        </pc:spChg>
        <pc:picChg chg="add mod">
          <ac:chgData name="Ingmar Wever" userId="1d4f24f3f093ab16" providerId="LiveId" clId="{01280A61-C7EC-4C7D-A18A-531F94508D09}" dt="2018-11-12T16:34:11.306" v="436" actId="1076"/>
          <ac:picMkLst>
            <pc:docMk/>
            <pc:sldMk cId="2203492174" sldId="265"/>
            <ac:picMk id="5" creationId="{B6E815D5-9986-48D4-8BDC-FDCCADC27904}"/>
          </ac:picMkLst>
        </pc:picChg>
        <pc:picChg chg="add mod">
          <ac:chgData name="Ingmar Wever" userId="1d4f24f3f093ab16" providerId="LiveId" clId="{01280A61-C7EC-4C7D-A18A-531F94508D09}" dt="2018-11-12T16:34:12.390" v="437" actId="1076"/>
          <ac:picMkLst>
            <pc:docMk/>
            <pc:sldMk cId="2203492174" sldId="265"/>
            <ac:picMk id="7" creationId="{EC29F157-F07F-4A9F-B513-4FED31EA18E3}"/>
          </ac:picMkLst>
        </pc:picChg>
      </pc:sldChg>
      <pc:sldChg chg="addSp delSp modSp add ord">
        <pc:chgData name="Ingmar Wever" userId="1d4f24f3f093ab16" providerId="LiveId" clId="{01280A61-C7EC-4C7D-A18A-531F94508D09}" dt="2018-11-12T16:50:58.428" v="635"/>
        <pc:sldMkLst>
          <pc:docMk/>
          <pc:sldMk cId="1124575042" sldId="266"/>
        </pc:sldMkLst>
        <pc:spChg chg="mod">
          <ac:chgData name="Ingmar Wever" userId="1d4f24f3f093ab16" providerId="LiveId" clId="{01280A61-C7EC-4C7D-A18A-531F94508D09}" dt="2018-11-12T16:34:28.014" v="440" actId="20577"/>
          <ac:spMkLst>
            <pc:docMk/>
            <pc:sldMk cId="1124575042" sldId="266"/>
            <ac:spMk id="2" creationId="{3098C953-DD61-468D-9CF2-A6A485CA0AFB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3" creationId="{C14309C1-1E0A-4E97-B17F-BFEC6A3AE2A2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4" creationId="{DD1C2F10-8D2B-4455-8962-C085E59E4EC1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5" creationId="{5BD6562B-718A-49BF-848C-816411FCF99D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6" creationId="{D2B379C7-FCF0-4ED5-ACFD-759D24E6863E}"/>
          </ac:spMkLst>
        </pc:spChg>
        <pc:spChg chg="add del mod">
          <ac:chgData name="Ingmar Wever" userId="1d4f24f3f093ab16" providerId="LiveId" clId="{01280A61-C7EC-4C7D-A18A-531F94508D09}" dt="2018-11-12T16:35:24.869" v="479" actId="478"/>
          <ac:spMkLst>
            <pc:docMk/>
            <pc:sldMk cId="1124575042" sldId="266"/>
            <ac:spMk id="7" creationId="{88A7D3A0-FD35-45EA-916F-AE5F4D632731}"/>
          </ac:spMkLst>
        </pc:spChg>
        <pc:picChg chg="add mod">
          <ac:chgData name="Ingmar Wever" userId="1d4f24f3f093ab16" providerId="LiveId" clId="{01280A61-C7EC-4C7D-A18A-531F94508D09}" dt="2018-11-12T16:36:53.200" v="495" actId="1076"/>
          <ac:picMkLst>
            <pc:docMk/>
            <pc:sldMk cId="1124575042" sldId="266"/>
            <ac:picMk id="9" creationId="{E4C5DD72-9D73-48F6-BBEF-060E1BF347BF}"/>
          </ac:picMkLst>
        </pc:picChg>
      </pc:sldChg>
      <pc:sldChg chg="addSp delSp modSp add">
        <pc:chgData name="Ingmar Wever" userId="1d4f24f3f093ab16" providerId="LiveId" clId="{01280A61-C7EC-4C7D-A18A-531F94508D09}" dt="2018-11-12T16:37:41.012" v="506" actId="554"/>
        <pc:sldMkLst>
          <pc:docMk/>
          <pc:sldMk cId="1774083051" sldId="267"/>
        </pc:sldMkLst>
        <pc:spChg chg="mod">
          <ac:chgData name="Ingmar Wever" userId="1d4f24f3f093ab16" providerId="LiveId" clId="{01280A61-C7EC-4C7D-A18A-531F94508D09}" dt="2018-11-12T16:35:10.053" v="478" actId="20577"/>
          <ac:spMkLst>
            <pc:docMk/>
            <pc:sldMk cId="1774083051" sldId="267"/>
            <ac:spMk id="2" creationId="{4030D5F6-1927-41F2-817F-DC7FCCE0190D}"/>
          </ac:spMkLst>
        </pc:spChg>
        <pc:spChg chg="del">
          <ac:chgData name="Ingmar Wever" userId="1d4f24f3f093ab16" providerId="LiveId" clId="{01280A61-C7EC-4C7D-A18A-531F94508D09}" dt="2018-11-12T16:37:14.013" v="496" actId="478"/>
          <ac:spMkLst>
            <pc:docMk/>
            <pc:sldMk cId="1774083051" sldId="267"/>
            <ac:spMk id="3" creationId="{C1E45F58-34C3-45D4-9EC3-AD9C2F31BCDE}"/>
          </ac:spMkLst>
        </pc:spChg>
        <pc:picChg chg="add mod">
          <ac:chgData name="Ingmar Wever" userId="1d4f24f3f093ab16" providerId="LiveId" clId="{01280A61-C7EC-4C7D-A18A-531F94508D09}" dt="2018-11-12T16:37:41.012" v="506" actId="554"/>
          <ac:picMkLst>
            <pc:docMk/>
            <pc:sldMk cId="1774083051" sldId="267"/>
            <ac:picMk id="5" creationId="{5876ECCC-5CF8-429D-B130-A19866B8A353}"/>
          </ac:picMkLst>
        </pc:picChg>
        <pc:picChg chg="add mod">
          <ac:chgData name="Ingmar Wever" userId="1d4f24f3f093ab16" providerId="LiveId" clId="{01280A61-C7EC-4C7D-A18A-531F94508D09}" dt="2018-11-12T16:37:41.012" v="506" actId="554"/>
          <ac:picMkLst>
            <pc:docMk/>
            <pc:sldMk cId="1774083051" sldId="267"/>
            <ac:picMk id="7" creationId="{1178BB70-4B4F-44DF-B0AA-6E96335BE6C7}"/>
          </ac:picMkLst>
        </pc:picChg>
      </pc:sldChg>
      <pc:sldChg chg="addSp delSp modSp add">
        <pc:chgData name="Ingmar Wever" userId="1d4f24f3f093ab16" providerId="LiveId" clId="{01280A61-C7EC-4C7D-A18A-531F94508D09}" dt="2018-11-12T16:40:07.047" v="555" actId="1076"/>
        <pc:sldMkLst>
          <pc:docMk/>
          <pc:sldMk cId="1895083168" sldId="268"/>
        </pc:sldMkLst>
        <pc:spChg chg="mod">
          <ac:chgData name="Ingmar Wever" userId="1d4f24f3f093ab16" providerId="LiveId" clId="{01280A61-C7EC-4C7D-A18A-531F94508D09}" dt="2018-11-12T16:38:30.068" v="523" actId="20577"/>
          <ac:spMkLst>
            <pc:docMk/>
            <pc:sldMk cId="1895083168" sldId="268"/>
            <ac:spMk id="2" creationId="{638AE5E2-3C17-4F9E-9E1F-CC72CF23F7EA}"/>
          </ac:spMkLst>
        </pc:spChg>
        <pc:spChg chg="del">
          <ac:chgData name="Ingmar Wever" userId="1d4f24f3f093ab16" providerId="LiveId" clId="{01280A61-C7EC-4C7D-A18A-531F94508D09}" dt="2018-11-12T16:38:48.012" v="524" actId="478"/>
          <ac:spMkLst>
            <pc:docMk/>
            <pc:sldMk cId="1895083168" sldId="268"/>
            <ac:spMk id="3" creationId="{D1C44A0C-371E-4EAA-9923-7114F83C0C9C}"/>
          </ac:spMkLst>
        </pc:spChg>
        <pc:picChg chg="add mod">
          <ac:chgData name="Ingmar Wever" userId="1d4f24f3f093ab16" providerId="LiveId" clId="{01280A61-C7EC-4C7D-A18A-531F94508D09}" dt="2018-11-12T16:40:07.047" v="555" actId="1076"/>
          <ac:picMkLst>
            <pc:docMk/>
            <pc:sldMk cId="1895083168" sldId="268"/>
            <ac:picMk id="5" creationId="{3556D846-6886-4A9C-8B7B-5BBB67B09287}"/>
          </ac:picMkLst>
        </pc:picChg>
        <pc:picChg chg="add mod">
          <ac:chgData name="Ingmar Wever" userId="1d4f24f3f093ab16" providerId="LiveId" clId="{01280A61-C7EC-4C7D-A18A-531F94508D09}" dt="2018-11-12T16:40:03.909" v="554" actId="465"/>
          <ac:picMkLst>
            <pc:docMk/>
            <pc:sldMk cId="1895083168" sldId="268"/>
            <ac:picMk id="7" creationId="{AB36CAD4-D5E0-445E-ADC8-8308EFB341D2}"/>
          </ac:picMkLst>
        </pc:picChg>
        <pc:picChg chg="add mod">
          <ac:chgData name="Ingmar Wever" userId="1d4f24f3f093ab16" providerId="LiveId" clId="{01280A61-C7EC-4C7D-A18A-531F94508D09}" dt="2018-11-12T16:40:03.909" v="554" actId="465"/>
          <ac:picMkLst>
            <pc:docMk/>
            <pc:sldMk cId="1895083168" sldId="268"/>
            <ac:picMk id="9" creationId="{F9B43DFA-B462-40AB-B69E-D9B657A31AAD}"/>
          </ac:picMkLst>
        </pc:picChg>
        <pc:picChg chg="add mod">
          <ac:chgData name="Ingmar Wever" userId="1d4f24f3f093ab16" providerId="LiveId" clId="{01280A61-C7EC-4C7D-A18A-531F94508D09}" dt="2018-11-12T16:40:03.909" v="554" actId="465"/>
          <ac:picMkLst>
            <pc:docMk/>
            <pc:sldMk cId="1895083168" sldId="268"/>
            <ac:picMk id="11" creationId="{FC9F2157-1384-474A-A507-339E7627B196}"/>
          </ac:picMkLst>
        </pc:picChg>
      </pc:sldChg>
      <pc:sldChg chg="addSp delSp modSp add">
        <pc:chgData name="Ingmar Wever" userId="1d4f24f3f093ab16" providerId="LiveId" clId="{01280A61-C7EC-4C7D-A18A-531F94508D09}" dt="2018-11-12T16:43:48.496" v="604" actId="554"/>
        <pc:sldMkLst>
          <pc:docMk/>
          <pc:sldMk cId="2682677535" sldId="269"/>
        </pc:sldMkLst>
        <pc:spChg chg="mod">
          <ac:chgData name="Ingmar Wever" userId="1d4f24f3f093ab16" providerId="LiveId" clId="{01280A61-C7EC-4C7D-A18A-531F94508D09}" dt="2018-11-12T16:40:33.891" v="581" actId="20577"/>
          <ac:spMkLst>
            <pc:docMk/>
            <pc:sldMk cId="2682677535" sldId="269"/>
            <ac:spMk id="2" creationId="{B8B31B0C-6226-4070-9A20-2FB0EBB6AE1B}"/>
          </ac:spMkLst>
        </pc:spChg>
        <pc:spChg chg="del">
          <ac:chgData name="Ingmar Wever" userId="1d4f24f3f093ab16" providerId="LiveId" clId="{01280A61-C7EC-4C7D-A18A-531F94508D09}" dt="2018-11-12T16:40:36.244" v="582" actId="478"/>
          <ac:spMkLst>
            <pc:docMk/>
            <pc:sldMk cId="2682677535" sldId="269"/>
            <ac:spMk id="3" creationId="{6676C51D-B007-4763-8A47-555F94705F17}"/>
          </ac:spMkLst>
        </pc:spChg>
        <pc:picChg chg="add mod">
          <ac:chgData name="Ingmar Wever" userId="1d4f24f3f093ab16" providerId="LiveId" clId="{01280A61-C7EC-4C7D-A18A-531F94508D09}" dt="2018-11-12T16:43:48.496" v="604" actId="554"/>
          <ac:picMkLst>
            <pc:docMk/>
            <pc:sldMk cId="2682677535" sldId="269"/>
            <ac:picMk id="5" creationId="{55249B38-ADEE-4164-85A4-478C64486E47}"/>
          </ac:picMkLst>
        </pc:picChg>
        <pc:picChg chg="add del mod">
          <ac:chgData name="Ingmar Wever" userId="1d4f24f3f093ab16" providerId="LiveId" clId="{01280A61-C7EC-4C7D-A18A-531F94508D09}" dt="2018-11-12T16:41:41.827" v="600" actId="478"/>
          <ac:picMkLst>
            <pc:docMk/>
            <pc:sldMk cId="2682677535" sldId="269"/>
            <ac:picMk id="7" creationId="{1977642D-911B-4671-A288-496036C9887A}"/>
          </ac:picMkLst>
        </pc:picChg>
        <pc:picChg chg="add mod">
          <ac:chgData name="Ingmar Wever" userId="1d4f24f3f093ab16" providerId="LiveId" clId="{01280A61-C7EC-4C7D-A18A-531F94508D09}" dt="2018-11-12T16:43:48.496" v="604" actId="554"/>
          <ac:picMkLst>
            <pc:docMk/>
            <pc:sldMk cId="2682677535" sldId="269"/>
            <ac:picMk id="9" creationId="{5A58E76D-6314-4EC9-9EFC-1CBD59E6F918}"/>
          </ac:picMkLst>
        </pc:picChg>
      </pc:sldChg>
      <pc:sldChg chg="addSp delSp modSp add">
        <pc:chgData name="Ingmar Wever" userId="1d4f24f3f093ab16" providerId="LiveId" clId="{01280A61-C7EC-4C7D-A18A-531F94508D09}" dt="2018-11-12T16:58:38.816" v="795" actId="1038"/>
        <pc:sldMkLst>
          <pc:docMk/>
          <pc:sldMk cId="739957044" sldId="270"/>
        </pc:sldMkLst>
        <pc:spChg chg="mod">
          <ac:chgData name="Ingmar Wever" userId="1d4f24f3f093ab16" providerId="LiveId" clId="{01280A61-C7EC-4C7D-A18A-531F94508D09}" dt="2018-11-12T16:45:58.786" v="621" actId="20577"/>
          <ac:spMkLst>
            <pc:docMk/>
            <pc:sldMk cId="739957044" sldId="270"/>
            <ac:spMk id="2" creationId="{E68F5DF8-DC76-48C7-85B6-7C1FE0EE23F5}"/>
          </ac:spMkLst>
        </pc:spChg>
        <pc:spChg chg="del">
          <ac:chgData name="Ingmar Wever" userId="1d4f24f3f093ab16" providerId="LiveId" clId="{01280A61-C7EC-4C7D-A18A-531F94508D09}" dt="2018-11-12T16:46:00.802" v="622" actId="478"/>
          <ac:spMkLst>
            <pc:docMk/>
            <pc:sldMk cId="739957044" sldId="270"/>
            <ac:spMk id="3" creationId="{4689AB78-EC60-46DC-8AB7-8440BE7F8B0E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6" creationId="{DEDFE62F-2DA7-487B-B93F-871C9F7F51C4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7" creationId="{C70718EA-ED61-4223-9D63-7D2EA3D80143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8" creationId="{473C9606-8E44-4C05-8118-8507B8468D9C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9" creationId="{7DBFD3DF-1254-459D-AFD7-3B146852D086}"/>
          </ac:spMkLst>
        </pc:spChg>
        <pc:picChg chg="add mod">
          <ac:chgData name="Ingmar Wever" userId="1d4f24f3f093ab16" providerId="LiveId" clId="{01280A61-C7EC-4C7D-A18A-531F94508D09}" dt="2018-11-12T16:58:38.816" v="795" actId="1038"/>
          <ac:picMkLst>
            <pc:docMk/>
            <pc:sldMk cId="739957044" sldId="270"/>
            <ac:picMk id="5" creationId="{DF3C97FB-F13D-420F-AEC4-392566DBAB6B}"/>
          </ac:picMkLst>
        </pc:picChg>
        <pc:cxnChg chg="add mod">
          <ac:chgData name="Ingmar Wever" userId="1d4f24f3f093ab16" providerId="LiveId" clId="{01280A61-C7EC-4C7D-A18A-531F94508D09}" dt="2018-11-12T16:58:38.816" v="795" actId="1038"/>
          <ac:cxnSpMkLst>
            <pc:docMk/>
            <pc:sldMk cId="739957044" sldId="270"/>
            <ac:cxnSpMk id="11" creationId="{5C2D96CA-7246-4837-9984-E62336378750}"/>
          </ac:cxnSpMkLst>
        </pc:cxnChg>
        <pc:cxnChg chg="add mod">
          <ac:chgData name="Ingmar Wever" userId="1d4f24f3f093ab16" providerId="LiveId" clId="{01280A61-C7EC-4C7D-A18A-531F94508D09}" dt="2018-11-12T16:58:38.816" v="795" actId="1038"/>
          <ac:cxnSpMkLst>
            <pc:docMk/>
            <pc:sldMk cId="739957044" sldId="270"/>
            <ac:cxnSpMk id="12" creationId="{46AA254C-39FF-41F9-8BA1-5B3B2B921980}"/>
          </ac:cxnSpMkLst>
        </pc:cxnChg>
        <pc:cxnChg chg="add mod">
          <ac:chgData name="Ingmar Wever" userId="1d4f24f3f093ab16" providerId="LiveId" clId="{01280A61-C7EC-4C7D-A18A-531F94508D09}" dt="2018-11-12T16:58:38.816" v="795" actId="1038"/>
          <ac:cxnSpMkLst>
            <pc:docMk/>
            <pc:sldMk cId="739957044" sldId="270"/>
            <ac:cxnSpMk id="13" creationId="{F33C7D97-36B4-4E98-8A39-0AEB5A0212BE}"/>
          </ac:cxnSpMkLst>
        </pc:cxnChg>
      </pc:sldChg>
      <pc:sldChg chg="addSp delSp modSp add ord">
        <pc:chgData name="Ingmar Wever" userId="1d4f24f3f093ab16" providerId="LiveId" clId="{01280A61-C7EC-4C7D-A18A-531F94508D09}" dt="2018-11-12T16:58:51.243" v="798"/>
        <pc:sldMkLst>
          <pc:docMk/>
          <pc:sldMk cId="3119794008" sldId="271"/>
        </pc:sldMkLst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6" creationId="{DEDFE62F-2DA7-487B-B93F-871C9F7F51C4}"/>
          </ac:spMkLst>
        </pc:spChg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7" creationId="{C70718EA-ED61-4223-9D63-7D2EA3D80143}"/>
          </ac:spMkLst>
        </pc:spChg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8" creationId="{473C9606-8E44-4C05-8118-8507B8468D9C}"/>
          </ac:spMkLst>
        </pc:spChg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9" creationId="{7DBFD3DF-1254-459D-AFD7-3B146852D086}"/>
          </ac:spMkLst>
        </pc:spChg>
        <pc:picChg chg="add del mod">
          <ac:chgData name="Ingmar Wever" userId="1d4f24f3f093ab16" providerId="LiveId" clId="{01280A61-C7EC-4C7D-A18A-531F94508D09}" dt="2018-11-12T16:58:48.080" v="797" actId="478"/>
          <ac:picMkLst>
            <pc:docMk/>
            <pc:sldMk cId="3119794008" sldId="271"/>
            <ac:picMk id="5" creationId="{DF3C97FB-F13D-420F-AEC4-392566DBAB6B}"/>
          </ac:picMkLst>
        </pc:picChg>
        <pc:picChg chg="add">
          <ac:chgData name="Ingmar Wever" userId="1d4f24f3f093ab16" providerId="LiveId" clId="{01280A61-C7EC-4C7D-A18A-531F94508D09}" dt="2018-11-12T16:58:51.243" v="798"/>
          <ac:picMkLst>
            <pc:docMk/>
            <pc:sldMk cId="3119794008" sldId="271"/>
            <ac:picMk id="14" creationId="{9B61BEC0-C050-4F50-966B-2ACA245AB01D}"/>
          </ac:picMkLst>
        </pc:picChg>
        <pc:cxnChg chg="del">
          <ac:chgData name="Ingmar Wever" userId="1d4f24f3f093ab16" providerId="LiveId" clId="{01280A61-C7EC-4C7D-A18A-531F94508D09}" dt="2018-11-12T16:55:23.869" v="757" actId="478"/>
          <ac:cxnSpMkLst>
            <pc:docMk/>
            <pc:sldMk cId="3119794008" sldId="271"/>
            <ac:cxnSpMk id="11" creationId="{5C2D96CA-7246-4837-9984-E62336378750}"/>
          </ac:cxnSpMkLst>
        </pc:cxnChg>
        <pc:cxnChg chg="del">
          <ac:chgData name="Ingmar Wever" userId="1d4f24f3f093ab16" providerId="LiveId" clId="{01280A61-C7EC-4C7D-A18A-531F94508D09}" dt="2018-11-12T16:55:15.984" v="753" actId="478"/>
          <ac:cxnSpMkLst>
            <pc:docMk/>
            <pc:sldMk cId="3119794008" sldId="271"/>
            <ac:cxnSpMk id="12" creationId="{46AA254C-39FF-41F9-8BA1-5B3B2B921980}"/>
          </ac:cxnSpMkLst>
        </pc:cxnChg>
        <pc:cxnChg chg="del">
          <ac:chgData name="Ingmar Wever" userId="1d4f24f3f093ab16" providerId="LiveId" clId="{01280A61-C7EC-4C7D-A18A-531F94508D09}" dt="2018-11-12T16:55:24.928" v="758" actId="478"/>
          <ac:cxnSpMkLst>
            <pc:docMk/>
            <pc:sldMk cId="3119794008" sldId="271"/>
            <ac:cxnSpMk id="13" creationId="{F33C7D97-36B4-4E98-8A39-0AEB5A0212BE}"/>
          </ac:cxnSpMkLst>
        </pc:cxnChg>
      </pc:sldChg>
      <pc:sldChg chg="modSp add">
        <pc:chgData name="Ingmar Wever" userId="1d4f24f3f093ab16" providerId="LiveId" clId="{01280A61-C7EC-4C7D-A18A-531F94508D09}" dt="2018-11-12T17:09:08.324" v="1178" actId="20577"/>
        <pc:sldMkLst>
          <pc:docMk/>
          <pc:sldMk cId="286146095" sldId="272"/>
        </pc:sldMkLst>
        <pc:spChg chg="mod">
          <ac:chgData name="Ingmar Wever" userId="1d4f24f3f093ab16" providerId="LiveId" clId="{01280A61-C7EC-4C7D-A18A-531F94508D09}" dt="2018-11-12T17:00:50.392" v="813" actId="20577"/>
          <ac:spMkLst>
            <pc:docMk/>
            <pc:sldMk cId="286146095" sldId="272"/>
            <ac:spMk id="2" creationId="{53DB2D59-BDE8-434E-8859-AF55E42FE2C2}"/>
          </ac:spMkLst>
        </pc:spChg>
        <pc:spChg chg="mod">
          <ac:chgData name="Ingmar Wever" userId="1d4f24f3f093ab16" providerId="LiveId" clId="{01280A61-C7EC-4C7D-A18A-531F94508D09}" dt="2018-11-12T17:09:08.324" v="1178" actId="20577"/>
          <ac:spMkLst>
            <pc:docMk/>
            <pc:sldMk cId="286146095" sldId="272"/>
            <ac:spMk id="3" creationId="{6432FE05-CB1E-430A-8A54-522F95E072AA}"/>
          </ac:spMkLst>
        </pc:spChg>
      </pc:sldChg>
      <pc:sldChg chg="addSp delSp modSp add">
        <pc:chgData name="Ingmar Wever" userId="1d4f24f3f093ab16" providerId="LiveId" clId="{01280A61-C7EC-4C7D-A18A-531F94508D09}" dt="2018-11-12T17:16:50.743" v="1195" actId="1076"/>
        <pc:sldMkLst>
          <pc:docMk/>
          <pc:sldMk cId="2987039235" sldId="273"/>
        </pc:sldMkLst>
        <pc:spChg chg="mod">
          <ac:chgData name="Ingmar Wever" userId="1d4f24f3f093ab16" providerId="LiveId" clId="{01280A61-C7EC-4C7D-A18A-531F94508D09}" dt="2018-11-12T17:01:13.976" v="835" actId="20577"/>
          <ac:spMkLst>
            <pc:docMk/>
            <pc:sldMk cId="2987039235" sldId="273"/>
            <ac:spMk id="2" creationId="{35A2A37D-E8F4-4865-9EC6-866A34D829E6}"/>
          </ac:spMkLst>
        </pc:spChg>
        <pc:spChg chg="del">
          <ac:chgData name="Ingmar Wever" userId="1d4f24f3f093ab16" providerId="LiveId" clId="{01280A61-C7EC-4C7D-A18A-531F94508D09}" dt="2018-11-12T17:10:44.870" v="1179" actId="478"/>
          <ac:spMkLst>
            <pc:docMk/>
            <pc:sldMk cId="2987039235" sldId="273"/>
            <ac:spMk id="3" creationId="{214BE5B3-3719-4CA0-B815-FAB4F92C9E09}"/>
          </ac:spMkLst>
        </pc:spChg>
        <pc:picChg chg="add mod">
          <ac:chgData name="Ingmar Wever" userId="1d4f24f3f093ab16" providerId="LiveId" clId="{01280A61-C7EC-4C7D-A18A-531F94508D09}" dt="2018-11-12T17:16:50.743" v="1195" actId="1076"/>
          <ac:picMkLst>
            <pc:docMk/>
            <pc:sldMk cId="2987039235" sldId="273"/>
            <ac:picMk id="4" creationId="{7432CC8D-9530-444C-B604-33C9A032F331}"/>
          </ac:picMkLst>
        </pc:picChg>
      </pc:sldChg>
      <pc:sldChg chg="addSp modSp add">
        <pc:chgData name="Ingmar Wever" userId="1d4f24f3f093ab16" providerId="LiveId" clId="{01280A61-C7EC-4C7D-A18A-531F94508D09}" dt="2018-11-12T22:28:45.551" v="2813" actId="313"/>
        <pc:sldMkLst>
          <pc:docMk/>
          <pc:sldMk cId="2368790476" sldId="274"/>
        </pc:sldMkLst>
        <pc:spChg chg="mod">
          <ac:chgData name="Ingmar Wever" userId="1d4f24f3f093ab16" providerId="LiveId" clId="{01280A61-C7EC-4C7D-A18A-531F94508D09}" dt="2018-11-12T17:28:53.466" v="1709" actId="20577"/>
          <ac:spMkLst>
            <pc:docMk/>
            <pc:sldMk cId="2368790476" sldId="274"/>
            <ac:spMk id="2" creationId="{D12D6936-1154-442C-BF71-4F698621778A}"/>
          </ac:spMkLst>
        </pc:spChg>
        <pc:spChg chg="mod">
          <ac:chgData name="Ingmar Wever" userId="1d4f24f3f093ab16" providerId="LiveId" clId="{01280A61-C7EC-4C7D-A18A-531F94508D09}" dt="2018-11-12T22:28:45.551" v="2813" actId="313"/>
          <ac:spMkLst>
            <pc:docMk/>
            <pc:sldMk cId="2368790476" sldId="274"/>
            <ac:spMk id="3" creationId="{DD719D43-9A4C-4B57-A6B5-D231C1C542B4}"/>
          </ac:spMkLst>
        </pc:spChg>
        <pc:picChg chg="add mod">
          <ac:chgData name="Ingmar Wever" userId="1d4f24f3f093ab16" providerId="LiveId" clId="{01280A61-C7EC-4C7D-A18A-531F94508D09}" dt="2018-11-12T17:21:54.595" v="1529" actId="1076"/>
          <ac:picMkLst>
            <pc:docMk/>
            <pc:sldMk cId="2368790476" sldId="274"/>
            <ac:picMk id="5" creationId="{72F70A4C-922F-464F-A113-080FFE4BDC96}"/>
          </ac:picMkLst>
        </pc:picChg>
        <pc:picChg chg="add mod">
          <ac:chgData name="Ingmar Wever" userId="1d4f24f3f093ab16" providerId="LiveId" clId="{01280A61-C7EC-4C7D-A18A-531F94508D09}" dt="2018-11-12T17:22:56.161" v="1532" actId="14100"/>
          <ac:picMkLst>
            <pc:docMk/>
            <pc:sldMk cId="2368790476" sldId="274"/>
            <ac:picMk id="7" creationId="{9704AE34-92B1-4ADF-920A-3397AD961F20}"/>
          </ac:picMkLst>
        </pc:picChg>
      </pc:sldChg>
      <pc:sldChg chg="modSp add">
        <pc:chgData name="Ingmar Wever" userId="1d4f24f3f093ab16" providerId="LiveId" clId="{01280A61-C7EC-4C7D-A18A-531F94508D09}" dt="2018-11-12T17:19:52.182" v="1437" actId="20577"/>
        <pc:sldMkLst>
          <pc:docMk/>
          <pc:sldMk cId="2963829774" sldId="275"/>
        </pc:sldMkLst>
        <pc:spChg chg="mod">
          <ac:chgData name="Ingmar Wever" userId="1d4f24f3f093ab16" providerId="LiveId" clId="{01280A61-C7EC-4C7D-A18A-531F94508D09}" dt="2018-11-12T17:11:06.647" v="1192" actId="20577"/>
          <ac:spMkLst>
            <pc:docMk/>
            <pc:sldMk cId="2963829774" sldId="275"/>
            <ac:spMk id="2" creationId="{E6152257-A73F-44FB-BFE3-848C0F6E2BE9}"/>
          </ac:spMkLst>
        </pc:spChg>
        <pc:spChg chg="mod">
          <ac:chgData name="Ingmar Wever" userId="1d4f24f3f093ab16" providerId="LiveId" clId="{01280A61-C7EC-4C7D-A18A-531F94508D09}" dt="2018-11-12T17:19:52.182" v="1437" actId="20577"/>
          <ac:spMkLst>
            <pc:docMk/>
            <pc:sldMk cId="2963829774" sldId="275"/>
            <ac:spMk id="3" creationId="{39F5F843-5D01-4C33-B49A-973F9715C9A3}"/>
          </ac:spMkLst>
        </pc:spChg>
      </pc:sldChg>
      <pc:sldChg chg="addSp delSp modSp add">
        <pc:chgData name="Ingmar Wever" userId="1d4f24f3f093ab16" providerId="LiveId" clId="{01280A61-C7EC-4C7D-A18A-531F94508D09}" dt="2018-11-12T22:30:04.309" v="2840" actId="20577"/>
        <pc:sldMkLst>
          <pc:docMk/>
          <pc:sldMk cId="2435144293" sldId="276"/>
        </pc:sldMkLst>
        <pc:spChg chg="mod">
          <ac:chgData name="Ingmar Wever" userId="1d4f24f3f093ab16" providerId="LiveId" clId="{01280A61-C7EC-4C7D-A18A-531F94508D09}" dt="2018-11-12T22:30:04.309" v="2840" actId="20577"/>
          <ac:spMkLst>
            <pc:docMk/>
            <pc:sldMk cId="2435144293" sldId="276"/>
            <ac:spMk id="2" creationId="{403FF2C3-F16F-4D5C-9FD1-BDF8D702FCA3}"/>
          </ac:spMkLst>
        </pc:spChg>
        <pc:spChg chg="del">
          <ac:chgData name="Ingmar Wever" userId="1d4f24f3f093ab16" providerId="LiveId" clId="{01280A61-C7EC-4C7D-A18A-531F94508D09}" dt="2018-11-12T17:23:40.683" v="1551"/>
          <ac:spMkLst>
            <pc:docMk/>
            <pc:sldMk cId="2435144293" sldId="276"/>
            <ac:spMk id="3" creationId="{F8D924FA-F2AD-49DE-A98A-DA6997D1333E}"/>
          </ac:spMkLst>
        </pc:spChg>
        <pc:spChg chg="add mod">
          <ac:chgData name="Ingmar Wever" userId="1d4f24f3f093ab16" providerId="LiveId" clId="{01280A61-C7EC-4C7D-A18A-531F94508D09}" dt="2018-11-12T17:25:50.155" v="1618" actId="1036"/>
          <ac:spMkLst>
            <pc:docMk/>
            <pc:sldMk cId="2435144293" sldId="276"/>
            <ac:spMk id="4" creationId="{544A28E4-782A-4EFF-95C0-ED7343AFFD5E}"/>
          </ac:spMkLst>
        </pc:spChg>
        <pc:spChg chg="add del mod">
          <ac:chgData name="Ingmar Wever" userId="1d4f24f3f093ab16" providerId="LiveId" clId="{01280A61-C7EC-4C7D-A18A-531F94508D09}" dt="2018-11-12T17:23:50.971" v="1576" actId="478"/>
          <ac:spMkLst>
            <pc:docMk/>
            <pc:sldMk cId="2435144293" sldId="276"/>
            <ac:spMk id="5" creationId="{948CEC3B-94CD-4EAF-93C2-6F5D35FC7EA3}"/>
          </ac:spMkLst>
        </pc:spChg>
        <pc:spChg chg="add mod">
          <ac:chgData name="Ingmar Wever" userId="1d4f24f3f093ab16" providerId="LiveId" clId="{01280A61-C7EC-4C7D-A18A-531F94508D09}" dt="2018-11-12T17:25:50.155" v="1618" actId="1036"/>
          <ac:spMkLst>
            <pc:docMk/>
            <pc:sldMk cId="2435144293" sldId="276"/>
            <ac:spMk id="6" creationId="{1F06F85A-0FAB-4AFE-94ED-E498D0FE349C}"/>
          </ac:spMkLst>
        </pc:spChg>
        <pc:spChg chg="add del mod">
          <ac:chgData name="Ingmar Wever" userId="1d4f24f3f093ab16" providerId="LiveId" clId="{01280A61-C7EC-4C7D-A18A-531F94508D09}" dt="2018-11-12T17:23:52.804" v="1577" actId="478"/>
          <ac:spMkLst>
            <pc:docMk/>
            <pc:sldMk cId="2435144293" sldId="276"/>
            <ac:spMk id="7" creationId="{AFA6F20B-6DE3-47F0-837B-B7038755892B}"/>
          </ac:spMkLst>
        </pc:spChg>
        <pc:picChg chg="add mod">
          <ac:chgData name="Ingmar Wever" userId="1d4f24f3f093ab16" providerId="LiveId" clId="{01280A61-C7EC-4C7D-A18A-531F94508D09}" dt="2018-11-12T17:25:58.378" v="1620" actId="1076"/>
          <ac:picMkLst>
            <pc:docMk/>
            <pc:sldMk cId="2435144293" sldId="276"/>
            <ac:picMk id="9" creationId="{272DEDAA-721D-457F-9C4B-3AD9C3935BCA}"/>
          </ac:picMkLst>
        </pc:picChg>
        <pc:picChg chg="add del mod">
          <ac:chgData name="Ingmar Wever" userId="1d4f24f3f093ab16" providerId="LiveId" clId="{01280A61-C7EC-4C7D-A18A-531F94508D09}" dt="2018-11-12T17:24:15.539" v="1582" actId="478"/>
          <ac:picMkLst>
            <pc:docMk/>
            <pc:sldMk cId="2435144293" sldId="276"/>
            <ac:picMk id="11" creationId="{0692B6F1-2F18-45CD-A373-0D58145D4E5F}"/>
          </ac:picMkLst>
        </pc:picChg>
        <pc:picChg chg="add mod">
          <ac:chgData name="Ingmar Wever" userId="1d4f24f3f093ab16" providerId="LiveId" clId="{01280A61-C7EC-4C7D-A18A-531F94508D09}" dt="2018-11-12T17:25:59.470" v="1621" actId="1076"/>
          <ac:picMkLst>
            <pc:docMk/>
            <pc:sldMk cId="2435144293" sldId="276"/>
            <ac:picMk id="13" creationId="{093A0E78-8D44-49EF-AD2E-B623BD1683F5}"/>
          </ac:picMkLst>
        </pc:picChg>
        <pc:picChg chg="add mod">
          <ac:chgData name="Ingmar Wever" userId="1d4f24f3f093ab16" providerId="LiveId" clId="{01280A61-C7EC-4C7D-A18A-531F94508D09}" dt="2018-11-12T17:26:56.736" v="1634" actId="1076"/>
          <ac:picMkLst>
            <pc:docMk/>
            <pc:sldMk cId="2435144293" sldId="276"/>
            <ac:picMk id="14" creationId="{0FE6586D-8D5D-4433-9025-B2172588F1B0}"/>
          </ac:picMkLst>
        </pc:picChg>
        <pc:picChg chg="add mod">
          <ac:chgData name="Ingmar Wever" userId="1d4f24f3f093ab16" providerId="LiveId" clId="{01280A61-C7EC-4C7D-A18A-531F94508D09}" dt="2018-11-12T17:26:54.744" v="1633" actId="1076"/>
          <ac:picMkLst>
            <pc:docMk/>
            <pc:sldMk cId="2435144293" sldId="276"/>
            <ac:picMk id="15" creationId="{B621367E-F7AE-4EA8-A26C-8A33CF21B472}"/>
          </ac:picMkLst>
        </pc:picChg>
      </pc:sldChg>
      <pc:sldChg chg="addSp delSp modSp add">
        <pc:chgData name="Ingmar Wever" userId="1d4f24f3f093ab16" providerId="LiveId" clId="{01280A61-C7EC-4C7D-A18A-531F94508D09}" dt="2018-11-12T22:31:21.849" v="2913" actId="20577"/>
        <pc:sldMkLst>
          <pc:docMk/>
          <pc:sldMk cId="2042101794" sldId="277"/>
        </pc:sldMkLst>
        <pc:spChg chg="del">
          <ac:chgData name="Ingmar Wever" userId="1d4f24f3f093ab16" providerId="LiveId" clId="{01280A61-C7EC-4C7D-A18A-531F94508D09}" dt="2018-11-12T17:28:01.556" v="1660"/>
          <ac:spMkLst>
            <pc:docMk/>
            <pc:sldMk cId="2042101794" sldId="277"/>
            <ac:spMk id="2" creationId="{66F7DF65-B365-44EB-9560-0D4F8E727C16}"/>
          </ac:spMkLst>
        </pc:spChg>
        <pc:spChg chg="add mod">
          <ac:chgData name="Ingmar Wever" userId="1d4f24f3f093ab16" providerId="LiveId" clId="{01280A61-C7EC-4C7D-A18A-531F94508D09}" dt="2018-11-12T22:31:21.849" v="2913" actId="20577"/>
          <ac:spMkLst>
            <pc:docMk/>
            <pc:sldMk cId="2042101794" sldId="277"/>
            <ac:spMk id="2" creationId="{933D9C55-5FFF-42C9-9E90-FAF6FEE45EB6}"/>
          </ac:spMkLst>
        </pc:spChg>
        <pc:spChg chg="del">
          <ac:chgData name="Ingmar Wever" userId="1d4f24f3f093ab16" providerId="LiveId" clId="{01280A61-C7EC-4C7D-A18A-531F94508D09}" dt="2018-11-12T17:23:20.013" v="1545"/>
          <ac:spMkLst>
            <pc:docMk/>
            <pc:sldMk cId="2042101794" sldId="277"/>
            <ac:spMk id="3" creationId="{5BF84C73-03CA-4ACD-882F-F62CC516E038}"/>
          </ac:spMkLst>
        </pc:spChg>
        <pc:spChg chg="add mod">
          <ac:chgData name="Ingmar Wever" userId="1d4f24f3f093ab16" providerId="LiveId" clId="{01280A61-C7EC-4C7D-A18A-531F94508D09}" dt="2018-11-12T17:28:48.418" v="1706" actId="20577"/>
          <ac:spMkLst>
            <pc:docMk/>
            <pc:sldMk cId="2042101794" sldId="277"/>
            <ac:spMk id="8" creationId="{179F76FE-BFE3-4DD1-A444-840FD731CA10}"/>
          </ac:spMkLst>
        </pc:spChg>
        <pc:spChg chg="add mod">
          <ac:chgData name="Ingmar Wever" userId="1d4f24f3f093ab16" providerId="LiveId" clId="{01280A61-C7EC-4C7D-A18A-531F94508D09}" dt="2018-11-12T22:31:06.488" v="2864" actId="1035"/>
          <ac:spMkLst>
            <pc:docMk/>
            <pc:sldMk cId="2042101794" sldId="277"/>
            <ac:spMk id="9" creationId="{968DD77A-93E4-45A1-A118-720CEC0F5ECC}"/>
          </ac:spMkLst>
        </pc:spChg>
        <pc:spChg chg="add mod">
          <ac:chgData name="Ingmar Wever" userId="1d4f24f3f093ab16" providerId="LiveId" clId="{01280A61-C7EC-4C7D-A18A-531F94508D09}" dt="2018-11-12T22:31:06.488" v="2864" actId="1035"/>
          <ac:spMkLst>
            <pc:docMk/>
            <pc:sldMk cId="2042101794" sldId="277"/>
            <ac:spMk id="10" creationId="{6691FB3D-8A44-4774-AEE5-0805F10B7DEE}"/>
          </ac:spMkLst>
        </pc:spChg>
        <pc:spChg chg="add del mod">
          <ac:chgData name="Ingmar Wever" userId="1d4f24f3f093ab16" providerId="LiveId" clId="{01280A61-C7EC-4C7D-A18A-531F94508D09}" dt="2018-11-12T17:28:04.211" v="1661" actId="478"/>
          <ac:spMkLst>
            <pc:docMk/>
            <pc:sldMk cId="2042101794" sldId="277"/>
            <ac:spMk id="11" creationId="{5AB65BB7-E695-4D22-9708-81001D133669}"/>
          </ac:spMkLst>
        </pc:spChg>
        <pc:picChg chg="add mod">
          <ac:chgData name="Ingmar Wever" userId="1d4f24f3f093ab16" providerId="LiveId" clId="{01280A61-C7EC-4C7D-A18A-531F94508D09}" dt="2018-11-12T22:31:06.488" v="2864" actId="1035"/>
          <ac:picMkLst>
            <pc:docMk/>
            <pc:sldMk cId="2042101794" sldId="277"/>
            <ac:picMk id="5" creationId="{9B0103F0-571E-45B6-9AC8-B0DD921796B7}"/>
          </ac:picMkLst>
        </pc:picChg>
        <pc:picChg chg="add mod">
          <ac:chgData name="Ingmar Wever" userId="1d4f24f3f093ab16" providerId="LiveId" clId="{01280A61-C7EC-4C7D-A18A-531F94508D09}" dt="2018-11-12T22:31:06.488" v="2864" actId="1035"/>
          <ac:picMkLst>
            <pc:docMk/>
            <pc:sldMk cId="2042101794" sldId="277"/>
            <ac:picMk id="7" creationId="{16FFAA79-7AFC-4492-B09D-B49F285D76EE}"/>
          </ac:picMkLst>
        </pc:picChg>
      </pc:sldChg>
      <pc:sldChg chg="addSp delSp modSp add">
        <pc:chgData name="Ingmar Wever" userId="1d4f24f3f093ab16" providerId="LiveId" clId="{01280A61-C7EC-4C7D-A18A-531F94508D09}" dt="2018-11-12T17:33:18.755" v="1840" actId="1076"/>
        <pc:sldMkLst>
          <pc:docMk/>
          <pc:sldMk cId="78436804" sldId="278"/>
        </pc:sldMkLst>
        <pc:spChg chg="mod">
          <ac:chgData name="Ingmar Wever" userId="1d4f24f3f093ab16" providerId="LiveId" clId="{01280A61-C7EC-4C7D-A18A-531F94508D09}" dt="2018-11-12T17:29:48.106" v="1730" actId="20577"/>
          <ac:spMkLst>
            <pc:docMk/>
            <pc:sldMk cId="78436804" sldId="278"/>
            <ac:spMk id="2" creationId="{A100B5D9-77A8-4D67-8E9D-758E220BD598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3" creationId="{053962EA-4EB8-46FE-88A6-7B9328962B19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4" creationId="{01799775-03CE-4146-98E2-24B37D93EC12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5" creationId="{2DB9297B-7AC8-47E4-B259-94734962A912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6" creationId="{6FE0DE8D-F171-4C7B-8CD7-625F951EEE4B}"/>
          </ac:spMkLst>
        </pc:spChg>
        <pc:spChg chg="add del mod">
          <ac:chgData name="Ingmar Wever" userId="1d4f24f3f093ab16" providerId="LiveId" clId="{01280A61-C7EC-4C7D-A18A-531F94508D09}" dt="2018-11-12T17:33:12.322" v="1837" actId="20577"/>
          <ac:spMkLst>
            <pc:docMk/>
            <pc:sldMk cId="78436804" sldId="278"/>
            <ac:spMk id="7" creationId="{6BC45D81-949C-41B8-AFBE-8FD1487D1C6F}"/>
          </ac:spMkLst>
        </pc:spChg>
        <pc:picChg chg="add del mod">
          <ac:chgData name="Ingmar Wever" userId="1d4f24f3f093ab16" providerId="LiveId" clId="{01280A61-C7EC-4C7D-A18A-531F94508D09}" dt="2018-11-12T17:29:57.969" v="1735" actId="478"/>
          <ac:picMkLst>
            <pc:docMk/>
            <pc:sldMk cId="78436804" sldId="278"/>
            <ac:picMk id="8" creationId="{D9BA8A20-17F0-4CA2-B2CD-519E426B6F7E}"/>
          </ac:picMkLst>
        </pc:picChg>
        <pc:picChg chg="add del mod">
          <ac:chgData name="Ingmar Wever" userId="1d4f24f3f093ab16" providerId="LiveId" clId="{01280A61-C7EC-4C7D-A18A-531F94508D09}" dt="2018-11-12T17:30:14.450" v="1739"/>
          <ac:picMkLst>
            <pc:docMk/>
            <pc:sldMk cId="78436804" sldId="278"/>
            <ac:picMk id="10" creationId="{D0F5F7C9-F8BE-4661-9744-650AD8D56CA3}"/>
          </ac:picMkLst>
        </pc:picChg>
        <pc:picChg chg="add del mod">
          <ac:chgData name="Ingmar Wever" userId="1d4f24f3f093ab16" providerId="LiveId" clId="{01280A61-C7EC-4C7D-A18A-531F94508D09}" dt="2018-11-12T17:30:16.032" v="1741"/>
          <ac:picMkLst>
            <pc:docMk/>
            <pc:sldMk cId="78436804" sldId="278"/>
            <ac:picMk id="12" creationId="{F4337D72-2755-4CA8-8A17-1D17EB852D19}"/>
          </ac:picMkLst>
        </pc:picChg>
        <pc:picChg chg="add mod">
          <ac:chgData name="Ingmar Wever" userId="1d4f24f3f093ab16" providerId="LiveId" clId="{01280A61-C7EC-4C7D-A18A-531F94508D09}" dt="2018-11-12T17:33:18.755" v="1840" actId="1076"/>
          <ac:picMkLst>
            <pc:docMk/>
            <pc:sldMk cId="78436804" sldId="278"/>
            <ac:picMk id="14" creationId="{1F5D9445-7568-4C6C-96AF-5D69EFBC3E1B}"/>
          </ac:picMkLst>
        </pc:picChg>
      </pc:sldChg>
      <pc:sldChg chg="modSp add">
        <pc:chgData name="Ingmar Wever" userId="1d4f24f3f093ab16" providerId="LiveId" clId="{01280A61-C7EC-4C7D-A18A-531F94508D09}" dt="2018-11-13T11:03:42.598" v="4013" actId="27636"/>
        <pc:sldMkLst>
          <pc:docMk/>
          <pc:sldMk cId="1524791333" sldId="279"/>
        </pc:sldMkLst>
        <pc:spChg chg="mod">
          <ac:chgData name="Ingmar Wever" userId="1d4f24f3f093ab16" providerId="LiveId" clId="{01280A61-C7EC-4C7D-A18A-531F94508D09}" dt="2018-11-12T17:33:39.394" v="1862" actId="20577"/>
          <ac:spMkLst>
            <pc:docMk/>
            <pc:sldMk cId="1524791333" sldId="279"/>
            <ac:spMk id="2" creationId="{BEA95AB3-2EE9-4C36-BC90-84CD3EDC3EFF}"/>
          </ac:spMkLst>
        </pc:spChg>
        <pc:spChg chg="mod">
          <ac:chgData name="Ingmar Wever" userId="1d4f24f3f093ab16" providerId="LiveId" clId="{01280A61-C7EC-4C7D-A18A-531F94508D09}" dt="2018-11-13T11:03:42.598" v="4013" actId="27636"/>
          <ac:spMkLst>
            <pc:docMk/>
            <pc:sldMk cId="1524791333" sldId="279"/>
            <ac:spMk id="3" creationId="{1128C710-FEB7-49D5-AFBE-A67003C3539A}"/>
          </ac:spMkLst>
        </pc:spChg>
      </pc:sldChg>
      <pc:sldChg chg="delSp add ord setBg">
        <pc:chgData name="Ingmar Wever" userId="1d4f24f3f093ab16" providerId="LiveId" clId="{01280A61-C7EC-4C7D-A18A-531F94508D09}" dt="2018-11-12T17:37:51.085" v="1999"/>
        <pc:sldMkLst>
          <pc:docMk/>
          <pc:sldMk cId="2742665970" sldId="280"/>
        </pc:sldMkLst>
        <pc:spChg chg="del">
          <ac:chgData name="Ingmar Wever" userId="1d4f24f3f093ab16" providerId="LiveId" clId="{01280A61-C7EC-4C7D-A18A-531F94508D09}" dt="2018-11-12T17:36:18.469" v="1977"/>
          <ac:spMkLst>
            <pc:docMk/>
            <pc:sldMk cId="2742665970" sldId="280"/>
            <ac:spMk id="2" creationId="{B43F6D68-C097-4FD7-B70A-73CF97331E45}"/>
          </ac:spMkLst>
        </pc:spChg>
        <pc:spChg chg="del">
          <ac:chgData name="Ingmar Wever" userId="1d4f24f3f093ab16" providerId="LiveId" clId="{01280A61-C7EC-4C7D-A18A-531F94508D09}" dt="2018-11-12T17:36:18.469" v="1977"/>
          <ac:spMkLst>
            <pc:docMk/>
            <pc:sldMk cId="2742665970" sldId="280"/>
            <ac:spMk id="3" creationId="{0E23773B-506C-41D2-8CB7-62CDFF4A83B0}"/>
          </ac:spMkLst>
        </pc:spChg>
      </pc:sldChg>
      <pc:sldChg chg="modSp add">
        <pc:chgData name="Ingmar Wever" userId="1d4f24f3f093ab16" providerId="LiveId" clId="{01280A61-C7EC-4C7D-A18A-531F94508D09}" dt="2018-11-13T11:37:22.237" v="5064" actId="20577"/>
        <pc:sldMkLst>
          <pc:docMk/>
          <pc:sldMk cId="2148054232" sldId="281"/>
        </pc:sldMkLst>
        <pc:spChg chg="mod">
          <ac:chgData name="Ingmar Wever" userId="1d4f24f3f093ab16" providerId="LiveId" clId="{01280A61-C7EC-4C7D-A18A-531F94508D09}" dt="2018-11-12T17:40:12.504" v="2238" actId="20577"/>
          <ac:spMkLst>
            <pc:docMk/>
            <pc:sldMk cId="2148054232" sldId="281"/>
            <ac:spMk id="2" creationId="{BD917485-9BFB-4F5B-979F-CFFD3475B4EA}"/>
          </ac:spMkLst>
        </pc:spChg>
        <pc:spChg chg="mod">
          <ac:chgData name="Ingmar Wever" userId="1d4f24f3f093ab16" providerId="LiveId" clId="{01280A61-C7EC-4C7D-A18A-531F94508D09}" dt="2018-11-13T11:37:22.237" v="5064" actId="20577"/>
          <ac:spMkLst>
            <pc:docMk/>
            <pc:sldMk cId="2148054232" sldId="281"/>
            <ac:spMk id="3" creationId="{7143A23F-3931-4E99-93F6-CF69950BA4C6}"/>
          </ac:spMkLst>
        </pc:spChg>
      </pc:sldChg>
      <pc:sldChg chg="modSp add">
        <pc:chgData name="Ingmar Wever" userId="1d4f24f3f093ab16" providerId="LiveId" clId="{01280A61-C7EC-4C7D-A18A-531F94508D09}" dt="2018-11-13T11:03:36.061" v="4011" actId="27636"/>
        <pc:sldMkLst>
          <pc:docMk/>
          <pc:sldMk cId="3387562830" sldId="282"/>
        </pc:sldMkLst>
        <pc:spChg chg="mod">
          <ac:chgData name="Ingmar Wever" userId="1d4f24f3f093ab16" providerId="LiveId" clId="{01280A61-C7EC-4C7D-A18A-531F94508D09}" dt="2018-11-12T17:40:39.983" v="2262" actId="20577"/>
          <ac:spMkLst>
            <pc:docMk/>
            <pc:sldMk cId="3387562830" sldId="282"/>
            <ac:spMk id="2" creationId="{54A48650-D7EB-46E9-B4F4-FBB769509FCF}"/>
          </ac:spMkLst>
        </pc:spChg>
        <pc:spChg chg="mod">
          <ac:chgData name="Ingmar Wever" userId="1d4f24f3f093ab16" providerId="LiveId" clId="{01280A61-C7EC-4C7D-A18A-531F94508D09}" dt="2018-11-13T11:03:36.061" v="4011" actId="27636"/>
          <ac:spMkLst>
            <pc:docMk/>
            <pc:sldMk cId="3387562830" sldId="282"/>
            <ac:spMk id="3" creationId="{9BA75E07-50F2-4364-88B2-0C49CA54823B}"/>
          </ac:spMkLst>
        </pc:spChg>
      </pc:sldChg>
      <pc:sldChg chg="add setBg">
        <pc:chgData name="Ingmar Wever" userId="1d4f24f3f093ab16" providerId="LiveId" clId="{01280A61-C7EC-4C7D-A18A-531F94508D09}" dt="2018-11-12T17:42:40.053" v="2272"/>
        <pc:sldMkLst>
          <pc:docMk/>
          <pc:sldMk cId="4158258049" sldId="284"/>
        </pc:sldMkLst>
      </pc:sldChg>
      <pc:sldChg chg="addSp modSp add">
        <pc:chgData name="Ingmar Wever" userId="1d4f24f3f093ab16" providerId="LiveId" clId="{01280A61-C7EC-4C7D-A18A-531F94508D09}" dt="2018-11-12T23:56:13.087" v="3125" actId="20577"/>
        <pc:sldMkLst>
          <pc:docMk/>
          <pc:sldMk cId="4013384325" sldId="285"/>
        </pc:sldMkLst>
        <pc:spChg chg="add mod">
          <ac:chgData name="Ingmar Wever" userId="1d4f24f3f093ab16" providerId="LiveId" clId="{01280A61-C7EC-4C7D-A18A-531F94508D09}" dt="2018-11-12T17:43:15.128" v="2289" actId="20577"/>
          <ac:spMkLst>
            <pc:docMk/>
            <pc:sldMk cId="4013384325" sldId="285"/>
            <ac:spMk id="2" creationId="{5A11A5BC-CCFE-4046-AB30-DA54206ABAC9}"/>
          </ac:spMkLst>
        </pc:spChg>
        <pc:spChg chg="add mod">
          <ac:chgData name="Ingmar Wever" userId="1d4f24f3f093ab16" providerId="LiveId" clId="{01280A61-C7EC-4C7D-A18A-531F94508D09}" dt="2018-11-12T23:56:13.087" v="3125" actId="20577"/>
          <ac:spMkLst>
            <pc:docMk/>
            <pc:sldMk cId="4013384325" sldId="285"/>
            <ac:spMk id="3" creationId="{7F1411D7-B96D-4A09-8147-F3E341C17610}"/>
          </ac:spMkLst>
        </pc:spChg>
      </pc:sldChg>
      <pc:sldChg chg="addSp delSp modSp add setBg">
        <pc:chgData name="Ingmar Wever" userId="1d4f24f3f093ab16" providerId="LiveId" clId="{01280A61-C7EC-4C7D-A18A-531F94508D09}" dt="2018-11-13T00:26:46.078" v="3270"/>
        <pc:sldMkLst>
          <pc:docMk/>
          <pc:sldMk cId="88442922" sldId="286"/>
        </pc:sldMkLst>
        <pc:spChg chg="add del mod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2" creationId="{15104FED-47C3-41E9-A1AA-67A8DBC4BE44}"/>
          </ac:spMkLst>
        </pc:spChg>
        <pc:spChg chg="del">
          <ac:chgData name="Ingmar Wever" userId="1d4f24f3f093ab16" providerId="LiveId" clId="{01280A61-C7EC-4C7D-A18A-531F94508D09}" dt="2018-11-12T17:46:41.107" v="2602"/>
          <ac:spMkLst>
            <pc:docMk/>
            <pc:sldMk cId="88442922" sldId="286"/>
            <ac:spMk id="2" creationId="{EC602505-05B8-4DE1-8107-D0F29E497269}"/>
          </ac:spMkLst>
        </pc:spChg>
        <pc:spChg chg="del">
          <ac:chgData name="Ingmar Wever" userId="1d4f24f3f093ab16" providerId="LiveId" clId="{01280A61-C7EC-4C7D-A18A-531F94508D09}" dt="2018-11-12T17:46:41.107" v="2602"/>
          <ac:spMkLst>
            <pc:docMk/>
            <pc:sldMk cId="88442922" sldId="286"/>
            <ac:spMk id="3" creationId="{C68E1C2E-AAA6-4E67-B3F3-1A1C9ED3EF32}"/>
          </ac:spMkLst>
        </pc:spChg>
        <pc:spChg chg="add del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3" creationId="{D460F2A5-BA58-4575-A36D-6986037E3041}"/>
          </ac:spMkLst>
        </pc:spChg>
        <pc:spChg chg="add mod">
          <ac:chgData name="Ingmar Wever" userId="1d4f24f3f093ab16" providerId="LiveId" clId="{01280A61-C7EC-4C7D-A18A-531F94508D09}" dt="2018-11-12T17:47:14.017" v="2608" actId="207"/>
          <ac:spMkLst>
            <pc:docMk/>
            <pc:sldMk cId="88442922" sldId="286"/>
            <ac:spMk id="4" creationId="{0CF6B032-F92D-4BE6-947F-02947BCF57D4}"/>
          </ac:spMkLst>
        </pc:spChg>
        <pc:spChg chg="add del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5" creationId="{251C248A-6440-4970-B91F-504907CEAFC4}"/>
          </ac:spMkLst>
        </pc:spChg>
        <pc:spChg chg="add del mod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6" creationId="{E9641E7B-EC30-4F03-89C3-0B37D39BC589}"/>
          </ac:spMkLst>
        </pc:spChg>
        <pc:spChg chg="add">
          <ac:chgData name="Ingmar Wever" userId="1d4f24f3f093ab16" providerId="LiveId" clId="{01280A61-C7EC-4C7D-A18A-531F94508D09}" dt="2018-11-13T00:26:46.078" v="3270"/>
          <ac:spMkLst>
            <pc:docMk/>
            <pc:sldMk cId="88442922" sldId="286"/>
            <ac:spMk id="7" creationId="{75BC7A37-6578-43DC-BCF2-AD54CDBD8CE9}"/>
          </ac:spMkLst>
        </pc:spChg>
        <pc:spChg chg="add">
          <ac:chgData name="Ingmar Wever" userId="1d4f24f3f093ab16" providerId="LiveId" clId="{01280A61-C7EC-4C7D-A18A-531F94508D09}" dt="2018-11-13T00:26:46.078" v="3270"/>
          <ac:spMkLst>
            <pc:docMk/>
            <pc:sldMk cId="88442922" sldId="286"/>
            <ac:spMk id="8" creationId="{E15A4C29-4251-466E-AD63-6E184838E29B}"/>
          </ac:spMkLst>
        </pc:spChg>
      </pc:sldChg>
      <pc:sldChg chg="addSp delSp modSp add">
        <pc:chgData name="Ingmar Wever" userId="1d4f24f3f093ab16" providerId="LiveId" clId="{01280A61-C7EC-4C7D-A18A-531F94508D09}" dt="2018-11-12T22:16:54.430" v="2781" actId="1076"/>
        <pc:sldMkLst>
          <pc:docMk/>
          <pc:sldMk cId="3482965229" sldId="287"/>
        </pc:sldMkLst>
        <pc:spChg chg="del">
          <ac:chgData name="Ingmar Wever" userId="1d4f24f3f093ab16" providerId="LiveId" clId="{01280A61-C7EC-4C7D-A18A-531F94508D09}" dt="2018-11-12T22:16:47.708" v="2778"/>
          <ac:spMkLst>
            <pc:docMk/>
            <pc:sldMk cId="3482965229" sldId="287"/>
            <ac:spMk id="2" creationId="{BC3BEB42-EBAB-45A9-B149-4930736498DB}"/>
          </ac:spMkLst>
        </pc:spChg>
        <pc:spChg chg="del">
          <ac:chgData name="Ingmar Wever" userId="1d4f24f3f093ab16" providerId="LiveId" clId="{01280A61-C7EC-4C7D-A18A-531F94508D09}" dt="2018-11-12T22:16:47.708" v="2778"/>
          <ac:spMkLst>
            <pc:docMk/>
            <pc:sldMk cId="3482965229" sldId="287"/>
            <ac:spMk id="3" creationId="{04DABA44-0311-49AD-A8F5-C05498ABF274}"/>
          </ac:spMkLst>
        </pc:spChg>
        <pc:picChg chg="add mod">
          <ac:chgData name="Ingmar Wever" userId="1d4f24f3f093ab16" providerId="LiveId" clId="{01280A61-C7EC-4C7D-A18A-531F94508D09}" dt="2018-11-12T22:16:54.430" v="2781" actId="1076"/>
          <ac:picMkLst>
            <pc:docMk/>
            <pc:sldMk cId="3482965229" sldId="287"/>
            <ac:picMk id="4" creationId="{434EA1B0-A14C-4FC3-94A6-3A466FA98F8D}"/>
          </ac:picMkLst>
        </pc:picChg>
      </pc:sldChg>
      <pc:sldChg chg="modSp add">
        <pc:chgData name="Ingmar Wever" userId="1d4f24f3f093ab16" providerId="LiveId" clId="{01280A61-C7EC-4C7D-A18A-531F94508D09}" dt="2018-11-13T00:25:56.050" v="3265" actId="20577"/>
        <pc:sldMkLst>
          <pc:docMk/>
          <pc:sldMk cId="627871441" sldId="288"/>
        </pc:sldMkLst>
        <pc:spChg chg="mod">
          <ac:chgData name="Ingmar Wever" userId="1d4f24f3f093ab16" providerId="LiveId" clId="{01280A61-C7EC-4C7D-A18A-531F94508D09}" dt="2018-11-13T00:22:18.228" v="3135" actId="20577"/>
          <ac:spMkLst>
            <pc:docMk/>
            <pc:sldMk cId="627871441" sldId="288"/>
            <ac:spMk id="2" creationId="{8C367284-0BEF-492F-A57C-E6F40CC882B6}"/>
          </ac:spMkLst>
        </pc:spChg>
        <pc:spChg chg="mod">
          <ac:chgData name="Ingmar Wever" userId="1d4f24f3f093ab16" providerId="LiveId" clId="{01280A61-C7EC-4C7D-A18A-531F94508D09}" dt="2018-11-13T00:25:56.050" v="3265" actId="20577"/>
          <ac:spMkLst>
            <pc:docMk/>
            <pc:sldMk cId="627871441" sldId="288"/>
            <ac:spMk id="3" creationId="{31D8F5C9-A866-4587-A4BA-DD3771B3A2EB}"/>
          </ac:spMkLst>
        </pc:spChg>
      </pc:sldChg>
      <pc:sldMasterChg chg="modSp">
        <pc:chgData name="Ingmar Wever" userId="1d4f24f3f093ab16" providerId="LiveId" clId="{01280A61-C7EC-4C7D-A18A-531F94508D09}" dt="2018-11-12T23:54:24.068" v="3033" actId="2711"/>
        <pc:sldMasterMkLst>
          <pc:docMk/>
          <pc:sldMasterMk cId="1594034407" sldId="2147483648"/>
        </pc:sldMasterMkLst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2" creationId="{BFEDCBE1-530C-4481-B3EC-9084569E87A6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3" creationId="{DAEC038F-33F8-45E4-9BBE-D45A3DEF284F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4" creationId="{AFE9B72A-4298-4BCC-A973-6A5696B57399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5" creationId="{49213054-7D82-42AE-B55F-A04B374BA785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6" creationId="{0BDD1BB5-9161-41C8-9A1C-C9A95DAD42AA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E77E9-E467-4056-803B-E9896237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CC9ADF-9578-42C8-8B62-824E4380A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7A5424-E06D-4AA0-9CC2-E622A8E4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D22EF3-390C-441F-908E-A04BA039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72D133-9544-482A-8DF0-5381D63E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55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EE42C-F3FD-49DC-B21D-A1ACF78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985A204-B52F-4143-B5F6-53161EC6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2F4C1B-5831-46E5-A9F0-792419C6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17BC8A-C2F4-4AC2-BA78-318FBB5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F5C573-A637-43B6-B73B-9B6D9C4B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2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8CF31F7-F932-480A-AECC-524D2ED7E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C10BBA-D9A6-4B22-B7C1-6DD95CE0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3D7F86-A0A4-4A40-8C6A-862F9E55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714F-BE56-429D-BF53-CEEC2269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C38D28-B9C6-4B05-9181-D815F82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3E19C-C782-4F13-A427-B40A3A2E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CB6E33-88C8-479B-8DEB-C25D11E6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143738-F8D7-4DB7-B0BA-81A08490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223F3D-5117-46CB-AA01-108F596C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86E586-7B48-4798-8DFB-3B1E7053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3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573E9-7047-4ACA-A8E3-D343D90E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03247D-1149-42B1-8909-9DEA68E2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020D4E-D79A-42BF-9D66-732E66FA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617DB9-8934-43F4-B540-556D3A0B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5C4A3F-18EF-43D9-8740-4DE3FE6A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6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458D-23D0-4D6E-BAF3-85FD638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0727E6-72B1-4D05-BBAE-35290C06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7113AB-7CCE-4F36-A08E-7C0E9DDB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DA7E22-DC20-4D9E-AF18-A711451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9EBB74-F132-496B-B577-734D82FB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BAC90F-19FC-43C7-B3E8-8214CA19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2666E-BFD9-431F-BB71-1A840DA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EDE27F-4BA5-4012-B5C8-749EE31E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935B5C-F77F-4B92-8204-4856E8C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EB364FA-6733-40B2-AC61-1D1A90762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655659-BABA-4D4C-BD0D-B2C680027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2FD76F4-2AD6-4482-A3AC-3960BDF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CDC3503-6DD4-40FB-AD60-64EC1E9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758DE7B-984F-4C7D-8416-1244729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9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CBEA2-D094-4B0D-A116-1DA7E0CF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EECEED-7FFC-4499-B44E-74CB10D0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4A6B1D-423F-4347-915A-2942029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F4D24-119C-4219-AD13-0A7887E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4E6BC97-AE22-4725-A1EF-347755F7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D2F35F-22B8-4AB5-8C26-34FE909F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D0015D-8C08-445A-B2C0-30BA8FB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7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99096-C168-46A6-8AA0-31C955FE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803DBB-BC63-4D53-B491-C5F48ABC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E4535D-B13F-4696-8E08-2A1476D1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A9A2DF-DEA0-4FDE-BDAF-D3847CC1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A20B98-CCE3-4805-BBD6-C099EDA8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21A61C-7710-4BF8-91D3-ED0389FF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6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16B97-65C3-4954-BE63-5AE06BF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6A58D2A-3D99-4DEB-BCED-A64349C76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A8A30E-DA98-46A3-9947-669A01A9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AEC7013-D823-4202-B799-926C1FAA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7A0937-1B22-4411-A001-6FD73FE7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8CD486-4A14-42EA-8D95-2B8C7152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EDCBE1-530C-4481-B3EC-9084569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EC038F-33F8-45E4-9BBE-D45A3DE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9B72A-4298-4BCC-A973-6A5696B57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8A367C2-339E-4B92-9A71-A5B6DEBA2DA2}" type="datetimeFigureOut">
              <a:rPr lang="en-GB" smtClean="0"/>
              <a:pPr/>
              <a:t>18/11/2018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213054-7D82-42AE-B55F-A04B374BA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DD1BB5-9161-41C8-9A1C-C9A95DAD4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8FDA3E7-6F9F-433E-8008-973AEC12960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3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9000">
              <a:schemeClr val="accent1">
                <a:lumMod val="50000"/>
              </a:schemeClr>
            </a:gs>
            <a:gs pos="85000">
              <a:schemeClr val="accent1">
                <a:lumMod val="50000"/>
              </a:schemeClr>
            </a:gs>
            <a:gs pos="100000">
              <a:schemeClr val="accent1">
                <a:lumMod val="3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DF453-A1C3-4BAA-82E5-F934A4EE9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600" b="1" dirty="0" err="1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Chapter</a:t>
            </a:r>
            <a:r>
              <a:rPr lang="nl-NL" sz="6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nl-NL" sz="6600" b="1" dirty="0" err="1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objectives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EFCD88-59A3-429D-B6EF-3B5CFB356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Manoeuvrability and communication requirements for safe operation when manned and unmanned vessels meet</a:t>
            </a:r>
          </a:p>
        </p:txBody>
      </p:sp>
    </p:spTree>
    <p:extLst>
      <p:ext uri="{BB962C8B-B14F-4D97-AF65-F5344CB8AC3E}">
        <p14:creationId xmlns:p14="http://schemas.microsoft.com/office/powerpoint/2010/main" val="350609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A539D-1674-4A68-953E-EC0BF1D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Afstand houden (MT)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208C70-1A9A-4E8C-A433-584976A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ship manoeuvrability characteristics influence the domain for decision making, to ensure that the chosen strategy will result in an approach distance which does not require communication?</a:t>
            </a:r>
          </a:p>
          <a:p>
            <a:endParaRPr lang="nl-NL" dirty="0"/>
          </a:p>
          <a:p>
            <a:r>
              <a:rPr lang="nl-NL" dirty="0"/>
              <a:t>Ontwikkel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waarmee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beantwoord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8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23A14-0CC3-4261-AEE1-8DF776A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 (MT)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821064-E22F-4FDF-9D51-2DCED9DD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Inzicht krijgen in beslis proces voor mogelijke situaties</a:t>
            </a:r>
          </a:p>
          <a:p>
            <a:r>
              <a:rPr lang="nl-NL" dirty="0"/>
              <a:t>Criteria voor evalueren van situaties</a:t>
            </a:r>
          </a:p>
          <a:p>
            <a:r>
              <a:rPr lang="nl-NL" dirty="0"/>
              <a:t>Selecteren van kritieke manoeuvres</a:t>
            </a:r>
          </a:p>
          <a:p>
            <a:r>
              <a:rPr lang="nl-NL" dirty="0"/>
              <a:t>Testen van manoeuvres en tool</a:t>
            </a:r>
          </a:p>
          <a:p>
            <a:r>
              <a:rPr lang="nl-NL" dirty="0"/>
              <a:t>Evalueren van resultaten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82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C5092-51F9-4CD5-ABCF-0C942AF4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Inzicht krijgen in beslis proces voor mogelijke situaties</a:t>
            </a:r>
            <a:endParaRPr lang="en-GB" sz="36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D0CDC0-9D9F-4609-A4B2-109CAE4D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9" y="1644155"/>
            <a:ext cx="6172183" cy="48418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C11F934-BFE3-4307-A270-04E8502CB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68" y="1301807"/>
            <a:ext cx="1360343" cy="13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8C953-DD61-468D-9CF2-A6A485C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Selecteren van kritieke manoeuvres</a:t>
            </a:r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4C5DD72-9D73-48F6-BBEF-060E1BF3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62" y="1905352"/>
            <a:ext cx="5249260" cy="34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7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BD052-2868-4B37-9366-A8FEFD9A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Criteria voor evalueren van situaties</a:t>
            </a:r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F3A7479-1D78-494D-9ADE-EBE23C83E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Closest</a:t>
            </a:r>
            <a:r>
              <a:rPr lang="nl-NL" dirty="0"/>
              <a:t> point of approach (CPA)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AEFB18B-97FA-4BD5-8BB4-5079B300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Passing </a:t>
            </a:r>
            <a:r>
              <a:rPr lang="nl-NL" dirty="0" err="1"/>
              <a:t>distance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E815D5-9986-48D4-8BDC-FDCCADC27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81" y="2666804"/>
            <a:ext cx="4572638" cy="280074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C29F157-F07F-4A9F-B513-4FED31EA1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3" y="3090694"/>
            <a:ext cx="486795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9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0D5F6-1927-41F2-817F-DC7FCCE0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Evasive</a:t>
            </a:r>
            <a:r>
              <a:rPr lang="nl-NL" dirty="0"/>
              <a:t> manoeuvre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76ECCC-5CF8-429D-B130-A19866B8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53" y="1815427"/>
            <a:ext cx="4380293" cy="42444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178BB70-4B4F-44DF-B0AA-6E96335BE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34" y="1815427"/>
            <a:ext cx="4369841" cy="4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AE5E2-3C17-4F9E-9E1F-CC72CF23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Passing </a:t>
            </a:r>
            <a:r>
              <a:rPr lang="nl-NL" dirty="0" err="1"/>
              <a:t>distance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56D846-6886-4A9C-8B7B-5BBB67B09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70" y="1531965"/>
            <a:ext cx="6044057" cy="45220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36CAD4-D5E0-445E-ADC8-8308EFB34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0" y="4695825"/>
            <a:ext cx="2688000" cy="2016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9B43DFA-B462-40AB-B69E-D9B657A31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0" y="2497585"/>
            <a:ext cx="2688000" cy="2016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C9F2157-1384-474A-A507-339E7627B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0" y="299344"/>
            <a:ext cx="2688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1B0C-6226-4070-9A20-2FB0EBB6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Closest</a:t>
            </a:r>
            <a:r>
              <a:rPr lang="nl-NL" dirty="0"/>
              <a:t> point of approach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249B38-ADEE-4164-85A4-478C64486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7" y="1994013"/>
            <a:ext cx="5039999" cy="3780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A58E76D-6314-4EC9-9EFC-1CBD59E6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90" y="1994013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F5DF8-DC76-48C7-85B6-7C1FE0EE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example</a:t>
            </a:r>
            <a:endParaRPr lang="en-GB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B61BEC0-C050-4F50-966B-2ACA245AB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68" y="1471353"/>
            <a:ext cx="5658925" cy="40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9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F5DF8-DC76-48C7-85B6-7C1FE0EE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example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F3C97FB-F13D-420F-AEC4-392566DB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68" y="1471353"/>
            <a:ext cx="5658925" cy="406405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DEDFE62F-2DA7-487B-B93F-871C9F7F51C4}"/>
              </a:ext>
            </a:extLst>
          </p:cNvPr>
          <p:cNvSpPr/>
          <p:nvPr/>
        </p:nvSpPr>
        <p:spPr>
          <a:xfrm>
            <a:off x="5163237" y="379233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70718EA-ED61-4223-9D63-7D2EA3D80143}"/>
              </a:ext>
            </a:extLst>
          </p:cNvPr>
          <p:cNvSpPr/>
          <p:nvPr/>
        </p:nvSpPr>
        <p:spPr>
          <a:xfrm>
            <a:off x="4446616" y="304358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473C9606-8E44-4C05-8118-8507B8468D9C}"/>
              </a:ext>
            </a:extLst>
          </p:cNvPr>
          <p:cNvSpPr/>
          <p:nvPr/>
        </p:nvSpPr>
        <p:spPr>
          <a:xfrm rot="18953016">
            <a:off x="4905620" y="2909718"/>
            <a:ext cx="153935" cy="10272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DBFD3DF-1254-459D-AFD7-3B146852D086}"/>
              </a:ext>
            </a:extLst>
          </p:cNvPr>
          <p:cNvSpPr txBox="1"/>
          <p:nvPr/>
        </p:nvSpPr>
        <p:spPr>
          <a:xfrm>
            <a:off x="4952218" y="3126451"/>
            <a:ext cx="9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1060m</a:t>
            </a:r>
            <a:endParaRPr lang="en-GB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C2D96CA-7246-4837-9984-E62336378750}"/>
              </a:ext>
            </a:extLst>
          </p:cNvPr>
          <p:cNvCxnSpPr/>
          <p:nvPr/>
        </p:nvCxnSpPr>
        <p:spPr>
          <a:xfrm flipH="1" flipV="1">
            <a:off x="3100646" y="1637607"/>
            <a:ext cx="2901142" cy="30258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46AA254C-39FF-41F9-8BA1-5B3B2B921980}"/>
              </a:ext>
            </a:extLst>
          </p:cNvPr>
          <p:cNvCxnSpPr>
            <a:cxnSpLocks/>
          </p:cNvCxnSpPr>
          <p:nvPr/>
        </p:nvCxnSpPr>
        <p:spPr>
          <a:xfrm flipH="1">
            <a:off x="3059082" y="1637607"/>
            <a:ext cx="2959332" cy="2984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33C7D97-36B4-4E98-8A39-0AEB5A0212BE}"/>
              </a:ext>
            </a:extLst>
          </p:cNvPr>
          <p:cNvCxnSpPr>
            <a:cxnSpLocks/>
          </p:cNvCxnSpPr>
          <p:nvPr/>
        </p:nvCxnSpPr>
        <p:spPr>
          <a:xfrm flipV="1">
            <a:off x="3931919" y="1562793"/>
            <a:ext cx="3749040" cy="3574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5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9E1B5-1DEF-45B6-B100-2E58EEBC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Thesis goals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A9BA5-7C99-4754-B81F-3CFF99D9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Make a </a:t>
            </a:r>
            <a:r>
              <a:rPr lang="nl-NL" dirty="0" err="1"/>
              <a:t>combinition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domains</a:t>
            </a:r>
            <a:r>
              <a:rPr lang="nl-NL" dirty="0"/>
              <a:t> of “Human computer </a:t>
            </a:r>
            <a:r>
              <a:rPr lang="nl-NL" dirty="0" err="1"/>
              <a:t>interaction</a:t>
            </a:r>
            <a:r>
              <a:rPr lang="nl-NL" dirty="0"/>
              <a:t>” en “</a:t>
            </a:r>
            <a:r>
              <a:rPr lang="nl-NL" dirty="0" err="1"/>
              <a:t>Ship</a:t>
            </a:r>
            <a:r>
              <a:rPr lang="nl-NL" dirty="0"/>
              <a:t> design”</a:t>
            </a:r>
          </a:p>
          <a:p>
            <a:endParaRPr lang="nl-NL" dirty="0"/>
          </a:p>
          <a:p>
            <a:r>
              <a:rPr lang="nl-NL" dirty="0"/>
              <a:t>Research a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explored</a:t>
            </a:r>
            <a:r>
              <a:rPr lang="nl-NL" dirty="0"/>
              <a:t> </a:t>
            </a:r>
            <a:r>
              <a:rPr lang="nl-NL" dirty="0" err="1"/>
              <a:t>challenge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development of </a:t>
            </a:r>
            <a:r>
              <a:rPr lang="nl-NL" dirty="0" err="1"/>
              <a:t>autonomous</a:t>
            </a:r>
            <a:r>
              <a:rPr lang="nl-NL" dirty="0"/>
              <a:t> </a:t>
            </a:r>
            <a:r>
              <a:rPr lang="nl-NL" dirty="0" err="1"/>
              <a:t>vessels</a:t>
            </a:r>
            <a:endParaRPr lang="nl-NL" dirty="0"/>
          </a:p>
          <a:p>
            <a:endParaRPr lang="nl-NL" dirty="0"/>
          </a:p>
          <a:p>
            <a:r>
              <a:rPr lang="nl-NL" dirty="0"/>
              <a:t>Ensure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industry</a:t>
            </a:r>
            <a:r>
              <a:rPr lang="nl-NL" dirty="0"/>
              <a:t> </a:t>
            </a:r>
            <a:r>
              <a:rPr lang="nl-NL" dirty="0" err="1"/>
              <a:t>projects</a:t>
            </a:r>
            <a:r>
              <a:rPr lang="nl-NL" dirty="0"/>
              <a:t>.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relevant research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communicated</a:t>
            </a:r>
            <a:r>
              <a:rPr lang="nl-NL" dirty="0"/>
              <a:t> </a:t>
            </a:r>
            <a:r>
              <a:rPr lang="nl-NL" dirty="0" err="1"/>
              <a:t>efficiently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different </a:t>
            </a:r>
            <a:r>
              <a:rPr lang="nl-NL" dirty="0" err="1"/>
              <a:t>parties</a:t>
            </a:r>
            <a:r>
              <a:rPr lang="nl-NL" dirty="0"/>
              <a:t> to combine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knowledge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685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17485-9BFB-4F5B-979F-CFFD3475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 op hoofdvraag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3A23F-3931-4E99-93F6-CF69950B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How do ship manoeuvrability characteristics influence the domain for decision making, to ensure that the chosen strategy will result in an approach distance which does not require communication?</a:t>
            </a:r>
          </a:p>
          <a:p>
            <a:endParaRPr lang="nl-NL" sz="2400" dirty="0"/>
          </a:p>
          <a:p>
            <a:r>
              <a:rPr lang="nl-NL" sz="2400" dirty="0"/>
              <a:t>Methode gemaakt waarmee manoeuvre kan worden getest. Laat relatie zien tussen manoeuvreer eigenschappen en </a:t>
            </a:r>
            <a:r>
              <a:rPr lang="nl-NL" sz="2400" dirty="0" err="1"/>
              <a:t>safety</a:t>
            </a:r>
            <a:r>
              <a:rPr lang="nl-NL" sz="2400" dirty="0"/>
              <a:t> domain</a:t>
            </a:r>
          </a:p>
          <a:p>
            <a:r>
              <a:rPr lang="nl-NL" sz="2400" dirty="0"/>
              <a:t>Neemt ook mee wat effect is van verbetering manoeuvreer eigenschappen</a:t>
            </a:r>
          </a:p>
          <a:p>
            <a:r>
              <a:rPr lang="nl-NL" sz="2400" dirty="0"/>
              <a:t>Te gebruiken voor scheepsontwerp, traffic </a:t>
            </a:r>
            <a:r>
              <a:rPr lang="nl-NL" sz="2400" dirty="0" err="1"/>
              <a:t>scheme</a:t>
            </a:r>
            <a:r>
              <a:rPr lang="nl-NL" sz="2400" dirty="0"/>
              <a:t> ontwerp en scheepsafhankelijke limieten</a:t>
            </a:r>
          </a:p>
          <a:p>
            <a:r>
              <a:rPr lang="nl-NL" sz="2400" dirty="0"/>
              <a:t>Algemeen advies kan alleen door meer situaties en manoeuvres te testen, met dezelfde methode.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805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6CFBF-A428-422A-98D1-CD33CD3AB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Part III - CS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9F093D-86A4-4045-9BE6-E250E51C4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Necessity of a protocol to enable teamwork between manned and </a:t>
            </a:r>
          </a:p>
          <a:p>
            <a:r>
              <a:rPr lang="en-GB" dirty="0"/>
              <a:t>unmanned ships</a:t>
            </a:r>
          </a:p>
        </p:txBody>
      </p:sp>
    </p:spTree>
    <p:extLst>
      <p:ext uri="{BB962C8B-B14F-4D97-AF65-F5344CB8AC3E}">
        <p14:creationId xmlns:p14="http://schemas.microsoft.com/office/powerpoint/2010/main" val="274266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EDA9D-9A4D-4CDD-8FFB-6E09F9BD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Communiceren (CS)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9AB4E6-F3B8-44D8-9B7C-4ACE988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a protocol based on existing maritime systems and communication protocols be sufficient to ensure safe navigation, while manned and unmanned vessels encounter each other?</a:t>
            </a:r>
          </a:p>
          <a:p>
            <a:endParaRPr lang="nl-NL" dirty="0"/>
          </a:p>
          <a:p>
            <a:r>
              <a:rPr lang="nl-NL" dirty="0" err="1"/>
              <a:t>Gebruike</a:t>
            </a:r>
            <a:r>
              <a:rPr lang="nl-NL" dirty="0"/>
              <a:t> </a:t>
            </a:r>
            <a:r>
              <a:rPr lang="nl-NL" dirty="0" err="1"/>
              <a:t>situated</a:t>
            </a:r>
            <a:r>
              <a:rPr lang="nl-NL" dirty="0"/>
              <a:t> </a:t>
            </a:r>
            <a:r>
              <a:rPr lang="nl-NL" dirty="0" err="1"/>
              <a:t>cognitive</a:t>
            </a:r>
            <a:r>
              <a:rPr lang="nl-NL" dirty="0"/>
              <a:t> engineering </a:t>
            </a:r>
            <a:r>
              <a:rPr lang="nl-NL" dirty="0" err="1"/>
              <a:t>method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19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40584-DDA8-42F0-B722-D0682AE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 (CS)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A48C3-D772-4A5A-8B4D-102DE8098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Beschrijven van probleem, hoe mensen hierin handelen en welke technologie hier aan kan bijdragen</a:t>
            </a:r>
          </a:p>
          <a:p>
            <a:r>
              <a:rPr lang="nl-NL" dirty="0"/>
              <a:t>Ontwerp maken voor oplossing</a:t>
            </a:r>
          </a:p>
          <a:p>
            <a:r>
              <a:rPr lang="nl-NL" dirty="0"/>
              <a:t>Evalueren van oplossing met behulp van gebruikers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34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2D59-BDE8-434E-8859-AF55E42F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Foundation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32FE05-CB1E-430A-8A54-522F95E0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Probleem is dat huidige systemen niet zijn gemaakt om te automatiseren</a:t>
            </a:r>
          </a:p>
          <a:p>
            <a:r>
              <a:rPr lang="nl-NL" dirty="0"/>
              <a:t>Relevante stakeholders zijn:</a:t>
            </a:r>
          </a:p>
          <a:p>
            <a:pPr lvl="1"/>
            <a:r>
              <a:rPr lang="nl-NL" dirty="0"/>
              <a:t>Bemande schepen, onbemande schepen, omliggende schepen</a:t>
            </a:r>
          </a:p>
          <a:p>
            <a:r>
              <a:rPr lang="nl-NL" dirty="0"/>
              <a:t>Doel is zorgen voor betrouwbare uitwisseling van informatie</a:t>
            </a:r>
          </a:p>
          <a:p>
            <a:r>
              <a:rPr lang="nl-NL" dirty="0"/>
              <a:t>Information </a:t>
            </a:r>
            <a:r>
              <a:rPr lang="nl-NL" dirty="0" err="1"/>
              <a:t>overload</a:t>
            </a:r>
            <a:r>
              <a:rPr lang="nl-NL" dirty="0"/>
              <a:t>, </a:t>
            </a:r>
            <a:r>
              <a:rPr lang="nl-NL" dirty="0" err="1"/>
              <a:t>situation</a:t>
            </a:r>
            <a:r>
              <a:rPr lang="nl-NL" dirty="0"/>
              <a:t> awareness, vertrouwen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4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2A37D-E8F4-4865-9EC6-866A34D8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specification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432CC8D-9530-444C-B604-33C9A032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23" y="1937831"/>
            <a:ext cx="6313108" cy="31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257-A73F-44FB-BFE3-848C0F6E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F5F843-5D01-4C33-B49A-973F9715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nl-NL" dirty="0"/>
              <a:t>Status</a:t>
            </a:r>
          </a:p>
          <a:p>
            <a:pPr lvl="1"/>
            <a:r>
              <a:rPr lang="nl-NL" dirty="0" err="1"/>
              <a:t>Listening</a:t>
            </a:r>
            <a:endParaRPr lang="nl-NL" dirty="0"/>
          </a:p>
          <a:p>
            <a:pPr lvl="1"/>
            <a:r>
              <a:rPr lang="nl-NL" dirty="0" err="1"/>
              <a:t>Waiting</a:t>
            </a:r>
            <a:endParaRPr lang="nl-NL" dirty="0"/>
          </a:p>
          <a:p>
            <a:pPr lvl="1"/>
            <a:r>
              <a:rPr lang="nl-NL" dirty="0" err="1"/>
              <a:t>Negotiating</a:t>
            </a:r>
            <a:endParaRPr lang="nl-NL" dirty="0"/>
          </a:p>
          <a:p>
            <a:pPr lvl="1"/>
            <a:r>
              <a:rPr lang="nl-NL" dirty="0"/>
              <a:t>Messaging</a:t>
            </a:r>
          </a:p>
          <a:p>
            <a:pPr lvl="1"/>
            <a:r>
              <a:rPr lang="nl-NL" dirty="0"/>
              <a:t>Updating</a:t>
            </a:r>
          </a:p>
          <a:p>
            <a:pPr lvl="1"/>
            <a:r>
              <a:rPr lang="nl-NL" dirty="0" err="1"/>
              <a:t>Unaviable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Types of </a:t>
            </a:r>
            <a:r>
              <a:rPr lang="nl-NL" dirty="0" err="1"/>
              <a:t>messages</a:t>
            </a:r>
            <a:endParaRPr lang="nl-NL" dirty="0"/>
          </a:p>
          <a:p>
            <a:pPr lvl="1"/>
            <a:r>
              <a:rPr lang="nl-NL" dirty="0"/>
              <a:t>Call</a:t>
            </a:r>
          </a:p>
          <a:p>
            <a:pPr lvl="1"/>
            <a:r>
              <a:rPr lang="nl-NL" dirty="0" err="1"/>
              <a:t>Acknowledge</a:t>
            </a:r>
            <a:endParaRPr lang="nl-NL" dirty="0"/>
          </a:p>
          <a:p>
            <a:pPr lvl="1"/>
            <a:r>
              <a:rPr lang="nl-NL" dirty="0"/>
              <a:t>Message</a:t>
            </a:r>
          </a:p>
          <a:p>
            <a:pPr lvl="1"/>
            <a:r>
              <a:rPr lang="nl-NL" dirty="0"/>
              <a:t>Response</a:t>
            </a:r>
          </a:p>
          <a:p>
            <a:pPr lvl="1"/>
            <a:r>
              <a:rPr lang="nl-NL" dirty="0"/>
              <a:t>Close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Speech acts</a:t>
            </a:r>
          </a:p>
          <a:p>
            <a:pPr lvl="1"/>
            <a:r>
              <a:rPr lang="nl-NL" dirty="0" err="1"/>
              <a:t>Advice</a:t>
            </a:r>
            <a:endParaRPr lang="nl-NL" dirty="0"/>
          </a:p>
          <a:p>
            <a:pPr lvl="1"/>
            <a:r>
              <a:rPr lang="nl-NL" dirty="0"/>
              <a:t>Information</a:t>
            </a:r>
          </a:p>
          <a:p>
            <a:pPr lvl="1"/>
            <a:r>
              <a:rPr lang="nl-NL" dirty="0" err="1"/>
              <a:t>Warning</a:t>
            </a:r>
            <a:endParaRPr lang="nl-NL" dirty="0"/>
          </a:p>
          <a:p>
            <a:pPr lvl="1"/>
            <a:r>
              <a:rPr lang="nl-NL" dirty="0" err="1"/>
              <a:t>Intention</a:t>
            </a:r>
            <a:endParaRPr lang="nl-NL" dirty="0"/>
          </a:p>
          <a:p>
            <a:pPr lvl="1"/>
            <a:r>
              <a:rPr lang="nl-NL" dirty="0"/>
              <a:t>Question</a:t>
            </a:r>
          </a:p>
          <a:p>
            <a:pPr lvl="1"/>
            <a:r>
              <a:rPr lang="nl-NL" dirty="0" err="1"/>
              <a:t>Instruction</a:t>
            </a:r>
            <a:endParaRPr lang="nl-NL" dirty="0"/>
          </a:p>
          <a:p>
            <a:pPr lvl="1"/>
            <a:r>
              <a:rPr lang="nl-NL" dirty="0" err="1"/>
              <a:t>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82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D6936-1154-442C-BF71-4F698621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719D43-9A4C-4B57-A6B5-D231C1C5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Interviews met stuurmannen en kapiteins</a:t>
            </a:r>
          </a:p>
          <a:p>
            <a:r>
              <a:rPr lang="nl-NL" dirty="0"/>
              <a:t>Verschillende achtergronden</a:t>
            </a:r>
          </a:p>
          <a:p>
            <a:r>
              <a:rPr lang="nl-NL" dirty="0"/>
              <a:t>2 situaties simuleren</a:t>
            </a:r>
          </a:p>
          <a:p>
            <a:pPr lvl="1"/>
            <a:r>
              <a:rPr lang="nl-NL" dirty="0"/>
              <a:t>Met en zonder gebruik van protocol</a:t>
            </a:r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2F70A4C-922F-464F-A113-080FFE4B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91" y="555117"/>
            <a:ext cx="4515935" cy="257046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704AE34-92B1-4ADF-920A-3397AD96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15" y="3319463"/>
            <a:ext cx="4472495" cy="15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FF2C3-F16F-4D5C-9FD1-BDF8D702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97383" cy="1325563"/>
          </a:xfrm>
        </p:spPr>
        <p:txBody>
          <a:bodyPr/>
          <a:lstStyle/>
          <a:p>
            <a:pPr algn="ctr"/>
            <a:r>
              <a:rPr lang="nl-NL" dirty="0"/>
              <a:t>Situaties</a:t>
            </a:r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4A28E4-782A-4EFF-95C0-ED7343AF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00015"/>
            <a:ext cx="5157787" cy="823912"/>
          </a:xfrm>
        </p:spPr>
        <p:txBody>
          <a:bodyPr/>
          <a:lstStyle/>
          <a:p>
            <a:r>
              <a:rPr lang="nl-NL" dirty="0"/>
              <a:t>Noordzee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F06F85A-0FAB-4AFE-94ED-E498D0FE3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00015"/>
            <a:ext cx="5183188" cy="823912"/>
          </a:xfrm>
        </p:spPr>
        <p:txBody>
          <a:bodyPr/>
          <a:lstStyle/>
          <a:p>
            <a:r>
              <a:rPr lang="nl-NL" dirty="0"/>
              <a:t>Maasgeul</a:t>
            </a:r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72DEDAA-721D-457F-9C4B-3AD9C393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86" y="1655425"/>
            <a:ext cx="3837190" cy="2520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93A0E78-8D44-49EF-AD2E-B623BD168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10" y="1630487"/>
            <a:ext cx="3837189" cy="252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FE6586D-8D5D-4433-9025-B2172588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66" y="4307724"/>
            <a:ext cx="4506278" cy="198167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621367E-F7AE-4EA8-A26C-8A33CF21B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68" y="4225463"/>
            <a:ext cx="4433888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4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79F76FE-BFE3-4DD1-A444-840FD731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Evaluatie situaties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68DD77A-93E4-45A1-A118-720CEC0F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07832"/>
            <a:ext cx="5157787" cy="823912"/>
          </a:xfrm>
        </p:spPr>
        <p:txBody>
          <a:bodyPr/>
          <a:lstStyle/>
          <a:p>
            <a:r>
              <a:rPr lang="nl-NL" dirty="0"/>
              <a:t>Noordzee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B0103F0-571E-45B6-9AC8-B0DD92179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55" y="1888894"/>
            <a:ext cx="5474118" cy="3960000"/>
          </a:xfr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691FB3D-8A44-4774-AEE5-0805F10B7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7832"/>
            <a:ext cx="5183188" cy="823912"/>
          </a:xfrm>
        </p:spPr>
        <p:txBody>
          <a:bodyPr/>
          <a:lstStyle/>
          <a:p>
            <a:r>
              <a:rPr lang="nl-NL" dirty="0"/>
              <a:t>Maasgeul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6FFAA79-7AFC-4492-B09D-B49F285D7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3" y="1912440"/>
            <a:ext cx="5474118" cy="3960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33D9C55-5FFF-42C9-9E90-FAF6FEE45EB6}"/>
              </a:ext>
            </a:extLst>
          </p:cNvPr>
          <p:cNvSpPr txBox="1"/>
          <p:nvPr/>
        </p:nvSpPr>
        <p:spPr>
          <a:xfrm>
            <a:off x="4505498" y="6209607"/>
            <a:ext cx="392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Protocol </a:t>
            </a:r>
            <a:r>
              <a:rPr lang="nl-NL" dirty="0" err="1"/>
              <a:t>vs</a:t>
            </a:r>
            <a:r>
              <a:rPr lang="nl-NL" dirty="0"/>
              <a:t> no-</a:t>
            </a:r>
            <a:r>
              <a:rPr lang="nl-NL" dirty="0" err="1"/>
              <a:t>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1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5D412-838F-4194-888C-B07D40C0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challenges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D6D3C7-BBEB-4DB4-87D9-BB9AA3B8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/>
              <a:t>Problem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communication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manned</a:t>
            </a:r>
            <a:r>
              <a:rPr lang="nl-NL" sz="2400" dirty="0"/>
              <a:t> and </a:t>
            </a:r>
            <a:r>
              <a:rPr lang="nl-NL" sz="2400" dirty="0" err="1"/>
              <a:t>unmanned</a:t>
            </a:r>
            <a:r>
              <a:rPr lang="nl-NL" sz="2400" dirty="0"/>
              <a:t> </a:t>
            </a:r>
            <a:r>
              <a:rPr lang="nl-NL" sz="2400" dirty="0" err="1"/>
              <a:t>vessels</a:t>
            </a:r>
            <a:endParaRPr lang="nl-NL" sz="2400" dirty="0"/>
          </a:p>
          <a:p>
            <a:pPr lvl="1"/>
            <a:r>
              <a:rPr lang="nl-NL" sz="2000" dirty="0" err="1"/>
              <a:t>Two</a:t>
            </a:r>
            <a:r>
              <a:rPr lang="nl-NL" sz="2000" dirty="0"/>
              <a:t> </a:t>
            </a:r>
            <a:r>
              <a:rPr lang="nl-NL" sz="2000" dirty="0" err="1"/>
              <a:t>solutions</a:t>
            </a:r>
            <a:endParaRPr lang="nl-NL" sz="2000" dirty="0"/>
          </a:p>
          <a:p>
            <a:pPr lvl="1"/>
            <a:endParaRPr lang="nl-NL" sz="2000" dirty="0"/>
          </a:p>
          <a:p>
            <a:r>
              <a:rPr lang="nl-NL" sz="2400" dirty="0"/>
              <a:t>Maritime Technology: </a:t>
            </a:r>
            <a:r>
              <a:rPr lang="nl-NL" sz="2400" dirty="0" err="1"/>
              <a:t>Avoid</a:t>
            </a:r>
            <a:r>
              <a:rPr lang="nl-NL" sz="2400" dirty="0"/>
              <a:t> </a:t>
            </a:r>
            <a:r>
              <a:rPr lang="nl-NL" sz="2400" dirty="0" err="1"/>
              <a:t>communication</a:t>
            </a:r>
            <a:r>
              <a:rPr lang="nl-NL" sz="2400" dirty="0"/>
              <a:t>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keeping</a:t>
            </a:r>
            <a:r>
              <a:rPr lang="nl-NL" sz="2400" dirty="0"/>
              <a:t> a </a:t>
            </a:r>
            <a:r>
              <a:rPr lang="nl-NL" sz="2400" dirty="0" err="1"/>
              <a:t>distance</a:t>
            </a:r>
            <a:endParaRPr lang="nl-NL" sz="2400" dirty="0"/>
          </a:p>
          <a:p>
            <a:r>
              <a:rPr lang="nl-NL" sz="2400" dirty="0"/>
              <a:t>Computer </a:t>
            </a:r>
            <a:r>
              <a:rPr lang="nl-NL" sz="2400" dirty="0" err="1"/>
              <a:t>science</a:t>
            </a:r>
            <a:r>
              <a:rPr lang="nl-NL" sz="2400" dirty="0"/>
              <a:t>: Ensure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unmanned</a:t>
            </a:r>
            <a:r>
              <a:rPr lang="nl-NL" sz="2400" dirty="0"/>
              <a:t> </a:t>
            </a:r>
            <a:r>
              <a:rPr lang="nl-NL" sz="2400" dirty="0" err="1"/>
              <a:t>ships</a:t>
            </a:r>
            <a:r>
              <a:rPr lang="nl-NL" sz="2400" dirty="0"/>
              <a:t> are </a:t>
            </a:r>
            <a:r>
              <a:rPr lang="nl-NL" sz="2400" dirty="0" err="1"/>
              <a:t>able</a:t>
            </a:r>
            <a:r>
              <a:rPr lang="nl-NL" sz="2400" dirty="0"/>
              <a:t> to </a:t>
            </a:r>
            <a:r>
              <a:rPr lang="nl-NL" sz="2400" dirty="0" err="1"/>
              <a:t>communicate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6233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0B5D9-77A8-4D67-8E9D-758E220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op protocol</a:t>
            </a:r>
            <a:endParaRPr lang="en-GB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BC45D81-949C-41B8-AFBE-8FD1487D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Start of every message has the purpose to get attention, by calling specific vessel: &lt;name other vessel&gt;, &lt;name other vessel&gt;. This is &lt;name own vessel&gt;.</a:t>
            </a:r>
          </a:p>
          <a:p>
            <a:r>
              <a:rPr lang="en-GB" sz="2000" dirty="0"/>
              <a:t>Common practice is to use the words as defined by SMCP (alter course, instead of change course). The sentences are often not used as described by SMCP.</a:t>
            </a:r>
          </a:p>
          <a:p>
            <a:r>
              <a:rPr lang="en-GB" sz="2000" dirty="0"/>
              <a:t>Marker words are not used.</a:t>
            </a:r>
          </a:p>
          <a:p>
            <a:r>
              <a:rPr lang="en-GB" sz="2000" dirty="0"/>
              <a:t>When responding, the previous message is repeated.</a:t>
            </a:r>
          </a:p>
          <a:p>
            <a:r>
              <a:rPr lang="en-GB" sz="2000" dirty="0"/>
              <a:t>Message is ended with over, conversation with over and out.</a:t>
            </a:r>
          </a:p>
          <a:p>
            <a:r>
              <a:rPr lang="nl-NL" sz="2000" dirty="0"/>
              <a:t>P</a:t>
            </a:r>
            <a:r>
              <a:rPr lang="en-GB" sz="2000" dirty="0" err="1"/>
              <a:t>roblem</a:t>
            </a:r>
            <a:r>
              <a:rPr lang="en-GB" sz="2000" dirty="0"/>
              <a:t> with non-western accents(?)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F5D9445-7568-4C6C-96AF-5D69EFBC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86" y="4476750"/>
            <a:ext cx="6510852" cy="19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6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95AB3-2EE9-4C36-BC90-84CD3EDC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Conclusies experiment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28C710-FEB7-49D5-AFBE-A67003C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Performance</a:t>
            </a:r>
          </a:p>
          <a:p>
            <a:pPr lvl="1"/>
            <a:r>
              <a:rPr lang="nl-NL" sz="2000" dirty="0" err="1"/>
              <a:t>With</a:t>
            </a:r>
            <a:r>
              <a:rPr lang="nl-NL" sz="2000" dirty="0"/>
              <a:t> protocol </a:t>
            </a:r>
            <a:r>
              <a:rPr lang="nl-NL" sz="2000" dirty="0" err="1"/>
              <a:t>they</a:t>
            </a:r>
            <a:r>
              <a:rPr lang="nl-NL" sz="2000" dirty="0"/>
              <a:t> </a:t>
            </a:r>
            <a:r>
              <a:rPr lang="nl-NL" sz="2000" dirty="0" err="1"/>
              <a:t>were</a:t>
            </a:r>
            <a:r>
              <a:rPr lang="nl-NL" sz="2000" dirty="0"/>
              <a:t> </a:t>
            </a:r>
            <a:r>
              <a:rPr lang="nl-NL" sz="2000" dirty="0" err="1"/>
              <a:t>able</a:t>
            </a:r>
            <a:r>
              <a:rPr lang="nl-NL" sz="2000" dirty="0"/>
              <a:t> to make </a:t>
            </a:r>
            <a:r>
              <a:rPr lang="nl-NL" sz="2000" dirty="0" err="1"/>
              <a:t>decision</a:t>
            </a:r>
            <a:r>
              <a:rPr lang="nl-NL" sz="2000" dirty="0"/>
              <a:t> </a:t>
            </a:r>
            <a:r>
              <a:rPr lang="nl-NL" sz="2000" dirty="0" err="1"/>
              <a:t>earlier</a:t>
            </a:r>
            <a:r>
              <a:rPr lang="nl-NL" sz="2000" dirty="0"/>
              <a:t>, </a:t>
            </a:r>
            <a:r>
              <a:rPr lang="nl-NL" sz="2000" dirty="0" err="1"/>
              <a:t>resulting</a:t>
            </a:r>
            <a:r>
              <a:rPr lang="nl-NL" sz="2000" dirty="0"/>
              <a:t> in more control</a:t>
            </a:r>
          </a:p>
          <a:p>
            <a:pPr lvl="1"/>
            <a:r>
              <a:rPr lang="nl-NL" sz="2000" dirty="0" err="1"/>
              <a:t>They</a:t>
            </a:r>
            <a:r>
              <a:rPr lang="nl-NL" sz="2000" dirty="0"/>
              <a:t> </a:t>
            </a:r>
            <a:r>
              <a:rPr lang="nl-NL" sz="2000" dirty="0" err="1"/>
              <a:t>used</a:t>
            </a:r>
            <a:r>
              <a:rPr lang="nl-NL" sz="2000" dirty="0"/>
              <a:t> </a:t>
            </a:r>
            <a:r>
              <a:rPr lang="nl-NL" sz="2000" dirty="0" err="1"/>
              <a:t>words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SMCP, </a:t>
            </a:r>
            <a:r>
              <a:rPr lang="nl-NL" sz="2000" dirty="0" err="1"/>
              <a:t>not</a:t>
            </a:r>
            <a:r>
              <a:rPr lang="nl-NL" sz="2000" dirty="0"/>
              <a:t> exact </a:t>
            </a:r>
            <a:r>
              <a:rPr lang="nl-NL" sz="2000" dirty="0" err="1"/>
              <a:t>sentences</a:t>
            </a:r>
            <a:r>
              <a:rPr lang="nl-NL" sz="2000" dirty="0"/>
              <a:t>, </a:t>
            </a:r>
            <a:r>
              <a:rPr lang="nl-NL" sz="2000" dirty="0" err="1"/>
              <a:t>did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markerwords</a:t>
            </a:r>
            <a:endParaRPr lang="nl-NL" sz="2000" dirty="0"/>
          </a:p>
          <a:p>
            <a:r>
              <a:rPr lang="nl-NL" sz="2400" dirty="0"/>
              <a:t>Trust</a:t>
            </a:r>
          </a:p>
          <a:p>
            <a:pPr lvl="1"/>
            <a:r>
              <a:rPr lang="nl-NL" sz="2000" dirty="0" err="1"/>
              <a:t>Worried</a:t>
            </a:r>
            <a:r>
              <a:rPr lang="nl-NL" sz="2000" dirty="0"/>
              <a:t> </a:t>
            </a: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voice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non-western </a:t>
            </a:r>
            <a:r>
              <a:rPr lang="nl-NL" sz="2000" dirty="0" err="1"/>
              <a:t>accents</a:t>
            </a:r>
            <a:endParaRPr lang="nl-NL" sz="2000" dirty="0"/>
          </a:p>
          <a:p>
            <a:pPr lvl="1"/>
            <a:r>
              <a:rPr lang="nl-NL" sz="2000" dirty="0"/>
              <a:t>Protocol </a:t>
            </a:r>
            <a:r>
              <a:rPr lang="nl-NL" sz="2000" dirty="0" err="1"/>
              <a:t>works</a:t>
            </a:r>
            <a:r>
              <a:rPr lang="nl-NL" sz="2000" dirty="0"/>
              <a:t> well over radio</a:t>
            </a:r>
          </a:p>
          <a:p>
            <a:r>
              <a:rPr lang="nl-NL" sz="2400" dirty="0" err="1"/>
              <a:t>Situation</a:t>
            </a:r>
            <a:r>
              <a:rPr lang="nl-NL" sz="2400" dirty="0"/>
              <a:t> awareness</a:t>
            </a:r>
          </a:p>
          <a:p>
            <a:pPr lvl="1"/>
            <a:r>
              <a:rPr lang="nl-NL" sz="2000" dirty="0"/>
              <a:t>Protocol has small effect on free </a:t>
            </a:r>
            <a:r>
              <a:rPr lang="nl-NL" sz="2000" dirty="0" err="1"/>
              <a:t>cognitive</a:t>
            </a:r>
            <a:r>
              <a:rPr lang="nl-NL" sz="2000" dirty="0"/>
              <a:t> </a:t>
            </a:r>
            <a:r>
              <a:rPr lang="nl-NL" sz="2000" dirty="0" err="1"/>
              <a:t>space</a:t>
            </a:r>
            <a:endParaRPr lang="nl-NL" sz="2000" dirty="0"/>
          </a:p>
          <a:p>
            <a:r>
              <a:rPr lang="nl-NL" sz="2400" dirty="0" err="1"/>
              <a:t>Satisfaction</a:t>
            </a:r>
            <a:endParaRPr lang="en-GB" sz="2400" dirty="0"/>
          </a:p>
          <a:p>
            <a:pPr lvl="1"/>
            <a:r>
              <a:rPr lang="nl-NL" sz="2000" dirty="0"/>
              <a:t>SMCP is </a:t>
            </a:r>
            <a:r>
              <a:rPr lang="nl-NL" sz="2000" dirty="0" err="1"/>
              <a:t>idiot</a:t>
            </a:r>
            <a:r>
              <a:rPr lang="nl-NL" sz="2000" dirty="0"/>
              <a:t> </a:t>
            </a:r>
            <a:r>
              <a:rPr lang="nl-NL" sz="2000" dirty="0" err="1"/>
              <a:t>proof</a:t>
            </a:r>
            <a:r>
              <a:rPr lang="nl-NL" sz="2000" dirty="0"/>
              <a:t>,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much</a:t>
            </a:r>
            <a:r>
              <a:rPr lang="nl-NL" sz="2000" dirty="0"/>
              <a:t> changes are </a:t>
            </a:r>
            <a:r>
              <a:rPr lang="nl-NL" sz="2000" dirty="0" err="1"/>
              <a:t>needed</a:t>
            </a:r>
            <a:r>
              <a:rPr lang="nl-NL" sz="2000" dirty="0"/>
              <a:t> to </a:t>
            </a:r>
            <a:r>
              <a:rPr lang="nl-NL" sz="2000" dirty="0" err="1"/>
              <a:t>current</a:t>
            </a:r>
            <a:r>
              <a:rPr lang="nl-NL" sz="2000" dirty="0"/>
              <a:t> way of </a:t>
            </a:r>
            <a:r>
              <a:rPr lang="nl-NL" sz="2000" dirty="0" err="1"/>
              <a:t>working</a:t>
            </a:r>
            <a:r>
              <a:rPr lang="nl-NL" sz="2000" dirty="0"/>
              <a:t>, </a:t>
            </a:r>
            <a:r>
              <a:rPr lang="nl-NL" sz="2000" dirty="0" err="1"/>
              <a:t>therefore</a:t>
            </a:r>
            <a:r>
              <a:rPr lang="nl-NL" sz="2000" dirty="0"/>
              <a:t> </a:t>
            </a:r>
            <a:r>
              <a:rPr lang="nl-NL" sz="2000" dirty="0" err="1"/>
              <a:t>they</a:t>
            </a:r>
            <a:r>
              <a:rPr lang="nl-NL" sz="2000" dirty="0"/>
              <a:t> </a:t>
            </a:r>
            <a:r>
              <a:rPr lang="nl-NL" sz="2000" dirty="0" err="1"/>
              <a:t>liked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2479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8650-D7EB-46E9-B4F4-FBB76950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 op hoofdvraag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A75E07-50F2-4364-88B2-0C49CA54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Will a protocol based on existing maritime systems and communication protocols be sufficient to ensure safe navigation, while manned and unmanned vessels encounter each other?</a:t>
            </a:r>
          </a:p>
          <a:p>
            <a:endParaRPr lang="nl-NL" sz="2400" dirty="0"/>
          </a:p>
          <a:p>
            <a:r>
              <a:rPr lang="nl-NL" sz="2400" dirty="0"/>
              <a:t>SMCP as </a:t>
            </a:r>
            <a:r>
              <a:rPr lang="nl-NL" sz="2400" dirty="0" err="1"/>
              <a:t>core</a:t>
            </a:r>
            <a:r>
              <a:rPr lang="nl-NL" sz="2400" dirty="0"/>
              <a:t> of protocol</a:t>
            </a:r>
          </a:p>
          <a:p>
            <a:r>
              <a:rPr lang="nl-NL" sz="2400" dirty="0"/>
              <a:t>Make </a:t>
            </a:r>
            <a:r>
              <a:rPr lang="nl-NL" sz="2400" dirty="0" err="1"/>
              <a:t>natural</a:t>
            </a:r>
            <a:r>
              <a:rPr lang="nl-NL" sz="2400" dirty="0"/>
              <a:t> </a:t>
            </a:r>
            <a:r>
              <a:rPr lang="nl-NL" sz="2400" dirty="0" err="1"/>
              <a:t>language</a:t>
            </a:r>
            <a:r>
              <a:rPr lang="nl-NL" sz="2400" dirty="0"/>
              <a:t> </a:t>
            </a:r>
            <a:r>
              <a:rPr lang="nl-NL" sz="2400" dirty="0" err="1"/>
              <a:t>variations</a:t>
            </a:r>
            <a:r>
              <a:rPr lang="nl-NL" sz="2400" dirty="0"/>
              <a:t>, as SMCP is </a:t>
            </a:r>
            <a:r>
              <a:rPr lang="nl-NL" sz="2400" dirty="0" err="1"/>
              <a:t>too</a:t>
            </a:r>
            <a:r>
              <a:rPr lang="nl-NL" sz="2400" dirty="0"/>
              <a:t> complete</a:t>
            </a:r>
          </a:p>
          <a:p>
            <a:r>
              <a:rPr lang="nl-NL" sz="2400" dirty="0" err="1"/>
              <a:t>Situated</a:t>
            </a:r>
            <a:r>
              <a:rPr lang="nl-NL" sz="2400" dirty="0"/>
              <a:t> </a:t>
            </a:r>
            <a:r>
              <a:rPr lang="nl-NL" sz="2400" dirty="0" err="1"/>
              <a:t>cognitive</a:t>
            </a:r>
            <a:r>
              <a:rPr lang="nl-NL" sz="2400" dirty="0"/>
              <a:t> engineering </a:t>
            </a:r>
            <a:r>
              <a:rPr lang="nl-NL" sz="2400" dirty="0" err="1"/>
              <a:t>method</a:t>
            </a:r>
            <a:r>
              <a:rPr lang="nl-NL" sz="2400" dirty="0"/>
              <a:t> </a:t>
            </a:r>
            <a:r>
              <a:rPr lang="nl-NL" sz="2400" dirty="0" err="1"/>
              <a:t>works</a:t>
            </a:r>
            <a:r>
              <a:rPr lang="nl-NL" sz="2400" dirty="0"/>
              <a:t> well to make design</a:t>
            </a:r>
          </a:p>
          <a:p>
            <a:r>
              <a:rPr lang="nl-NL" sz="2400" dirty="0" err="1"/>
              <a:t>There</a:t>
            </a:r>
            <a:r>
              <a:rPr lang="nl-NL" sz="2400" dirty="0"/>
              <a:t> is </a:t>
            </a:r>
            <a:r>
              <a:rPr lang="nl-NL" sz="2400" dirty="0" err="1"/>
              <a:t>already</a:t>
            </a:r>
            <a:r>
              <a:rPr lang="nl-NL" sz="2400" dirty="0"/>
              <a:t> a trend </a:t>
            </a:r>
            <a:r>
              <a:rPr lang="nl-NL" sz="2400" dirty="0" err="1"/>
              <a:t>towards</a:t>
            </a:r>
            <a:r>
              <a:rPr lang="nl-NL" sz="2400" dirty="0"/>
              <a:t> </a:t>
            </a:r>
            <a:r>
              <a:rPr lang="nl-NL" sz="2400" dirty="0" err="1"/>
              <a:t>maritime</a:t>
            </a:r>
            <a:r>
              <a:rPr lang="nl-NL" sz="2400" dirty="0"/>
              <a:t> </a:t>
            </a:r>
            <a:r>
              <a:rPr lang="nl-NL" sz="2400" dirty="0" err="1"/>
              <a:t>english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safety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7562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6CFBF-A428-422A-98D1-CD33CD3AB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Part IV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9F093D-86A4-4045-9BE6-E250E51C4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6170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A5BC-CCFE-4046-AB30-DA54206A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behaald?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1411D7-B96D-4A09-8147-F3E341C1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Combinatie gemaakt tussen domeinen van “Human computer </a:t>
            </a:r>
            <a:r>
              <a:rPr lang="nl-NL" dirty="0" err="1"/>
              <a:t>interaction</a:t>
            </a:r>
            <a:r>
              <a:rPr lang="nl-NL" dirty="0"/>
              <a:t>” en “</a:t>
            </a:r>
            <a:r>
              <a:rPr lang="nl-NL" dirty="0" err="1"/>
              <a:t>Ship</a:t>
            </a:r>
            <a:r>
              <a:rPr lang="nl-NL" dirty="0"/>
              <a:t> design”.</a:t>
            </a:r>
            <a:endParaRPr lang="en-GB" dirty="0"/>
          </a:p>
          <a:p>
            <a:endParaRPr lang="nl-NL" dirty="0"/>
          </a:p>
          <a:p>
            <a:r>
              <a:rPr lang="nl-NL" dirty="0"/>
              <a:t>Laten zien dat er binnen lopende projecten naar communicatie moet worden gekeken, en daar ook een wetenschappelijke methode bij voorgesteld.</a:t>
            </a:r>
          </a:p>
          <a:p>
            <a:endParaRPr lang="nl-NL" dirty="0"/>
          </a:p>
          <a:p>
            <a:r>
              <a:rPr lang="nl-NL" dirty="0"/>
              <a:t>Contact gehad met heel veel partijen waardoor onderzoek rekening houdt met praktische toepassing (loodswezen, STC, Damen, Marin, RH Marine, kapiteins)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384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67284-0BEF-492F-A57C-E6F40CC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D8F5C9-A866-4587-A4BA-DD3771B3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Aanvragen examens (CS &amp; MT)</a:t>
            </a:r>
          </a:p>
          <a:p>
            <a:endParaRPr lang="nl-NL" dirty="0"/>
          </a:p>
          <a:p>
            <a:r>
              <a:rPr lang="nl-NL" dirty="0"/>
              <a:t>Concept 4 (?)</a:t>
            </a:r>
          </a:p>
          <a:p>
            <a:r>
              <a:rPr lang="nl-NL" dirty="0"/>
              <a:t>Inleveren definitief rapport</a:t>
            </a:r>
          </a:p>
          <a:p>
            <a:endParaRPr lang="nl-NL" dirty="0"/>
          </a:p>
          <a:p>
            <a:r>
              <a:rPr lang="nl-NL" dirty="0"/>
              <a:t>W.V.T.T.K.?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871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CF6B032-F92D-4BE6-947F-02947BCF57D4}"/>
              </a:ext>
            </a:extLst>
          </p:cNvPr>
          <p:cNvSpPr txBox="1"/>
          <p:nvPr/>
        </p:nvSpPr>
        <p:spPr>
          <a:xfrm>
            <a:off x="10614991" y="5814391"/>
            <a:ext cx="14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BC7A37-6578-43DC-BCF2-AD54CDBD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sz="6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Groenlicht Ingmar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E15A4C29-4251-466E-AD63-6E184838E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Manoeuvrability and communication requirements for safe operation when manned and unmanned vessels meet</a:t>
            </a:r>
          </a:p>
        </p:txBody>
      </p:sp>
    </p:spTree>
    <p:extLst>
      <p:ext uri="{BB962C8B-B14F-4D97-AF65-F5344CB8AC3E}">
        <p14:creationId xmlns:p14="http://schemas.microsoft.com/office/powerpoint/2010/main" val="8844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D90E5-6C99-4ABF-8A06-BBDE925C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56685C-4EE4-4031-A9CC-367A5C4B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3" y="1825625"/>
            <a:ext cx="11759380" cy="4467020"/>
          </a:xfrm>
        </p:spPr>
        <p:txBody>
          <a:bodyPr numCol="2">
            <a:normAutofit fontScale="92500" lnSpcReduction="10000"/>
          </a:bodyPr>
          <a:lstStyle/>
          <a:p>
            <a:r>
              <a:rPr lang="nl-NL" sz="2000" dirty="0"/>
              <a:t>Part I: </a:t>
            </a:r>
            <a:r>
              <a:rPr lang="nl-NL" sz="2000" dirty="0" err="1"/>
              <a:t>Problem</a:t>
            </a:r>
            <a:r>
              <a:rPr lang="nl-NL" sz="2000" dirty="0"/>
              <a:t> of </a:t>
            </a:r>
            <a:r>
              <a:rPr lang="nl-NL" sz="2000" dirty="0" err="1"/>
              <a:t>communication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unmanned</a:t>
            </a:r>
            <a:r>
              <a:rPr lang="nl-NL" sz="2000" dirty="0"/>
              <a:t> </a:t>
            </a:r>
            <a:r>
              <a:rPr lang="nl-NL" sz="2000" dirty="0" err="1"/>
              <a:t>vessels</a:t>
            </a:r>
            <a:endParaRPr lang="nl-NL" sz="2000" dirty="0"/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1: Steps </a:t>
            </a:r>
            <a:r>
              <a:rPr lang="nl-NL" sz="1800" dirty="0" err="1"/>
              <a:t>towards</a:t>
            </a:r>
            <a:r>
              <a:rPr lang="nl-NL" sz="1800" dirty="0"/>
              <a:t> safe </a:t>
            </a:r>
            <a:r>
              <a:rPr lang="nl-NL" sz="1800" dirty="0" err="1"/>
              <a:t>unmanned</a:t>
            </a:r>
            <a:r>
              <a:rPr lang="nl-NL" sz="1800" dirty="0"/>
              <a:t> </a:t>
            </a:r>
            <a:r>
              <a:rPr lang="nl-NL" sz="1800" dirty="0" err="1"/>
              <a:t>shipping</a:t>
            </a:r>
            <a:endParaRPr lang="nl-NL" sz="1800" dirty="0"/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2: </a:t>
            </a:r>
            <a:r>
              <a:rPr lang="nl-NL" sz="1800" dirty="0" err="1"/>
              <a:t>Decision</a:t>
            </a:r>
            <a:r>
              <a:rPr lang="nl-NL" sz="1800" dirty="0"/>
              <a:t> model </a:t>
            </a:r>
            <a:r>
              <a:rPr lang="nl-NL" sz="1800" dirty="0" err="1"/>
              <a:t>for</a:t>
            </a:r>
            <a:r>
              <a:rPr lang="nl-NL" sz="1800" dirty="0"/>
              <a:t> safe </a:t>
            </a:r>
            <a:r>
              <a:rPr lang="nl-NL" sz="1800" dirty="0" err="1"/>
              <a:t>operation</a:t>
            </a:r>
            <a:endParaRPr lang="nl-NL" sz="1800" dirty="0"/>
          </a:p>
          <a:p>
            <a:r>
              <a:rPr lang="nl-NL" sz="2000" dirty="0"/>
              <a:t>Part II</a:t>
            </a:r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3: </a:t>
            </a:r>
            <a:r>
              <a:rPr lang="nl-NL" sz="1800" dirty="0" err="1"/>
              <a:t>Decision</a:t>
            </a:r>
            <a:r>
              <a:rPr lang="nl-NL" sz="1800" dirty="0"/>
              <a:t>-making </a:t>
            </a:r>
            <a:r>
              <a:rPr lang="nl-NL" sz="1800" dirty="0" err="1"/>
              <a:t>process</a:t>
            </a:r>
            <a:endParaRPr lang="nl-NL" sz="1800" dirty="0"/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4: </a:t>
            </a:r>
            <a:r>
              <a:rPr lang="nl-NL" sz="1800" dirty="0" err="1"/>
              <a:t>Identification</a:t>
            </a:r>
            <a:r>
              <a:rPr lang="nl-NL" sz="1800" dirty="0"/>
              <a:t> of </a:t>
            </a:r>
            <a:r>
              <a:rPr lang="nl-NL" sz="1800" dirty="0" err="1"/>
              <a:t>situation</a:t>
            </a:r>
            <a:r>
              <a:rPr lang="nl-NL" sz="1800" dirty="0"/>
              <a:t> and </a:t>
            </a:r>
            <a:r>
              <a:rPr lang="nl-NL" sz="1800" dirty="0" err="1"/>
              <a:t>scenarios</a:t>
            </a:r>
            <a:endParaRPr lang="nl-NL" sz="1800" dirty="0"/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5: Definition of criteria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evaluation</a:t>
            </a:r>
            <a:r>
              <a:rPr lang="nl-NL" sz="1800" dirty="0"/>
              <a:t> of </a:t>
            </a:r>
            <a:r>
              <a:rPr lang="nl-NL" sz="1800" dirty="0" err="1"/>
              <a:t>situation</a:t>
            </a:r>
            <a:endParaRPr lang="nl-NL" sz="1800" dirty="0"/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6: Manoeuvres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validation</a:t>
            </a:r>
            <a:r>
              <a:rPr lang="nl-NL" sz="1800" dirty="0"/>
              <a:t> and </a:t>
            </a:r>
            <a:r>
              <a:rPr lang="nl-NL" sz="1800" dirty="0" err="1"/>
              <a:t>testing</a:t>
            </a:r>
            <a:endParaRPr lang="nl-NL" sz="1800" dirty="0"/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7: Evaluation of </a:t>
            </a:r>
            <a:r>
              <a:rPr lang="nl-NL" sz="1800" dirty="0" err="1"/>
              <a:t>critical</a:t>
            </a:r>
            <a:r>
              <a:rPr lang="nl-NL" sz="1800" dirty="0"/>
              <a:t> </a:t>
            </a:r>
            <a:r>
              <a:rPr lang="nl-NL" sz="1800" dirty="0" err="1"/>
              <a:t>evasive</a:t>
            </a:r>
            <a:r>
              <a:rPr lang="nl-NL" sz="1800" dirty="0"/>
              <a:t> manoeuvre</a:t>
            </a:r>
          </a:p>
          <a:p>
            <a:pPr lvl="1"/>
            <a:r>
              <a:rPr lang="nl-NL" sz="1800" dirty="0" err="1"/>
              <a:t>Ch</a:t>
            </a:r>
            <a:r>
              <a:rPr lang="nl-NL" sz="1800" dirty="0"/>
              <a:t> 8: </a:t>
            </a:r>
            <a:r>
              <a:rPr lang="nl-NL" sz="1800" dirty="0" err="1"/>
              <a:t>Conclusion</a:t>
            </a:r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nl-NL" sz="1800" dirty="0"/>
          </a:p>
          <a:p>
            <a:r>
              <a:rPr lang="nl-NL" sz="2000" dirty="0"/>
              <a:t>P</a:t>
            </a:r>
            <a:r>
              <a:rPr lang="en-GB" sz="2000" dirty="0"/>
              <a:t>art III: Necessity of a protocol to enable teamwork between manned and unmanned ships</a:t>
            </a:r>
          </a:p>
          <a:p>
            <a:pPr lvl="1"/>
            <a:r>
              <a:rPr lang="nl-NL" sz="1800" dirty="0"/>
              <a:t>C</a:t>
            </a:r>
            <a:r>
              <a:rPr lang="en-GB" sz="1800" dirty="0"/>
              <a:t>h 9: Foundation</a:t>
            </a:r>
          </a:p>
          <a:p>
            <a:pPr lvl="1"/>
            <a:r>
              <a:rPr lang="nl-NL" sz="1800" dirty="0"/>
              <a:t>C</a:t>
            </a:r>
            <a:r>
              <a:rPr lang="en-GB" sz="1800" dirty="0"/>
              <a:t>h 10: System design and specification</a:t>
            </a:r>
          </a:p>
          <a:p>
            <a:pPr lvl="1"/>
            <a:r>
              <a:rPr lang="nl-NL" sz="1800" dirty="0"/>
              <a:t>C</a:t>
            </a:r>
            <a:r>
              <a:rPr lang="en-GB" sz="1800" dirty="0"/>
              <a:t>h 11: Design evaluation</a:t>
            </a:r>
          </a:p>
          <a:p>
            <a:pPr lvl="1"/>
            <a:r>
              <a:rPr lang="nl-NL" sz="1800" dirty="0"/>
              <a:t>C</a:t>
            </a:r>
            <a:r>
              <a:rPr lang="en-GB" sz="1800" dirty="0"/>
              <a:t>h 12: Conclusion</a:t>
            </a:r>
          </a:p>
          <a:p>
            <a:r>
              <a:rPr lang="nl-NL" sz="2000" dirty="0"/>
              <a:t>P</a:t>
            </a:r>
            <a:r>
              <a:rPr lang="en-GB" sz="2000" dirty="0"/>
              <a:t>art IV: Wrap-up</a:t>
            </a:r>
          </a:p>
          <a:p>
            <a:pPr lvl="1"/>
            <a:r>
              <a:rPr lang="nl-NL" sz="1800" dirty="0"/>
              <a:t>C</a:t>
            </a:r>
            <a:r>
              <a:rPr lang="en-GB" sz="1800" dirty="0"/>
              <a:t>h 13: Final conclusion</a:t>
            </a:r>
          </a:p>
          <a:p>
            <a:pPr lvl="1"/>
            <a:r>
              <a:rPr lang="nl-NL" sz="1800" dirty="0"/>
              <a:t>C</a:t>
            </a:r>
            <a:r>
              <a:rPr lang="en-GB" sz="1800" dirty="0"/>
              <a:t>h 14: Recommendations for future research</a:t>
            </a:r>
          </a:p>
          <a:p>
            <a:r>
              <a:rPr lang="nl-NL" sz="2000" dirty="0"/>
              <a:t>P</a:t>
            </a:r>
            <a:r>
              <a:rPr lang="en-GB" sz="2000" dirty="0"/>
              <a:t>art V</a:t>
            </a:r>
          </a:p>
          <a:p>
            <a:pPr lvl="1"/>
            <a:r>
              <a:rPr lang="nl-NL" sz="1800" dirty="0"/>
              <a:t>Appendix A: </a:t>
            </a:r>
            <a:r>
              <a:rPr lang="nl-NL" sz="1800" dirty="0" err="1"/>
              <a:t>Current</a:t>
            </a:r>
            <a:r>
              <a:rPr lang="nl-NL" sz="1800" dirty="0"/>
              <a:t> systems </a:t>
            </a:r>
            <a:r>
              <a:rPr lang="nl-NL" sz="1800" dirty="0" err="1"/>
              <a:t>for</a:t>
            </a:r>
            <a:r>
              <a:rPr lang="nl-NL" sz="1800" dirty="0"/>
              <a:t> safe </a:t>
            </a:r>
            <a:r>
              <a:rPr lang="nl-NL" sz="1800" dirty="0" err="1"/>
              <a:t>navigation</a:t>
            </a:r>
            <a:endParaRPr lang="nl-NL" sz="1800" dirty="0"/>
          </a:p>
          <a:p>
            <a:pPr lvl="1"/>
            <a:r>
              <a:rPr lang="nl-NL" sz="1800" dirty="0"/>
              <a:t>Appendix B: </a:t>
            </a:r>
            <a:r>
              <a:rPr lang="nl-NL" sz="1800" dirty="0" err="1"/>
              <a:t>Simulation</a:t>
            </a:r>
            <a:r>
              <a:rPr lang="nl-NL" sz="1800" dirty="0"/>
              <a:t> environment</a:t>
            </a:r>
          </a:p>
          <a:p>
            <a:pPr lvl="1"/>
            <a:r>
              <a:rPr lang="nl-NL" sz="1800" dirty="0"/>
              <a:t>Appendix C: </a:t>
            </a:r>
            <a:r>
              <a:rPr lang="nl-NL" sz="1800" dirty="0" err="1"/>
              <a:t>Accidents</a:t>
            </a:r>
            <a:endParaRPr lang="nl-NL" sz="1800" dirty="0"/>
          </a:p>
          <a:p>
            <a:pPr lvl="1"/>
            <a:r>
              <a:rPr lang="nl-NL" sz="1800" dirty="0"/>
              <a:t>Appendix D: Extra </a:t>
            </a:r>
            <a:r>
              <a:rPr lang="nl-NL" sz="1800" dirty="0" err="1"/>
              <a:t>figures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411319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161BC-3E39-4DB9-A26C-A4F4BF3A7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Part I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888576-E265-4034-843C-EEA44A394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problem of communication for unmanned vessels</a:t>
            </a:r>
          </a:p>
          <a:p>
            <a:endParaRPr lang="nl-NL" dirty="0"/>
          </a:p>
          <a:p>
            <a:r>
              <a:rPr lang="nl-NL" i="1" dirty="0" err="1"/>
              <a:t>Describe</a:t>
            </a:r>
            <a:r>
              <a:rPr lang="nl-NL" i="1" dirty="0"/>
              <a:t> </a:t>
            </a:r>
            <a:r>
              <a:rPr lang="nl-NL" i="1" dirty="0" err="1"/>
              <a:t>why</a:t>
            </a:r>
            <a:r>
              <a:rPr lang="nl-NL" i="1" dirty="0"/>
              <a:t> </a:t>
            </a:r>
            <a:r>
              <a:rPr lang="nl-NL" i="1" dirty="0" err="1"/>
              <a:t>communication</a:t>
            </a:r>
            <a:r>
              <a:rPr lang="nl-NL" i="1" dirty="0"/>
              <a:t> is a </a:t>
            </a:r>
            <a:r>
              <a:rPr lang="nl-NL" i="1" dirty="0" err="1"/>
              <a:t>challenge</a:t>
            </a:r>
            <a:r>
              <a:rPr lang="nl-NL" i="1" dirty="0"/>
              <a:t> and </a:t>
            </a:r>
            <a:r>
              <a:rPr lang="nl-NL" i="1" dirty="0" err="1"/>
              <a:t>where</a:t>
            </a:r>
            <a:r>
              <a:rPr lang="nl-NL" i="1" dirty="0"/>
              <a:t> a solution </a:t>
            </a:r>
            <a:r>
              <a:rPr lang="nl-NL" i="1" dirty="0" err="1"/>
              <a:t>can</a:t>
            </a:r>
            <a:r>
              <a:rPr lang="nl-NL" i="1" dirty="0"/>
              <a:t> </a:t>
            </a:r>
            <a:r>
              <a:rPr lang="nl-NL" i="1" dirty="0" err="1"/>
              <a:t>be</a:t>
            </a:r>
            <a:r>
              <a:rPr lang="nl-NL" i="1" dirty="0"/>
              <a:t> found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5825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ABC9C-D680-492B-9BE6-752A66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Chapter</a:t>
            </a:r>
            <a:r>
              <a:rPr lang="nl-NL" sz="3200" dirty="0"/>
              <a:t> 2: Steps </a:t>
            </a:r>
            <a:r>
              <a:rPr lang="nl-NL" sz="3200" dirty="0" err="1"/>
              <a:t>towards</a:t>
            </a:r>
            <a:r>
              <a:rPr lang="nl-NL" sz="3200" dirty="0"/>
              <a:t> safe </a:t>
            </a:r>
            <a:r>
              <a:rPr lang="nl-NL" sz="3200" dirty="0" err="1"/>
              <a:t>unmanned</a:t>
            </a:r>
            <a:r>
              <a:rPr lang="nl-NL" sz="3200" dirty="0"/>
              <a:t> </a:t>
            </a:r>
            <a:r>
              <a:rPr lang="nl-NL" sz="3200" dirty="0" err="1"/>
              <a:t>shipping</a:t>
            </a:r>
            <a:r>
              <a:rPr lang="nl-NL" sz="3200" dirty="0"/>
              <a:t> </a:t>
            </a:r>
            <a:endParaRPr lang="en-GB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15E326-4A9D-4568-9468-2DCC2769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9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34EA1B0-A14C-4FC3-94A6-3A466FA9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6" y="153793"/>
            <a:ext cx="7981950" cy="67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6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20954-FA2A-4FB0-B69B-7FB77238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424812-45AD-47CF-8D9A-53FC6AFA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F1236-9E7F-4638-A5CC-D6BB40188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Part II - MT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E798BD-72AD-4DBE-B89F-F9DC56AB3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Impact of </a:t>
            </a:r>
            <a:r>
              <a:rPr lang="nl-NL" dirty="0" err="1"/>
              <a:t>manoeuvrability</a:t>
            </a:r>
            <a:r>
              <a:rPr lang="nl-NL" dirty="0"/>
              <a:t> on </a:t>
            </a:r>
            <a:r>
              <a:rPr lang="nl-NL" dirty="0" err="1"/>
              <a:t>decision</a:t>
            </a:r>
            <a:r>
              <a:rPr lang="nl-NL" dirty="0"/>
              <a:t> making</a:t>
            </a:r>
          </a:p>
          <a:p>
            <a:endParaRPr lang="nl-NL" dirty="0"/>
          </a:p>
          <a:p>
            <a:r>
              <a:rPr lang="nl-NL" i="1" dirty="0" err="1"/>
              <a:t>Develop</a:t>
            </a:r>
            <a:r>
              <a:rPr lang="nl-NL" i="1" dirty="0"/>
              <a:t> a </a:t>
            </a:r>
            <a:r>
              <a:rPr lang="nl-NL" i="1" dirty="0" err="1"/>
              <a:t>method</a:t>
            </a:r>
            <a:r>
              <a:rPr lang="nl-NL" i="1" dirty="0"/>
              <a:t> to test </a:t>
            </a:r>
            <a:r>
              <a:rPr lang="nl-NL" i="1" dirty="0" err="1"/>
              <a:t>if</a:t>
            </a:r>
            <a:r>
              <a:rPr lang="nl-NL" i="1" dirty="0"/>
              <a:t> </a:t>
            </a:r>
            <a:r>
              <a:rPr lang="nl-NL" i="1" dirty="0" err="1"/>
              <a:t>it</a:t>
            </a:r>
            <a:r>
              <a:rPr lang="nl-NL" i="1" dirty="0"/>
              <a:t> is </a:t>
            </a:r>
            <a:r>
              <a:rPr lang="nl-NL" i="1" dirty="0" err="1"/>
              <a:t>possible</a:t>
            </a:r>
            <a:r>
              <a:rPr lang="nl-NL" i="1" dirty="0"/>
              <a:t> </a:t>
            </a:r>
            <a:r>
              <a:rPr lang="nl-NL" i="1" dirty="0" err="1"/>
              <a:t>for</a:t>
            </a:r>
            <a:r>
              <a:rPr lang="nl-NL" i="1" dirty="0"/>
              <a:t> </a:t>
            </a:r>
            <a:r>
              <a:rPr lang="nl-NL" i="1" dirty="0" err="1"/>
              <a:t>ships</a:t>
            </a:r>
            <a:r>
              <a:rPr lang="nl-NL" i="1" dirty="0"/>
              <a:t> to </a:t>
            </a:r>
            <a:r>
              <a:rPr lang="nl-NL" i="1" dirty="0" err="1"/>
              <a:t>avoid</a:t>
            </a:r>
            <a:r>
              <a:rPr lang="nl-NL" i="1" dirty="0"/>
              <a:t> </a:t>
            </a:r>
            <a:r>
              <a:rPr lang="nl-NL" i="1" dirty="0" err="1"/>
              <a:t>communication</a:t>
            </a:r>
            <a:r>
              <a:rPr lang="nl-NL" i="1" dirty="0"/>
              <a:t> </a:t>
            </a:r>
            <a:r>
              <a:rPr lang="nl-NL" i="1" dirty="0" err="1"/>
              <a:t>by</a:t>
            </a:r>
            <a:r>
              <a:rPr lang="nl-NL" i="1" dirty="0"/>
              <a:t> </a:t>
            </a:r>
            <a:r>
              <a:rPr lang="nl-NL" i="1" dirty="0" err="1"/>
              <a:t>statying</a:t>
            </a:r>
            <a:r>
              <a:rPr lang="nl-NL" i="1" dirty="0"/>
              <a:t> well </a:t>
            </a:r>
            <a:r>
              <a:rPr lang="nl-NL" i="1" dirty="0" err="1"/>
              <a:t>clear</a:t>
            </a:r>
            <a:r>
              <a:rPr lang="nl-NL" i="1" dirty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53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1046</Words>
  <Application>Microsoft Office PowerPoint</Application>
  <PresentationFormat>Breedbeeld</PresentationFormat>
  <Paragraphs>183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2" baseType="lpstr">
      <vt:lpstr>Aharoni</vt:lpstr>
      <vt:lpstr>Arial</vt:lpstr>
      <vt:lpstr>Arial Black</vt:lpstr>
      <vt:lpstr>Calibri</vt:lpstr>
      <vt:lpstr>Tahoma</vt:lpstr>
      <vt:lpstr>Kantoorthema</vt:lpstr>
      <vt:lpstr>Chapter objectives</vt:lpstr>
      <vt:lpstr>Thesis goals</vt:lpstr>
      <vt:lpstr>General challenges</vt:lpstr>
      <vt:lpstr>Content</vt:lpstr>
      <vt:lpstr>Part I</vt:lpstr>
      <vt:lpstr>Chapter 2: Steps towards safe unmanned shipping </vt:lpstr>
      <vt:lpstr>PowerPoint-presentatie</vt:lpstr>
      <vt:lpstr>PowerPoint-presentatie</vt:lpstr>
      <vt:lpstr>Part II - MT</vt:lpstr>
      <vt:lpstr>Afstand houden (MT)</vt:lpstr>
      <vt:lpstr>Proces (MT)</vt:lpstr>
      <vt:lpstr>Inzicht krijgen in beslis proces voor mogelijke situaties</vt:lpstr>
      <vt:lpstr>Selecteren van kritieke manoeuvres</vt:lpstr>
      <vt:lpstr>Criteria voor evalueren van situaties</vt:lpstr>
      <vt:lpstr>Evasive manoeuvre</vt:lpstr>
      <vt:lpstr>Passing distance</vt:lpstr>
      <vt:lpstr>Closest point of approach</vt:lpstr>
      <vt:lpstr>Use case example</vt:lpstr>
      <vt:lpstr>Use case example</vt:lpstr>
      <vt:lpstr>Antwoord op hoofdvraag</vt:lpstr>
      <vt:lpstr>Part III - CS</vt:lpstr>
      <vt:lpstr>Communiceren (CS)</vt:lpstr>
      <vt:lpstr>Proces (CS)</vt:lpstr>
      <vt:lpstr>Foundation</vt:lpstr>
      <vt:lpstr>Design specification</vt:lpstr>
      <vt:lpstr>Ontology</vt:lpstr>
      <vt:lpstr>Evaluatie</vt:lpstr>
      <vt:lpstr>Situaties</vt:lpstr>
      <vt:lpstr>Evaluatie situaties</vt:lpstr>
      <vt:lpstr>Feedback op protocol</vt:lpstr>
      <vt:lpstr>Conclusies experiment</vt:lpstr>
      <vt:lpstr>Antwoord op hoofdvraag</vt:lpstr>
      <vt:lpstr>Part IV</vt:lpstr>
      <vt:lpstr>Doelen behaald?</vt:lpstr>
      <vt:lpstr>Plannen</vt:lpstr>
      <vt:lpstr>Groenlicht Ingmar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Groenlicht Ingmar Wever</dc:title>
  <dc:creator>Ingmar Wever</dc:creator>
  <cp:lastModifiedBy>Ingmar Wever</cp:lastModifiedBy>
  <cp:revision>3</cp:revision>
  <dcterms:created xsi:type="dcterms:W3CDTF">2018-11-12T15:12:46Z</dcterms:created>
  <dcterms:modified xsi:type="dcterms:W3CDTF">2018-11-19T09:48:33Z</dcterms:modified>
</cp:coreProperties>
</file>