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FD186-317F-4916-988F-5AEA2A5F5499}" v="1771" dt="2018-06-11T11:44:2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  <pc:docChg chg="undo custSel addSld delSld modSld sldOrd">
      <pc:chgData name="Ingmar Wever" userId="1d4f24f3f093ab16" providerId="LiveId" clId="{C4BFD186-317F-4916-988F-5AEA2A5F5499}" dt="2018-06-11T11:44:27.464" v="1767" actId="1076"/>
      <pc:docMkLst>
        <pc:docMk/>
      </pc:docMkLst>
      <pc:sldChg chg="addSp delSp modSp add">
        <pc:chgData name="Ingmar Wever" userId="1d4f24f3f093ab16" providerId="LiveId" clId="{C4BFD186-317F-4916-988F-5AEA2A5F5499}" dt="2018-05-28T09:25:08.278" v="1387" actId="20577"/>
        <pc:sldMkLst>
          <pc:docMk/>
          <pc:sldMk cId="3303994614" sldId="257"/>
        </pc:sldMkLst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2" creationId="{743198AF-DC67-4963-B222-953B5933077A}"/>
          </ac:spMkLst>
        </pc:spChg>
        <pc:spChg chg="add del mod">
          <ac:chgData name="Ingmar Wever" userId="1d4f24f3f093ab16" providerId="LiveId" clId="{C4BFD186-317F-4916-988F-5AEA2A5F5499}" dt="2018-05-28T09:25:04.842" v="1385" actId="478"/>
          <ac:spMkLst>
            <pc:docMk/>
            <pc:sldMk cId="3303994614" sldId="257"/>
            <ac:spMk id="2" creationId="{AD8D8199-8A6F-485E-9BAC-4DF3B1C96D55}"/>
          </ac:spMkLst>
        </pc:spChg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3" creationId="{C538B076-CB7D-4C95-B55C-F8AD0D229BA8}"/>
          </ac:spMkLst>
        </pc:spChg>
        <pc:spChg chg="add mod">
          <ac:chgData name="Ingmar Wever" userId="1d4f24f3f093ab16" providerId="LiveId" clId="{C4BFD186-317F-4916-988F-5AEA2A5F5499}" dt="2018-05-22T12:21:36.130" v="1011" actId="1076"/>
          <ac:spMkLst>
            <pc:docMk/>
            <pc:sldMk cId="3303994614" sldId="257"/>
            <ac:spMk id="5" creationId="{B9BAA35E-7E2C-4F7A-A156-4417A236DF1B}"/>
          </ac:spMkLst>
        </pc:spChg>
        <pc:spChg chg="add mod">
          <ac:chgData name="Ingmar Wever" userId="1d4f24f3f093ab16" providerId="LiveId" clId="{C4BFD186-317F-4916-988F-5AEA2A5F5499}" dt="2018-05-22T13:27:05.638" v="1160" actId="1076"/>
          <ac:spMkLst>
            <pc:docMk/>
            <pc:sldMk cId="3303994614" sldId="257"/>
            <ac:spMk id="13" creationId="{E20AFFF8-810A-429C-9DCB-9290C3A5F8C9}"/>
          </ac:spMkLst>
        </pc:spChg>
        <pc:spChg chg="add mod">
          <ac:chgData name="Ingmar Wever" userId="1d4f24f3f093ab16" providerId="LiveId" clId="{C4BFD186-317F-4916-988F-5AEA2A5F5499}" dt="2018-05-22T11:55:06.367" v="921" actId="1038"/>
          <ac:spMkLst>
            <pc:docMk/>
            <pc:sldMk cId="3303994614" sldId="257"/>
            <ac:spMk id="14" creationId="{C6978AA4-8ED2-4685-8C27-A80813728B63}"/>
          </ac:spMkLst>
        </pc:spChg>
        <pc:spChg chg="add mod">
          <ac:chgData name="Ingmar Wever" userId="1d4f24f3f093ab16" providerId="LiveId" clId="{C4BFD186-317F-4916-988F-5AEA2A5F5499}" dt="2018-05-22T11:29:16.305" v="274" actId="404"/>
          <ac:spMkLst>
            <pc:docMk/>
            <pc:sldMk cId="3303994614" sldId="257"/>
            <ac:spMk id="15" creationId="{25E612E3-412B-43ED-84C9-684E1A818950}"/>
          </ac:spMkLst>
        </pc:spChg>
        <pc:spChg chg="add mod">
          <ac:chgData name="Ingmar Wever" userId="1d4f24f3f093ab16" providerId="LiveId" clId="{C4BFD186-317F-4916-988F-5AEA2A5F5499}" dt="2018-05-22T12:21:38.794" v="1012" actId="1076"/>
          <ac:spMkLst>
            <pc:docMk/>
            <pc:sldMk cId="3303994614" sldId="257"/>
            <ac:spMk id="16" creationId="{96BFFAC8-8A38-4393-A4D8-EB7B09418EE2}"/>
          </ac:spMkLst>
        </pc:spChg>
        <pc:spChg chg="add mod">
          <ac:chgData name="Ingmar Wever" userId="1d4f24f3f093ab16" providerId="LiveId" clId="{C4BFD186-317F-4916-988F-5AEA2A5F5499}" dt="2018-05-28T09:25:08.278" v="1387" actId="20577"/>
          <ac:spMkLst>
            <pc:docMk/>
            <pc:sldMk cId="3303994614" sldId="257"/>
            <ac:spMk id="17" creationId="{A418C49D-0E79-42EC-BE91-307E7E12D908}"/>
          </ac:spMkLst>
        </pc:spChg>
        <pc:spChg chg="add mod">
          <ac:chgData name="Ingmar Wever" userId="1d4f24f3f093ab16" providerId="LiveId" clId="{C4BFD186-317F-4916-988F-5AEA2A5F5499}" dt="2018-05-22T12:18:54.387" v="987" actId="20577"/>
          <ac:spMkLst>
            <pc:docMk/>
            <pc:sldMk cId="3303994614" sldId="257"/>
            <ac:spMk id="18" creationId="{CF05A2A9-2A1A-44CB-AB75-2F64C0908EE7}"/>
          </ac:spMkLst>
        </pc:spChg>
        <pc:spChg chg="add mod">
          <ac:chgData name="Ingmar Wever" userId="1d4f24f3f093ab16" providerId="LiveId" clId="{C4BFD186-317F-4916-988F-5AEA2A5F5499}" dt="2018-05-22T12:19:55.102" v="993" actId="1076"/>
          <ac:spMkLst>
            <pc:docMk/>
            <pc:sldMk cId="3303994614" sldId="257"/>
            <ac:spMk id="19" creationId="{DCB61516-933B-42EA-880E-D397C8FE5673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0" creationId="{75C789E5-9C33-4E82-B9BC-74B4D75B549C}"/>
          </ac:spMkLst>
        </pc:spChg>
        <pc:spChg chg="add mod">
          <ac:chgData name="Ingmar Wever" userId="1d4f24f3f093ab16" providerId="LiveId" clId="{C4BFD186-317F-4916-988F-5AEA2A5F5499}" dt="2018-05-22T11:31:33.563" v="384" actId="1035"/>
          <ac:spMkLst>
            <pc:docMk/>
            <pc:sldMk cId="3303994614" sldId="257"/>
            <ac:spMk id="21" creationId="{67B53F03-9BE6-497C-90EE-965CDE58A0AB}"/>
          </ac:spMkLst>
        </pc:spChg>
        <pc:spChg chg="add mod">
          <ac:chgData name="Ingmar Wever" userId="1d4f24f3f093ab16" providerId="LiveId" clId="{C4BFD186-317F-4916-988F-5AEA2A5F5499}" dt="2018-05-22T11:57:07.087" v="930" actId="1076"/>
          <ac:spMkLst>
            <pc:docMk/>
            <pc:sldMk cId="3303994614" sldId="257"/>
            <ac:spMk id="22" creationId="{D21B0735-BB97-416B-8FF1-D2EBC5EFE382}"/>
          </ac:spMkLst>
        </pc:spChg>
        <pc:spChg chg="add mod">
          <ac:chgData name="Ingmar Wever" userId="1d4f24f3f093ab16" providerId="LiveId" clId="{C4BFD186-317F-4916-988F-5AEA2A5F5499}" dt="2018-05-22T12:00:21.097" v="942" actId="1076"/>
          <ac:spMkLst>
            <pc:docMk/>
            <pc:sldMk cId="3303994614" sldId="257"/>
            <ac:spMk id="23" creationId="{CDFFE1F3-4CA4-44E6-BF1F-29C59FA75107}"/>
          </ac:spMkLst>
        </pc:spChg>
        <pc:spChg chg="add mod">
          <ac:chgData name="Ingmar Wever" userId="1d4f24f3f093ab16" providerId="LiveId" clId="{C4BFD186-317F-4916-988F-5AEA2A5F5499}" dt="2018-05-22T11:58:10.725" v="940" actId="1076"/>
          <ac:spMkLst>
            <pc:docMk/>
            <pc:sldMk cId="3303994614" sldId="257"/>
            <ac:spMk id="24" creationId="{5BF4F42A-2E93-4458-BD0D-589A623DB2AC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8" creationId="{77292B64-C6EA-44F3-9A60-0D74347862B2}"/>
          </ac:spMkLst>
        </pc:spChg>
        <pc:spChg chg="add mod">
          <ac:chgData name="Ingmar Wever" userId="1d4f24f3f093ab16" providerId="LiveId" clId="{C4BFD186-317F-4916-988F-5AEA2A5F5499}" dt="2018-05-22T13:28:33.033" v="1238" actId="1076"/>
          <ac:spMkLst>
            <pc:docMk/>
            <pc:sldMk cId="3303994614" sldId="257"/>
            <ac:spMk id="29" creationId="{FA43A1F9-4808-42A0-9663-8AEA70E4953C}"/>
          </ac:spMkLst>
        </pc:spChg>
        <pc:spChg chg="add del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0" creationId="{41F770EE-6251-423A-B7F6-0352834C8E10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1" creationId="{7A59B2FF-BB7A-498D-BAD2-20A79F7CC2DF}"/>
          </ac:spMkLst>
        </pc:spChg>
        <pc:spChg chg="add del mod">
          <ac:chgData name="Ingmar Wever" userId="1d4f24f3f093ab16" providerId="LiveId" clId="{C4BFD186-317F-4916-988F-5AEA2A5F5499}" dt="2018-05-22T12:20:22.171" v="1002" actId="478"/>
          <ac:spMkLst>
            <pc:docMk/>
            <pc:sldMk cId="3303994614" sldId="257"/>
            <ac:spMk id="38" creationId="{410F6D97-B44A-427E-B586-0B4B56CFA4AF}"/>
          </ac:spMkLst>
        </pc:spChg>
        <pc:spChg chg="add del mod">
          <ac:chgData name="Ingmar Wever" userId="1d4f24f3f093ab16" providerId="LiveId" clId="{C4BFD186-317F-4916-988F-5AEA2A5F5499}" dt="2018-05-22T12:20:19.213" v="1000" actId="478"/>
          <ac:spMkLst>
            <pc:docMk/>
            <pc:sldMk cId="3303994614" sldId="257"/>
            <ac:spMk id="39" creationId="{5FD784D6-263A-42EF-8AD6-BDECD16A7EA2}"/>
          </ac:spMkLst>
        </pc:spChg>
        <pc:spChg chg="add del mod">
          <ac:chgData name="Ingmar Wever" userId="1d4f24f3f093ab16" providerId="LiveId" clId="{C4BFD186-317F-4916-988F-5AEA2A5F5499}" dt="2018-05-22T12:20:20.552" v="1001" actId="478"/>
          <ac:spMkLst>
            <pc:docMk/>
            <pc:sldMk cId="3303994614" sldId="257"/>
            <ac:spMk id="40" creationId="{D550C9B7-89E0-4DAF-BD3A-34D1409AF2A5}"/>
          </ac:spMkLst>
        </pc:spChg>
        <pc:spChg chg="add mod">
          <ac:chgData name="Ingmar Wever" userId="1d4f24f3f093ab16" providerId="LiveId" clId="{C4BFD186-317F-4916-988F-5AEA2A5F5499}" dt="2018-05-22T13:20:18.763" v="1026" actId="1076"/>
          <ac:spMkLst>
            <pc:docMk/>
            <pc:sldMk cId="3303994614" sldId="257"/>
            <ac:spMk id="41" creationId="{22E9C66B-5E3D-4D87-BA72-086152C6717A}"/>
          </ac:spMkLst>
        </pc:spChg>
        <pc:spChg chg="add del mod">
          <ac:chgData name="Ingmar Wever" userId="1d4f24f3f093ab16" providerId="LiveId" clId="{C4BFD186-317F-4916-988F-5AEA2A5F5499}" dt="2018-05-22T13:26:08.240" v="1148" actId="478"/>
          <ac:spMkLst>
            <pc:docMk/>
            <pc:sldMk cId="3303994614" sldId="257"/>
            <ac:spMk id="42" creationId="{3B13C3CF-9EB9-410C-B9FE-D6E2B630094C}"/>
          </ac:spMkLst>
        </pc:spChg>
        <pc:spChg chg="add del mod">
          <ac:chgData name="Ingmar Wever" userId="1d4f24f3f093ab16" providerId="LiveId" clId="{C4BFD186-317F-4916-988F-5AEA2A5F5499}" dt="2018-05-22T13:26:06.968" v="1147" actId="478"/>
          <ac:spMkLst>
            <pc:docMk/>
            <pc:sldMk cId="3303994614" sldId="257"/>
            <ac:spMk id="43" creationId="{6956A7CC-256F-40F2-A29D-DD80FD076CFA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4" creationId="{45902CA9-E4E5-43CD-ACCE-76371350F831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5" creationId="{66EAB369-DD96-414D-B20E-CD378B79567E}"/>
          </ac:spMkLst>
        </pc:spChg>
        <pc:spChg chg="add mod">
          <ac:chgData name="Ingmar Wever" userId="1d4f24f3f093ab16" providerId="LiveId" clId="{C4BFD186-317F-4916-988F-5AEA2A5F5499}" dt="2018-05-22T13:27:15.690" v="1180" actId="1036"/>
          <ac:spMkLst>
            <pc:docMk/>
            <pc:sldMk cId="3303994614" sldId="257"/>
            <ac:spMk id="50" creationId="{A1660F5A-1BDD-443C-8F3E-259916D86A56}"/>
          </ac:spMkLst>
        </pc:spChg>
        <pc:spChg chg="add mod">
          <ac:chgData name="Ingmar Wever" userId="1d4f24f3f093ab16" providerId="LiveId" clId="{C4BFD186-317F-4916-988F-5AEA2A5F5499}" dt="2018-05-22T13:28:06.907" v="1235" actId="20577"/>
          <ac:spMkLst>
            <pc:docMk/>
            <pc:sldMk cId="3303994614" sldId="257"/>
            <ac:spMk id="52" creationId="{8E878480-B4A0-4029-A619-F932CD0A3F65}"/>
          </ac:spMkLst>
        </pc:spChg>
        <pc:grpChg chg="add mod ord">
          <ac:chgData name="Ingmar Wever" userId="1d4f24f3f093ab16" providerId="LiveId" clId="{C4BFD186-317F-4916-988F-5AEA2A5F5499}" dt="2018-05-22T12:12:47.702" v="966" actId="1076"/>
          <ac:grpSpMkLst>
            <pc:docMk/>
            <pc:sldMk cId="3303994614" sldId="257"/>
            <ac:grpSpMk id="32" creationId="{CC44A1F2-04F8-4408-8BB0-6F5AD221D15C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6" creationId="{42644175-AA89-43B4-82FC-C9FA599FDEA1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7" creationId="{488F433E-64AE-458F-9972-EE9755E1E6D8}"/>
          </ac:grpSpMkLst>
        </pc:grpChg>
        <pc:grpChg chg="add mod">
          <ac:chgData name="Ingmar Wever" userId="1d4f24f3f093ab16" providerId="LiveId" clId="{C4BFD186-317F-4916-988F-5AEA2A5F5499}" dt="2018-05-22T13:27:15.690" v="1180" actId="1036"/>
          <ac:grpSpMkLst>
            <pc:docMk/>
            <pc:sldMk cId="3303994614" sldId="257"/>
            <ac:grpSpMk id="51" creationId="{DE62420E-18B0-4E67-9D6D-655915A32BB8}"/>
          </ac:grpSpMkLst>
        </pc:grpChg>
        <pc:picChg chg="add mod modCrop">
          <ac:chgData name="Ingmar Wever" userId="1d4f24f3f093ab16" providerId="LiveId" clId="{C4BFD186-317F-4916-988F-5AEA2A5F5499}" dt="2018-05-22T11:56:15.228" v="928" actId="164"/>
          <ac:picMkLst>
            <pc:docMk/>
            <pc:sldMk cId="3303994614" sldId="257"/>
            <ac:picMk id="4" creationId="{80C58838-E105-4F86-8DE8-D498FCA21339}"/>
          </ac:picMkLst>
        </pc:picChg>
        <pc:picChg chg="add del mod">
          <ac:chgData name="Ingmar Wever" userId="1d4f24f3f093ab16" providerId="LiveId" clId="{C4BFD186-317F-4916-988F-5AEA2A5F5499}" dt="2018-05-22T11:46:51.013" v="838" actId="478"/>
          <ac:picMkLst>
            <pc:docMk/>
            <pc:sldMk cId="3303994614" sldId="257"/>
            <ac:picMk id="25" creationId="{856442E5-0AC4-40EF-85E4-956B00A44BD2}"/>
          </ac:picMkLst>
        </pc:picChg>
        <pc:cxnChg chg="add del mod">
          <ac:chgData name="Ingmar Wever" userId="1d4f24f3f093ab16" providerId="LiveId" clId="{C4BFD186-317F-4916-988F-5AEA2A5F5499}" dt="2018-05-22T11:04:41.050" v="69" actId="478"/>
          <ac:cxnSpMkLst>
            <pc:docMk/>
            <pc:sldMk cId="3303994614" sldId="257"/>
            <ac:cxnSpMk id="7" creationId="{45E60F13-5C72-4478-B231-69D33C17C2B2}"/>
          </ac:cxnSpMkLst>
        </pc:cxnChg>
        <pc:cxnChg chg="add del mod">
          <ac:chgData name="Ingmar Wever" userId="1d4f24f3f093ab16" providerId="LiveId" clId="{C4BFD186-317F-4916-988F-5AEA2A5F5499}" dt="2018-05-22T11:13:17.387" v="110" actId="478"/>
          <ac:cxnSpMkLst>
            <pc:docMk/>
            <pc:sldMk cId="3303994614" sldId="257"/>
            <ac:cxnSpMk id="11" creationId="{1D9878F9-7869-405A-B892-473009DD3AD1}"/>
          </ac:cxnSpMkLst>
        </pc:cxnChg>
        <pc:cxnChg chg="add del mod">
          <ac:chgData name="Ingmar Wever" userId="1d4f24f3f093ab16" providerId="LiveId" clId="{C4BFD186-317F-4916-988F-5AEA2A5F5499}" dt="2018-05-22T11:42:21.960" v="756" actId="478"/>
          <ac:cxnSpMkLst>
            <pc:docMk/>
            <pc:sldMk cId="3303994614" sldId="257"/>
            <ac:cxnSpMk id="27" creationId="{4834E6F7-24B7-4044-9DC4-06985B3A6AFB}"/>
          </ac:cxnSpMkLst>
        </pc:cxnChg>
        <pc:cxnChg chg="add del mod">
          <ac:chgData name="Ingmar Wever" userId="1d4f24f3f093ab16" providerId="LiveId" clId="{C4BFD186-317F-4916-988F-5AEA2A5F5499}" dt="2018-05-22T12:10:53.035" v="954" actId="478"/>
          <ac:cxnSpMkLst>
            <pc:docMk/>
            <pc:sldMk cId="3303994614" sldId="257"/>
            <ac:cxnSpMk id="34" creationId="{1D507A01-62E0-438C-AA3B-8FFCC3E80B38}"/>
          </ac:cxnSpMkLst>
        </pc:cxnChg>
        <pc:cxnChg chg="add del mod">
          <ac:chgData name="Ingmar Wever" userId="1d4f24f3f093ab16" providerId="LiveId" clId="{C4BFD186-317F-4916-988F-5AEA2A5F5499}" dt="2018-05-22T13:29:59.337" v="1250" actId="478"/>
          <ac:cxnSpMkLst>
            <pc:docMk/>
            <pc:sldMk cId="3303994614" sldId="257"/>
            <ac:cxnSpMk id="54" creationId="{ACF98AE3-012A-405E-87DB-A64462AA3268}"/>
          </ac:cxnSpMkLst>
        </pc:cxnChg>
        <pc:cxnChg chg="add del mod">
          <ac:chgData name="Ingmar Wever" userId="1d4f24f3f093ab16" providerId="LiveId" clId="{C4BFD186-317F-4916-988F-5AEA2A5F5499}" dt="2018-05-22T13:30:01.085" v="1251" actId="478"/>
          <ac:cxnSpMkLst>
            <pc:docMk/>
            <pc:sldMk cId="3303994614" sldId="257"/>
            <ac:cxnSpMk id="56" creationId="{1CBBA039-45B4-43B8-AE51-6FE36A5ABA0B}"/>
          </ac:cxnSpMkLst>
        </pc:cxnChg>
      </pc:sldChg>
      <pc:sldChg chg="addSp delSp modSp add">
        <pc:chgData name="Ingmar Wever" userId="1d4f24f3f093ab16" providerId="LiveId" clId="{C4BFD186-317F-4916-988F-5AEA2A5F5499}" dt="2018-05-28T09:25:12.386" v="1389" actId="20577"/>
        <pc:sldMkLst>
          <pc:docMk/>
          <pc:sldMk cId="2670165715" sldId="258"/>
        </pc:sldMkLst>
        <pc:spChg chg="add mod">
          <ac:chgData name="Ingmar Wever" userId="1d4f24f3f093ab16" providerId="LiveId" clId="{C4BFD186-317F-4916-988F-5AEA2A5F5499}" dt="2018-05-23T09:19:52.905" v="1361" actId="207"/>
          <ac:spMkLst>
            <pc:docMk/>
            <pc:sldMk cId="2670165715" sldId="258"/>
            <ac:spMk id="2" creationId="{97B6B7FF-A101-46C0-82EC-B740C108A669}"/>
          </ac:spMkLst>
        </pc:spChg>
        <pc:spChg chg="mod">
          <ac:chgData name="Ingmar Wever" userId="1d4f24f3f093ab16" providerId="LiveId" clId="{C4BFD186-317F-4916-988F-5AEA2A5F5499}" dt="2018-05-28T09:25:12.386" v="1389" actId="20577"/>
          <ac:spMkLst>
            <pc:docMk/>
            <pc:sldMk cId="2670165715" sldId="258"/>
            <ac:spMk id="17" creationId="{A418C49D-0E79-42EC-BE91-307E7E12D908}"/>
          </ac:spMkLst>
        </pc:spChg>
        <pc:spChg chg="mod">
          <ac:chgData name="Ingmar Wever" userId="1d4f24f3f093ab16" providerId="LiveId" clId="{C4BFD186-317F-4916-988F-5AEA2A5F5499}" dt="2018-05-23T09:18:58.216" v="1343" actId="1038"/>
          <ac:spMkLst>
            <pc:docMk/>
            <pc:sldMk cId="2670165715" sldId="258"/>
            <ac:spMk id="18" creationId="{CF05A2A9-2A1A-44CB-AB75-2F64C0908EE7}"/>
          </ac:spMkLst>
        </pc:spChg>
        <pc:grpChg chg="mod">
          <ac:chgData name="Ingmar Wever" userId="1d4f24f3f093ab16" providerId="LiveId" clId="{C4BFD186-317F-4916-988F-5AEA2A5F5499}" dt="2018-05-23T09:18:51.009" v="1306" actId="1076"/>
          <ac:grpSpMkLst>
            <pc:docMk/>
            <pc:sldMk cId="2670165715" sldId="258"/>
            <ac:grpSpMk id="32" creationId="{CC44A1F2-04F8-4408-8BB0-6F5AD221D15C}"/>
          </ac:grpSpMkLst>
        </pc:grp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4" creationId="{ACF98AE3-012A-405E-87DB-A64462AA3268}"/>
          </ac:cxnSpMkLst>
        </pc:cxn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6" creationId="{1CBBA039-45B4-43B8-AE51-6FE36A5ABA0B}"/>
          </ac:cxnSpMkLst>
        </pc:cxnChg>
      </pc:sldChg>
      <pc:sldChg chg="delSp modSp add ord">
        <pc:chgData name="Ingmar Wever" userId="1d4f24f3f093ab16" providerId="LiveId" clId="{C4BFD186-317F-4916-988F-5AEA2A5F5499}" dt="2018-05-28T08:53:14.123" v="1379" actId="478"/>
        <pc:sldMkLst>
          <pc:docMk/>
          <pc:sldMk cId="4240618134" sldId="259"/>
        </pc:sldMkLst>
        <pc:spChg chg="del">
          <ac:chgData name="Ingmar Wever" userId="1d4f24f3f093ab16" providerId="LiveId" clId="{C4BFD186-317F-4916-988F-5AEA2A5F5499}" dt="2018-05-28T08:53:00.014" v="1375" actId="478"/>
          <ac:spMkLst>
            <pc:docMk/>
            <pc:sldMk cId="4240618134" sldId="259"/>
            <ac:spMk id="5" creationId="{B9BAA35E-7E2C-4F7A-A156-4417A236DF1B}"/>
          </ac:spMkLst>
        </pc:spChg>
        <pc:spChg chg="del">
          <ac:chgData name="Ingmar Wever" userId="1d4f24f3f093ab16" providerId="LiveId" clId="{C4BFD186-317F-4916-988F-5AEA2A5F5499}" dt="2018-05-28T08:52:58.915" v="1374" actId="478"/>
          <ac:spMkLst>
            <pc:docMk/>
            <pc:sldMk cId="4240618134" sldId="259"/>
            <ac:spMk id="14" creationId="{C6978AA4-8ED2-4685-8C27-A80813728B63}"/>
          </ac:spMkLst>
        </pc:spChg>
        <pc:spChg chg="del">
          <ac:chgData name="Ingmar Wever" userId="1d4f24f3f093ab16" providerId="LiveId" clId="{C4BFD186-317F-4916-988F-5AEA2A5F5499}" dt="2018-05-28T08:53:07.711" v="1378" actId="478"/>
          <ac:spMkLst>
            <pc:docMk/>
            <pc:sldMk cId="4240618134" sldId="259"/>
            <ac:spMk id="15" creationId="{25E612E3-412B-43ED-84C9-684E1A818950}"/>
          </ac:spMkLst>
        </pc:spChg>
        <pc:spChg chg="del">
          <ac:chgData name="Ingmar Wever" userId="1d4f24f3f093ab16" providerId="LiveId" clId="{C4BFD186-317F-4916-988F-5AEA2A5F5499}" dt="2018-05-28T08:53:01.643" v="1376" actId="478"/>
          <ac:spMkLst>
            <pc:docMk/>
            <pc:sldMk cId="4240618134" sldId="259"/>
            <ac:spMk id="16" creationId="{96BFFAC8-8A38-4393-A4D8-EB7B09418EE2}"/>
          </ac:spMkLst>
        </pc:spChg>
        <pc:spChg chg="del">
          <ac:chgData name="Ingmar Wever" userId="1d4f24f3f093ab16" providerId="LiveId" clId="{C4BFD186-317F-4916-988F-5AEA2A5F5499}" dt="2018-05-28T08:52:57.989" v="1373" actId="478"/>
          <ac:spMkLst>
            <pc:docMk/>
            <pc:sldMk cId="4240618134" sldId="259"/>
            <ac:spMk id="17" creationId="{A418C49D-0E79-42EC-BE91-307E7E12D908}"/>
          </ac:spMkLst>
        </pc:spChg>
        <pc:spChg chg="del">
          <ac:chgData name="Ingmar Wever" userId="1d4f24f3f093ab16" providerId="LiveId" clId="{C4BFD186-317F-4916-988F-5AEA2A5F5499}" dt="2018-05-28T08:53:06.975" v="1377" actId="478"/>
          <ac:spMkLst>
            <pc:docMk/>
            <pc:sldMk cId="4240618134" sldId="259"/>
            <ac:spMk id="18" creationId="{CF05A2A9-2A1A-44CB-AB75-2F64C0908EE7}"/>
          </ac:spMkLst>
        </pc:spChg>
        <pc:spChg chg="mod">
          <ac:chgData name="Ingmar Wever" userId="1d4f24f3f093ab16" providerId="LiveId" clId="{C4BFD186-317F-4916-988F-5AEA2A5F5499}" dt="2018-05-28T08:52:53.175" v="1372" actId="14100"/>
          <ac:spMkLst>
            <pc:docMk/>
            <pc:sldMk cId="4240618134" sldId="259"/>
            <ac:spMk id="41" creationId="{22E9C66B-5E3D-4D87-BA72-086152C6717A}"/>
          </ac:spMkLst>
        </pc:spChg>
        <pc:spChg chg="del">
          <ac:chgData name="Ingmar Wever" userId="1d4f24f3f093ab16" providerId="LiveId" clId="{C4BFD186-317F-4916-988F-5AEA2A5F5499}" dt="2018-05-28T08:53:14.123" v="1379" actId="478"/>
          <ac:spMkLst>
            <pc:docMk/>
            <pc:sldMk cId="4240618134" sldId="259"/>
            <ac:spMk id="52" creationId="{8E878480-B4A0-4029-A619-F932CD0A3F65}"/>
          </ac:spMkLst>
        </pc:spChg>
      </pc:sldChg>
      <pc:sldChg chg="addSp delSp modSp add ord">
        <pc:chgData name="Ingmar Wever" userId="1d4f24f3f093ab16" providerId="LiveId" clId="{C4BFD186-317F-4916-988F-5AEA2A5F5499}" dt="2018-06-11T11:44:27.464" v="1767" actId="1076"/>
        <pc:sldMkLst>
          <pc:docMk/>
          <pc:sldMk cId="2265245986" sldId="260"/>
        </pc:sldMkLst>
        <pc:spChg chg="add mod or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2" creationId="{D571F320-D236-43C5-A5CB-A6D51EF35F86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2" creationId="{7588BCAE-8EE5-4492-83A7-17BBBCEE9148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3" creationId="{9ED02287-EB05-4F8D-8F82-32A281C528F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4" creationId="{26A69A1A-369A-4C44-8F68-2AA75287013D}"/>
          </ac:spMkLst>
        </pc:spChg>
        <pc:spChg chg="add del mod">
          <ac:chgData name="Ingmar Wever" userId="1d4f24f3f093ab16" providerId="LiveId" clId="{C4BFD186-317F-4916-988F-5AEA2A5F5499}" dt="2018-05-28T16:22:17.624" v="1404" actId="478"/>
          <ac:spMkLst>
            <pc:docMk/>
            <pc:sldMk cId="2265245986" sldId="260"/>
            <ac:spMk id="5" creationId="{771C0F4A-221D-473B-9E7B-593CC9F98AEC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6" creationId="{C301DC76-1C96-43A4-B669-A3D535E8CD8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7" creationId="{4DE2601C-5162-41AC-9B4D-644D41F85591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8" creationId="{5A6C4D41-A8F0-442C-9E6E-0D7936E086B5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9" creationId="{5E344016-05B3-4221-92AE-25FD1D1ECD67}"/>
          </ac:spMkLst>
        </pc:spChg>
        <pc:spChg chg="add mod">
          <ac:chgData name="Ingmar Wever" userId="1d4f24f3f093ab16" providerId="LiveId" clId="{C4BFD186-317F-4916-988F-5AEA2A5F5499}" dt="2018-06-11T11:44:27.464" v="1767" actId="1076"/>
          <ac:spMkLst>
            <pc:docMk/>
            <pc:sldMk cId="2265245986" sldId="260"/>
            <ac:spMk id="16" creationId="{6B1F04F4-D7FF-4889-916D-44F10F34B69D}"/>
          </ac:spMkLst>
        </pc:spChg>
        <pc:grpChg chg="add mod">
          <ac:chgData name="Ingmar Wever" userId="1d4f24f3f093ab16" providerId="LiveId" clId="{C4BFD186-317F-4916-988F-5AEA2A5F5499}" dt="2018-05-30T12:17:31.178" v="1732" actId="164"/>
          <ac:grpSpMkLst>
            <pc:docMk/>
            <pc:sldMk cId="2265245986" sldId="260"/>
            <ac:grpSpMk id="3" creationId="{3871E82F-C040-4417-B51C-EAA2C0DF2D4A}"/>
          </ac:grpSpMkLst>
        </pc:grpChg>
        <pc:cxnChg chg="add mod">
          <ac:chgData name="Ingmar Wever" userId="1d4f24f3f093ab16" providerId="LiveId" clId="{C4BFD186-317F-4916-988F-5AEA2A5F5499}" dt="2018-06-11T11:43:07.200" v="1758" actId="1076"/>
          <ac:cxnSpMkLst>
            <pc:docMk/>
            <pc:sldMk cId="2265245986" sldId="260"/>
            <ac:cxnSpMk id="10" creationId="{B9337EA8-F943-432E-8BA8-B21162CF54B0}"/>
          </ac:cxnSpMkLst>
        </pc:cxnChg>
        <pc:cxnChg chg="add mod">
          <ac:chgData name="Ingmar Wever" userId="1d4f24f3f093ab16" providerId="LiveId" clId="{C4BFD186-317F-4916-988F-5AEA2A5F5499}" dt="2018-06-11T11:42:56.899" v="1757" actId="1076"/>
          <ac:cxnSpMkLst>
            <pc:docMk/>
            <pc:sldMk cId="2265245986" sldId="260"/>
            <ac:cxnSpMk id="14" creationId="{F4463A2C-BA84-446C-B95C-F8F2453E0095}"/>
          </ac:cxnSpMkLst>
        </pc:cxnChg>
        <pc:cxnChg chg="add del mod">
          <ac:chgData name="Ingmar Wever" userId="1d4f24f3f093ab16" providerId="LiveId" clId="{C4BFD186-317F-4916-988F-5AEA2A5F5499}" dt="2018-06-11T11:43:45.165" v="1761" actId="478"/>
          <ac:cxnSpMkLst>
            <pc:docMk/>
            <pc:sldMk cId="2265245986" sldId="260"/>
            <ac:cxnSpMk id="15" creationId="{9FBB54E2-8A05-4417-B8B4-173C693EF2F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11-6-2018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871E82F-C040-4417-B51C-EAA2C0DF2D4A}"/>
              </a:ext>
            </a:extLst>
          </p:cNvPr>
          <p:cNvGrpSpPr/>
          <p:nvPr/>
        </p:nvGrpSpPr>
        <p:grpSpPr>
          <a:xfrm>
            <a:off x="2253000" y="729000"/>
            <a:ext cx="5400000" cy="5400000"/>
            <a:chOff x="2253000" y="729000"/>
            <a:chExt cx="5400000" cy="5400000"/>
          </a:xfrm>
        </p:grpSpPr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D571F320-D236-43C5-A5CB-A6D51EF35F86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26A69A1A-369A-4C44-8F68-2AA75287013D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301DC76-1C96-43A4-B669-A3D535E8CD87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DE2601C-5162-41AC-9B4D-644D41F8559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A6C4D41-A8F0-442C-9E6E-0D7936E086B5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E344016-05B3-4221-92AE-25FD1D1ECD67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B9337EA8-F943-432E-8BA8-B21162CF54B0}"/>
              </a:ext>
            </a:extLst>
          </p:cNvPr>
          <p:cNvCxnSpPr>
            <a:cxnSpLocks/>
          </p:cNvCxnSpPr>
          <p:nvPr/>
        </p:nvCxnSpPr>
        <p:spPr>
          <a:xfrm rot="1320000">
            <a:off x="4863982" y="3977191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4463A2C-BA84-446C-B95C-F8F2453E0095}"/>
              </a:ext>
            </a:extLst>
          </p:cNvPr>
          <p:cNvCxnSpPr>
            <a:cxnSpLocks/>
          </p:cNvCxnSpPr>
          <p:nvPr/>
        </p:nvCxnSpPr>
        <p:spPr>
          <a:xfrm rot="20280000" flipH="1">
            <a:off x="2169815" y="3978517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6B1F04F4-D7FF-4889-916D-44F10F34B69D}"/>
              </a:ext>
            </a:extLst>
          </p:cNvPr>
          <p:cNvSpPr txBox="1"/>
          <p:nvPr/>
        </p:nvSpPr>
        <p:spPr>
          <a:xfrm>
            <a:off x="6854024" y="4373218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22.5°</a:t>
            </a:r>
          </a:p>
        </p:txBody>
      </p:sp>
    </p:spTree>
    <p:extLst>
      <p:ext uri="{BB962C8B-B14F-4D97-AF65-F5344CB8AC3E}">
        <p14:creationId xmlns:p14="http://schemas.microsoft.com/office/powerpoint/2010/main" val="22652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141</Words>
  <Application>Microsoft Office PowerPoint</Application>
  <PresentationFormat>A4 (210 x 297 mm)</PresentationFormat>
  <Paragraphs>61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2018-06-11T11:44:28Z</dcterms:modified>
</cp:coreProperties>
</file>