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  <p:sldId id="257" r:id="rId9"/>
    <p:sldId id="259" r:id="rId10"/>
  </p:sldIdLst>
  <p:sldSz cx="9906000" cy="79200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EC8EE"/>
    <a:srgbClr val="A7E8FF"/>
    <a:srgbClr val="543D38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8CC85-53E1-4B04-864D-427BF9D12E4E}" v="4384" dt="2018-08-28T09:44:14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66" y="96"/>
      </p:cViewPr>
      <p:guideLst>
        <p:guide orient="horz" pos="249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undo redo custSel mod addSld delSld modSld sldOrd modMainMaster">
      <pc:chgData name="Ingmar Wever" userId="1d4f24f3f093ab16" providerId="LiveId" clId="{B2E8CC85-53E1-4B04-864D-427BF9D12E4E}" dt="2018-08-28T09:44:14.584" v="4353" actId="1076"/>
      <pc:docMkLst>
        <pc:docMk/>
      </pc:docMkLst>
      <pc:sldChg chg="modSp">
        <pc:chgData name="Ingmar Wever" userId="1d4f24f3f093ab16" providerId="LiveId" clId="{B2E8CC85-53E1-4B04-864D-427BF9D12E4E}" dt="2018-08-27T14:56:20.898" v="4264" actId="404"/>
        <pc:sldMkLst>
          <pc:docMk/>
          <pc:sldMk cId="2475769336" sldId="256"/>
        </pc:sldMkLst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6" creationId="{47765D71-534C-4EAC-9399-045ECCA3E653}"/>
          </ac:spMkLst>
        </pc:spChg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7" creationId="{DA453CCB-3CD2-49B2-9E61-64146D9F192E}"/>
          </ac:spMkLst>
        </pc:spChg>
        <pc:spChg chg="mod">
          <ac:chgData name="Ingmar Wever" userId="1d4f24f3f093ab16" providerId="LiveId" clId="{B2E8CC85-53E1-4B04-864D-427BF9D12E4E}" dt="2018-08-27T14:56:08.048" v="4262" actId="404"/>
          <ac:spMkLst>
            <pc:docMk/>
            <pc:sldMk cId="2475769336" sldId="256"/>
            <ac:spMk id="38" creationId="{5DDAB8EA-1463-4D80-BEA3-190A678C7690}"/>
          </ac:spMkLst>
        </pc:spChg>
        <pc:spChg chg="mod">
          <ac:chgData name="Ingmar Wever" userId="1d4f24f3f093ab16" providerId="LiveId" clId="{B2E8CC85-53E1-4B04-864D-427BF9D12E4E}" dt="2018-08-27T14:56:12.944" v="4263" actId="404"/>
          <ac:spMkLst>
            <pc:docMk/>
            <pc:sldMk cId="2475769336" sldId="256"/>
            <ac:spMk id="40" creationId="{56CD661E-9F77-42B2-A188-4A99FB69A031}"/>
          </ac:spMkLst>
        </pc:spChg>
      </pc:sldChg>
      <pc:sldChg chg="ord">
        <pc:chgData name="Ingmar Wever" userId="1d4f24f3f093ab16" providerId="LiveId" clId="{B2E8CC85-53E1-4B04-864D-427BF9D12E4E}" dt="2018-07-31T11:59:45.965" v="0"/>
        <pc:sldMkLst>
          <pc:docMk/>
          <pc:sldMk cId="2082646863" sldId="257"/>
        </pc:sldMkLst>
      </pc:sldChg>
      <pc:sldChg chg="addSp delSp modSp add">
        <pc:chgData name="Ingmar Wever" userId="1d4f24f3f093ab16" providerId="LiveId" clId="{B2E8CC85-53E1-4B04-864D-427BF9D12E4E}" dt="2018-08-27T16:01:00.988" v="4268" actId="552"/>
        <pc:sldMkLst>
          <pc:docMk/>
          <pc:sldMk cId="774914654" sldId="258"/>
        </pc:sldMkLst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add del mod">
          <ac:chgData name="Ingmar Wever" userId="1d4f24f3f093ab16" providerId="LiveId" clId="{B2E8CC85-53E1-4B04-864D-427BF9D12E4E}" dt="2018-08-13T11:24:02.975" v="1019" actId="478"/>
          <ac:spMkLst>
            <pc:docMk/>
            <pc:sldMk cId="774914654" sldId="258"/>
            <ac:spMk id="2" creationId="{21E2C7CB-27C6-4DA0-BF30-8AE11F53BA83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spChg chg="add del mod">
          <ac:chgData name="Ingmar Wever" userId="1d4f24f3f093ab16" providerId="LiveId" clId="{B2E8CC85-53E1-4B04-864D-427BF9D12E4E}" dt="2018-08-13T11:24:00.562" v="1018" actId="478"/>
          <ac:spMkLst>
            <pc:docMk/>
            <pc:sldMk cId="774914654" sldId="258"/>
            <ac:spMk id="5" creationId="{248FA506-9078-43FA-A4FE-72DC3299135E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5" creationId="{F669FDA5-6005-43AC-969B-580E69C4FA2D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6" creationId="{2514B812-E2EC-4A13-85FA-1141A0FC61F2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7" creationId="{4C85DF5A-D31A-4D16-B655-1D9E02435080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8" creationId="{265022EC-9E25-4332-A945-68F59378E2F8}"/>
          </ac:spMkLst>
        </pc:spChg>
        <pc:spChg chg="add del mod ord topLvl">
          <ac:chgData name="Ingmar Wever" userId="1d4f24f3f093ab16" providerId="LiveId" clId="{B2E8CC85-53E1-4B04-864D-427BF9D12E4E}" dt="2018-08-21T13:24:48.728" v="2558" actId="478"/>
          <ac:spMkLst>
            <pc:docMk/>
            <pc:sldMk cId="774914654" sldId="258"/>
            <ac:spMk id="9" creationId="{3C5AD3A4-E282-46DA-94CE-BAD332DD526D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10" creationId="{F5C79138-3C3D-4665-9A99-7D8EFE357AB7}"/>
          </ac:spMkLst>
        </pc:spChg>
        <pc:spChg chg="add del mod ord">
          <ac:chgData name="Ingmar Wever" userId="1d4f24f3f093ab16" providerId="LiveId" clId="{B2E8CC85-53E1-4B04-864D-427BF9D12E4E}" dt="2018-08-21T13:26:32.590" v="2573" actId="478"/>
          <ac:spMkLst>
            <pc:docMk/>
            <pc:sldMk cId="774914654" sldId="258"/>
            <ac:spMk id="11" creationId="{72D825C2-922A-419E-B05E-58E97C543DEB}"/>
          </ac:spMkLst>
        </pc:spChg>
        <pc:spChg chg="add del mod">
          <ac:chgData name="Ingmar Wever" userId="1d4f24f3f093ab16" providerId="LiveId" clId="{B2E8CC85-53E1-4B04-864D-427BF9D12E4E}" dt="2018-08-13T11:24:44.637" v="1024" actId="478"/>
          <ac:spMkLst>
            <pc:docMk/>
            <pc:sldMk cId="774914654" sldId="258"/>
            <ac:spMk id="15" creationId="{1BDE839A-408F-4152-AA1A-B16D289F1485}"/>
          </ac:spMkLst>
        </pc:spChg>
        <pc:spChg chg="add del mod">
          <ac:chgData name="Ingmar Wever" userId="1d4f24f3f093ab16" providerId="LiveId" clId="{B2E8CC85-53E1-4B04-864D-427BF9D12E4E}" dt="2018-08-13T11:24:53.480" v="1026" actId="478"/>
          <ac:spMkLst>
            <pc:docMk/>
            <pc:sldMk cId="774914654" sldId="258"/>
            <ac:spMk id="16" creationId="{3DFEA814-6C5F-4709-BD30-F078D751EC2E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7" creationId="{22813F61-6FAC-4C02-B894-D314065D894F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8" creationId="{5A2419FA-F29F-4D99-9613-A978FE12641B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19" creationId="{85CCB463-5330-4BB4-AF00-71884AE07B77}"/>
          </ac:spMkLst>
        </pc:spChg>
        <pc:spChg chg="add del mod">
          <ac:chgData name="Ingmar Wever" userId="1d4f24f3f093ab16" providerId="LiveId" clId="{B2E8CC85-53E1-4B04-864D-427BF9D12E4E}" dt="2018-08-13T11:30:01.558" v="1083" actId="478"/>
          <ac:spMkLst>
            <pc:docMk/>
            <pc:sldMk cId="774914654" sldId="258"/>
            <ac:spMk id="20" creationId="{853E5C15-6C3B-49F6-9241-372F2FF26A5F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23" creationId="{F1CF9F22-6F97-46D0-A045-04174003038B}"/>
          </ac:spMkLst>
        </pc:spChg>
        <pc:spChg chg="add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26" creationId="{6262D35B-8178-4990-B228-247D71947A7E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27" creationId="{A6E63381-61F5-4811-87DD-AAF2681F16EB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7" creationId="{0979CDCB-26FA-4809-9BB6-1CE20D8F355D}"/>
          </ac:spMkLst>
        </pc:spChg>
        <pc:spChg chg="add mod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28" creationId="{B8DF92AD-C97D-4A72-8FA8-C05E9BC1F8EC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8" creationId="{F84EC3A7-B929-449C-9B28-675CC36B4C4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0" creationId="{2A14B51E-964B-4C32-80CC-6E1E3B257A1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1" creationId="{B462E731-1A37-4DCC-A4B6-A8199066BF13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4" creationId="{D9ABA289-0B13-4AE7-A8B3-5F9399D942CB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5" creationId="{CDD8D6BE-7F7D-4DEA-B0E4-BF6A681B3A6C}"/>
          </ac:spMkLst>
        </pc:spChg>
        <pc:spChg chg="add mod ord topLvl">
          <ac:chgData name="Ingmar Wever" userId="1d4f24f3f093ab16" providerId="LiveId" clId="{B2E8CC85-53E1-4B04-864D-427BF9D12E4E}" dt="2018-08-27T14:28:30.623" v="4198" actId="208"/>
          <ac:spMkLst>
            <pc:docMk/>
            <pc:sldMk cId="774914654" sldId="258"/>
            <ac:spMk id="36" creationId="{5F403E62-7FBC-4E12-B94A-FFEE21D526AA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37" creationId="{A4749376-BA84-4AF2-8CF1-DDFBEEF0C1AB}"/>
          </ac:spMkLst>
        </pc:spChg>
        <pc:spChg chg="add mod topLvl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39" creationId="{66C64265-B6C8-4908-939D-E9AE65B91C7A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46" creationId="{5D0EFC4C-E2B6-4431-850E-5E46DE6E34C8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7" creationId="{D2B91BFF-7530-4AC6-A9A7-EC84662019F2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8" creationId="{308DBDAB-3D8C-4A2B-9294-9148E10B4847}"/>
          </ac:spMkLst>
        </pc:spChg>
        <pc:grpChg chg="add del mod">
          <ac:chgData name="Ingmar Wever" userId="1d4f24f3f093ab16" providerId="LiveId" clId="{B2E8CC85-53E1-4B04-864D-427BF9D12E4E}" dt="2018-08-21T14:42:10.668" v="2716" actId="165"/>
          <ac:grpSpMkLst>
            <pc:docMk/>
            <pc:sldMk cId="774914654" sldId="258"/>
            <ac:grpSpMk id="2" creationId="{C6D83E2F-17E3-48F3-90AE-9E9019EB586F}"/>
          </ac:grpSpMkLst>
        </pc:grpChg>
        <pc:grpChg chg="add mod">
          <ac:chgData name="Ingmar Wever" userId="1d4f24f3f093ab16" providerId="LiveId" clId="{B2E8CC85-53E1-4B04-864D-427BF9D12E4E}" dt="2018-08-21T13:07:03.045" v="2227"/>
          <ac:grpSpMkLst>
            <pc:docMk/>
            <pc:sldMk cId="774914654" sldId="258"/>
            <ac:grpSpMk id="25" creationId="{5AB60F57-86A1-4770-8063-1F2876218C3E}"/>
          </ac:grpSpMkLst>
        </pc:grpChg>
        <pc:grpChg chg="add mod">
          <ac:chgData name="Ingmar Wever" userId="1d4f24f3f093ab16" providerId="LiveId" clId="{B2E8CC85-53E1-4B04-864D-427BF9D12E4E}" dt="2018-08-21T13:07:10.538" v="2229"/>
          <ac:grpSpMkLst>
            <pc:docMk/>
            <pc:sldMk cId="774914654" sldId="258"/>
            <ac:grpSpMk id="29" creationId="{6A5C567A-90D4-4186-8F89-7A1B298FF981}"/>
          </ac:grpSpMkLst>
        </pc:grpChg>
        <pc:grpChg chg="add mod">
          <ac:chgData name="Ingmar Wever" userId="1d4f24f3f093ab16" providerId="LiveId" clId="{B2E8CC85-53E1-4B04-864D-427BF9D12E4E}" dt="2018-08-21T13:07:13.553" v="2231"/>
          <ac:grpSpMkLst>
            <pc:docMk/>
            <pc:sldMk cId="774914654" sldId="258"/>
            <ac:grpSpMk id="33" creationId="{01A0ABD9-DBA3-4345-B263-00AF2CF480F4}"/>
          </ac:grpSpMkLst>
        </pc:grpChg>
        <pc:grpChg chg="add del mod ord">
          <ac:chgData name="Ingmar Wever" userId="1d4f24f3f093ab16" providerId="LiveId" clId="{B2E8CC85-53E1-4B04-864D-427BF9D12E4E}" dt="2018-08-21T13:24:27.714" v="2554" actId="165"/>
          <ac:grpSpMkLst>
            <pc:docMk/>
            <pc:sldMk cId="774914654" sldId="258"/>
            <ac:grpSpMk id="38" creationId="{C0887892-E9CE-45C5-87CD-BFA390410E00}"/>
          </ac:grpSpMkLst>
        </pc:grpChg>
        <pc:graphicFrameChg chg="add mod topLvl">
          <ac:chgData name="Ingmar Wever" userId="1d4f24f3f093ab16" providerId="LiveId" clId="{B2E8CC85-53E1-4B04-864D-427BF9D12E4E}" dt="2018-08-27T14:28:10.504" v="4197" actId="208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add mod topLvl">
          <ac:chgData name="Ingmar Wever" userId="1d4f24f3f093ab16" providerId="LiveId" clId="{B2E8CC85-53E1-4B04-864D-427BF9D12E4E}" dt="2018-08-27T14:27:54.387" v="4193" actId="208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add mod topLvl">
          <ac:chgData name="Ingmar Wever" userId="1d4f24f3f093ab16" providerId="LiveId" clId="{B2E8CC85-53E1-4B04-864D-427BF9D12E4E}" dt="2018-08-27T14:28:02.528" v="4195" actId="208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add del mod">
          <ac:chgData name="Ingmar Wever" userId="1d4f24f3f093ab16" providerId="LiveId" clId="{B2E8CC85-53E1-4B04-864D-427BF9D12E4E}" dt="2018-08-13T11:24:22.683" v="1022" actId="478"/>
          <ac:cxnSpMkLst>
            <pc:docMk/>
            <pc:sldMk cId="774914654" sldId="258"/>
            <ac:cxnSpMk id="13" creationId="{A68851DA-DDB8-4429-93D1-16D0B575D2FF}"/>
          </ac:cxnSpMkLst>
        </pc:cxnChg>
        <pc:cxnChg chg="add del mod">
          <ac:chgData name="Ingmar Wever" userId="1d4f24f3f093ab16" providerId="LiveId" clId="{B2E8CC85-53E1-4B04-864D-427BF9D12E4E}" dt="2018-08-21T13:13:07.828" v="2402" actId="478"/>
          <ac:cxnSpMkLst>
            <pc:docMk/>
            <pc:sldMk cId="774914654" sldId="258"/>
            <ac:cxnSpMk id="21" creationId="{90EB4A21-DA3F-49FE-AE99-8534BE5A5167}"/>
          </ac:cxnSpMkLst>
        </pc:cxnChg>
        <pc:cxnChg chg="add mod topLvl">
          <ac:chgData name="Ingmar Wever" userId="1d4f24f3f093ab16" providerId="LiveId" clId="{B2E8CC85-53E1-4B04-864D-427BF9D12E4E}" dt="2018-08-27T14:41:01.169" v="4256" actId="1037"/>
          <ac:cxnSpMkLst>
            <pc:docMk/>
            <pc:sldMk cId="774914654" sldId="258"/>
            <ac:cxnSpMk id="22" creationId="{70B60DD8-942C-4BCB-9AC6-418403F5A5D9}"/>
          </ac:cxnSpMkLst>
        </pc:cxnChg>
        <pc:cxnChg chg="add mod topLvl">
          <ac:chgData name="Ingmar Wever" userId="1d4f24f3f093ab16" providerId="LiveId" clId="{B2E8CC85-53E1-4B04-864D-427BF9D12E4E}" dt="2018-08-27T14:41:34.008" v="4260" actId="14100"/>
          <ac:cxnSpMkLst>
            <pc:docMk/>
            <pc:sldMk cId="774914654" sldId="258"/>
            <ac:cxnSpMk id="24" creationId="{FD523B8A-BA8A-4B41-8355-DF1445ADC360}"/>
          </ac:cxnSpMkLst>
        </pc:cxnChg>
        <pc:cxnChg chg="add mod topLvl">
          <ac:chgData name="Ingmar Wever" userId="1d4f24f3f093ab16" providerId="LiveId" clId="{B2E8CC85-53E1-4B04-864D-427BF9D12E4E}" dt="2018-08-27T15:02:04.700" v="4267" actId="14100"/>
          <ac:cxnSpMkLst>
            <pc:docMk/>
            <pc:sldMk cId="774914654" sldId="258"/>
            <ac:cxnSpMk id="32" creationId="{8DA2D3CA-9C15-48DD-BB8A-3137923B7A05}"/>
          </ac:cxnSpMkLst>
        </pc:cxnChg>
        <pc:cxnChg chg="add mod topLvl">
          <ac:chgData name="Ingmar Wever" userId="1d4f24f3f093ab16" providerId="LiveId" clId="{B2E8CC85-53E1-4B04-864D-427BF9D12E4E}" dt="2018-08-27T16:01:00.988" v="4268" actId="552"/>
          <ac:cxnSpMkLst>
            <pc:docMk/>
            <pc:sldMk cId="774914654" sldId="258"/>
            <ac:cxnSpMk id="40" creationId="{E9168CE6-7842-43A6-98B0-9CEA8F7420AB}"/>
          </ac:cxnSpMkLst>
        </pc:cxnChg>
        <pc:cxnChg chg="add mod topLvl">
          <ac:chgData name="Ingmar Wever" userId="1d4f24f3f093ab16" providerId="LiveId" clId="{B2E8CC85-53E1-4B04-864D-427BF9D12E4E}" dt="2018-08-27T14:28:57.729" v="4199" actId="208"/>
          <ac:cxnSpMkLst>
            <pc:docMk/>
            <pc:sldMk cId="774914654" sldId="258"/>
            <ac:cxnSpMk id="42" creationId="{4AD6B7C1-E4D8-4C2C-9521-85B01D1CF4D8}"/>
          </ac:cxnSpMkLst>
        </pc:cxnChg>
        <pc:cxnChg chg="add del mod">
          <ac:chgData name="Ingmar Wever" userId="1d4f24f3f093ab16" providerId="LiveId" clId="{B2E8CC85-53E1-4B04-864D-427BF9D12E4E}" dt="2018-08-21T13:14:51.789" v="2414" actId="478"/>
          <ac:cxnSpMkLst>
            <pc:docMk/>
            <pc:sldMk cId="774914654" sldId="258"/>
            <ac:cxnSpMk id="43" creationId="{BE45F5CC-9996-415A-96E5-366CB1C665C4}"/>
          </ac:cxnSpMkLst>
        </pc:cxnChg>
      </pc:sldChg>
      <pc:sldChg chg="addSp delSp modSp add mod setBg">
        <pc:chgData name="Ingmar Wever" userId="1d4f24f3f093ab16" providerId="LiveId" clId="{B2E8CC85-53E1-4B04-864D-427BF9D12E4E}" dt="2018-08-13T14:32:54.314" v="1431"/>
        <pc:sldMkLst>
          <pc:docMk/>
          <pc:sldMk cId="1746323412" sldId="259"/>
        </pc:sldMkLst>
        <pc:spChg chg="add mod">
          <ac:chgData name="Ingmar Wever" userId="1d4f24f3f093ab16" providerId="LiveId" clId="{B2E8CC85-53E1-4B04-864D-427BF9D12E4E}" dt="2018-08-13T14:31:34.354" v="1429" actId="14100"/>
          <ac:spMkLst>
            <pc:docMk/>
            <pc:sldMk cId="1746323412" sldId="259"/>
            <ac:spMk id="6" creationId="{CDA134A9-EEB8-480D-A7CE-11C69517A8CB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0" creationId="{A9F529C3-C941-49FD-8C67-82F134F64BDB}"/>
          </ac:spMkLst>
        </pc:spChg>
        <pc:spChg chg="add mod">
          <ac:chgData name="Ingmar Wever" userId="1d4f24f3f093ab16" providerId="LiveId" clId="{B2E8CC85-53E1-4B04-864D-427BF9D12E4E}" dt="2018-08-13T14:31:13.162" v="1419" actId="20577"/>
          <ac:spMkLst>
            <pc:docMk/>
            <pc:sldMk cId="1746323412" sldId="259"/>
            <ac:spMk id="11" creationId="{04677EB6-48F7-4153-81EA-46E8C20AEECE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2" creationId="{20586029-32A0-47E5-9AEC-AE3ABA6B94D0}"/>
          </ac:spMkLst>
        </pc:spChg>
        <pc:picChg chg="add mod ord">
          <ac:chgData name="Ingmar Wever" userId="1d4f24f3f093ab16" providerId="LiveId" clId="{B2E8CC85-53E1-4B04-864D-427BF9D12E4E}" dt="2018-08-13T14:30:21.560" v="1381" actId="14100"/>
          <ac:picMkLst>
            <pc:docMk/>
            <pc:sldMk cId="1746323412" sldId="259"/>
            <ac:picMk id="3" creationId="{C1F5578C-06A5-4620-824D-053EDCD31DC8}"/>
          </ac:picMkLst>
        </pc:picChg>
        <pc:picChg chg="add mod ord modCrop">
          <ac:chgData name="Ingmar Wever" userId="1d4f24f3f093ab16" providerId="LiveId" clId="{B2E8CC85-53E1-4B04-864D-427BF9D12E4E}" dt="2018-08-13T14:30:37.159" v="1384" actId="732"/>
          <ac:picMkLst>
            <pc:docMk/>
            <pc:sldMk cId="1746323412" sldId="259"/>
            <ac:picMk id="5" creationId="{2F0B8A61-7053-4922-AF9E-E23D7DCF7FC1}"/>
          </ac:picMkLst>
        </pc:picChg>
        <pc:picChg chg="add del">
          <ac:chgData name="Ingmar Wever" userId="1d4f24f3f093ab16" providerId="LiveId" clId="{B2E8CC85-53E1-4B04-864D-427BF9D12E4E}" dt="2018-08-13T14:32:54.314" v="1431"/>
          <ac:picMkLst>
            <pc:docMk/>
            <pc:sldMk cId="1746323412" sldId="259"/>
            <ac:picMk id="13" creationId="{72D5BA62-DF2C-48C3-86FE-AD5021AD8280}"/>
          </ac:picMkLst>
        </pc:picChg>
        <pc:cxnChg chg="add del">
          <ac:chgData name="Ingmar Wever" userId="1d4f24f3f093ab16" providerId="LiveId" clId="{B2E8CC85-53E1-4B04-864D-427BF9D12E4E}" dt="2018-08-13T14:29:40.413" v="1371" actId="26606"/>
          <ac:cxnSpMkLst>
            <pc:docMk/>
            <pc:sldMk cId="1746323412" sldId="259"/>
            <ac:cxnSpMk id="14" creationId="{8C730EAB-A532-4295-A302-FB4B90DB9F5E}"/>
          </ac:cxnSpMkLst>
        </pc:cxnChg>
      </pc:sldChg>
      <pc:sldChg chg="addSp delSp modSp add">
        <pc:chgData name="Ingmar Wever" userId="1d4f24f3f093ab16" providerId="LiveId" clId="{B2E8CC85-53E1-4B04-864D-427BF9D12E4E}" dt="2018-08-27T11:00:58.577" v="2917" actId="1035"/>
        <pc:sldMkLst>
          <pc:docMk/>
          <pc:sldMk cId="621425018" sldId="260"/>
        </pc:sldMkLst>
        <pc:spChg chg="add del mod">
          <ac:chgData name="Ingmar Wever" userId="1d4f24f3f093ab16" providerId="LiveId" clId="{B2E8CC85-53E1-4B04-864D-427BF9D12E4E}" dt="2018-08-19T13:35:02.264" v="1836" actId="767"/>
          <ac:spMkLst>
            <pc:docMk/>
            <pc:sldMk cId="621425018" sldId="260"/>
            <ac:spMk id="4" creationId="{6A83B712-05C1-4A37-9DC7-C37B338A6A77}"/>
          </ac:spMkLst>
        </pc:spChg>
        <pc:spChg chg="add mod topLvl">
          <ac:chgData name="Ingmar Wever" userId="1d4f24f3f093ab16" providerId="LiveId" clId="{B2E8CC85-53E1-4B04-864D-427BF9D12E4E}" dt="2018-08-27T11:00:50.114" v="2906" actId="1035"/>
          <ac:spMkLst>
            <pc:docMk/>
            <pc:sldMk cId="621425018" sldId="260"/>
            <ac:spMk id="5" creationId="{EF712FE3-94E3-49F3-90C8-65EB58C87CDF}"/>
          </ac:spMkLst>
        </pc:spChg>
        <pc:spChg chg="add mod topLvl">
          <ac:chgData name="Ingmar Wever" userId="1d4f24f3f093ab16" providerId="LiveId" clId="{B2E8CC85-53E1-4B04-864D-427BF9D12E4E}" dt="2018-08-27T11:00:53.153" v="2907" actId="1036"/>
          <ac:spMkLst>
            <pc:docMk/>
            <pc:sldMk cId="621425018" sldId="260"/>
            <ac:spMk id="6" creationId="{94FCFC8C-3B85-46BB-AA24-60FA385DF41A}"/>
          </ac:spMkLst>
        </pc:spChg>
        <pc:spChg chg="add mod topLvl">
          <ac:chgData name="Ingmar Wever" userId="1d4f24f3f093ab16" providerId="LiveId" clId="{B2E8CC85-53E1-4B04-864D-427BF9D12E4E}" dt="2018-08-27T11:00:45.265" v="2903" actId="1036"/>
          <ac:spMkLst>
            <pc:docMk/>
            <pc:sldMk cId="621425018" sldId="260"/>
            <ac:spMk id="7" creationId="{572E9E42-A5B1-4D11-897B-F47C8175062A}"/>
          </ac:spMkLst>
        </pc:spChg>
        <pc:spChg chg="add mod topLvl">
          <ac:chgData name="Ingmar Wever" userId="1d4f24f3f093ab16" providerId="LiveId" clId="{B2E8CC85-53E1-4B04-864D-427BF9D12E4E}" dt="2018-08-27T11:00:58.577" v="2917" actId="1035"/>
          <ac:spMkLst>
            <pc:docMk/>
            <pc:sldMk cId="621425018" sldId="260"/>
            <ac:spMk id="8" creationId="{BC25EB93-39BC-44A6-A435-E9379637E861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0" creationId="{F4DC9526-208E-4969-8AB8-33C34703F8DB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1" creationId="{2DD3056D-A622-4513-8E08-9145C776366F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2" creationId="{BFF53294-0FF1-4895-9048-6B370A3B9B40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3" creationId="{F77E0A9E-0627-48B4-B769-6A6AF9F68EDB}"/>
          </ac:spMkLst>
        </pc:spChg>
        <pc:grpChg chg="add del mod ord topLvl">
          <ac:chgData name="Ingmar Wever" userId="1d4f24f3f093ab16" providerId="LiveId" clId="{B2E8CC85-53E1-4B04-864D-427BF9D12E4E}" dt="2018-08-19T13:54:30.582" v="1941" actId="165"/>
          <ac:grpSpMkLst>
            <pc:docMk/>
            <pc:sldMk cId="621425018" sldId="260"/>
            <ac:grpSpMk id="9" creationId="{97C0D4D5-E852-4871-983F-C950ADD53CC6}"/>
          </ac:grpSpMkLst>
        </pc:grpChg>
        <pc:grpChg chg="add del mod">
          <ac:chgData name="Ingmar Wever" userId="1d4f24f3f093ab16" providerId="LiveId" clId="{B2E8CC85-53E1-4B04-864D-427BF9D12E4E}" dt="2018-08-19T13:54:26.226" v="1940" actId="165"/>
          <ac:grpSpMkLst>
            <pc:docMk/>
            <pc:sldMk cId="621425018" sldId="260"/>
            <ac:grpSpMk id="14" creationId="{9A707205-5E27-4B37-AD40-440418B45061}"/>
          </ac:grpSpMkLst>
        </pc:grpChg>
        <pc:grpChg chg="add mod">
          <ac:chgData name="Ingmar Wever" userId="1d4f24f3f093ab16" providerId="LiveId" clId="{B2E8CC85-53E1-4B04-864D-427BF9D12E4E}" dt="2018-08-19T13:58:53.900" v="1982"/>
          <ac:grpSpMkLst>
            <pc:docMk/>
            <pc:sldMk cId="621425018" sldId="260"/>
            <ac:grpSpMk id="15" creationId="{BC56BCE3-0ECA-4AAB-B1A3-7796D77448AD}"/>
          </ac:grpSpMkLst>
        </pc:grpChg>
        <pc:graphicFrameChg chg="add mod topLvl">
          <ac:chgData name="Ingmar Wever" userId="1d4f24f3f093ab16" providerId="LiveId" clId="{B2E8CC85-53E1-4B04-864D-427BF9D12E4E}" dt="2018-08-19T13:55:44.470" v="1976" actId="164"/>
          <ac:graphicFrameMkLst>
            <pc:docMk/>
            <pc:sldMk cId="621425018" sldId="260"/>
            <ac:graphicFrameMk id="2" creationId="{8027FED6-2F9F-4B72-9895-A4DC32130A32}"/>
          </ac:graphicFrameMkLst>
        </pc:graphicFrameChg>
        <pc:picChg chg="add del mod">
          <ac:chgData name="Ingmar Wever" userId="1d4f24f3f093ab16" providerId="LiveId" clId="{B2E8CC85-53E1-4B04-864D-427BF9D12E4E}" dt="2018-08-19T13:34:16.577" v="1834" actId="478"/>
          <ac:picMkLst>
            <pc:docMk/>
            <pc:sldMk cId="621425018" sldId="260"/>
            <ac:picMk id="3" creationId="{918CCEFA-BF58-495C-A613-6D67FC27781F}"/>
          </ac:picMkLst>
        </pc:picChg>
      </pc:sldChg>
      <pc:sldChg chg="addSp delSp modSp add">
        <pc:chgData name="Ingmar Wever" userId="1d4f24f3f093ab16" providerId="LiveId" clId="{B2E8CC85-53E1-4B04-864D-427BF9D12E4E}" dt="2018-08-27T11:00:04.118" v="2893" actId="2711"/>
        <pc:sldMkLst>
          <pc:docMk/>
          <pc:sldMk cId="3835448335" sldId="261"/>
        </pc:sldMkLst>
        <pc:spChg chg="add mod">
          <ac:chgData name="Ingmar Wever" userId="1d4f24f3f093ab16" providerId="LiveId" clId="{B2E8CC85-53E1-4B04-864D-427BF9D12E4E}" dt="2018-08-19T14:45:35.248" v="2098" actId="14100"/>
          <ac:spMkLst>
            <pc:docMk/>
            <pc:sldMk cId="3835448335" sldId="261"/>
            <ac:spMk id="2" creationId="{7F3EC82E-6393-4D1D-9BCF-FE8180D94F76}"/>
          </ac:spMkLst>
        </pc:spChg>
        <pc:spChg chg="add mod">
          <ac:chgData name="Ingmar Wever" userId="1d4f24f3f093ab16" providerId="LiveId" clId="{B2E8CC85-53E1-4B04-864D-427BF9D12E4E}" dt="2018-08-19T14:51:49.858" v="2199" actId="1036"/>
          <ac:spMkLst>
            <pc:docMk/>
            <pc:sldMk cId="3835448335" sldId="261"/>
            <ac:spMk id="19" creationId="{AA15D9FD-4056-41C4-9C60-76B93B2599FB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0" creationId="{A5FA6E94-17BF-4407-9AED-04EB16E98FC6}"/>
          </ac:spMkLst>
        </pc:spChg>
        <pc:spChg chg="add mod">
          <ac:chgData name="Ingmar Wever" userId="1d4f24f3f093ab16" providerId="LiveId" clId="{B2E8CC85-53E1-4B04-864D-427BF9D12E4E}" dt="2018-08-19T14:52:51.675" v="2218" actId="14100"/>
          <ac:spMkLst>
            <pc:docMk/>
            <pc:sldMk cId="3835448335" sldId="261"/>
            <ac:spMk id="24" creationId="{DC9002C1-7B39-4FCF-AB3E-1B0232DC2696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5" creationId="{33564F48-D08A-4440-8574-5D8F5C7C6A4B}"/>
          </ac:spMkLst>
        </pc:spChg>
        <pc:picChg chg="add mod">
          <ac:chgData name="Ingmar Wever" userId="1d4f24f3f093ab16" providerId="LiveId" clId="{B2E8CC85-53E1-4B04-864D-427BF9D12E4E}" dt="2018-08-19T14:48:47.876" v="2155" actId="1038"/>
          <ac:picMkLst>
            <pc:docMk/>
            <pc:sldMk cId="3835448335" sldId="261"/>
            <ac:picMk id="4" creationId="{3A408672-BBEC-4101-84FB-ED790AC8EE1B}"/>
          </ac:picMkLst>
        </pc:picChg>
        <pc:picChg chg="add mod">
          <ac:chgData name="Ingmar Wever" userId="1d4f24f3f093ab16" providerId="LiveId" clId="{B2E8CC85-53E1-4B04-864D-427BF9D12E4E}" dt="2018-08-19T14:46:48.676" v="2116" actId="1076"/>
          <ac:picMkLst>
            <pc:docMk/>
            <pc:sldMk cId="3835448335" sldId="261"/>
            <ac:picMk id="6" creationId="{F0CA660E-3A92-4B7D-82EE-A7B78B1F7BB4}"/>
          </ac:picMkLst>
        </pc:picChg>
        <pc:picChg chg="add mod">
          <ac:chgData name="Ingmar Wever" userId="1d4f24f3f093ab16" providerId="LiveId" clId="{B2E8CC85-53E1-4B04-864D-427BF9D12E4E}" dt="2018-08-19T14:50:01.284" v="2177" actId="688"/>
          <ac:picMkLst>
            <pc:docMk/>
            <pc:sldMk cId="3835448335" sldId="261"/>
            <ac:picMk id="21" creationId="{A0899A65-710E-4258-AFB7-F5557F760074}"/>
          </ac:picMkLst>
        </pc:picChg>
        <pc:picChg chg="add mod">
          <ac:chgData name="Ingmar Wever" userId="1d4f24f3f093ab16" providerId="LiveId" clId="{B2E8CC85-53E1-4B04-864D-427BF9D12E4E}" dt="2018-08-19T14:46:26.895" v="2112" actId="1076"/>
          <ac:picMkLst>
            <pc:docMk/>
            <pc:sldMk cId="3835448335" sldId="261"/>
            <ac:picMk id="1026" creationId="{852A1A2D-E90C-44CE-9D1E-F2F9373E2D2E}"/>
          </ac:picMkLst>
        </pc:picChg>
        <pc:picChg chg="add mod">
          <ac:chgData name="Ingmar Wever" userId="1d4f24f3f093ab16" providerId="LiveId" clId="{B2E8CC85-53E1-4B04-864D-427BF9D12E4E}" dt="2018-08-19T14:51:04.711" v="2184" actId="1076"/>
          <ac:picMkLst>
            <pc:docMk/>
            <pc:sldMk cId="3835448335" sldId="261"/>
            <ac:picMk id="1028" creationId="{56C80E17-79A8-43D1-A27E-61FC84EC14EC}"/>
          </ac:picMkLst>
        </pc:picChg>
        <pc:cxnChg chg="add del mod">
          <ac:chgData name="Ingmar Wever" userId="1d4f24f3f093ab16" providerId="LiveId" clId="{B2E8CC85-53E1-4B04-864D-427BF9D12E4E}" dt="2018-08-19T14:47:19.678" v="2119" actId="478"/>
          <ac:cxnSpMkLst>
            <pc:docMk/>
            <pc:sldMk cId="3835448335" sldId="261"/>
            <ac:cxnSpMk id="8" creationId="{9C407A16-504B-4047-97CC-B5F285E769C4}"/>
          </ac:cxnSpMkLst>
        </pc:cxnChg>
        <pc:cxnChg chg="add mod ord">
          <ac:chgData name="Ingmar Wever" userId="1d4f24f3f093ab16" providerId="LiveId" clId="{B2E8CC85-53E1-4B04-864D-427BF9D12E4E}" dt="2018-08-19T14:49:18.760" v="2156" actId="167"/>
          <ac:cxnSpMkLst>
            <pc:docMk/>
            <pc:sldMk cId="3835448335" sldId="261"/>
            <ac:cxnSpMk id="10" creationId="{FFDB55CA-96CF-4B48-8C08-7159D1BC722A}"/>
          </ac:cxnSpMkLst>
        </pc:cxnChg>
      </pc:sldChg>
      <pc:sldChg chg="addSp delSp modSp add">
        <pc:chgData name="Ingmar Wever" userId="1d4f24f3f093ab16" providerId="LiveId" clId="{B2E8CC85-53E1-4B04-864D-427BF9D12E4E}" dt="2018-08-27T12:55:13.286" v="4171" actId="207"/>
        <pc:sldMkLst>
          <pc:docMk/>
          <pc:sldMk cId="1419773391" sldId="262"/>
        </pc:sldMkLst>
        <pc:spChg chg="add del mod">
          <ac:chgData name="Ingmar Wever" userId="1d4f24f3f093ab16" providerId="LiveId" clId="{B2E8CC85-53E1-4B04-864D-427BF9D12E4E}" dt="2018-08-27T11:04:09.639" v="2926" actId="478"/>
          <ac:spMkLst>
            <pc:docMk/>
            <pc:sldMk cId="1419773391" sldId="262"/>
            <ac:spMk id="4" creationId="{95BA6E4C-A70B-4C7B-9DD7-13A57D2EA8E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2" creationId="{2428440C-6B1C-4509-B5F6-18A2D9A701A8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3" creationId="{F50C9331-BBC2-4770-AE9E-9B5F2D0D18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4" creationId="{14399A2F-0CF5-4C82-96EB-C7BF853638A2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5" creationId="{15C4A59D-AE4B-4D8D-B2A0-7DD37C7587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6" creationId="{42251F42-7A71-46D4-8517-984BA51538D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7" creationId="{C029F543-1A67-4D58-B94F-FCD35B4E7467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2" creationId="{7F5D13AA-C147-4FB9-AD1C-CFDB77B0B5A4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4" creationId="{1AB61C86-B833-48D2-97C0-39F59DABF4FA}"/>
          </ac:spMkLst>
        </pc:spChg>
        <pc:grpChg chg="mod">
          <ac:chgData name="Ingmar Wever" userId="1d4f24f3f093ab16" providerId="LiveId" clId="{B2E8CC85-53E1-4B04-864D-427BF9D12E4E}" dt="2018-08-27T11:33:14.168" v="3405" actId="12788"/>
          <ac:grpSpMkLst>
            <pc:docMk/>
            <pc:sldMk cId="1419773391" sldId="262"/>
            <ac:grpSpMk id="21" creationId="{B54CCDC1-0BC6-455E-B2FF-F9A6B7767803}"/>
          </ac:grpSpMkLst>
        </pc:grpChg>
        <pc:grpChg chg="add mod">
          <ac:chgData name="Ingmar Wever" userId="1d4f24f3f093ab16" providerId="LiveId" clId="{B2E8CC85-53E1-4B04-864D-427BF9D12E4E}" dt="2018-08-27T11:33:20.914" v="3414" actId="1038"/>
          <ac:grpSpMkLst>
            <pc:docMk/>
            <pc:sldMk cId="1419773391" sldId="262"/>
            <ac:grpSpMk id="53" creationId="{03E47694-06E3-49F5-B441-5600D98D9CA7}"/>
          </ac:grpSpMkLst>
        </pc:grpChg>
        <pc:graphicFrameChg chg="add mod ord modGraphic">
          <ac:chgData name="Ingmar Wever" userId="1d4f24f3f093ab16" providerId="LiveId" clId="{B2E8CC85-53E1-4B04-864D-427BF9D12E4E}" dt="2018-08-27T12:55:13.286" v="4171" actId="207"/>
          <ac:graphicFrameMkLst>
            <pc:docMk/>
            <pc:sldMk cId="1419773391" sldId="262"/>
            <ac:graphicFrameMk id="3" creationId="{F8B7681B-E494-4992-95AB-F82AFB89CDE3}"/>
          </ac:graphicFrameMkLst>
        </pc:graphicFrameChg>
        <pc:picChg chg="add del mod">
          <ac:chgData name="Ingmar Wever" userId="1d4f24f3f093ab16" providerId="LiveId" clId="{B2E8CC85-53E1-4B04-864D-427BF9D12E4E}" dt="2018-08-27T11:18:30.701" v="3238" actId="478"/>
          <ac:picMkLst>
            <pc:docMk/>
            <pc:sldMk cId="1419773391" sldId="262"/>
            <ac:picMk id="2" creationId="{AC7537F1-ED4B-4F25-B99B-9F7C213ECB1A}"/>
          </ac:picMkLst>
        </pc:picChg>
        <pc:picChg chg="add del mod">
          <ac:chgData name="Ingmar Wever" userId="1d4f24f3f093ab16" providerId="LiveId" clId="{B2E8CC85-53E1-4B04-864D-427BF9D12E4E}" dt="2018-08-27T11:18:30.173" v="3237" actId="478"/>
          <ac:picMkLst>
            <pc:docMk/>
            <pc:sldMk cId="1419773391" sldId="262"/>
            <ac:picMk id="5" creationId="{68E59B3A-CA01-4930-B867-DE40E92BFC4A}"/>
          </ac:picMkLst>
        </pc:picChg>
        <pc:picChg chg="add del mod">
          <ac:chgData name="Ingmar Wever" userId="1d4f24f3f093ab16" providerId="LiveId" clId="{B2E8CC85-53E1-4B04-864D-427BF9D12E4E}" dt="2018-08-27T11:18:31.221" v="3239" actId="478"/>
          <ac:picMkLst>
            <pc:docMk/>
            <pc:sldMk cId="1419773391" sldId="262"/>
            <ac:picMk id="6" creationId="{3F5FB395-3BCD-4783-A706-303DEFEC33EA}"/>
          </ac:picMkLst>
        </pc:picChg>
        <pc:picChg chg="add del mod">
          <ac:chgData name="Ingmar Wever" userId="1d4f24f3f093ab16" providerId="LiveId" clId="{B2E8CC85-53E1-4B04-864D-427BF9D12E4E}" dt="2018-08-27T11:18:31.718" v="3240" actId="478"/>
          <ac:picMkLst>
            <pc:docMk/>
            <pc:sldMk cId="1419773391" sldId="262"/>
            <ac:picMk id="7" creationId="{B8863540-87D0-4BAA-B5ED-A66DA959431C}"/>
          </ac:picMkLst>
        </pc:picChg>
        <pc:picChg chg="add del mod">
          <ac:chgData name="Ingmar Wever" userId="1d4f24f3f093ab16" providerId="LiveId" clId="{B2E8CC85-53E1-4B04-864D-427BF9D12E4E}" dt="2018-08-27T11:18:32.405" v="3241" actId="478"/>
          <ac:picMkLst>
            <pc:docMk/>
            <pc:sldMk cId="1419773391" sldId="262"/>
            <ac:picMk id="8" creationId="{ADD940B1-34EC-427C-B2E8-5B9ADD0C84B1}"/>
          </ac:picMkLst>
        </pc:picChg>
        <pc:picChg chg="add del mod">
          <ac:chgData name="Ingmar Wever" userId="1d4f24f3f093ab16" providerId="LiveId" clId="{B2E8CC85-53E1-4B04-864D-427BF9D12E4E}" dt="2018-08-27T11:18:33.630" v="3242" actId="478"/>
          <ac:picMkLst>
            <pc:docMk/>
            <pc:sldMk cId="1419773391" sldId="262"/>
            <ac:picMk id="10" creationId="{5D2FD39C-92D2-4E1B-8C7C-44D8A00483EC}"/>
          </ac:picMkLst>
        </pc:picChg>
        <pc:picChg chg="add del mod">
          <ac:chgData name="Ingmar Wever" userId="1d4f24f3f093ab16" providerId="LiveId" clId="{B2E8CC85-53E1-4B04-864D-427BF9D12E4E}" dt="2018-08-27T11:18:34.085" v="3243" actId="478"/>
          <ac:picMkLst>
            <pc:docMk/>
            <pc:sldMk cId="1419773391" sldId="262"/>
            <ac:picMk id="11" creationId="{19981093-8039-4447-915D-D31DEDE1186E}"/>
          </ac:picMkLst>
        </pc:picChg>
        <pc:picChg chg="add mod">
          <ac:chgData name="Ingmar Wever" userId="1d4f24f3f093ab16" providerId="LiveId" clId="{B2E8CC85-53E1-4B04-864D-427BF9D12E4E}" dt="2018-08-27T12:34:42.678" v="4116" actId="1076"/>
          <ac:picMkLst>
            <pc:docMk/>
            <pc:sldMk cId="1419773391" sldId="262"/>
            <ac:picMk id="18" creationId="{DE24183F-7490-43F2-86B5-B0D07C342B0B}"/>
          </ac:picMkLst>
        </pc:picChg>
        <pc:picChg chg="add del mod">
          <ac:chgData name="Ingmar Wever" userId="1d4f24f3f093ab16" providerId="LiveId" clId="{B2E8CC85-53E1-4B04-864D-427BF9D12E4E}" dt="2018-08-27T11:31:14.441" v="3394" actId="27803"/>
          <ac:picMkLst>
            <pc:docMk/>
            <pc:sldMk cId="1419773391" sldId="262"/>
            <ac:picMk id="20" creationId="{B54CCDC1-0BC6-455E-B2FF-F9A6B7767803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6" creationId="{3973FEC6-96D7-4693-8E7F-FA388C621AD2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8" creationId="{95A76C97-20CA-405D-BAC8-8DDA0F54AC78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0" creationId="{374D3837-E7D0-4045-AD87-4E8E92851E4B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2" creationId="{3F077D37-0BA3-4840-925E-4231A5CC5387}"/>
          </ac:picMkLst>
        </pc:picChg>
        <pc:picChg chg="add mod">
          <ac:chgData name="Ingmar Wever" userId="1d4f24f3f093ab16" providerId="LiveId" clId="{B2E8CC85-53E1-4B04-864D-427BF9D12E4E}" dt="2018-08-27T12:34:38.756" v="4115" actId="1076"/>
          <ac:picMkLst>
            <pc:docMk/>
            <pc:sldMk cId="1419773391" sldId="262"/>
            <ac:picMk id="66" creationId="{B98D627B-CD4E-46F8-B8E7-DFAAA8864FBE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1024" creationId="{70262F3D-9630-4B3D-8FEA-014BF5C7B273}"/>
          </ac:picMkLst>
        </pc:picChg>
        <pc:picChg chg="add del mod">
          <ac:chgData name="Ingmar Wever" userId="1d4f24f3f093ab16" providerId="LiveId" clId="{B2E8CC85-53E1-4B04-864D-427BF9D12E4E}" dt="2018-08-27T11:29:20.915" v="3379" actId="478"/>
          <ac:picMkLst>
            <pc:docMk/>
            <pc:sldMk cId="1419773391" sldId="262"/>
            <ac:picMk id="1026" creationId="{4E5C8ACD-3A3D-4DDF-B9AB-FBA5C46093D0}"/>
          </ac:picMkLst>
        </pc:picChg>
      </pc:sldChg>
      <pc:sldChg chg="addSp delSp modSp add">
        <pc:chgData name="Ingmar Wever" userId="1d4f24f3f093ab16" providerId="LiveId" clId="{B2E8CC85-53E1-4B04-864D-427BF9D12E4E}" dt="2018-08-27T12:55:38.236" v="4176" actId="207"/>
        <pc:sldMkLst>
          <pc:docMk/>
          <pc:sldMk cId="1471769715" sldId="263"/>
        </pc:sldMkLst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2" creationId="{9F0E7C85-3DC1-4580-912B-2ABCB67936F8}"/>
          </ac:spMkLst>
        </pc:spChg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4" creationId="{A3747F51-1B50-422B-9DC4-013F43DABAC4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5" creationId="{D1E902E6-CBBB-4C17-BC1F-0F6E2B14A2AC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6" creationId="{0ACFCC5F-26E5-4F1E-B58D-6FC60194F9C8}"/>
          </ac:spMkLst>
        </pc:spChg>
        <pc:spChg chg="add del mod">
          <ac:chgData name="Ingmar Wever" userId="1d4f24f3f093ab16" providerId="LiveId" clId="{B2E8CC85-53E1-4B04-864D-427BF9D12E4E}" dt="2018-08-27T12:06:52.042" v="3869" actId="478"/>
          <ac:spMkLst>
            <pc:docMk/>
            <pc:sldMk cId="1471769715" sldId="263"/>
            <ac:spMk id="47" creationId="{20B29331-1331-454C-9EB3-78CFB23DA5B9}"/>
          </ac:spMkLst>
        </pc:spChg>
        <pc:spChg chg="add del mod">
          <ac:chgData name="Ingmar Wever" userId="1d4f24f3f093ab16" providerId="LiveId" clId="{B2E8CC85-53E1-4B04-864D-427BF9D12E4E}" dt="2018-08-27T11:52:38.102" v="3606" actId="478"/>
          <ac:spMkLst>
            <pc:docMk/>
            <pc:sldMk cId="1471769715" sldId="263"/>
            <ac:spMk id="48" creationId="{2D01BA62-D56A-4866-88FF-E912836A3BED}"/>
          </ac:spMkLst>
        </pc:spChg>
        <pc:spChg chg="add del mod">
          <ac:chgData name="Ingmar Wever" userId="1d4f24f3f093ab16" providerId="LiveId" clId="{B2E8CC85-53E1-4B04-864D-427BF9D12E4E}" dt="2018-08-27T11:52:40.318" v="3607" actId="478"/>
          <ac:spMkLst>
            <pc:docMk/>
            <pc:sldMk cId="1471769715" sldId="263"/>
            <ac:spMk id="49" creationId="{6A54F517-7E20-4F7C-A2B1-D6B33D12B32C}"/>
          </ac:spMkLst>
        </pc:spChg>
        <pc:spChg chg="add mo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50" creationId="{9777D2EB-649B-4773-9B3E-D5D757E010B4}"/>
          </ac:spMkLst>
        </pc:spChg>
        <pc:spChg chg="add mod">
          <ac:chgData name="Ingmar Wever" userId="1d4f24f3f093ab16" providerId="LiveId" clId="{B2E8CC85-53E1-4B04-864D-427BF9D12E4E}" dt="2018-08-27T12:37:17.575" v="4132" actId="207"/>
          <ac:spMkLst>
            <pc:docMk/>
            <pc:sldMk cId="1471769715" sldId="263"/>
            <ac:spMk id="85" creationId="{EB25EB9A-98E4-4265-AFFE-D56A73B03E00}"/>
          </ac:spMkLst>
        </pc:spChg>
        <pc:spChg chg="add mod ord topLvl">
          <ac:chgData name="Ingmar Wever" userId="1d4f24f3f093ab16" providerId="LiveId" clId="{B2E8CC85-53E1-4B04-864D-427BF9D12E4E}" dt="2018-08-27T12:04:52.523" v="3814" actId="165"/>
          <ac:spMkLst>
            <pc:docMk/>
            <pc:sldMk cId="1471769715" sldId="263"/>
            <ac:spMk id="88" creationId="{C205BC24-A878-43C8-9DBD-EA654B862F99}"/>
          </ac:spMkLst>
        </pc:spChg>
        <pc:spChg chg="add mod or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89" creationId="{76FF8F6E-0C0C-4777-BA18-1EB3228D7381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0" creationId="{C4D1C41D-9A73-4D2B-AF56-AAEAD4F8C1E3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1" creationId="{BDDAFF01-322F-4D61-BC80-5A84F9F4BBDE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127" creationId="{35D6D075-93C4-4274-884A-212A2E58F0DD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29" creationId="{A65A406F-105B-4FFB-97AD-C25A57A57A1F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30" creationId="{E0BD360D-C582-4368-BC16-4D79C21F3C69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66" creationId="{D57348D4-3888-4977-8DE9-E6C238180F18}"/>
          </ac:spMkLst>
        </pc:spChg>
        <pc:spChg chg="add mod">
          <ac:chgData name="Ingmar Wever" userId="1d4f24f3f093ab16" providerId="LiveId" clId="{B2E8CC85-53E1-4B04-864D-427BF9D12E4E}" dt="2018-08-27T12:00:57.967" v="3768" actId="164"/>
          <ac:spMkLst>
            <pc:docMk/>
            <pc:sldMk cId="1471769715" sldId="263"/>
            <ac:spMk id="169" creationId="{347CB47D-54D2-43A3-8FCF-B9002965CA2A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179" creationId="{7686E88D-2D04-42C6-B37D-E8176534E70D}"/>
          </ac:spMkLst>
        </pc:spChg>
        <pc:spChg chg="add mod">
          <ac:chgData name="Ingmar Wever" userId="1d4f24f3f093ab16" providerId="LiveId" clId="{B2E8CC85-53E1-4B04-864D-427BF9D12E4E}" dt="2018-08-27T12:36:25.868" v="4121" actId="207"/>
          <ac:spMkLst>
            <pc:docMk/>
            <pc:sldMk cId="1471769715" sldId="263"/>
            <ac:spMk id="205" creationId="{962048EC-DE8D-4D5D-B019-EBC06ACE3885}"/>
          </ac:spMkLst>
        </pc:spChg>
        <pc:spChg chg="add mod">
          <ac:chgData name="Ingmar Wever" userId="1d4f24f3f093ab16" providerId="LiveId" clId="{B2E8CC85-53E1-4B04-864D-427BF9D12E4E}" dt="2018-08-27T12:36:14.308" v="4120" actId="208"/>
          <ac:spMkLst>
            <pc:docMk/>
            <pc:sldMk cId="1471769715" sldId="263"/>
            <ac:spMk id="206" creationId="{6AFB441F-EF2F-4D39-8C7C-6EE966949CA5}"/>
          </ac:spMkLst>
        </pc:spChg>
        <pc:spChg chg="add mod ord topLvl">
          <ac:chgData name="Ingmar Wever" userId="1d4f24f3f093ab16" providerId="LiveId" clId="{B2E8CC85-53E1-4B04-864D-427BF9D12E4E}" dt="2018-08-27T12:55:31.182" v="4173" actId="207"/>
          <ac:spMkLst>
            <pc:docMk/>
            <pc:sldMk cId="1471769715" sldId="263"/>
            <ac:spMk id="209" creationId="{78941E55-CA19-4BC6-8811-A90AFEEB2F40}"/>
          </ac:spMkLst>
        </pc:spChg>
        <pc:spChg chg="add mod ord">
          <ac:chgData name="Ingmar Wever" userId="1d4f24f3f093ab16" providerId="LiveId" clId="{B2E8CC85-53E1-4B04-864D-427BF9D12E4E}" dt="2018-08-27T12:55:33.330" v="4174" actId="207"/>
          <ac:spMkLst>
            <pc:docMk/>
            <pc:sldMk cId="1471769715" sldId="263"/>
            <ac:spMk id="210" creationId="{27DC4442-8211-4812-BF5A-D77303AB6AF5}"/>
          </ac:spMkLst>
        </pc:spChg>
        <pc:spChg chg="add mod ord">
          <ac:chgData name="Ingmar Wever" userId="1d4f24f3f093ab16" providerId="LiveId" clId="{B2E8CC85-53E1-4B04-864D-427BF9D12E4E}" dt="2018-08-27T12:55:35.761" v="4175" actId="207"/>
          <ac:spMkLst>
            <pc:docMk/>
            <pc:sldMk cId="1471769715" sldId="263"/>
            <ac:spMk id="211" creationId="{D27825D4-16D6-4FBD-909B-18F282C3D4AC}"/>
          </ac:spMkLst>
        </pc:spChg>
        <pc:spChg chg="add mod ord">
          <ac:chgData name="Ingmar Wever" userId="1d4f24f3f093ab16" providerId="LiveId" clId="{B2E8CC85-53E1-4B04-864D-427BF9D12E4E}" dt="2018-08-27T12:54:13.808" v="4169" actId="12788"/>
          <ac:spMkLst>
            <pc:docMk/>
            <pc:sldMk cId="1471769715" sldId="263"/>
            <ac:spMk id="249" creationId="{814EB070-87E1-41EE-AD56-7CE5CDC88231}"/>
          </ac:spMkLst>
        </pc:spChg>
        <pc:spChg chg="mod">
          <ac:chgData name="Ingmar Wever" userId="1d4f24f3f093ab16" providerId="LiveId" clId="{B2E8CC85-53E1-4B04-864D-427BF9D12E4E}" dt="2018-08-27T12:55:38.236" v="4176" actId="207"/>
          <ac:spMkLst>
            <pc:docMk/>
            <pc:sldMk cId="1471769715" sldId="263"/>
            <ac:spMk id="267" creationId="{8096DE0C-806A-45E5-9165-0E38131C08FB}"/>
          </ac:spMkLst>
        </pc:spChg>
        <pc:spChg chg="mod">
          <ac:chgData name="Ingmar Wever" userId="1d4f24f3f093ab16" providerId="LiveId" clId="{B2E8CC85-53E1-4B04-864D-427BF9D12E4E}" dt="2018-08-27T12:14:48.041" v="4087" actId="1035"/>
          <ac:spMkLst>
            <pc:docMk/>
            <pc:sldMk cId="1471769715" sldId="263"/>
            <ac:spMk id="268" creationId="{453FD171-CB7B-411B-81D1-40BAF9B1B4A5}"/>
          </ac:spMkLst>
        </pc:spChg>
        <pc:spChg chg="mod">
          <ac:chgData name="Ingmar Wever" userId="1d4f24f3f093ab16" providerId="LiveId" clId="{B2E8CC85-53E1-4B04-864D-427BF9D12E4E}" dt="2018-08-27T12:36:32.480" v="4122" actId="207"/>
          <ac:spMkLst>
            <pc:docMk/>
            <pc:sldMk cId="1471769715" sldId="263"/>
            <ac:spMk id="270" creationId="{EF738E94-C0D5-449C-B6D3-AF5363CD37B7}"/>
          </ac:spMkLst>
        </pc:spChg>
        <pc:spChg chg="mod">
          <ac:chgData name="Ingmar Wever" userId="1d4f24f3f093ab16" providerId="LiveId" clId="{B2E8CC85-53E1-4B04-864D-427BF9D12E4E}" dt="2018-08-27T12:15:47.185" v="4095" actId="1076"/>
          <ac:spMkLst>
            <pc:docMk/>
            <pc:sldMk cId="1471769715" sldId="263"/>
            <ac:spMk id="271" creationId="{14775B6E-8AE6-4E1D-BECF-A83A77B7BB78}"/>
          </ac:spMkLst>
        </pc:spChg>
        <pc:spChg chg="add del mod">
          <ac:chgData name="Ingmar Wever" userId="1d4f24f3f093ab16" providerId="LiveId" clId="{B2E8CC85-53E1-4B04-864D-427BF9D12E4E}" dt="2018-08-27T12:13:01.745" v="3997" actId="478"/>
          <ac:spMkLst>
            <pc:docMk/>
            <pc:sldMk cId="1471769715" sldId="263"/>
            <ac:spMk id="273" creationId="{642F8B2D-CFB6-4983-BFDF-F2CED569CB9D}"/>
          </ac:spMkLst>
        </pc:spChg>
        <pc:spChg chg="add mod">
          <ac:chgData name="Ingmar Wever" userId="1d4f24f3f093ab16" providerId="LiveId" clId="{B2E8CC85-53E1-4B04-864D-427BF9D12E4E}" dt="2018-08-27T12:15:58.052" v="4098" actId="688"/>
          <ac:spMkLst>
            <pc:docMk/>
            <pc:sldMk cId="1471769715" sldId="263"/>
            <ac:spMk id="274" creationId="{23A0E1F7-6A09-418C-969A-83EE8ED0DB90}"/>
          </ac:spMkLst>
        </pc:spChg>
        <pc:spChg chg="add mod ord">
          <ac:chgData name="Ingmar Wever" userId="1d4f24f3f093ab16" providerId="LiveId" clId="{B2E8CC85-53E1-4B04-864D-427BF9D12E4E}" dt="2018-08-27T12:14:27.918" v="4012" actId="164"/>
          <ac:spMkLst>
            <pc:docMk/>
            <pc:sldMk cId="1471769715" sldId="263"/>
            <ac:spMk id="310" creationId="{853C822E-1B48-4195-83F3-49CDA9029F85}"/>
          </ac:spMkLst>
        </pc:spChg>
        <pc:grpChg chg="add mod topLvl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7" creationId="{1280A3E0-E126-42DB-B06B-17B80BD04581}"/>
          </ac:grpSpMkLst>
        </pc:grpChg>
        <pc:grpChg chg="mod">
          <ac:chgData name="Ingmar Wever" userId="1d4f24f3f093ab16" providerId="LiveId" clId="{B2E8CC85-53E1-4B04-864D-427BF9D12E4E}" dt="2018-08-27T11:53:49.183" v="3613" actId="12788"/>
          <ac:grpSpMkLst>
            <pc:docMk/>
            <pc:sldMk cId="1471769715" sldId="263"/>
            <ac:grpSpMk id="8" creationId="{0CF68015-86D4-48E4-B422-14D79D37731D}"/>
          </ac:grpSpMkLst>
        </pc:grpChg>
        <pc:grpChg chg="add del mod">
          <ac:chgData name="Ingmar Wever" userId="1d4f24f3f093ab16" providerId="LiveId" clId="{B2E8CC85-53E1-4B04-864D-427BF9D12E4E}" dt="2018-08-27T12:07:27.051" v="3887" actId="165"/>
          <ac:grpSpMkLst>
            <pc:docMk/>
            <pc:sldMk cId="1471769715" sldId="263"/>
            <ac:grpSpMk id="43" creationId="{475407B4-D35E-4481-A98A-1D95BB214C01}"/>
          </ac:grpSpMkLst>
        </pc:grpChg>
        <pc:grpChg chg="add 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1" creationId="{71A7435B-D727-4A70-B962-0E57B9710C99}"/>
          </ac:grpSpMkLst>
        </pc:grpChg>
        <pc:grpChg chg="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2" creationId="{2702DAEC-5D74-40C2-B04F-B8ED82A54B4B}"/>
          </ac:grpSpMkLst>
        </pc:grpChg>
        <pc:grpChg chg="add del mod">
          <ac:chgData name="Ingmar Wever" userId="1d4f24f3f093ab16" providerId="LiveId" clId="{B2E8CC85-53E1-4B04-864D-427BF9D12E4E}" dt="2018-08-27T11:56:24.391" v="3661"/>
          <ac:grpSpMkLst>
            <pc:docMk/>
            <pc:sldMk cId="1471769715" sldId="263"/>
            <ac:grpSpMk id="93" creationId="{7B97B00E-0F45-4230-BD72-F3D98B5BF4F4}"/>
          </ac:grpSpMkLst>
        </pc:grpChg>
        <pc:grpChg chg="mod">
          <ac:chgData name="Ingmar Wever" userId="1d4f24f3f093ab16" providerId="LiveId" clId="{B2E8CC85-53E1-4B04-864D-427BF9D12E4E}" dt="2018-08-27T11:56:18.595" v="3658"/>
          <ac:grpSpMkLst>
            <pc:docMk/>
            <pc:sldMk cId="1471769715" sldId="263"/>
            <ac:grpSpMk id="94" creationId="{04B7571B-0BB8-4D44-9AF9-0D7C50747EA8}"/>
          </ac:grpSpMkLst>
        </pc:grpChg>
        <pc:grpChg chg="add del mod">
          <ac:chgData name="Ingmar Wever" userId="1d4f24f3f093ab16" providerId="LiveId" clId="{B2E8CC85-53E1-4B04-864D-427BF9D12E4E}" dt="2018-08-27T11:56:39.966" v="3665" actId="478"/>
          <ac:grpSpMkLst>
            <pc:docMk/>
            <pc:sldMk cId="1471769715" sldId="263"/>
            <ac:grpSpMk id="132" creationId="{96318F5F-EBF9-43C3-9AD7-B94914A7DCF8}"/>
          </ac:grpSpMkLst>
        </pc:grpChg>
        <pc:grpChg chg="mod">
          <ac:chgData name="Ingmar Wever" userId="1d4f24f3f093ab16" providerId="LiveId" clId="{B2E8CC85-53E1-4B04-864D-427BF9D12E4E}" dt="2018-08-27T11:56:32.506" v="3662"/>
          <ac:grpSpMkLst>
            <pc:docMk/>
            <pc:sldMk cId="1471769715" sldId="263"/>
            <ac:grpSpMk id="133" creationId="{A6C06118-D6DA-4795-94EB-7F825BC78EBC}"/>
          </ac:grpSpMkLst>
        </pc:grpChg>
        <pc:grpChg chg="add del mod">
          <ac:chgData name="Ingmar Wever" userId="1d4f24f3f093ab16" providerId="LiveId" clId="{B2E8CC85-53E1-4B04-864D-427BF9D12E4E}" dt="2018-08-27T11:57:32.029" v="3680" actId="478"/>
          <ac:grpSpMkLst>
            <pc:docMk/>
            <pc:sldMk cId="1471769715" sldId="263"/>
            <ac:grpSpMk id="170" creationId="{ED0C9D2B-6E51-4E1A-86A3-23C4631EDB34}"/>
          </ac:grpSpMkLst>
        </pc:grpChg>
        <pc:grpChg chg="mod">
          <ac:chgData name="Ingmar Wever" userId="1d4f24f3f093ab16" providerId="LiveId" clId="{B2E8CC85-53E1-4B04-864D-427BF9D12E4E}" dt="2018-08-27T11:56:50.770" v="3666"/>
          <ac:grpSpMkLst>
            <pc:docMk/>
            <pc:sldMk cId="1471769715" sldId="263"/>
            <ac:grpSpMk id="171" creationId="{C6C06EE6-C86B-415D-948F-C8B5C41AF277}"/>
          </ac:grpSpMkLst>
        </pc:grpChg>
        <pc:grpChg chg="add mod">
          <ac:chgData name="Ingmar Wever" userId="1d4f24f3f093ab16" providerId="LiveId" clId="{B2E8CC85-53E1-4B04-864D-427BF9D12E4E}" dt="2018-08-27T12:35:57.675" v="4118" actId="1076"/>
          <ac:grpSpMkLst>
            <pc:docMk/>
            <pc:sldMk cId="1471769715" sldId="263"/>
            <ac:grpSpMk id="212" creationId="{77AD247F-A361-4311-9DFE-B860FB507E31}"/>
          </ac:grpSpMkLst>
        </pc:grpChg>
        <pc:grpChg chg="add mod">
          <ac:chgData name="Ingmar Wever" userId="1d4f24f3f093ab16" providerId="LiveId" clId="{B2E8CC85-53E1-4B04-864D-427BF9D12E4E}" dt="2018-08-27T12:02:15.876" v="3795" actId="1038"/>
          <ac:grpSpMkLst>
            <pc:docMk/>
            <pc:sldMk cId="1471769715" sldId="263"/>
            <ac:grpSpMk id="213" creationId="{5DF37E05-BBB6-4622-A6FC-C8FAB69E55DE}"/>
          </ac:grpSpMkLst>
        </pc:grpChg>
        <pc:grpChg chg="add del mod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214" creationId="{E6FB1F84-6E52-4D2F-A6D2-440614B4D486}"/>
          </ac:grpSpMkLst>
        </pc:grpChg>
        <pc:grpChg chg="add mod">
          <ac:chgData name="Ingmar Wever" userId="1d4f24f3f093ab16" providerId="LiveId" clId="{B2E8CC85-53E1-4B04-864D-427BF9D12E4E}" dt="2018-08-27T12:06:06.139" v="3866" actId="1037"/>
          <ac:grpSpMkLst>
            <pc:docMk/>
            <pc:sldMk cId="1471769715" sldId="263"/>
            <ac:grpSpMk id="215" creationId="{31A59156-2481-4C7A-AD77-3480A03301CF}"/>
          </ac:grpSpMkLst>
        </pc:grpChg>
        <pc:grpChg chg="add del mod">
          <ac:chgData name="Ingmar Wever" userId="1d4f24f3f093ab16" providerId="LiveId" clId="{B2E8CC85-53E1-4B04-864D-427BF9D12E4E}" dt="2018-08-27T12:11:19.282" v="3936"/>
          <ac:grpSpMkLst>
            <pc:docMk/>
            <pc:sldMk cId="1471769715" sldId="263"/>
            <ac:grpSpMk id="259" creationId="{F7C6C5A9-2C00-4C83-AF73-68936FA14582}"/>
          </ac:grpSpMkLst>
        </pc:grpChg>
        <pc:grpChg chg="add mod">
          <ac:chgData name="Ingmar Wever" userId="1d4f24f3f093ab16" providerId="LiveId" clId="{B2E8CC85-53E1-4B04-864D-427BF9D12E4E}" dt="2018-08-27T12:11:26.967" v="3938" actId="1076"/>
          <ac:grpSpMkLst>
            <pc:docMk/>
            <pc:sldMk cId="1471769715" sldId="263"/>
            <ac:grpSpMk id="266" creationId="{A6116B2B-90C0-4809-AB80-8B6B7344741E}"/>
          </ac:grpSpMkLst>
        </pc:grpChg>
        <pc:grpChg chg="add mod">
          <ac:chgData name="Ingmar Wever" userId="1d4f24f3f093ab16" providerId="LiveId" clId="{B2E8CC85-53E1-4B04-864D-427BF9D12E4E}" dt="2018-08-27T12:14:27.918" v="4012" actId="164"/>
          <ac:grpSpMkLst>
            <pc:docMk/>
            <pc:sldMk cId="1471769715" sldId="263"/>
            <ac:grpSpMk id="276" creationId="{EAE8A8B8-FA6E-453A-A3A4-6FFFBABB5D4D}"/>
          </ac:grpSpMkLst>
        </pc:grpChg>
        <pc:grpChg chg="mod">
          <ac:chgData name="Ingmar Wever" userId="1d4f24f3f093ab16" providerId="LiveId" clId="{B2E8CC85-53E1-4B04-864D-427BF9D12E4E}" dt="2018-08-27T12:14:13.704" v="4011" actId="12788"/>
          <ac:grpSpMkLst>
            <pc:docMk/>
            <pc:sldMk cId="1471769715" sldId="263"/>
            <ac:grpSpMk id="277" creationId="{2F6A810F-8FE6-4FF4-A27C-3FC39B3F3880}"/>
          </ac:grpSpMkLst>
        </pc:grpChg>
        <pc:grpChg chg="add mod">
          <ac:chgData name="Ingmar Wever" userId="1d4f24f3f093ab16" providerId="LiveId" clId="{B2E8CC85-53E1-4B04-864D-427BF9D12E4E}" dt="2018-08-27T12:16:02.485" v="4099" actId="1076"/>
          <ac:grpSpMkLst>
            <pc:docMk/>
            <pc:sldMk cId="1471769715" sldId="263"/>
            <ac:grpSpMk id="311" creationId="{97D8CF46-0F11-483C-8C76-F9BFADDAC6AF}"/>
          </ac:grpSpMkLst>
        </pc:grpChg>
        <pc:picChg chg="add mod or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2" creationId="{71561A16-721E-4E07-B94F-92411C9C353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3" creationId="{4C26D08D-13E4-4385-B6AA-1619EDFB9893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4" creationId="{B4DF7660-EC6A-43BB-9DA3-094095AEF878}"/>
          </ac:picMkLst>
        </pc:picChg>
        <pc:picChg chg="add mod topLvl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5" creationId="{287EAFD1-607B-4A0F-93A8-B177AF87112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6" creationId="{1FD25967-24B4-421C-98EE-B11D57F25509}"/>
          </ac:picMkLst>
        </pc:picChg>
        <pc:picChg chg="add mod topLvl">
          <ac:chgData name="Ingmar Wever" userId="1d4f24f3f093ab16" providerId="LiveId" clId="{B2E8CC85-53E1-4B04-864D-427BF9D12E4E}" dt="2018-08-27T12:04:52.523" v="3814" actId="165"/>
          <ac:picMkLst>
            <pc:docMk/>
            <pc:sldMk cId="1471769715" sldId="263"/>
            <ac:picMk id="41" creationId="{87EDB6A6-437C-4EE4-8CCF-1BE95455C96A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6" creationId="{52FF8D6C-4A62-4C8A-816B-8F5F67C46374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7" creationId="{ADF6F8F8-3D3F-40B4-9CC9-027169ABB28E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92" creationId="{05476858-D647-43EE-9AF3-C76EED2C18CB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128" creationId="{A88A50F7-577B-4B7A-89D1-6D214F604BD3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31" creationId="{8EE2F921-51C2-48DB-B18E-763919DA8287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7" creationId="{5CE7D447-9E11-4416-A238-F3ACCE1E2B31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8" creationId="{6202F8E8-2C64-4073-A5DB-67776BCB9F9C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4" creationId="{48C5EEFA-F95E-4B40-BAE6-747DCB837419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8" creationId="{FACB7B29-81F0-4A75-8EEC-66CA5A7F0045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1" creationId="{953EA35D-D7DB-4686-B259-A4FAE984E4DE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3" creationId="{2B5047FE-A12B-4BF0-8A40-BD24511E7DB1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4" creationId="{A61AD014-042C-4F61-B445-DF5DF14F95E7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5" creationId="{18B5285B-314D-4CFD-B8FB-9D8153019E1F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6" creationId="{90918B8A-86CA-44E2-9A32-9105A42C85A4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7" creationId="{14CE73D9-FC83-4520-A8E5-08215464E535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8" creationId="{45B378EA-7239-4E01-BC8B-398586A48A5B}"/>
          </ac:picMkLst>
        </pc:picChg>
        <pc:picChg chg="mod">
          <ac:chgData name="Ingmar Wever" userId="1d4f24f3f093ab16" providerId="LiveId" clId="{B2E8CC85-53E1-4B04-864D-427BF9D12E4E}" dt="2018-08-27T12:15:45.565" v="4094" actId="1076"/>
          <ac:picMkLst>
            <pc:docMk/>
            <pc:sldMk cId="1471769715" sldId="263"/>
            <ac:picMk id="269" creationId="{C6A9C478-BD0A-4761-A61E-B6E96E636CEB}"/>
          </ac:picMkLst>
        </pc:picChg>
        <pc:picChg chg="mod">
          <ac:chgData name="Ingmar Wever" userId="1d4f24f3f093ab16" providerId="LiveId" clId="{B2E8CC85-53E1-4B04-864D-427BF9D12E4E}" dt="2018-08-27T12:14:48.041" v="4087" actId="1035"/>
          <ac:picMkLst>
            <pc:docMk/>
            <pc:sldMk cId="1471769715" sldId="263"/>
            <ac:picMk id="272" creationId="{5FA4EBC1-6C4A-4320-BBBF-830D1CA74C4B}"/>
          </ac:picMkLst>
        </pc:picChg>
        <pc:picChg chg="add mod">
          <ac:chgData name="Ingmar Wever" userId="1d4f24f3f093ab16" providerId="LiveId" clId="{B2E8CC85-53E1-4B04-864D-427BF9D12E4E}" dt="2018-08-27T12:15:58.052" v="4098" actId="688"/>
          <ac:picMkLst>
            <pc:docMk/>
            <pc:sldMk cId="1471769715" sldId="263"/>
            <ac:picMk id="275" creationId="{8C151B78-B784-4166-BB40-2E04F3F40D20}"/>
          </ac:picMkLst>
        </pc:picChg>
      </pc:sldChg>
      <pc:sldChg chg="addSp delSp modSp add">
        <pc:chgData name="Ingmar Wever" userId="1d4f24f3f093ab16" providerId="LiveId" clId="{B2E8CC85-53E1-4B04-864D-427BF9D12E4E}" dt="2018-08-28T09:44:14.584" v="4353" actId="1076"/>
        <pc:sldMkLst>
          <pc:docMk/>
          <pc:sldMk cId="3947695096" sldId="264"/>
        </pc:sldMkLst>
        <pc:spChg chg="add mod">
          <ac:chgData name="Ingmar Wever" userId="1d4f24f3f093ab16" providerId="LiveId" clId="{B2E8CC85-53E1-4B04-864D-427BF9D12E4E}" dt="2018-08-28T09:44:14.584" v="4353" actId="1076"/>
          <ac:spMkLst>
            <pc:docMk/>
            <pc:sldMk cId="3947695096" sldId="264"/>
            <ac:spMk id="3" creationId="{328D376D-95E0-43C8-B2FA-3F3A74398A0D}"/>
          </ac:spMkLst>
        </pc:spChg>
        <pc:graphicFrameChg chg="add del mod">
          <ac:chgData name="Ingmar Wever" userId="1d4f24f3f093ab16" providerId="LiveId" clId="{B2E8CC85-53E1-4B04-864D-427BF9D12E4E}" dt="2018-08-28T09:44:03.369" v="4351" actId="478"/>
          <ac:graphicFrameMkLst>
            <pc:docMk/>
            <pc:sldMk cId="3947695096" sldId="264"/>
            <ac:graphicFrameMk id="2" creationId="{8EF51274-FE57-443A-B708-DB7D5F1226FF}"/>
          </ac:graphicFrameMkLst>
        </pc:graphicFrameChg>
        <pc:graphicFrameChg chg="add mod">
          <ac:chgData name="Ingmar Wever" userId="1d4f24f3f093ab16" providerId="LiveId" clId="{B2E8CC85-53E1-4B04-864D-427BF9D12E4E}" dt="2018-08-28T09:44:14.584" v="4353" actId="1076"/>
          <ac:graphicFrameMkLst>
            <pc:docMk/>
            <pc:sldMk cId="3947695096" sldId="264"/>
            <ac:graphicFrameMk id="4" creationId="{B5168051-737C-44C3-AA58-089DA37A1492}"/>
          </ac:graphicFrameMkLst>
        </pc:graphicFrameChg>
      </pc:sldChg>
      <pc:sldMasterChg chg="modSp">
        <pc:chgData name="Ingmar Wever" userId="1d4f24f3f093ab16" providerId="LiveId" clId="{B2E8CC85-53E1-4B04-864D-427BF9D12E4E}" dt="2018-08-27T11:03:49.916" v="2924" actId="2711"/>
        <pc:sldMasterMkLst>
          <pc:docMk/>
          <pc:sldMasterMk cId="1159463666" sldId="2147483672"/>
        </pc:sldMasterMkLst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2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3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4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5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6" creationId="{00000000-0000-0000-0000-000000000000}"/>
          </ac:spMkLst>
        </pc:spChg>
      </pc:sldMasterChg>
    </pc:docChg>
  </pc:docChgLst>
  <pc:docChgLst>
    <pc:chgData name="Ingmar Wever" userId="1d4f24f3f093ab16" providerId="LiveId" clId="{982A7207-6ECB-4C04-B0B1-32E71348DA8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Communication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Data exchange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E9EAF248-C484-4A68-B20D-F1B9B16B9B9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Environment</a:t>
          </a:r>
          <a:endParaRPr lang="en-GB" dirty="0"/>
        </a:p>
      </dgm:t>
    </dgm:pt>
    <dgm:pt modelId="{336E12B0-5053-4EE7-ABF6-03A53DE67913}" type="parTrans" cxnId="{CF37F202-C480-4B5D-8F63-43DDAAB55570}">
      <dgm:prSet/>
      <dgm:spPr/>
      <dgm:t>
        <a:bodyPr/>
        <a:lstStyle/>
        <a:p>
          <a:endParaRPr lang="en-GB"/>
        </a:p>
      </dgm:t>
    </dgm:pt>
    <dgm:pt modelId="{0ECFFCE0-6DD9-43FD-99F9-9C856EBCE3B7}" type="sibTrans" cxnId="{CF37F202-C480-4B5D-8F63-43DDAAB55570}">
      <dgm:prSet/>
      <dgm:spPr/>
      <dgm:t>
        <a:bodyPr/>
        <a:lstStyle/>
        <a:p>
          <a:endParaRPr lang="en-GB"/>
        </a:p>
      </dgm:t>
    </dgm:pt>
    <dgm:pt modelId="{2E2FF568-8600-4E23-98EB-8E84755DA1B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Decisions</a:t>
          </a:r>
          <a:endParaRPr lang="en-GB" dirty="0"/>
        </a:p>
      </dgm:t>
    </dgm:pt>
    <dgm:pt modelId="{BAF310D4-9A1B-4945-942F-13CE9271C57B}" type="parTrans" cxnId="{335DD52C-30AE-4299-82EC-3959F77549C0}">
      <dgm:prSet/>
      <dgm:spPr/>
      <dgm:t>
        <a:bodyPr/>
        <a:lstStyle/>
        <a:p>
          <a:endParaRPr lang="en-GB"/>
        </a:p>
      </dgm:t>
    </dgm:pt>
    <dgm:pt modelId="{31DF71CC-89ED-4B90-ADFB-A36F178328B9}" type="sibTrans" cxnId="{335DD52C-30AE-4299-82EC-3959F77549C0}">
      <dgm:prSet/>
      <dgm:spPr/>
      <dgm:t>
        <a:bodyPr/>
        <a:lstStyle/>
        <a:p>
          <a:endParaRPr lang="en-GB"/>
        </a:p>
      </dgm:t>
    </dgm:pt>
    <dgm:pt modelId="{BB1B4CED-517B-4426-84C8-B1C4C557EBE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4B497463-AEDB-423F-B2AF-7B060FC0894B}" type="parTrans" cxnId="{C6CEA236-49DF-4CEA-8759-A9CF50E32C6D}">
      <dgm:prSet/>
      <dgm:spPr/>
      <dgm:t>
        <a:bodyPr/>
        <a:lstStyle/>
        <a:p>
          <a:endParaRPr lang="en-GB"/>
        </a:p>
      </dgm:t>
    </dgm:pt>
    <dgm:pt modelId="{6637D03A-39A8-4E21-89EC-824E326A10D5}" type="sibTrans" cxnId="{C6CEA236-49DF-4CEA-8759-A9CF50E32C6D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 custLinFactX="85173" custLinFactY="3427" custLinFactNeighborX="100000" custLinFactNeighborY="100000">
        <dgm:presLayoutVars>
          <dgm:bulletEnabled val="1"/>
        </dgm:presLayoutVars>
      </dgm:prSet>
      <dgm:spPr/>
    </dgm:pt>
  </dgm:ptLst>
  <dgm:cxnLst>
    <dgm:cxn modelId="{CF37F202-C480-4B5D-8F63-43DDAAB55570}" srcId="{73FAE996-5CCA-4765-B72D-7695CC354779}" destId="{E9EAF248-C484-4A68-B20D-F1B9B16B9B90}" srcOrd="0" destOrd="0" parTransId="{336E12B0-5053-4EE7-ABF6-03A53DE67913}" sibTransId="{0ECFFCE0-6DD9-43FD-99F9-9C856EBCE3B7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335DD52C-30AE-4299-82EC-3959F77549C0}" srcId="{73FAE996-5CCA-4765-B72D-7695CC354779}" destId="{2E2FF568-8600-4E23-98EB-8E84755DA1BD}" srcOrd="1" destOrd="0" parTransId="{BAF310D4-9A1B-4945-942F-13CE9271C57B}" sibTransId="{31DF71CC-89ED-4B90-ADFB-A36F178328B9}"/>
    <dgm:cxn modelId="{C6CEA236-49DF-4CEA-8759-A9CF50E32C6D}" srcId="{73FAE996-5CCA-4765-B72D-7695CC354779}" destId="{BB1B4CED-517B-4426-84C8-B1C4C557EBE1}" srcOrd="2" destOrd="0" parTransId="{4B497463-AEDB-423F-B2AF-7B060FC0894B}" sibTransId="{6637D03A-39A8-4E21-89EC-824E326A10D5}"/>
    <dgm:cxn modelId="{9E75E93A-4028-4805-83AC-13BDB58B222A}" type="presOf" srcId="{E9EAF248-C484-4A68-B20D-F1B9B16B9B90}" destId="{2E222F4D-B4EE-4816-8038-5E24C2DAE4F3}" srcOrd="0" destOrd="1" presId="urn:microsoft.com/office/officeart/2005/8/layout/list1"/>
    <dgm:cxn modelId="{E76DD33D-B15C-416D-81E3-33A500034D01}" type="presOf" srcId="{2E2FF568-8600-4E23-98EB-8E84755DA1BD}" destId="{2E222F4D-B4EE-4816-8038-5E24C2DAE4F3}" srcOrd="0" destOrd="2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132D7B81-ECF1-4E68-B594-6EFE00B152F5}" type="presOf" srcId="{BB1B4CED-517B-4426-84C8-B1C4C557EBE1}" destId="{2E222F4D-B4EE-4816-8038-5E24C2DAE4F3}" srcOrd="0" destOrd="3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Environment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Weather</a:t>
          </a:r>
          <a:r>
            <a:rPr lang="nl-NL" dirty="0"/>
            <a:t> </a:t>
          </a:r>
          <a:r>
            <a:rPr lang="nl-NL" dirty="0" err="1"/>
            <a:t>conditions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6C0394F3-3851-44AA-80E3-A40976C5ED28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vessels</a:t>
          </a:r>
          <a:endParaRPr lang="en-GB" dirty="0"/>
        </a:p>
      </dgm:t>
    </dgm:pt>
    <dgm:pt modelId="{58953893-95E3-4809-9C36-A71338AEC611}" type="parTrans" cxnId="{885245F6-A1ED-4136-9876-53B4D1578473}">
      <dgm:prSet/>
      <dgm:spPr/>
      <dgm:t>
        <a:bodyPr/>
        <a:lstStyle/>
        <a:p>
          <a:endParaRPr lang="en-GB"/>
        </a:p>
      </dgm:t>
    </dgm:pt>
    <dgm:pt modelId="{4F3E4688-DC00-4187-B670-7BA7E2EC1946}" type="sibTrans" cxnId="{885245F6-A1ED-4136-9876-53B4D1578473}">
      <dgm:prSet/>
      <dgm:spPr/>
      <dgm:t>
        <a:bodyPr/>
        <a:lstStyle/>
        <a:p>
          <a:endParaRPr lang="en-GB"/>
        </a:p>
      </dgm:t>
    </dgm:pt>
    <dgm:pt modelId="{E3D7DAF3-DBA6-4F5E-A189-012194F4D10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Waterway</a:t>
          </a:r>
          <a:endParaRPr lang="en-GB" dirty="0"/>
        </a:p>
      </dgm:t>
    </dgm:pt>
    <dgm:pt modelId="{8EEBA1F6-C93E-4631-80FF-9A04DFA4C538}" type="parTrans" cxnId="{99FCAFBB-9493-4F71-A424-D89A2062104A}">
      <dgm:prSet/>
      <dgm:spPr/>
      <dgm:t>
        <a:bodyPr/>
        <a:lstStyle/>
        <a:p>
          <a:endParaRPr lang="en-GB"/>
        </a:p>
      </dgm:t>
    </dgm:pt>
    <dgm:pt modelId="{9370FD61-4D74-4855-965F-CA2B03DED51F}" type="sibTrans" cxnId="{99FCAFBB-9493-4F71-A424-D89A2062104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7D2E955-EC23-4AF8-B769-D2EEBF21D2E4}" type="presOf" srcId="{E3D7DAF3-DBA6-4F5E-A189-012194F4D103}" destId="{2E222F4D-B4EE-4816-8038-5E24C2DAE4F3}" srcOrd="0" destOrd="2" presId="urn:microsoft.com/office/officeart/2005/8/layout/list1"/>
    <dgm:cxn modelId="{C271398C-57E1-42C5-AA83-697E71766511}" type="presOf" srcId="{6C0394F3-3851-44AA-80E3-A40976C5ED28}" destId="{2E222F4D-B4EE-4816-8038-5E24C2DAE4F3}" srcOrd="0" destOrd="1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99FCAFBB-9493-4F71-A424-D89A2062104A}" srcId="{3ED8B981-2419-49F1-AA3E-CE3171980363}" destId="{E3D7DAF3-DBA6-4F5E-A189-012194F4D103}" srcOrd="2" destOrd="0" parTransId="{8EEBA1F6-C93E-4631-80FF-9A04DFA4C538}" sibTransId="{9370FD61-4D74-4855-965F-CA2B03DED51F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885245F6-A1ED-4136-9876-53B4D1578473}" srcId="{3ED8B981-2419-49F1-AA3E-CE3171980363}" destId="{6C0394F3-3851-44AA-80E3-A40976C5ED28}" srcOrd="1" destOrd="0" parTransId="{58953893-95E3-4809-9C36-A71338AEC611}" sibTransId="{4F3E4688-DC00-4187-B670-7BA7E2EC1946}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AF372-962A-4D8B-BE3F-6DFEE3DEB92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A0156-4B09-445F-98BA-DBC0B300FE5C}">
      <dgm:prSet phldrT="[Tekst]"/>
      <dgm:spPr/>
      <dgm:t>
        <a:bodyPr/>
        <a:lstStyle/>
        <a:p>
          <a:r>
            <a:rPr lang="nl-NL" dirty="0"/>
            <a:t>Bridge system </a:t>
          </a:r>
          <a:r>
            <a:rPr lang="nl-NL" dirty="0" err="1"/>
            <a:t>elements</a:t>
          </a:r>
          <a:endParaRPr lang="en-GB" dirty="0"/>
        </a:p>
      </dgm:t>
    </dgm:pt>
    <dgm:pt modelId="{5899F564-F260-44A6-B786-A0ED323F84C3}" type="parTrans" cxnId="{419E4906-F65F-4F83-8003-312A3F46F049}">
      <dgm:prSet/>
      <dgm:spPr/>
      <dgm:t>
        <a:bodyPr/>
        <a:lstStyle/>
        <a:p>
          <a:endParaRPr lang="en-GB"/>
        </a:p>
      </dgm:t>
    </dgm:pt>
    <dgm:pt modelId="{DCA522CB-F7C4-4618-B8A8-83A78C94DFA9}" type="sibTrans" cxnId="{419E4906-F65F-4F83-8003-312A3F46F049}">
      <dgm:prSet/>
      <dgm:spPr/>
      <dgm:t>
        <a:bodyPr/>
        <a:lstStyle/>
        <a:p>
          <a:endParaRPr lang="en-GB"/>
        </a:p>
      </dgm:t>
    </dgm:pt>
    <dgm:pt modelId="{419FA1AC-33E0-47AA-BBB0-CE435B6D544A}">
      <dgm:prSet phldrT="[Tekst]" custT="1"/>
      <dgm:spPr/>
      <dgm:t>
        <a:bodyPr/>
        <a:lstStyle/>
        <a:p>
          <a:r>
            <a:rPr lang="nl-NL" sz="1400" dirty="0"/>
            <a:t>Human operator</a:t>
          </a:r>
          <a:endParaRPr lang="en-GB" sz="1400" dirty="0"/>
        </a:p>
      </dgm:t>
    </dgm:pt>
    <dgm:pt modelId="{6B2E55EF-BEC0-40F4-8C94-42F52D610BBD}" type="parTrans" cxnId="{9EE4CF3B-A583-43B0-986D-CD400B83C19B}">
      <dgm:prSet/>
      <dgm:spPr/>
      <dgm:t>
        <a:bodyPr/>
        <a:lstStyle/>
        <a:p>
          <a:endParaRPr lang="en-GB"/>
        </a:p>
      </dgm:t>
    </dgm:pt>
    <dgm:pt modelId="{637E8807-CCB8-4FB2-8EF0-142DBECECB32}" type="sibTrans" cxnId="{9EE4CF3B-A583-43B0-986D-CD400B83C19B}">
      <dgm:prSet/>
      <dgm:spPr/>
      <dgm:t>
        <a:bodyPr/>
        <a:lstStyle/>
        <a:p>
          <a:endParaRPr lang="en-GB"/>
        </a:p>
      </dgm:t>
    </dgm:pt>
    <dgm:pt modelId="{56F71CF7-9642-43DE-B577-DE5DE890CBED}">
      <dgm:prSet phldrT="[Tekst]" custT="1"/>
      <dgm:spPr/>
      <dgm:t>
        <a:bodyPr/>
        <a:lstStyle/>
        <a:p>
          <a:r>
            <a:rPr lang="nl-NL" sz="1400" dirty="0"/>
            <a:t>Man/ machine interface</a:t>
          </a:r>
          <a:endParaRPr lang="en-GB" sz="1400" dirty="0"/>
        </a:p>
      </dgm:t>
    </dgm:pt>
    <dgm:pt modelId="{99842A8F-70DB-4AF4-9EE4-C59F7C35C1D9}" type="parTrans" cxnId="{04F98AFB-B74D-4F48-A9D9-6A7655E9ADC4}">
      <dgm:prSet/>
      <dgm:spPr/>
      <dgm:t>
        <a:bodyPr/>
        <a:lstStyle/>
        <a:p>
          <a:endParaRPr lang="en-GB"/>
        </a:p>
      </dgm:t>
    </dgm:pt>
    <dgm:pt modelId="{5CA53977-41F1-4BB5-BC92-7B2D6D851BDB}" type="sibTrans" cxnId="{04F98AFB-B74D-4F48-A9D9-6A7655E9ADC4}">
      <dgm:prSet/>
      <dgm:spPr/>
      <dgm:t>
        <a:bodyPr/>
        <a:lstStyle/>
        <a:p>
          <a:endParaRPr lang="en-GB"/>
        </a:p>
      </dgm:t>
    </dgm:pt>
    <dgm:pt modelId="{79098E43-5C75-4E6A-A367-661E120636D3}">
      <dgm:prSet phldrT="[Tekst]" custT="1"/>
      <dgm:spPr/>
      <dgm:t>
        <a:bodyPr/>
        <a:lstStyle/>
        <a:p>
          <a:r>
            <a:rPr lang="nl-NL" sz="1400" dirty="0" err="1"/>
            <a:t>Operational</a:t>
          </a:r>
          <a:r>
            <a:rPr lang="nl-NL" sz="1400" dirty="0"/>
            <a:t> procedures</a:t>
          </a:r>
          <a:endParaRPr lang="en-GB" sz="1400" dirty="0"/>
        </a:p>
      </dgm:t>
    </dgm:pt>
    <dgm:pt modelId="{260E2921-D9A3-4DF4-BC35-793EDC48B564}" type="parTrans" cxnId="{211C88E9-EC21-4BC6-B510-73EA36510D8C}">
      <dgm:prSet/>
      <dgm:spPr/>
      <dgm:t>
        <a:bodyPr/>
        <a:lstStyle/>
        <a:p>
          <a:endParaRPr lang="en-GB"/>
        </a:p>
      </dgm:t>
    </dgm:pt>
    <dgm:pt modelId="{F624DB75-69F6-4B5A-A8A0-1FB4D6ACE678}" type="sibTrans" cxnId="{211C88E9-EC21-4BC6-B510-73EA36510D8C}">
      <dgm:prSet/>
      <dgm:spPr/>
      <dgm:t>
        <a:bodyPr/>
        <a:lstStyle/>
        <a:p>
          <a:endParaRPr lang="en-GB"/>
        </a:p>
      </dgm:t>
    </dgm:pt>
    <dgm:pt modelId="{36D0B11B-E0C1-48FC-BACE-FB499458A8BB}">
      <dgm:prSet phldrT="[Tekst]" custT="1"/>
      <dgm:spPr/>
      <dgm:t>
        <a:bodyPr/>
        <a:lstStyle/>
        <a:p>
          <a:r>
            <a:rPr lang="nl-NL" sz="1400" dirty="0"/>
            <a:t>Technical system</a:t>
          </a:r>
          <a:endParaRPr lang="en-GB" sz="1400" dirty="0"/>
        </a:p>
      </dgm:t>
    </dgm:pt>
    <dgm:pt modelId="{2CB3E6C3-439E-4505-BFDE-9BDC58936ABE}" type="parTrans" cxnId="{AE002FAE-AFA1-4383-BF14-8C23D0901F63}">
      <dgm:prSet/>
      <dgm:spPr/>
      <dgm:t>
        <a:bodyPr/>
        <a:lstStyle/>
        <a:p>
          <a:endParaRPr lang="en-GB"/>
        </a:p>
      </dgm:t>
    </dgm:pt>
    <dgm:pt modelId="{A5B85DD1-615D-40CF-B3D8-658C14722BF0}" type="sibTrans" cxnId="{AE002FAE-AFA1-4383-BF14-8C23D0901F63}">
      <dgm:prSet/>
      <dgm:spPr/>
      <dgm:t>
        <a:bodyPr/>
        <a:lstStyle/>
        <a:p>
          <a:endParaRPr lang="en-GB"/>
        </a:p>
      </dgm:t>
    </dgm:pt>
    <dgm:pt modelId="{9509991C-B656-4D6F-A196-79FC27635803}" type="pres">
      <dgm:prSet presAssocID="{FF7AF372-962A-4D8B-BE3F-6DFEE3DEB9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9DBB3-A029-4C6A-B304-B8A0FA688897}" type="pres">
      <dgm:prSet presAssocID="{318A0156-4B09-445F-98BA-DBC0B300FE5C}" presName="centerShape" presStyleLbl="node0" presStyleIdx="0" presStyleCnt="1" custScaleX="91303" custScaleY="91303"/>
      <dgm:spPr/>
    </dgm:pt>
    <dgm:pt modelId="{61A1557B-1AAF-40F2-80A3-280C0AF144C7}" type="pres">
      <dgm:prSet presAssocID="{419FA1AC-33E0-47AA-BBB0-CE435B6D544A}" presName="node" presStyleLbl="node1" presStyleIdx="0" presStyleCnt="4" custScaleX="114129" custScaleY="114129">
        <dgm:presLayoutVars>
          <dgm:bulletEnabled val="1"/>
        </dgm:presLayoutVars>
      </dgm:prSet>
      <dgm:spPr/>
    </dgm:pt>
    <dgm:pt modelId="{5F850A8D-B9DD-4FD2-A9A0-A4822C8EB47A}" type="pres">
      <dgm:prSet presAssocID="{419FA1AC-33E0-47AA-BBB0-CE435B6D544A}" presName="dummy" presStyleCnt="0"/>
      <dgm:spPr/>
    </dgm:pt>
    <dgm:pt modelId="{3D0AEBD1-AB75-4DDA-94DA-0FED335086A1}" type="pres">
      <dgm:prSet presAssocID="{637E8807-CCB8-4FB2-8EF0-142DBECECB32}" presName="sibTrans" presStyleLbl="sibTrans2D1" presStyleIdx="0" presStyleCnt="4"/>
      <dgm:spPr/>
    </dgm:pt>
    <dgm:pt modelId="{19DC443E-F00C-4C3B-A781-D3430D6B13A4}" type="pres">
      <dgm:prSet presAssocID="{56F71CF7-9642-43DE-B577-DE5DE890CBED}" presName="node" presStyleLbl="node1" presStyleIdx="1" presStyleCnt="4" custScaleX="114129" custScaleY="114129">
        <dgm:presLayoutVars>
          <dgm:bulletEnabled val="1"/>
        </dgm:presLayoutVars>
      </dgm:prSet>
      <dgm:spPr/>
    </dgm:pt>
    <dgm:pt modelId="{F5350AFD-01D4-4869-86C8-E602F18CFAC0}" type="pres">
      <dgm:prSet presAssocID="{56F71CF7-9642-43DE-B577-DE5DE890CBED}" presName="dummy" presStyleCnt="0"/>
      <dgm:spPr/>
    </dgm:pt>
    <dgm:pt modelId="{2DB03C7E-8CF1-46C5-A921-DE142139C91A}" type="pres">
      <dgm:prSet presAssocID="{5CA53977-41F1-4BB5-BC92-7B2D6D851BDB}" presName="sibTrans" presStyleLbl="sibTrans2D1" presStyleIdx="1" presStyleCnt="4"/>
      <dgm:spPr/>
    </dgm:pt>
    <dgm:pt modelId="{32E3AC82-3A27-4B0C-8721-9134EE4DE292}" type="pres">
      <dgm:prSet presAssocID="{36D0B11B-E0C1-48FC-BACE-FB499458A8BB}" presName="node" presStyleLbl="node1" presStyleIdx="2" presStyleCnt="4" custScaleX="114129" custScaleY="114129">
        <dgm:presLayoutVars>
          <dgm:bulletEnabled val="1"/>
        </dgm:presLayoutVars>
      </dgm:prSet>
      <dgm:spPr/>
    </dgm:pt>
    <dgm:pt modelId="{6075CD8E-8861-44BA-8F7A-A47139CB2849}" type="pres">
      <dgm:prSet presAssocID="{36D0B11B-E0C1-48FC-BACE-FB499458A8BB}" presName="dummy" presStyleCnt="0"/>
      <dgm:spPr/>
    </dgm:pt>
    <dgm:pt modelId="{FD55D23A-6056-4816-904A-671DC19F94A9}" type="pres">
      <dgm:prSet presAssocID="{A5B85DD1-615D-40CF-B3D8-658C14722BF0}" presName="sibTrans" presStyleLbl="sibTrans2D1" presStyleIdx="2" presStyleCnt="4"/>
      <dgm:spPr/>
    </dgm:pt>
    <dgm:pt modelId="{F89B0A8E-EC3C-4D39-9094-988EE7EA0083}" type="pres">
      <dgm:prSet presAssocID="{79098E43-5C75-4E6A-A367-661E120636D3}" presName="node" presStyleLbl="node1" presStyleIdx="3" presStyleCnt="4" custScaleX="114129" custScaleY="114129">
        <dgm:presLayoutVars>
          <dgm:bulletEnabled val="1"/>
        </dgm:presLayoutVars>
      </dgm:prSet>
      <dgm:spPr/>
    </dgm:pt>
    <dgm:pt modelId="{7210786E-E91A-48AB-8024-ADA9E8B0FB0B}" type="pres">
      <dgm:prSet presAssocID="{79098E43-5C75-4E6A-A367-661E120636D3}" presName="dummy" presStyleCnt="0"/>
      <dgm:spPr/>
    </dgm:pt>
    <dgm:pt modelId="{D7289AC5-70DE-48CD-8610-1F3E02097A5D}" type="pres">
      <dgm:prSet presAssocID="{F624DB75-69F6-4B5A-A8A0-1FB4D6ACE678}" presName="sibTrans" presStyleLbl="sibTrans2D1" presStyleIdx="3" presStyleCnt="4"/>
      <dgm:spPr/>
    </dgm:pt>
  </dgm:ptLst>
  <dgm:cxnLst>
    <dgm:cxn modelId="{93382402-5C6E-4A9C-A0F1-7F0C86E8B948}" type="presOf" srcId="{419FA1AC-33E0-47AA-BBB0-CE435B6D544A}" destId="{61A1557B-1AAF-40F2-80A3-280C0AF144C7}" srcOrd="0" destOrd="0" presId="urn:microsoft.com/office/officeart/2005/8/layout/radial6"/>
    <dgm:cxn modelId="{419E4906-F65F-4F83-8003-312A3F46F049}" srcId="{FF7AF372-962A-4D8B-BE3F-6DFEE3DEB922}" destId="{318A0156-4B09-445F-98BA-DBC0B300FE5C}" srcOrd="0" destOrd="0" parTransId="{5899F564-F260-44A6-B786-A0ED323F84C3}" sibTransId="{DCA522CB-F7C4-4618-B8A8-83A78C94DFA9}"/>
    <dgm:cxn modelId="{9EE4CF3B-A583-43B0-986D-CD400B83C19B}" srcId="{318A0156-4B09-445F-98BA-DBC0B300FE5C}" destId="{419FA1AC-33E0-47AA-BBB0-CE435B6D544A}" srcOrd="0" destOrd="0" parTransId="{6B2E55EF-BEC0-40F4-8C94-42F52D610BBD}" sibTransId="{637E8807-CCB8-4FB2-8EF0-142DBECECB32}"/>
    <dgm:cxn modelId="{40FB9D70-0A71-487C-838D-B2A648BD27B3}" type="presOf" srcId="{A5B85DD1-615D-40CF-B3D8-658C14722BF0}" destId="{FD55D23A-6056-4816-904A-671DC19F94A9}" srcOrd="0" destOrd="0" presId="urn:microsoft.com/office/officeart/2005/8/layout/radial6"/>
    <dgm:cxn modelId="{3752F154-3C58-4821-B638-02EAA7CFB72E}" type="presOf" srcId="{F624DB75-69F6-4B5A-A8A0-1FB4D6ACE678}" destId="{D7289AC5-70DE-48CD-8610-1F3E02097A5D}" srcOrd="0" destOrd="0" presId="urn:microsoft.com/office/officeart/2005/8/layout/radial6"/>
    <dgm:cxn modelId="{60362493-214D-40DB-A295-5FC857DD543E}" type="presOf" srcId="{79098E43-5C75-4E6A-A367-661E120636D3}" destId="{F89B0A8E-EC3C-4D39-9094-988EE7EA0083}" srcOrd="0" destOrd="0" presId="urn:microsoft.com/office/officeart/2005/8/layout/radial6"/>
    <dgm:cxn modelId="{14B6A393-BDA4-4834-83AE-64B00F70D505}" type="presOf" srcId="{FF7AF372-962A-4D8B-BE3F-6DFEE3DEB922}" destId="{9509991C-B656-4D6F-A196-79FC27635803}" srcOrd="0" destOrd="0" presId="urn:microsoft.com/office/officeart/2005/8/layout/radial6"/>
    <dgm:cxn modelId="{49B5FDA8-EBFF-4132-B7E7-4C3125C82CC3}" type="presOf" srcId="{56F71CF7-9642-43DE-B577-DE5DE890CBED}" destId="{19DC443E-F00C-4C3B-A781-D3430D6B13A4}" srcOrd="0" destOrd="0" presId="urn:microsoft.com/office/officeart/2005/8/layout/radial6"/>
    <dgm:cxn modelId="{AE002FAE-AFA1-4383-BF14-8C23D0901F63}" srcId="{318A0156-4B09-445F-98BA-DBC0B300FE5C}" destId="{36D0B11B-E0C1-48FC-BACE-FB499458A8BB}" srcOrd="2" destOrd="0" parTransId="{2CB3E6C3-439E-4505-BFDE-9BDC58936ABE}" sibTransId="{A5B85DD1-615D-40CF-B3D8-658C14722BF0}"/>
    <dgm:cxn modelId="{4F1532CB-36BA-45B5-B528-D1D07916127D}" type="presOf" srcId="{318A0156-4B09-445F-98BA-DBC0B300FE5C}" destId="{8999DBB3-A029-4C6A-B304-B8A0FA688897}" srcOrd="0" destOrd="0" presId="urn:microsoft.com/office/officeart/2005/8/layout/radial6"/>
    <dgm:cxn modelId="{904EEED8-A3E5-4315-BB2E-BE2130C0DF9D}" type="presOf" srcId="{5CA53977-41F1-4BB5-BC92-7B2D6D851BDB}" destId="{2DB03C7E-8CF1-46C5-A921-DE142139C91A}" srcOrd="0" destOrd="0" presId="urn:microsoft.com/office/officeart/2005/8/layout/radial6"/>
    <dgm:cxn modelId="{88B2A4DB-5B19-4984-BE93-9A9406DDCEB9}" type="presOf" srcId="{36D0B11B-E0C1-48FC-BACE-FB499458A8BB}" destId="{32E3AC82-3A27-4B0C-8721-9134EE4DE292}" srcOrd="0" destOrd="0" presId="urn:microsoft.com/office/officeart/2005/8/layout/radial6"/>
    <dgm:cxn modelId="{211C88E9-EC21-4BC6-B510-73EA36510D8C}" srcId="{318A0156-4B09-445F-98BA-DBC0B300FE5C}" destId="{79098E43-5C75-4E6A-A367-661E120636D3}" srcOrd="3" destOrd="0" parTransId="{260E2921-D9A3-4DF4-BC35-793EDC48B564}" sibTransId="{F624DB75-69F6-4B5A-A8A0-1FB4D6ACE678}"/>
    <dgm:cxn modelId="{78894BED-2514-4A96-820B-EA61DDB91E0D}" type="presOf" srcId="{637E8807-CCB8-4FB2-8EF0-142DBECECB32}" destId="{3D0AEBD1-AB75-4DDA-94DA-0FED335086A1}" srcOrd="0" destOrd="0" presId="urn:microsoft.com/office/officeart/2005/8/layout/radial6"/>
    <dgm:cxn modelId="{04F98AFB-B74D-4F48-A9D9-6A7655E9ADC4}" srcId="{318A0156-4B09-445F-98BA-DBC0B300FE5C}" destId="{56F71CF7-9642-43DE-B577-DE5DE890CBED}" srcOrd="1" destOrd="0" parTransId="{99842A8F-70DB-4AF4-9EE4-C59F7C35C1D9}" sibTransId="{5CA53977-41F1-4BB5-BC92-7B2D6D851BDB}"/>
    <dgm:cxn modelId="{60283A39-5A2D-419E-9222-4AE3DFD319DF}" type="presParOf" srcId="{9509991C-B656-4D6F-A196-79FC27635803}" destId="{8999DBB3-A029-4C6A-B304-B8A0FA688897}" srcOrd="0" destOrd="0" presId="urn:microsoft.com/office/officeart/2005/8/layout/radial6"/>
    <dgm:cxn modelId="{AFA82B1B-DD53-428A-8FD6-1E20B769A768}" type="presParOf" srcId="{9509991C-B656-4D6F-A196-79FC27635803}" destId="{61A1557B-1AAF-40F2-80A3-280C0AF144C7}" srcOrd="1" destOrd="0" presId="urn:microsoft.com/office/officeart/2005/8/layout/radial6"/>
    <dgm:cxn modelId="{9DACC7B4-6AA6-4923-B2F8-F1525C6EF07C}" type="presParOf" srcId="{9509991C-B656-4D6F-A196-79FC27635803}" destId="{5F850A8D-B9DD-4FD2-A9A0-A4822C8EB47A}" srcOrd="2" destOrd="0" presId="urn:microsoft.com/office/officeart/2005/8/layout/radial6"/>
    <dgm:cxn modelId="{B6148C99-6959-43EB-9ACD-7AFE8F4EC97A}" type="presParOf" srcId="{9509991C-B656-4D6F-A196-79FC27635803}" destId="{3D0AEBD1-AB75-4DDA-94DA-0FED335086A1}" srcOrd="3" destOrd="0" presId="urn:microsoft.com/office/officeart/2005/8/layout/radial6"/>
    <dgm:cxn modelId="{2363FED0-5E49-4FDE-8A55-A506C1443A58}" type="presParOf" srcId="{9509991C-B656-4D6F-A196-79FC27635803}" destId="{19DC443E-F00C-4C3B-A781-D3430D6B13A4}" srcOrd="4" destOrd="0" presId="urn:microsoft.com/office/officeart/2005/8/layout/radial6"/>
    <dgm:cxn modelId="{4CEAE12C-65B4-4711-BD32-B1566EDC0120}" type="presParOf" srcId="{9509991C-B656-4D6F-A196-79FC27635803}" destId="{F5350AFD-01D4-4869-86C8-E602F18CFAC0}" srcOrd="5" destOrd="0" presId="urn:microsoft.com/office/officeart/2005/8/layout/radial6"/>
    <dgm:cxn modelId="{BBF0DEAA-1B33-4B35-99A4-90660B2593B8}" type="presParOf" srcId="{9509991C-B656-4D6F-A196-79FC27635803}" destId="{2DB03C7E-8CF1-46C5-A921-DE142139C91A}" srcOrd="6" destOrd="0" presId="urn:microsoft.com/office/officeart/2005/8/layout/radial6"/>
    <dgm:cxn modelId="{41EBA188-A5B9-4638-A1C6-8CB0088B54FB}" type="presParOf" srcId="{9509991C-B656-4D6F-A196-79FC27635803}" destId="{32E3AC82-3A27-4B0C-8721-9134EE4DE292}" srcOrd="7" destOrd="0" presId="urn:microsoft.com/office/officeart/2005/8/layout/radial6"/>
    <dgm:cxn modelId="{4B8AF56A-7F21-4D32-BFFD-4D50735AB709}" type="presParOf" srcId="{9509991C-B656-4D6F-A196-79FC27635803}" destId="{6075CD8E-8861-44BA-8F7A-A47139CB2849}" srcOrd="8" destOrd="0" presId="urn:microsoft.com/office/officeart/2005/8/layout/radial6"/>
    <dgm:cxn modelId="{1D2F71DA-BE8C-4F4D-84CB-E3E051871F72}" type="presParOf" srcId="{9509991C-B656-4D6F-A196-79FC27635803}" destId="{FD55D23A-6056-4816-904A-671DC19F94A9}" srcOrd="9" destOrd="0" presId="urn:microsoft.com/office/officeart/2005/8/layout/radial6"/>
    <dgm:cxn modelId="{06978138-6ABD-4CBB-8493-D54C3C2EE5A2}" type="presParOf" srcId="{9509991C-B656-4D6F-A196-79FC27635803}" destId="{F89B0A8E-EC3C-4D39-9094-988EE7EA0083}" srcOrd="10" destOrd="0" presId="urn:microsoft.com/office/officeart/2005/8/layout/radial6"/>
    <dgm:cxn modelId="{3EC3CE09-3039-442B-AFBA-43FF2B3A23A9}" type="presParOf" srcId="{9509991C-B656-4D6F-A196-79FC27635803}" destId="{7210786E-E91A-48AB-8024-ADA9E8B0FB0B}" srcOrd="11" destOrd="0" presId="urn:microsoft.com/office/officeart/2005/8/layout/radial6"/>
    <dgm:cxn modelId="{59DDB06B-EAB6-4216-AA5A-FD3F416F38D8}" type="presParOf" srcId="{9509991C-B656-4D6F-A196-79FC27635803}" destId="{D7289AC5-70DE-48CD-8610-1F3E02097A5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40942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Data exchange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Environment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Decisions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Emergency</a:t>
          </a:r>
          <a:endParaRPr lang="en-GB" sz="1200" kern="1200" dirty="0"/>
        </a:p>
      </dsp:txBody>
      <dsp:txXfrm>
        <a:off x="0" y="240942"/>
        <a:ext cx="2666558" cy="1096200"/>
      </dsp:txXfrm>
    </dsp:sp>
    <dsp:sp modelId="{7CA3CF54-81C9-4EA5-98A1-B689A151ED24}">
      <dsp:nvSpPr>
        <dsp:cNvPr id="0" name=""/>
        <dsp:cNvSpPr/>
      </dsp:nvSpPr>
      <dsp:spPr>
        <a:xfrm>
          <a:off x="133327" y="31911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Communication</a:t>
          </a:r>
          <a:endParaRPr lang="en-GB" sz="1200" kern="1200" dirty="0"/>
        </a:p>
      </dsp:txBody>
      <dsp:txXfrm>
        <a:off x="150620" y="49204"/>
        <a:ext cx="1832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00743"/>
          <a:ext cx="266655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70764" rIns="20695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Weather</a:t>
          </a:r>
          <a:r>
            <a:rPr lang="nl-NL" sz="1300" kern="1200" dirty="0"/>
            <a:t> </a:t>
          </a:r>
          <a:r>
            <a:rPr lang="nl-NL" sz="1300" kern="1200" dirty="0" err="1"/>
            <a:t>conditions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Other</a:t>
          </a:r>
          <a:r>
            <a:rPr lang="nl-NL" sz="1300" kern="1200" dirty="0"/>
            <a:t> </a:t>
          </a:r>
          <a:r>
            <a:rPr lang="nl-NL" sz="1300" kern="1200" dirty="0" err="1"/>
            <a:t>vessels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Waterway</a:t>
          </a:r>
          <a:endParaRPr lang="en-GB" sz="1300" kern="1200" dirty="0"/>
        </a:p>
      </dsp:txBody>
      <dsp:txXfrm>
        <a:off x="0" y="200743"/>
        <a:ext cx="2666558" cy="962325"/>
      </dsp:txXfrm>
    </dsp:sp>
    <dsp:sp modelId="{7CA3CF54-81C9-4EA5-98A1-B689A151ED24}">
      <dsp:nvSpPr>
        <dsp:cNvPr id="0" name=""/>
        <dsp:cNvSpPr/>
      </dsp:nvSpPr>
      <dsp:spPr>
        <a:xfrm>
          <a:off x="133327" y="8863"/>
          <a:ext cx="1866590" cy="38376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/>
            <a:t>Environment</a:t>
          </a:r>
          <a:endParaRPr lang="en-GB" sz="1300" kern="1200" dirty="0"/>
        </a:p>
      </dsp:txBody>
      <dsp:txXfrm>
        <a:off x="152061" y="27597"/>
        <a:ext cx="182912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9AC5-70DE-48CD-8610-1F3E02097A5D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D23A-6056-4816-904A-671DC19F94A9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3C7E-8CF1-46C5-A921-DE142139C91A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EBD1-AB75-4DDA-94DA-0FED335086A1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DBB3-A029-4C6A-B304-B8A0FA688897}">
      <dsp:nvSpPr>
        <dsp:cNvPr id="0" name=""/>
        <dsp:cNvSpPr/>
      </dsp:nvSpPr>
      <dsp:spPr>
        <a:xfrm>
          <a:off x="3204715" y="1506364"/>
          <a:ext cx="1440002" cy="1440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Bridge system </a:t>
          </a:r>
          <a:r>
            <a:rPr lang="nl-NL" sz="1900" kern="1200" dirty="0" err="1"/>
            <a:t>elements</a:t>
          </a:r>
          <a:endParaRPr lang="en-GB" sz="1900" kern="1200" dirty="0"/>
        </a:p>
      </dsp:txBody>
      <dsp:txXfrm>
        <a:off x="3415598" y="1717247"/>
        <a:ext cx="1018236" cy="1018236"/>
      </dsp:txXfrm>
    </dsp:sp>
    <dsp:sp modelId="{61A1557B-1AAF-40F2-80A3-280C0AF144C7}">
      <dsp:nvSpPr>
        <dsp:cNvPr id="0" name=""/>
        <dsp:cNvSpPr/>
      </dsp:nvSpPr>
      <dsp:spPr>
        <a:xfrm>
          <a:off x="3294714" y="-75492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Human operator</a:t>
          </a:r>
          <a:endParaRPr lang="en-GB" sz="1400" kern="1200" dirty="0"/>
        </a:p>
      </dsp:txBody>
      <dsp:txXfrm>
        <a:off x="3479237" y="109031"/>
        <a:ext cx="890958" cy="890958"/>
      </dsp:txXfrm>
    </dsp:sp>
    <dsp:sp modelId="{19DC443E-F00C-4C3B-A781-D3430D6B13A4}">
      <dsp:nvSpPr>
        <dsp:cNvPr id="0" name=""/>
        <dsp:cNvSpPr/>
      </dsp:nvSpPr>
      <dsp:spPr>
        <a:xfrm>
          <a:off x="4966569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Man/ machine interface</a:t>
          </a:r>
          <a:endParaRPr lang="en-GB" sz="1400" kern="1200" dirty="0"/>
        </a:p>
      </dsp:txBody>
      <dsp:txXfrm>
        <a:off x="5151092" y="1780886"/>
        <a:ext cx="890958" cy="890958"/>
      </dsp:txXfrm>
    </dsp:sp>
    <dsp:sp modelId="{32E3AC82-3A27-4B0C-8721-9134EE4DE292}">
      <dsp:nvSpPr>
        <dsp:cNvPr id="0" name=""/>
        <dsp:cNvSpPr/>
      </dsp:nvSpPr>
      <dsp:spPr>
        <a:xfrm>
          <a:off x="3294714" y="3268218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Technical system</a:t>
          </a:r>
          <a:endParaRPr lang="en-GB" sz="1400" kern="1200" dirty="0"/>
        </a:p>
      </dsp:txBody>
      <dsp:txXfrm>
        <a:off x="3479237" y="3452741"/>
        <a:ext cx="890958" cy="890958"/>
      </dsp:txXfrm>
    </dsp:sp>
    <dsp:sp modelId="{F89B0A8E-EC3C-4D39-9094-988EE7EA0083}">
      <dsp:nvSpPr>
        <dsp:cNvPr id="0" name=""/>
        <dsp:cNvSpPr/>
      </dsp:nvSpPr>
      <dsp:spPr>
        <a:xfrm>
          <a:off x="1622858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Operational</a:t>
          </a:r>
          <a:r>
            <a:rPr lang="nl-NL" sz="1400" kern="1200" dirty="0"/>
            <a:t> procedures</a:t>
          </a:r>
          <a:endParaRPr lang="en-GB" sz="1400" kern="1200" dirty="0"/>
        </a:p>
      </dsp:txBody>
      <dsp:txXfrm>
        <a:off x="1807381" y="1780886"/>
        <a:ext cx="890958" cy="89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4A48-BA41-4351-930B-C68796AD7FF7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35075"/>
            <a:ext cx="41687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1B43-A22F-4985-BC3A-DE9DBE1BEB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14450" y="1235075"/>
            <a:ext cx="4168775" cy="33321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/>
              <a:t>Bridge system </a:t>
            </a:r>
            <a:r>
              <a:rPr lang="nl-NL" dirty="0" err="1"/>
              <a:t>elements</a:t>
            </a:r>
            <a:endParaRPr lang="en-GB" dirty="0"/>
          </a:p>
          <a:p>
            <a:pPr lvl="1"/>
            <a:r>
              <a:rPr lang="nl-NL" dirty="0"/>
              <a:t>Human operator</a:t>
            </a:r>
            <a:endParaRPr lang="en-GB" dirty="0"/>
          </a:p>
          <a:p>
            <a:pPr lvl="2"/>
            <a:r>
              <a:rPr lang="nl-NL" dirty="0" err="1"/>
              <a:t>Qualification</a:t>
            </a:r>
            <a:endParaRPr lang="en-GB" dirty="0"/>
          </a:p>
          <a:p>
            <a:pPr lvl="2"/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Experience</a:t>
            </a:r>
            <a:endParaRPr lang="en-GB" dirty="0"/>
          </a:p>
          <a:p>
            <a:pPr lvl="2"/>
            <a:r>
              <a:rPr lang="nl-NL" dirty="0" err="1"/>
              <a:t>Personality</a:t>
            </a:r>
            <a:endParaRPr lang="en-GB" dirty="0"/>
          </a:p>
          <a:p>
            <a:pPr lvl="1"/>
            <a:r>
              <a:rPr lang="nl-NL" dirty="0"/>
              <a:t>Man/machine interface</a:t>
            </a:r>
            <a:endParaRPr lang="en-GB" dirty="0"/>
          </a:p>
          <a:p>
            <a:pPr lvl="2"/>
            <a:r>
              <a:rPr lang="nl-NL" dirty="0"/>
              <a:t>Human </a:t>
            </a:r>
            <a:r>
              <a:rPr lang="nl-NL" dirty="0" err="1"/>
              <a:t>capability</a:t>
            </a:r>
            <a:endParaRPr lang="en-GB" dirty="0"/>
          </a:p>
          <a:p>
            <a:pPr lvl="2"/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Ergonomics</a:t>
            </a:r>
            <a:endParaRPr lang="en-GB" dirty="0"/>
          </a:p>
          <a:p>
            <a:pPr lvl="1"/>
            <a:r>
              <a:rPr lang="nl-NL" dirty="0" err="1"/>
              <a:t>Operational</a:t>
            </a:r>
            <a:r>
              <a:rPr lang="nl-NL" dirty="0"/>
              <a:t> procedures</a:t>
            </a:r>
            <a:endParaRPr lang="en-GB" dirty="0"/>
          </a:p>
          <a:p>
            <a:pPr lvl="2"/>
            <a:r>
              <a:rPr lang="nl-NL" dirty="0" err="1"/>
              <a:t>Tasks</a:t>
            </a:r>
            <a:endParaRPr lang="en-GB" dirty="0"/>
          </a:p>
          <a:p>
            <a:pPr lvl="2"/>
            <a:r>
              <a:rPr lang="nl-NL" dirty="0" err="1"/>
              <a:t>Functions</a:t>
            </a:r>
            <a:endParaRPr lang="en-GB" dirty="0"/>
          </a:p>
          <a:p>
            <a:pPr lvl="2"/>
            <a:r>
              <a:rPr lang="nl-NL" dirty="0"/>
              <a:t>Aids</a:t>
            </a:r>
            <a:endParaRPr lang="en-GB" dirty="0"/>
          </a:p>
          <a:p>
            <a:pPr lvl="2"/>
            <a:r>
              <a:rPr lang="nl-NL" dirty="0"/>
              <a:t>Training </a:t>
            </a:r>
            <a:r>
              <a:rPr lang="nl-NL" dirty="0" err="1"/>
              <a:t>instructions</a:t>
            </a:r>
            <a:endParaRPr lang="en-GB" dirty="0"/>
          </a:p>
          <a:p>
            <a:pPr lvl="1"/>
            <a:r>
              <a:rPr lang="nl-NL" dirty="0"/>
              <a:t>Technical system</a:t>
            </a:r>
            <a:endParaRPr lang="en-GB" dirty="0"/>
          </a:p>
          <a:p>
            <a:pPr lvl="2"/>
            <a:r>
              <a:rPr lang="nl-NL" dirty="0"/>
              <a:t>Automation level</a:t>
            </a:r>
            <a:endParaRPr lang="en-GB" dirty="0"/>
          </a:p>
          <a:p>
            <a:pPr lvl="2"/>
            <a:r>
              <a:rPr lang="nl-NL" dirty="0"/>
              <a:t>Integration</a:t>
            </a:r>
            <a:endParaRPr lang="en-GB" dirty="0"/>
          </a:p>
          <a:p>
            <a:pPr lvl="2"/>
            <a:r>
              <a:rPr lang="nl-NL" dirty="0" err="1"/>
              <a:t>Condition</a:t>
            </a:r>
            <a:endParaRPr lang="en-GB" dirty="0"/>
          </a:p>
          <a:p>
            <a:pPr lvl="2"/>
            <a:r>
              <a:rPr lang="nl-NL" dirty="0"/>
              <a:t>Bridge </a:t>
            </a:r>
            <a:r>
              <a:rPr lang="nl-NL" dirty="0" err="1"/>
              <a:t>layout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7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6173"/>
            <a:ext cx="8420100" cy="275734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59854"/>
            <a:ext cx="7429500" cy="19121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1669"/>
            <a:ext cx="2135981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1669"/>
            <a:ext cx="6284119" cy="671186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4512"/>
            <a:ext cx="8543925" cy="3294515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00194"/>
            <a:ext cx="8543925" cy="173250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8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1671"/>
            <a:ext cx="8543925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1510"/>
            <a:ext cx="4190702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3014"/>
            <a:ext cx="4190702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1510"/>
            <a:ext cx="4211340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3014"/>
            <a:ext cx="4211340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6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9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0341"/>
            <a:ext cx="5014913" cy="562836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0341"/>
            <a:ext cx="5014913" cy="562836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27-8-2018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1671"/>
            <a:ext cx="85439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08344"/>
            <a:ext cx="85439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C7DDE5-4966-4824-816B-2644FBD3EB3C}" type="datetimeFigureOut">
              <a:rPr lang="nl-NL" smtClean="0"/>
              <a:pPr/>
              <a:t>27-8-2018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40703"/>
            <a:ext cx="33432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9568A4-477D-4813-878B-CBEBEC4DA64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1" y="4514543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6" y="474877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7" y="5734363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9" y="480716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8" y="6443793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4" y="6443793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6443793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56933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5340597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9" y="632314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6059103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6379993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9" y="664067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4" y="3703395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700597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421027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8" y="4847969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5340597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416636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415554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2" y="513874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5084186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71941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8" y="411132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450170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Other vessels </a:t>
            </a:r>
            <a:r>
              <a:rPr lang="nl-NL" sz="800" dirty="0"/>
              <a:t>summarized</a:t>
            </a:r>
            <a:r>
              <a:rPr lang="nl-NL" sz="900" dirty="0"/>
              <a:t>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451125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20" y="366701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6" y="4899417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3" y="412858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1" y="5074044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507404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8" y="2155423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76333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779089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5" y="356243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88790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4" y="5434211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613733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4" y="482379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4" y="6211254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84797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5266468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4137275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633069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151902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2" y="151773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999292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70" y="417016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4" y="300871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7" y="2853806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345339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4" y="797158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246935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420331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629004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62987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957333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6" y="195858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305250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684801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688664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4221091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4186949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83496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83539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834966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5" y="6959250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648042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4" y="3106506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4" y="5045876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vorm 47">
            <a:extLst>
              <a:ext uri="{FF2B5EF4-FFF2-40B4-BE49-F238E27FC236}">
                <a16:creationId xmlns:a16="http://schemas.microsoft.com/office/drawing/2014/main" id="{308DBDAB-3D8C-4A2B-9294-9148E10B4847}"/>
              </a:ext>
            </a:extLst>
          </p:cNvPr>
          <p:cNvSpPr/>
          <p:nvPr/>
        </p:nvSpPr>
        <p:spPr>
          <a:xfrm rot="10800000">
            <a:off x="457200" y="1202945"/>
            <a:ext cx="8890000" cy="3496738"/>
          </a:xfrm>
          <a:prstGeom prst="corner">
            <a:avLst>
              <a:gd name="adj1" fmla="val 30631"/>
              <a:gd name="adj2" fmla="val 6393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D2B91BFF-7530-4AC6-A9A7-EC84662019F2}"/>
              </a:ext>
            </a:extLst>
          </p:cNvPr>
          <p:cNvSpPr/>
          <p:nvPr/>
        </p:nvSpPr>
        <p:spPr>
          <a:xfrm>
            <a:off x="3852333" y="2371349"/>
            <a:ext cx="5486400" cy="5063067"/>
          </a:xfrm>
          <a:prstGeom prst="corner">
            <a:avLst>
              <a:gd name="adj1" fmla="val 52311"/>
              <a:gd name="adj2" fmla="val 62473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85DF5A-D31A-4D16-B655-1D9E02435080}"/>
              </a:ext>
            </a:extLst>
          </p:cNvPr>
          <p:cNvSpPr txBox="1"/>
          <p:nvPr/>
        </p:nvSpPr>
        <p:spPr>
          <a:xfrm rot="5400000">
            <a:off x="8542701" y="6472074"/>
            <a:ext cx="135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5C79138-3C3D-4665-9A99-7D8EFE357AB7}"/>
              </a:ext>
            </a:extLst>
          </p:cNvPr>
          <p:cNvSpPr/>
          <p:nvPr/>
        </p:nvSpPr>
        <p:spPr>
          <a:xfrm>
            <a:off x="453229" y="2354415"/>
            <a:ext cx="3162038" cy="508000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5F403E62-7FBC-4E12-B94A-FFEE21D526AA}"/>
              </a:ext>
            </a:extLst>
          </p:cNvPr>
          <p:cNvSpPr/>
          <p:nvPr/>
        </p:nvSpPr>
        <p:spPr>
          <a:xfrm>
            <a:off x="508882" y="3759515"/>
            <a:ext cx="2790909" cy="1685677"/>
          </a:xfrm>
          <a:prstGeom prst="roundRect">
            <a:avLst>
              <a:gd name="adj" fmla="val 21968"/>
            </a:avLst>
          </a:prstGeom>
          <a:solidFill>
            <a:srgbClr val="DEC8E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Pijl: ingekeept rechts 25">
            <a:extLst>
              <a:ext uri="{FF2B5EF4-FFF2-40B4-BE49-F238E27FC236}">
                <a16:creationId xmlns:a16="http://schemas.microsoft.com/office/drawing/2014/main" id="{6262D35B-8178-4990-B228-247D71947A7E}"/>
              </a:ext>
            </a:extLst>
          </p:cNvPr>
          <p:cNvSpPr/>
          <p:nvPr/>
        </p:nvSpPr>
        <p:spPr>
          <a:xfrm rot="5400000">
            <a:off x="659961" y="3763565"/>
            <a:ext cx="6774508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75514"/>
              </p:ext>
            </p:extLst>
          </p:nvPr>
        </p:nvGraphicFramePr>
        <p:xfrm>
          <a:off x="4036392" y="987749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54B663-26A9-464C-944B-096DD1149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247493"/>
              </p:ext>
            </p:extLst>
          </p:nvPr>
        </p:nvGraphicFramePr>
        <p:xfrm>
          <a:off x="555050" y="3775418"/>
          <a:ext cx="2666558" cy="133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514B812-E2EC-4A13-85FA-1141A0FC61F2}"/>
              </a:ext>
            </a:extLst>
          </p:cNvPr>
          <p:cNvSpPr txBox="1"/>
          <p:nvPr/>
        </p:nvSpPr>
        <p:spPr>
          <a:xfrm rot="5400000">
            <a:off x="2728505" y="4268699"/>
            <a:ext cx="140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65022EC-9E25-4332-A945-68F59378E2F8}"/>
              </a:ext>
            </a:extLst>
          </p:cNvPr>
          <p:cNvSpPr txBox="1"/>
          <p:nvPr/>
        </p:nvSpPr>
        <p:spPr>
          <a:xfrm rot="5400000">
            <a:off x="8031207" y="3033250"/>
            <a:ext cx="23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 &amp; Appendix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2813F61-6FAC-4C02-B894-D314065D894F}"/>
              </a:ext>
            </a:extLst>
          </p:cNvPr>
          <p:cNvSpPr/>
          <p:nvPr/>
        </p:nvSpPr>
        <p:spPr>
          <a:xfrm>
            <a:off x="1446267" y="5478616"/>
            <a:ext cx="2839486" cy="1342357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839927 w 2839927"/>
              <a:gd name="connsiteY0" fmla="*/ 2305878 h 2306043"/>
              <a:gd name="connsiteX1" fmla="*/ 541999 w 2839927"/>
              <a:gd name="connsiteY1" fmla="*/ 1773142 h 2306043"/>
              <a:gd name="connsiteX2" fmla="*/ 1311 w 2839927"/>
              <a:gd name="connsiteY2" fmla="*/ 0 h 2306043"/>
              <a:gd name="connsiteX0" fmla="*/ 2839927 w 2839927"/>
              <a:gd name="connsiteY0" fmla="*/ 2305878 h 2306312"/>
              <a:gd name="connsiteX1" fmla="*/ 541999 w 2839927"/>
              <a:gd name="connsiteY1" fmla="*/ 1876509 h 2306312"/>
              <a:gd name="connsiteX2" fmla="*/ 1311 w 2839927"/>
              <a:gd name="connsiteY2" fmla="*/ 0 h 2306312"/>
              <a:gd name="connsiteX0" fmla="*/ 2847662 w 2847662"/>
              <a:gd name="connsiteY0" fmla="*/ 2305878 h 2325023"/>
              <a:gd name="connsiteX1" fmla="*/ 549734 w 2847662"/>
              <a:gd name="connsiteY1" fmla="*/ 1876509 h 2325023"/>
              <a:gd name="connsiteX2" fmla="*/ 9046 w 2847662"/>
              <a:gd name="connsiteY2" fmla="*/ 0 h 2325023"/>
              <a:gd name="connsiteX0" fmla="*/ 2847662 w 2847662"/>
              <a:gd name="connsiteY0" fmla="*/ 2305878 h 2331854"/>
              <a:gd name="connsiteX1" fmla="*/ 549734 w 2847662"/>
              <a:gd name="connsiteY1" fmla="*/ 1900363 h 2331854"/>
              <a:gd name="connsiteX2" fmla="*/ 9046 w 2847662"/>
              <a:gd name="connsiteY2" fmla="*/ 0 h 2331854"/>
              <a:gd name="connsiteX0" fmla="*/ 2839372 w 2839372"/>
              <a:gd name="connsiteY0" fmla="*/ 2305878 h 2306314"/>
              <a:gd name="connsiteX1" fmla="*/ 541444 w 2839372"/>
              <a:gd name="connsiteY1" fmla="*/ 1900363 h 2306314"/>
              <a:gd name="connsiteX2" fmla="*/ 756 w 2839372"/>
              <a:gd name="connsiteY2" fmla="*/ 0 h 2306314"/>
              <a:gd name="connsiteX0" fmla="*/ 2839173 w 2839173"/>
              <a:gd name="connsiteY0" fmla="*/ 2305878 h 2306011"/>
              <a:gd name="connsiteX1" fmla="*/ 604856 w 2839173"/>
              <a:gd name="connsiteY1" fmla="*/ 1757240 h 2306011"/>
              <a:gd name="connsiteX2" fmla="*/ 557 w 2839173"/>
              <a:gd name="connsiteY2" fmla="*/ 0 h 2306011"/>
              <a:gd name="connsiteX0" fmla="*/ 2839486 w 2839486"/>
              <a:gd name="connsiteY0" fmla="*/ 2305878 h 2306011"/>
              <a:gd name="connsiteX1" fmla="*/ 517704 w 2839486"/>
              <a:gd name="connsiteY1" fmla="*/ 1757240 h 2306011"/>
              <a:gd name="connsiteX2" fmla="*/ 870 w 2839486"/>
              <a:gd name="connsiteY2" fmla="*/ 0 h 23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86" h="2306011">
                <a:moveTo>
                  <a:pt x="2839486" y="2305878"/>
                </a:moveTo>
                <a:cubicBezTo>
                  <a:pt x="1887317" y="2311840"/>
                  <a:pt x="911294" y="2117699"/>
                  <a:pt x="517704" y="1757240"/>
                </a:cubicBezTo>
                <a:cubicBezTo>
                  <a:pt x="124114" y="1396781"/>
                  <a:pt x="-12383" y="771276"/>
                  <a:pt x="87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A2419FA-F29F-4D99-9613-A978FE12641B}"/>
              </a:ext>
            </a:extLst>
          </p:cNvPr>
          <p:cNvSpPr/>
          <p:nvPr/>
        </p:nvSpPr>
        <p:spPr>
          <a:xfrm>
            <a:off x="2497664" y="2089567"/>
            <a:ext cx="1622434" cy="1667149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44348 w 1278150"/>
              <a:gd name="connsiteY0" fmla="*/ 1590081 h 1590081"/>
              <a:gd name="connsiteX1" fmla="*/ 43127 w 1278150"/>
              <a:gd name="connsiteY1" fmla="*/ 1093713 h 1590081"/>
              <a:gd name="connsiteX2" fmla="*/ 578583 w 1278150"/>
              <a:gd name="connsiteY2" fmla="*/ 238582 h 1590081"/>
              <a:gd name="connsiteX3" fmla="*/ 1278150 w 1278150"/>
              <a:gd name="connsiteY3" fmla="*/ 187 h 1590081"/>
              <a:gd name="connsiteX0" fmla="*/ 544500 w 1278302"/>
              <a:gd name="connsiteY0" fmla="*/ 1590081 h 1590081"/>
              <a:gd name="connsiteX1" fmla="*/ 43279 w 1278302"/>
              <a:gd name="connsiteY1" fmla="*/ 1093713 h 1590081"/>
              <a:gd name="connsiteX2" fmla="*/ 578735 w 1278302"/>
              <a:gd name="connsiteY2" fmla="*/ 238582 h 1590081"/>
              <a:gd name="connsiteX3" fmla="*/ 1278302 w 1278302"/>
              <a:gd name="connsiteY3" fmla="*/ 187 h 1590081"/>
              <a:gd name="connsiteX0" fmla="*/ 563735 w 1297537"/>
              <a:gd name="connsiteY0" fmla="*/ 1590081 h 1590081"/>
              <a:gd name="connsiteX1" fmla="*/ 62514 w 1297537"/>
              <a:gd name="connsiteY1" fmla="*/ 1093713 h 1590081"/>
              <a:gd name="connsiteX2" fmla="*/ 597970 w 1297537"/>
              <a:gd name="connsiteY2" fmla="*/ 238582 h 1590081"/>
              <a:gd name="connsiteX3" fmla="*/ 1297537 w 1297537"/>
              <a:gd name="connsiteY3" fmla="*/ 187 h 15900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706 h 1691706"/>
              <a:gd name="connsiteX1" fmla="*/ 615134 w 1455256"/>
              <a:gd name="connsiteY1" fmla="*/ 1144538 h 1691706"/>
              <a:gd name="connsiteX2" fmla="*/ 755689 w 1455256"/>
              <a:gd name="connsiteY2" fmla="*/ 238607 h 1691706"/>
              <a:gd name="connsiteX3" fmla="*/ 1455256 w 1455256"/>
              <a:gd name="connsiteY3" fmla="*/ 212 h 1691706"/>
              <a:gd name="connsiteX0" fmla="*/ 0 w 1455256"/>
              <a:gd name="connsiteY0" fmla="*/ 1691643 h 1691643"/>
              <a:gd name="connsiteX1" fmla="*/ 615134 w 1455256"/>
              <a:gd name="connsiteY1" fmla="*/ 992075 h 1691643"/>
              <a:gd name="connsiteX2" fmla="*/ 755689 w 1455256"/>
              <a:gd name="connsiteY2" fmla="*/ 238544 h 1691643"/>
              <a:gd name="connsiteX3" fmla="*/ 1455256 w 1455256"/>
              <a:gd name="connsiteY3" fmla="*/ 149 h 1691643"/>
              <a:gd name="connsiteX0" fmla="*/ 0 w 1455256"/>
              <a:gd name="connsiteY0" fmla="*/ 1695088 h 1695088"/>
              <a:gd name="connsiteX1" fmla="*/ 615134 w 1455256"/>
              <a:gd name="connsiteY1" fmla="*/ 995520 h 1695088"/>
              <a:gd name="connsiteX2" fmla="*/ 808848 w 1455256"/>
              <a:gd name="connsiteY2" fmla="*/ 140389 h 1695088"/>
              <a:gd name="connsiteX3" fmla="*/ 1455256 w 1455256"/>
              <a:gd name="connsiteY3" fmla="*/ 3594 h 1695088"/>
              <a:gd name="connsiteX0" fmla="*/ 0 w 1455256"/>
              <a:gd name="connsiteY0" fmla="*/ 1701016 h 1701016"/>
              <a:gd name="connsiteX1" fmla="*/ 675888 w 1455256"/>
              <a:gd name="connsiteY1" fmla="*/ 1170781 h 1701016"/>
              <a:gd name="connsiteX2" fmla="*/ 808848 w 1455256"/>
              <a:gd name="connsiteY2" fmla="*/ 146317 h 1701016"/>
              <a:gd name="connsiteX3" fmla="*/ 1455256 w 1455256"/>
              <a:gd name="connsiteY3" fmla="*/ 9522 h 1701016"/>
              <a:gd name="connsiteX0" fmla="*/ 0 w 1455256"/>
              <a:gd name="connsiteY0" fmla="*/ 1667149 h 1667149"/>
              <a:gd name="connsiteX1" fmla="*/ 675888 w 1455256"/>
              <a:gd name="connsiteY1" fmla="*/ 1170781 h 1667149"/>
              <a:gd name="connsiteX2" fmla="*/ 808848 w 1455256"/>
              <a:gd name="connsiteY2" fmla="*/ 146317 h 1667149"/>
              <a:gd name="connsiteX3" fmla="*/ 1455256 w 1455256"/>
              <a:gd name="connsiteY3" fmla="*/ 9522 h 166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256" h="1667149">
                <a:moveTo>
                  <a:pt x="0" y="1667149"/>
                </a:moveTo>
                <a:cubicBezTo>
                  <a:pt x="8860" y="1012922"/>
                  <a:pt x="541080" y="1424253"/>
                  <a:pt x="675888" y="1170781"/>
                </a:cubicBezTo>
                <a:cubicBezTo>
                  <a:pt x="810696" y="917309"/>
                  <a:pt x="678953" y="339860"/>
                  <a:pt x="808848" y="146317"/>
                </a:cubicBezTo>
                <a:cubicBezTo>
                  <a:pt x="938743" y="-47226"/>
                  <a:pt x="1282217" y="5510"/>
                  <a:pt x="1455256" y="952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5CCB463-5330-4BB4-AF00-71884AE07B77}"/>
              </a:ext>
            </a:extLst>
          </p:cNvPr>
          <p:cNvSpPr/>
          <p:nvPr/>
        </p:nvSpPr>
        <p:spPr>
          <a:xfrm>
            <a:off x="7205460" y="3807296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Hydrodynamics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0B60DD8-942C-4BCB-9AC6-418403F5A5D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10616" y="3978249"/>
            <a:ext cx="14948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F1CF9F22-6F97-46D0-A045-04174003038B}"/>
              </a:ext>
            </a:extLst>
          </p:cNvPr>
          <p:cNvSpPr/>
          <p:nvPr/>
        </p:nvSpPr>
        <p:spPr>
          <a:xfrm>
            <a:off x="7222691" y="5502249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Manouvring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D523B8A-BA8A-4B41-8355-DF1445ADC36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59156" y="5673202"/>
            <a:ext cx="116353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8DA2D3CA-9C15-48DD-BB8A-3137923B7A0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8105460" y="4149202"/>
            <a:ext cx="17231" cy="13530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4749376-BA84-4AF2-8CF1-DDFBEEF0C1AB}"/>
              </a:ext>
            </a:extLst>
          </p:cNvPr>
          <p:cNvSpPr txBox="1"/>
          <p:nvPr/>
        </p:nvSpPr>
        <p:spPr>
          <a:xfrm>
            <a:off x="2162755" y="5119189"/>
            <a:ext cx="105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66C64265-B6C8-4908-939D-E9AE65B91C7A}"/>
              </a:ext>
            </a:extLst>
          </p:cNvPr>
          <p:cNvSpPr/>
          <p:nvPr/>
        </p:nvSpPr>
        <p:spPr>
          <a:xfrm>
            <a:off x="7205460" y="1749234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9168CE6-7842-43A6-98B0-9CEA8F7420AB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8105460" y="2091140"/>
            <a:ext cx="0" cy="171615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489C1AA-422F-4503-A1D1-61C75C944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886270"/>
              </p:ext>
            </p:extLst>
          </p:nvPr>
        </p:nvGraphicFramePr>
        <p:xfrm>
          <a:off x="555050" y="1063948"/>
          <a:ext cx="2666558" cy="1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4AD6B7C1-E4D8-4C2C-9521-85B01D1CF4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21608" y="1649914"/>
            <a:ext cx="9101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5D0EFC4C-E2B6-4431-850E-5E46DE6E34C8}"/>
              </a:ext>
            </a:extLst>
          </p:cNvPr>
          <p:cNvSpPr/>
          <p:nvPr/>
        </p:nvSpPr>
        <p:spPr>
          <a:xfrm>
            <a:off x="185973" y="2227416"/>
            <a:ext cx="1013126" cy="2316703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8871 w 742673"/>
              <a:gd name="connsiteY0" fmla="*/ 1590172 h 1590172"/>
              <a:gd name="connsiteX1" fmla="*/ 68506 w 742673"/>
              <a:gd name="connsiteY1" fmla="*/ 1229270 h 1590172"/>
              <a:gd name="connsiteX2" fmla="*/ 43106 w 742673"/>
              <a:gd name="connsiteY2" fmla="*/ 238673 h 1590172"/>
              <a:gd name="connsiteX3" fmla="*/ 742673 w 742673"/>
              <a:gd name="connsiteY3" fmla="*/ 278 h 1590172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66106 w 801974"/>
              <a:gd name="connsiteY0" fmla="*/ 1856148 h 1856148"/>
              <a:gd name="connsiteX1" fmla="*/ 807 w 801974"/>
              <a:gd name="connsiteY1" fmla="*/ 1681513 h 1856148"/>
              <a:gd name="connsiteX2" fmla="*/ 102407 w 801974"/>
              <a:gd name="connsiteY2" fmla="*/ 242182 h 1856148"/>
              <a:gd name="connsiteX3" fmla="*/ 801974 w 801974"/>
              <a:gd name="connsiteY3" fmla="*/ 3787 h 1856148"/>
              <a:gd name="connsiteX0" fmla="*/ 468618 w 804486"/>
              <a:gd name="connsiteY0" fmla="*/ 1856148 h 1856148"/>
              <a:gd name="connsiteX1" fmla="*/ 3319 w 804486"/>
              <a:gd name="connsiteY1" fmla="*/ 1681513 h 1856148"/>
              <a:gd name="connsiteX2" fmla="*/ 104919 w 804486"/>
              <a:gd name="connsiteY2" fmla="*/ 242182 h 1856148"/>
              <a:gd name="connsiteX3" fmla="*/ 804486 w 804486"/>
              <a:gd name="connsiteY3" fmla="*/ 3787 h 1856148"/>
              <a:gd name="connsiteX0" fmla="*/ 484345 w 803279"/>
              <a:gd name="connsiteY0" fmla="*/ 1974682 h 1974682"/>
              <a:gd name="connsiteX1" fmla="*/ 2112 w 803279"/>
              <a:gd name="connsiteY1" fmla="*/ 1681513 h 1974682"/>
              <a:gd name="connsiteX2" fmla="*/ 103712 w 803279"/>
              <a:gd name="connsiteY2" fmla="*/ 242182 h 1974682"/>
              <a:gd name="connsiteX3" fmla="*/ 803279 w 803279"/>
              <a:gd name="connsiteY3" fmla="*/ 3787 h 197468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7192 w 806126"/>
              <a:gd name="connsiteY0" fmla="*/ 1977262 h 1977262"/>
              <a:gd name="connsiteX1" fmla="*/ 4959 w 806126"/>
              <a:gd name="connsiteY1" fmla="*/ 1785693 h 1977262"/>
              <a:gd name="connsiteX2" fmla="*/ 106559 w 806126"/>
              <a:gd name="connsiteY2" fmla="*/ 244762 h 1977262"/>
              <a:gd name="connsiteX3" fmla="*/ 806126 w 806126"/>
              <a:gd name="connsiteY3" fmla="*/ 6367 h 1977262"/>
              <a:gd name="connsiteX0" fmla="*/ 530558 w 849492"/>
              <a:gd name="connsiteY0" fmla="*/ 1977262 h 1977262"/>
              <a:gd name="connsiteX1" fmla="*/ 48325 w 849492"/>
              <a:gd name="connsiteY1" fmla="*/ 1785693 h 1977262"/>
              <a:gd name="connsiteX2" fmla="*/ 149925 w 849492"/>
              <a:gd name="connsiteY2" fmla="*/ 244762 h 1977262"/>
              <a:gd name="connsiteX3" fmla="*/ 849492 w 849492"/>
              <a:gd name="connsiteY3" fmla="*/ 6367 h 1977262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24010 w 842944"/>
              <a:gd name="connsiteY0" fmla="*/ 1971602 h 1971602"/>
              <a:gd name="connsiteX1" fmla="*/ 50243 w 842944"/>
              <a:gd name="connsiteY1" fmla="*/ 1424433 h 1971602"/>
              <a:gd name="connsiteX2" fmla="*/ 143377 w 842944"/>
              <a:gd name="connsiteY2" fmla="*/ 239102 h 1971602"/>
              <a:gd name="connsiteX3" fmla="*/ 842944 w 842944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76619 w 476619"/>
              <a:gd name="connsiteY0" fmla="*/ 3266306 h 3266306"/>
              <a:gd name="connsiteX1" fmla="*/ 2852 w 476619"/>
              <a:gd name="connsiteY1" fmla="*/ 2719137 h 3266306"/>
              <a:gd name="connsiteX2" fmla="*/ 95986 w 476619"/>
              <a:gd name="connsiteY2" fmla="*/ 1533806 h 3266306"/>
              <a:gd name="connsiteX3" fmla="*/ 279086 w 476619"/>
              <a:gd name="connsiteY3" fmla="*/ 11 h 3266306"/>
              <a:gd name="connsiteX0" fmla="*/ 564456 w 564456"/>
              <a:gd name="connsiteY0" fmla="*/ 3266336 h 3266336"/>
              <a:gd name="connsiteX1" fmla="*/ 90689 w 564456"/>
              <a:gd name="connsiteY1" fmla="*/ 2719167 h 3266336"/>
              <a:gd name="connsiteX2" fmla="*/ 22957 w 564456"/>
              <a:gd name="connsiteY2" fmla="*/ 737969 h 3266336"/>
              <a:gd name="connsiteX3" fmla="*/ 366923 w 564456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615256 w 1103523"/>
              <a:gd name="connsiteY0" fmla="*/ 2580663 h 2580663"/>
              <a:gd name="connsiteX1" fmla="*/ 141489 w 1103523"/>
              <a:gd name="connsiteY1" fmla="*/ 2033494 h 2580663"/>
              <a:gd name="connsiteX2" fmla="*/ 73757 w 1103523"/>
              <a:gd name="connsiteY2" fmla="*/ 52296 h 2580663"/>
              <a:gd name="connsiteX3" fmla="*/ 1103523 w 1103523"/>
              <a:gd name="connsiteY3" fmla="*/ 533568 h 2580663"/>
              <a:gd name="connsiteX0" fmla="*/ 615256 w 1103523"/>
              <a:gd name="connsiteY0" fmla="*/ 2564317 h 2564317"/>
              <a:gd name="connsiteX1" fmla="*/ 141489 w 1103523"/>
              <a:gd name="connsiteY1" fmla="*/ 2017148 h 2564317"/>
              <a:gd name="connsiteX2" fmla="*/ 73757 w 1103523"/>
              <a:gd name="connsiteY2" fmla="*/ 35950 h 2564317"/>
              <a:gd name="connsiteX3" fmla="*/ 1103523 w 1103523"/>
              <a:gd name="connsiteY3" fmla="*/ 517222 h 2564317"/>
              <a:gd name="connsiteX0" fmla="*/ 616510 w 1121710"/>
              <a:gd name="connsiteY0" fmla="*/ 2578411 h 2578411"/>
              <a:gd name="connsiteX1" fmla="*/ 142743 w 1121710"/>
              <a:gd name="connsiteY1" fmla="*/ 2031242 h 2578411"/>
              <a:gd name="connsiteX2" fmla="*/ 75011 w 1121710"/>
              <a:gd name="connsiteY2" fmla="*/ 50044 h 2578411"/>
              <a:gd name="connsiteX3" fmla="*/ 1121710 w 1121710"/>
              <a:gd name="connsiteY3" fmla="*/ 353516 h 2578411"/>
              <a:gd name="connsiteX0" fmla="*/ 616510 w 1121710"/>
              <a:gd name="connsiteY0" fmla="*/ 2224895 h 2224895"/>
              <a:gd name="connsiteX1" fmla="*/ 142743 w 1121710"/>
              <a:gd name="connsiteY1" fmla="*/ 1677726 h 2224895"/>
              <a:gd name="connsiteX2" fmla="*/ 75011 w 1121710"/>
              <a:gd name="connsiteY2" fmla="*/ 382328 h 2224895"/>
              <a:gd name="connsiteX3" fmla="*/ 1121710 w 1121710"/>
              <a:gd name="connsiteY3" fmla="*/ 0 h 2224895"/>
              <a:gd name="connsiteX0" fmla="*/ 548778 w 1053978"/>
              <a:gd name="connsiteY0" fmla="*/ 2224895 h 2224895"/>
              <a:gd name="connsiteX1" fmla="*/ 75011 w 1053978"/>
              <a:gd name="connsiteY1" fmla="*/ 1677726 h 2224895"/>
              <a:gd name="connsiteX2" fmla="*/ 7279 w 1053978"/>
              <a:gd name="connsiteY2" fmla="*/ 382328 h 2224895"/>
              <a:gd name="connsiteX3" fmla="*/ 1053978 w 1053978"/>
              <a:gd name="connsiteY3" fmla="*/ 0 h 2224895"/>
              <a:gd name="connsiteX0" fmla="*/ 669191 w 1174391"/>
              <a:gd name="connsiteY0" fmla="*/ 2224895 h 2224895"/>
              <a:gd name="connsiteX1" fmla="*/ 195424 w 1174391"/>
              <a:gd name="connsiteY1" fmla="*/ 1677726 h 2224895"/>
              <a:gd name="connsiteX2" fmla="*/ 127692 w 1174391"/>
              <a:gd name="connsiteY2" fmla="*/ 382328 h 2224895"/>
              <a:gd name="connsiteX3" fmla="*/ 1174391 w 1174391"/>
              <a:gd name="connsiteY3" fmla="*/ 0 h 2224895"/>
              <a:gd name="connsiteX0" fmla="*/ 474854 w 980054"/>
              <a:gd name="connsiteY0" fmla="*/ 2224895 h 2224895"/>
              <a:gd name="connsiteX1" fmla="*/ 1087 w 980054"/>
              <a:gd name="connsiteY1" fmla="*/ 1677726 h 2224895"/>
              <a:gd name="connsiteX2" fmla="*/ 390555 w 980054"/>
              <a:gd name="connsiteY2" fmla="*/ 365395 h 2224895"/>
              <a:gd name="connsiteX3" fmla="*/ 980054 w 980054"/>
              <a:gd name="connsiteY3" fmla="*/ 0 h 2224895"/>
              <a:gd name="connsiteX0" fmla="*/ 508163 w 1013363"/>
              <a:gd name="connsiteY0" fmla="*/ 2224895 h 2224895"/>
              <a:gd name="connsiteX1" fmla="*/ 529 w 1013363"/>
              <a:gd name="connsiteY1" fmla="*/ 1152793 h 2224895"/>
              <a:gd name="connsiteX2" fmla="*/ 423864 w 1013363"/>
              <a:gd name="connsiteY2" fmla="*/ 365395 h 2224895"/>
              <a:gd name="connsiteX3" fmla="*/ 1013363 w 1013363"/>
              <a:gd name="connsiteY3" fmla="*/ 0 h 2224895"/>
              <a:gd name="connsiteX0" fmla="*/ 510211 w 1015411"/>
              <a:gd name="connsiteY0" fmla="*/ 2224895 h 2224895"/>
              <a:gd name="connsiteX1" fmla="*/ 2577 w 1015411"/>
              <a:gd name="connsiteY1" fmla="*/ 1152793 h 2224895"/>
              <a:gd name="connsiteX2" fmla="*/ 425912 w 1015411"/>
              <a:gd name="connsiteY2" fmla="*/ 365395 h 2224895"/>
              <a:gd name="connsiteX3" fmla="*/ 1015411 w 1015411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126" h="2224895">
                <a:moveTo>
                  <a:pt x="507926" y="2224895"/>
                </a:moveTo>
                <a:cubicBezTo>
                  <a:pt x="86066" y="2224012"/>
                  <a:pt x="-5959" y="2170009"/>
                  <a:pt x="292" y="1152793"/>
                </a:cubicBezTo>
                <a:cubicBezTo>
                  <a:pt x="4981" y="389765"/>
                  <a:pt x="297154" y="413594"/>
                  <a:pt x="601427" y="390795"/>
                </a:cubicBezTo>
                <a:cubicBezTo>
                  <a:pt x="856466" y="371685"/>
                  <a:pt x="1009420" y="419321"/>
                  <a:pt x="1013126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69FDA5-6005-43AC-969B-580E69C4FA2D}"/>
              </a:ext>
            </a:extLst>
          </p:cNvPr>
          <p:cNvSpPr txBox="1"/>
          <p:nvPr/>
        </p:nvSpPr>
        <p:spPr>
          <a:xfrm>
            <a:off x="112841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6E63381-61F5-4811-87DD-AAF2681F16EB}"/>
              </a:ext>
            </a:extLst>
          </p:cNvPr>
          <p:cNvSpPr txBox="1"/>
          <p:nvPr/>
        </p:nvSpPr>
        <p:spPr>
          <a:xfrm>
            <a:off x="4277464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8DF92AD-C97D-4A72-8FA8-C05E9BC1F8EC}"/>
              </a:ext>
            </a:extLst>
          </p:cNvPr>
          <p:cNvSpPr txBox="1"/>
          <p:nvPr/>
        </p:nvSpPr>
        <p:spPr>
          <a:xfrm>
            <a:off x="720546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jl: ingekeept rechts 2">
            <a:extLst>
              <a:ext uri="{FF2B5EF4-FFF2-40B4-BE49-F238E27FC236}">
                <a16:creationId xmlns:a16="http://schemas.microsoft.com/office/drawing/2014/main" id="{328D376D-95E0-43C8-B2FA-3F3A74398A0D}"/>
              </a:ext>
            </a:extLst>
          </p:cNvPr>
          <p:cNvSpPr/>
          <p:nvPr/>
        </p:nvSpPr>
        <p:spPr>
          <a:xfrm rot="5400000">
            <a:off x="-977920" y="3080277"/>
            <a:ext cx="6774508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168051-737C-44C3-AA58-089DA37A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122479"/>
              </p:ext>
            </p:extLst>
          </p:nvPr>
        </p:nvGraphicFramePr>
        <p:xfrm>
          <a:off x="2398511" y="304461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9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BC56BCE3-0ECA-4AAB-B1A3-7796D77448AD}"/>
              </a:ext>
            </a:extLst>
          </p:cNvPr>
          <p:cNvGrpSpPr/>
          <p:nvPr/>
        </p:nvGrpSpPr>
        <p:grpSpPr>
          <a:xfrm>
            <a:off x="933185" y="1787325"/>
            <a:ext cx="7916616" cy="4452731"/>
            <a:chOff x="933185" y="1256305"/>
            <a:chExt cx="7916616" cy="4452731"/>
          </a:xfrm>
        </p:grpSpPr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F4DC9526-208E-4969-8AB8-33C34703F8DB}"/>
                </a:ext>
              </a:extLst>
            </p:cNvPr>
            <p:cNvSpPr/>
            <p:nvPr/>
          </p:nvSpPr>
          <p:spPr>
            <a:xfrm>
              <a:off x="4264270" y="1266780"/>
              <a:ext cx="236513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2DD3056D-A622-4513-8E08-9145C776366F}"/>
                </a:ext>
              </a:extLst>
            </p:cNvPr>
            <p:cNvSpPr/>
            <p:nvPr/>
          </p:nvSpPr>
          <p:spPr>
            <a:xfrm>
              <a:off x="933185" y="2940249"/>
              <a:ext cx="2996977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BFF53294-0FF1-4895-9048-6B370A3B9B40}"/>
                </a:ext>
              </a:extLst>
            </p:cNvPr>
            <p:cNvSpPr/>
            <p:nvPr/>
          </p:nvSpPr>
          <p:spPr>
            <a:xfrm>
              <a:off x="5899639" y="2940251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F77E0A9E-0627-48B4-B769-6A6AF9F68EDB}"/>
                </a:ext>
              </a:extLst>
            </p:cNvPr>
            <p:cNvSpPr/>
            <p:nvPr/>
          </p:nvSpPr>
          <p:spPr>
            <a:xfrm>
              <a:off x="4220308" y="4628373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027FED6-2F9F-4B72-9895-A4DC32130A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097093"/>
                </p:ext>
              </p:extLst>
            </p:nvPr>
          </p:nvGraphicFramePr>
          <p:xfrm>
            <a:off x="1000368" y="1256305"/>
            <a:ext cx="7849433" cy="4452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EF712FE3-94E3-49F3-90C8-65EB58C87CDF}"/>
                </a:ext>
              </a:extLst>
            </p:cNvPr>
            <p:cNvSpPr txBox="1"/>
            <p:nvPr/>
          </p:nvSpPr>
          <p:spPr>
            <a:xfrm>
              <a:off x="7183315" y="3152209"/>
              <a:ext cx="145952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Human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capability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Mental</a:t>
              </a:r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Ergonomics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4FCFC8C-3B85-46BB-AA24-60FA385DF41A}"/>
                </a:ext>
              </a:extLst>
            </p:cNvPr>
            <p:cNvSpPr txBox="1"/>
            <p:nvPr/>
          </p:nvSpPr>
          <p:spPr>
            <a:xfrm>
              <a:off x="975946" y="3028447"/>
              <a:ext cx="171743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Aids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instructions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72E9E42-A5B1-4D11-897B-F47C8175062A}"/>
                </a:ext>
              </a:extLst>
            </p:cNvPr>
            <p:cNvSpPr/>
            <p:nvPr/>
          </p:nvSpPr>
          <p:spPr>
            <a:xfrm>
              <a:off x="5501053" y="4790083"/>
              <a:ext cx="1453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Bridge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layout</a:t>
              </a:r>
              <a:endPara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Automation level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Integration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Condition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BC25EB93-39BC-44A6-A435-E9379637E861}"/>
                </a:ext>
              </a:extLst>
            </p:cNvPr>
            <p:cNvSpPr/>
            <p:nvPr/>
          </p:nvSpPr>
          <p:spPr>
            <a:xfrm>
              <a:off x="5509847" y="1368939"/>
              <a:ext cx="12690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Qualification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Experience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Personality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42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FDB55CA-96CF-4B48-8C08-7159D1BC722A}"/>
              </a:ext>
            </a:extLst>
          </p:cNvPr>
          <p:cNvCxnSpPr>
            <a:cxnSpLocks/>
          </p:cNvCxnSpPr>
          <p:nvPr/>
        </p:nvCxnSpPr>
        <p:spPr>
          <a:xfrm>
            <a:off x="829733" y="4806686"/>
            <a:ext cx="7975600" cy="3132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orde 1">
            <a:extLst>
              <a:ext uri="{FF2B5EF4-FFF2-40B4-BE49-F238E27FC236}">
                <a16:creationId xmlns:a16="http://schemas.microsoft.com/office/drawing/2014/main" id="{7F3EC82E-6393-4D1D-9BCF-FE8180D94F76}"/>
              </a:ext>
            </a:extLst>
          </p:cNvPr>
          <p:cNvSpPr/>
          <p:nvPr/>
        </p:nvSpPr>
        <p:spPr>
          <a:xfrm>
            <a:off x="-2440296" y="4980493"/>
            <a:ext cx="14400000" cy="7216462"/>
          </a:xfrm>
          <a:prstGeom prst="chord">
            <a:avLst>
              <a:gd name="adj1" fmla="val 12885510"/>
              <a:gd name="adj2" fmla="val 1945984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852A1A2D-E90C-44CE-9D1E-F2F9373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89844">
                        <a14:foregroundMark x1="29883" y1="97266" x2="29883" y2="97266"/>
                        <a14:foregroundMark x1="69336" y1="99023" x2="69336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67">
            <a:off x="8450479" y="4959159"/>
            <a:ext cx="613366" cy="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Kajak">
            <a:extLst>
              <a:ext uri="{FF2B5EF4-FFF2-40B4-BE49-F238E27FC236}">
                <a16:creationId xmlns:a16="http://schemas.microsoft.com/office/drawing/2014/main" id="{3A408672-BBEC-4101-84FB-ED790AC8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0736">
            <a:off x="4493747" y="4834856"/>
            <a:ext cx="265625" cy="265625"/>
          </a:xfrm>
          <a:prstGeom prst="rect">
            <a:avLst/>
          </a:prstGeom>
        </p:spPr>
      </p:pic>
      <p:pic>
        <p:nvPicPr>
          <p:cNvPr id="6" name="Graphic 5" descr="Zeilboot">
            <a:extLst>
              <a:ext uri="{FF2B5EF4-FFF2-40B4-BE49-F238E27FC236}">
                <a16:creationId xmlns:a16="http://schemas.microsoft.com/office/drawing/2014/main" id="{F0CA660E-3A92-4B7D-82EE-A7B78B1F7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41922">
            <a:off x="2306660" y="4767090"/>
            <a:ext cx="508388" cy="508388"/>
          </a:xfrm>
          <a:prstGeom prst="rect">
            <a:avLst/>
          </a:prstGeom>
        </p:spPr>
      </p:pic>
      <p:pic>
        <p:nvPicPr>
          <p:cNvPr id="1028" name="Picture 4" descr="Afbeeldingsresultaat voor ship icon">
            <a:extLst>
              <a:ext uri="{FF2B5EF4-FFF2-40B4-BE49-F238E27FC236}">
                <a16:creationId xmlns:a16="http://schemas.microsoft.com/office/drawing/2014/main" id="{56C80E17-79A8-43D1-A27E-61FC84E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929">
            <a:off x="627837" y="4318724"/>
            <a:ext cx="1595165" cy="16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Kajak">
            <a:extLst>
              <a:ext uri="{FF2B5EF4-FFF2-40B4-BE49-F238E27FC236}">
                <a16:creationId xmlns:a16="http://schemas.microsoft.com/office/drawing/2014/main" id="{A0899A65-710E-4258-AFB7-F5557F760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37123" flipH="1">
            <a:off x="6212482" y="4911054"/>
            <a:ext cx="265625" cy="265625"/>
          </a:xfrm>
          <a:prstGeom prst="rect">
            <a:avLst/>
          </a:prstGeom>
        </p:spPr>
      </p:pic>
      <p:sp>
        <p:nvSpPr>
          <p:cNvPr id="19" name="Rechteraccolade 18">
            <a:extLst>
              <a:ext uri="{FF2B5EF4-FFF2-40B4-BE49-F238E27FC236}">
                <a16:creationId xmlns:a16="http://schemas.microsoft.com/office/drawing/2014/main" id="{AA15D9FD-4056-41C4-9C60-76B93B2599FB}"/>
              </a:ext>
            </a:extLst>
          </p:cNvPr>
          <p:cNvSpPr/>
          <p:nvPr/>
        </p:nvSpPr>
        <p:spPr>
          <a:xfrm rot="16357412">
            <a:off x="4679148" y="849448"/>
            <a:ext cx="403221" cy="7852110"/>
          </a:xfrm>
          <a:prstGeom prst="rightBrace">
            <a:avLst>
              <a:gd name="adj1" fmla="val 2689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5FA6E94-17BF-4407-9AED-04EB16E98FC6}"/>
              </a:ext>
            </a:extLst>
          </p:cNvPr>
          <p:cNvSpPr txBox="1"/>
          <p:nvPr/>
        </p:nvSpPr>
        <p:spPr>
          <a:xfrm>
            <a:off x="4783668" y="4256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hteraccolade 23">
            <a:extLst>
              <a:ext uri="{FF2B5EF4-FFF2-40B4-BE49-F238E27FC236}">
                <a16:creationId xmlns:a16="http://schemas.microsoft.com/office/drawing/2014/main" id="{DC9002C1-7B39-4FCF-AB3E-1B0232DC2696}"/>
              </a:ext>
            </a:extLst>
          </p:cNvPr>
          <p:cNvSpPr/>
          <p:nvPr/>
        </p:nvSpPr>
        <p:spPr>
          <a:xfrm rot="5557412">
            <a:off x="5337653" y="4274204"/>
            <a:ext cx="224140" cy="1711006"/>
          </a:xfrm>
          <a:prstGeom prst="rightBrace">
            <a:avLst>
              <a:gd name="adj1" fmla="val 2689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3564F48-D08A-4440-8574-5D8F5C7C6A4B}"/>
              </a:ext>
            </a:extLst>
          </p:cNvPr>
          <p:cNvSpPr txBox="1"/>
          <p:nvPr/>
        </p:nvSpPr>
        <p:spPr>
          <a:xfrm>
            <a:off x="5147734" y="51538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4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2428440C-6B1C-4509-B5F6-18A2D9A701A8}"/>
              </a:ext>
            </a:extLst>
          </p:cNvPr>
          <p:cNvSpPr/>
          <p:nvPr/>
        </p:nvSpPr>
        <p:spPr>
          <a:xfrm>
            <a:off x="959796" y="1439693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50C9331-BBC2-4770-AE9E-9B5F2D0D1870}"/>
              </a:ext>
            </a:extLst>
          </p:cNvPr>
          <p:cNvSpPr/>
          <p:nvPr/>
        </p:nvSpPr>
        <p:spPr>
          <a:xfrm>
            <a:off x="959796" y="202173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4399A2F-0CF5-4C82-96EB-C7BF853638A2}"/>
              </a:ext>
            </a:extLst>
          </p:cNvPr>
          <p:cNvSpPr/>
          <p:nvPr/>
        </p:nvSpPr>
        <p:spPr>
          <a:xfrm>
            <a:off x="959796" y="2603770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5C4A59D-AE4B-4D8D-B2A0-7DD37C758770}"/>
              </a:ext>
            </a:extLst>
          </p:cNvPr>
          <p:cNvSpPr/>
          <p:nvPr/>
        </p:nvSpPr>
        <p:spPr>
          <a:xfrm>
            <a:off x="966281" y="3177701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2251F42-7A71-46D4-8517-984BA51538D5}"/>
              </a:ext>
            </a:extLst>
          </p:cNvPr>
          <p:cNvSpPr/>
          <p:nvPr/>
        </p:nvSpPr>
        <p:spPr>
          <a:xfrm>
            <a:off x="966281" y="375973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29F543-1A67-4D58-B94F-FCD35B4E7467}"/>
              </a:ext>
            </a:extLst>
          </p:cNvPr>
          <p:cNvSpPr/>
          <p:nvPr/>
        </p:nvSpPr>
        <p:spPr>
          <a:xfrm>
            <a:off x="966281" y="4341778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8B7681B-E494-4992-95AB-F82AFB8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8131"/>
              </p:ext>
            </p:extLst>
          </p:nvPr>
        </p:nvGraphicFramePr>
        <p:xfrm>
          <a:off x="999246" y="817123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8" name="Picture 4" descr="Afbeeldingsresultaat voor ship icon">
            <a:extLst>
              <a:ext uri="{FF2B5EF4-FFF2-40B4-BE49-F238E27FC236}">
                <a16:creationId xmlns:a16="http://schemas.microsoft.com/office/drawing/2014/main" id="{DE24183F-7490-43F2-86B5-B0D07C34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2" y="3619500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ep 52">
            <a:extLst>
              <a:ext uri="{FF2B5EF4-FFF2-40B4-BE49-F238E27FC236}">
                <a16:creationId xmlns:a16="http://schemas.microsoft.com/office/drawing/2014/main" id="{03E47694-06E3-49F5-B441-5600D98D9CA7}"/>
              </a:ext>
            </a:extLst>
          </p:cNvPr>
          <p:cNvGrpSpPr/>
          <p:nvPr/>
        </p:nvGrpSpPr>
        <p:grpSpPr>
          <a:xfrm>
            <a:off x="4548673" y="1549399"/>
            <a:ext cx="1174751" cy="1174751"/>
            <a:chOff x="4474368" y="1549399"/>
            <a:chExt cx="1174751" cy="1174751"/>
          </a:xfrm>
        </p:grpSpPr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B54CCDC1-0BC6-455E-B2FF-F9A6B7767803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99476B70-A72E-4B6D-8811-DA7E3C5B2E05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4B02035B-5E41-4797-B120-A3DBB50E1A72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FADC54AF-6FD3-4042-B940-ACCFCA5470A4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96E8AD13-C0B8-4BCA-93B7-0F1205074E7D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967228F-7335-4F20-BCD3-17AC22668E01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2B1427F9-E10B-45FD-B82C-33BE34471613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19EF2E9-14A7-44F3-AC5D-2AFB86F5C4F1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6298252F-6B7A-4829-AF00-46DCB8B484DE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D5731CC6-706C-44DF-9F6D-7184A302610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D64E06FC-6409-4F35-A813-180C0437C938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F82C192E-0E7D-4AB0-9D33-3DF7DD7B23E6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3C58B145-A5EF-4378-A5E6-3D3091C93F2E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9AC871C-8FFE-4A55-A82A-CD4ABFA24A95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D34CC034-2F08-423D-B8F3-EF9338969CDC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D0724CA8-6E8B-41B7-81A4-2E3F1BF62FCF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2905CAC5-66FC-4AE5-BAD1-3B7D83FCD767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8E8D278D-3D14-4B48-9E8B-2A874A096C75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147C1B2A-F45C-45B5-AA42-950588ACDED2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A172DF2C-F707-4FF3-B2E3-7D763F40CC1D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9AC38BD4-BB00-41F4-86F7-667CD32DF9B2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C83C65E9-CC39-4DAF-9CE5-B02C25E5FA29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3AF340EE-24EC-47AB-B515-B5CE66105D2C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21299211-3455-4ECE-B1FE-693DDD260FA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FC7323D9-F24E-4FE8-AB48-4101834A7B81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6BACFD58-2C22-4EFF-8AA4-10971599717F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0F653778-90F7-40DA-A49B-9C51CF38065A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Vrije vorm: vorm 47">
                <a:extLst>
                  <a:ext uri="{FF2B5EF4-FFF2-40B4-BE49-F238E27FC236}">
                    <a16:creationId xmlns:a16="http://schemas.microsoft.com/office/drawing/2014/main" id="{FE025C69-FB5E-419F-8B8F-D53A1A1DEBBC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Vrije vorm: vorm 48">
                <a:extLst>
                  <a:ext uri="{FF2B5EF4-FFF2-40B4-BE49-F238E27FC236}">
                    <a16:creationId xmlns:a16="http://schemas.microsoft.com/office/drawing/2014/main" id="{A62F435D-18D4-4DB2-B791-86E49FD2ED44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925D299F-2A2F-4272-8F3D-BBED466C4274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A7C5A38D-87CE-4129-903B-88221FE14869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7F5D13AA-C147-4FB9-AD1C-CFDB77B0B5A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1AB61C86-B833-48D2-97C0-39F59DABF4FA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B98D627B-CD4E-46F8-B8E7-DFAAA886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36" y="3823526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 248">
            <a:extLst>
              <a:ext uri="{FF2B5EF4-FFF2-40B4-BE49-F238E27FC236}">
                <a16:creationId xmlns:a16="http://schemas.microsoft.com/office/drawing/2014/main" id="{814EB070-87E1-41EE-AD56-7CE5CDC88231}"/>
              </a:ext>
            </a:extLst>
          </p:cNvPr>
          <p:cNvSpPr/>
          <p:nvPr/>
        </p:nvSpPr>
        <p:spPr>
          <a:xfrm>
            <a:off x="1225940" y="933450"/>
            <a:ext cx="1468800" cy="6838950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pic>
        <p:nvPicPr>
          <p:cNvPr id="5" name="Graphic 4" descr="Halfbewolkt">
            <a:extLst>
              <a:ext uri="{FF2B5EF4-FFF2-40B4-BE49-F238E27FC236}">
                <a16:creationId xmlns:a16="http://schemas.microsoft.com/office/drawing/2014/main" id="{287EAFD1-607B-4A0F-93A8-B177AF87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40" y="1285883"/>
            <a:ext cx="900000" cy="900000"/>
          </a:xfrm>
          <a:prstGeom prst="rect">
            <a:avLst/>
          </a:prstGeom>
        </p:spPr>
      </p:pic>
      <p:grpSp>
        <p:nvGrpSpPr>
          <p:cNvPr id="214" name="Groep 213">
            <a:extLst>
              <a:ext uri="{FF2B5EF4-FFF2-40B4-BE49-F238E27FC236}">
                <a16:creationId xmlns:a16="http://schemas.microsoft.com/office/drawing/2014/main" id="{E6FB1F84-6E52-4D2F-A6D2-440614B4D486}"/>
              </a:ext>
            </a:extLst>
          </p:cNvPr>
          <p:cNvGrpSpPr/>
          <p:nvPr/>
        </p:nvGrpSpPr>
        <p:grpSpPr>
          <a:xfrm>
            <a:off x="2763293" y="661633"/>
            <a:ext cx="6822831" cy="1996266"/>
            <a:chOff x="1909186" y="661633"/>
            <a:chExt cx="6822831" cy="1996266"/>
          </a:xfrm>
        </p:grpSpPr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78941E55-CA19-4BC6-8811-A90AFEEB2F40}"/>
                </a:ext>
              </a:extLst>
            </p:cNvPr>
            <p:cNvSpPr/>
            <p:nvPr/>
          </p:nvSpPr>
          <p:spPr>
            <a:xfrm>
              <a:off x="1909186" y="934497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Manned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C205BC24-A878-43C8-9DBD-EA654B862F99}"/>
                </a:ext>
              </a:extLst>
            </p:cNvPr>
            <p:cNvSpPr/>
            <p:nvPr/>
          </p:nvSpPr>
          <p:spPr>
            <a:xfrm>
              <a:off x="3999244" y="1004835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1280A3E0-E126-42DB-B06B-17B80BD04581}"/>
                </a:ext>
              </a:extLst>
            </p:cNvPr>
            <p:cNvGrpSpPr/>
            <p:nvPr/>
          </p:nvGrpSpPr>
          <p:grpSpPr>
            <a:xfrm>
              <a:off x="4152937" y="1072391"/>
              <a:ext cx="1174751" cy="1174751"/>
              <a:chOff x="4474368" y="1549399"/>
              <a:chExt cx="1174751" cy="1174751"/>
            </a:xfrm>
          </p:grpSpPr>
          <p:grpSp>
            <p:nvGrpSpPr>
              <p:cNvPr id="8" name="Graphic 19">
                <a:extLst>
                  <a:ext uri="{FF2B5EF4-FFF2-40B4-BE49-F238E27FC236}">
                    <a16:creationId xmlns:a16="http://schemas.microsoft.com/office/drawing/2014/main" id="{0CF68015-86D4-48E4-B422-14D79D37731D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11" name="Vrije vorm: vorm 10">
                  <a:extLst>
                    <a:ext uri="{FF2B5EF4-FFF2-40B4-BE49-F238E27FC236}">
                      <a16:creationId xmlns:a16="http://schemas.microsoft.com/office/drawing/2014/main" id="{FA83012B-F48E-48FB-A6B3-1C44FABB40A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Vrije vorm: vorm 11">
                  <a:extLst>
                    <a:ext uri="{FF2B5EF4-FFF2-40B4-BE49-F238E27FC236}">
                      <a16:creationId xmlns:a16="http://schemas.microsoft.com/office/drawing/2014/main" id="{E33D5B42-9B51-4DA2-B827-EBD0C26F07A8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Vrije vorm: vorm 12">
                  <a:extLst>
                    <a:ext uri="{FF2B5EF4-FFF2-40B4-BE49-F238E27FC236}">
                      <a16:creationId xmlns:a16="http://schemas.microsoft.com/office/drawing/2014/main" id="{D668FB6B-D0EA-42BF-B380-9A5308D6AAD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Vrije vorm: vorm 13">
                  <a:extLst>
                    <a:ext uri="{FF2B5EF4-FFF2-40B4-BE49-F238E27FC236}">
                      <a16:creationId xmlns:a16="http://schemas.microsoft.com/office/drawing/2014/main" id="{C3DE59A8-2E0F-48CB-8125-338C21E1EF0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Vrije vorm: vorm 14">
                  <a:extLst>
                    <a:ext uri="{FF2B5EF4-FFF2-40B4-BE49-F238E27FC236}">
                      <a16:creationId xmlns:a16="http://schemas.microsoft.com/office/drawing/2014/main" id="{9ECB002C-B20F-4F50-86C7-7FBBD8365C51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Vrije vorm: vorm 15">
                  <a:extLst>
                    <a:ext uri="{FF2B5EF4-FFF2-40B4-BE49-F238E27FC236}">
                      <a16:creationId xmlns:a16="http://schemas.microsoft.com/office/drawing/2014/main" id="{57898F00-E912-4EB3-8D69-50DA92D9A908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Vrije vorm: vorm 16">
                  <a:extLst>
                    <a:ext uri="{FF2B5EF4-FFF2-40B4-BE49-F238E27FC236}">
                      <a16:creationId xmlns:a16="http://schemas.microsoft.com/office/drawing/2014/main" id="{6F33B17E-E7FF-442A-A04B-CB34F4077719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Vrije vorm: vorm 17">
                  <a:extLst>
                    <a:ext uri="{FF2B5EF4-FFF2-40B4-BE49-F238E27FC236}">
                      <a16:creationId xmlns:a16="http://schemas.microsoft.com/office/drawing/2014/main" id="{A0B13429-89B1-42B6-9E86-6DDE6D8B3D8C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Vrije vorm: vorm 18">
                  <a:extLst>
                    <a:ext uri="{FF2B5EF4-FFF2-40B4-BE49-F238E27FC236}">
                      <a16:creationId xmlns:a16="http://schemas.microsoft.com/office/drawing/2014/main" id="{4A03FE6E-6C34-4444-AC01-66B67A5F2759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Vrije vorm: vorm 19">
                  <a:extLst>
                    <a:ext uri="{FF2B5EF4-FFF2-40B4-BE49-F238E27FC236}">
                      <a16:creationId xmlns:a16="http://schemas.microsoft.com/office/drawing/2014/main" id="{03522AE2-EF47-44F9-9665-CA18A9EF3E60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A041DD7F-8C9D-4EF5-A6E7-3D96F33F2A92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7B9B848E-6A24-4163-9EEA-653DD008927A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3D7C40A1-D1BA-466E-89F9-5F3FECC509B4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CC5B1A99-3C10-472E-98A6-0BED04A67CEA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659B741D-6378-4E30-906D-5211417043A9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759C9691-16F7-469E-9E0B-A42E47B22A61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7B548201-5260-484F-94FF-09425B7547D8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E1E4B5C6-21F4-403D-87F5-05E804ADB9BD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Vrije vorm: vorm 28">
                  <a:extLst>
                    <a:ext uri="{FF2B5EF4-FFF2-40B4-BE49-F238E27FC236}">
                      <a16:creationId xmlns:a16="http://schemas.microsoft.com/office/drawing/2014/main" id="{AC552915-B1A0-41C8-A7A9-BDFD4580FDC2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D8B6C856-1C9E-4A59-8238-42209591EE0B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Vrije vorm: vorm 30">
                  <a:extLst>
                    <a:ext uri="{FF2B5EF4-FFF2-40B4-BE49-F238E27FC236}">
                      <a16:creationId xmlns:a16="http://schemas.microsoft.com/office/drawing/2014/main" id="{B736C1B3-6B04-4231-9183-203598D30C3F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Vrije vorm: vorm 31">
                  <a:extLst>
                    <a:ext uri="{FF2B5EF4-FFF2-40B4-BE49-F238E27FC236}">
                      <a16:creationId xmlns:a16="http://schemas.microsoft.com/office/drawing/2014/main" id="{48A87F1C-9C4F-47FE-A3C0-29C4974E3634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Vrije vorm: vorm 32">
                  <a:extLst>
                    <a:ext uri="{FF2B5EF4-FFF2-40B4-BE49-F238E27FC236}">
                      <a16:creationId xmlns:a16="http://schemas.microsoft.com/office/drawing/2014/main" id="{F30C60C4-B8A8-435A-9769-FA436B7B4604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33F28E89-A170-4A8F-AA97-B2876E714070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35575BFD-CF54-4866-9E12-06C9886C4916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033D0CBA-B586-413D-9AA1-6E1A66EE2840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Vrije vorm: vorm 36">
                  <a:extLst>
                    <a:ext uri="{FF2B5EF4-FFF2-40B4-BE49-F238E27FC236}">
                      <a16:creationId xmlns:a16="http://schemas.microsoft.com/office/drawing/2014/main" id="{0C1422FA-81F1-4EB6-859D-6108979854EF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Vrije vorm: vorm 37">
                  <a:extLst>
                    <a:ext uri="{FF2B5EF4-FFF2-40B4-BE49-F238E27FC236}">
                      <a16:creationId xmlns:a16="http://schemas.microsoft.com/office/drawing/2014/main" id="{DCBB905A-499B-4533-8E59-22440F82FA19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535A0A54-D458-46E3-9D42-446D7AEB9BA3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Vrije vorm: vorm 39">
                  <a:extLst>
                    <a:ext uri="{FF2B5EF4-FFF2-40B4-BE49-F238E27FC236}">
                      <a16:creationId xmlns:a16="http://schemas.microsoft.com/office/drawing/2014/main" id="{B50EF351-EA60-462B-BD76-8F33A9B94A5D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BF07DBCC-D22B-4A5D-A8FF-2DABB2820057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460C6D71-1706-4E54-BBD8-40A51F37E08A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Picture 4" descr="Afbeeldingsresultaat voor ship icon">
              <a:extLst>
                <a:ext uri="{FF2B5EF4-FFF2-40B4-BE49-F238E27FC236}">
                  <a16:creationId xmlns:a16="http://schemas.microsoft.com/office/drawing/2014/main" id="{87EDB6A6-437C-4EE4-8CCF-1BE95455C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661633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ijl: rechts 41">
              <a:extLst>
                <a:ext uri="{FF2B5EF4-FFF2-40B4-BE49-F238E27FC236}">
                  <a16:creationId xmlns:a16="http://schemas.microsoft.com/office/drawing/2014/main" id="{9F0E7C85-3DC1-4580-912B-2ABCB67936F8}"/>
                </a:ext>
              </a:extLst>
            </p:cNvPr>
            <p:cNvSpPr/>
            <p:nvPr/>
          </p:nvSpPr>
          <p:spPr>
            <a:xfrm>
              <a:off x="2860612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Pijl: rechts 43">
              <a:extLst>
                <a:ext uri="{FF2B5EF4-FFF2-40B4-BE49-F238E27FC236}">
                  <a16:creationId xmlns:a16="http://schemas.microsoft.com/office/drawing/2014/main" id="{A3747F51-1B50-422B-9DC4-013F43DABAC4}"/>
                </a:ext>
              </a:extLst>
            </p:cNvPr>
            <p:cNvSpPr/>
            <p:nvPr/>
          </p:nvSpPr>
          <p:spPr>
            <a:xfrm>
              <a:off x="5623013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D1E902E6-CBBB-4C17-BC1F-0F6E2B14A2AC}"/>
              </a:ext>
            </a:extLst>
          </p:cNvPr>
          <p:cNvSpPr txBox="1"/>
          <p:nvPr/>
        </p:nvSpPr>
        <p:spPr>
          <a:xfrm>
            <a:off x="4859981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Decision</a:t>
            </a:r>
            <a:endParaRPr lang="en-GB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ACFCC5F-26E5-4F1E-B58D-6FC60194F9C8}"/>
              </a:ext>
            </a:extLst>
          </p:cNvPr>
          <p:cNvSpPr txBox="1"/>
          <p:nvPr/>
        </p:nvSpPr>
        <p:spPr>
          <a:xfrm>
            <a:off x="7738048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Action</a:t>
            </a:r>
            <a:endParaRPr lang="en-GB" dirty="0"/>
          </a:p>
        </p:txBody>
      </p:sp>
      <p:grpSp>
        <p:nvGrpSpPr>
          <p:cNvPr id="213" name="Groep 212">
            <a:extLst>
              <a:ext uri="{FF2B5EF4-FFF2-40B4-BE49-F238E27FC236}">
                <a16:creationId xmlns:a16="http://schemas.microsoft.com/office/drawing/2014/main" id="{5DF37E05-BBB6-4622-A6FC-C8FAB69E55DE}"/>
              </a:ext>
            </a:extLst>
          </p:cNvPr>
          <p:cNvGrpSpPr/>
          <p:nvPr/>
        </p:nvGrpSpPr>
        <p:grpSpPr>
          <a:xfrm>
            <a:off x="2775016" y="2365666"/>
            <a:ext cx="6822831" cy="1996266"/>
            <a:chOff x="1920909" y="2451912"/>
            <a:chExt cx="6822831" cy="1996266"/>
          </a:xfrm>
        </p:grpSpPr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7DC4442-8211-4812-BF5A-D77303AB6AF5}"/>
                </a:ext>
              </a:extLst>
            </p:cNvPr>
            <p:cNvSpPr/>
            <p:nvPr/>
          </p:nvSpPr>
          <p:spPr>
            <a:xfrm>
              <a:off x="1920909" y="272477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>
                  <a:solidFill>
                    <a:schemeClr val="tx1"/>
                  </a:solidFill>
                </a:rPr>
                <a:t>Remote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6FF8F6E-0C0C-4777-BA18-1EB3228D7381}"/>
                </a:ext>
              </a:extLst>
            </p:cNvPr>
            <p:cNvSpPr/>
            <p:nvPr/>
          </p:nvSpPr>
          <p:spPr>
            <a:xfrm>
              <a:off x="3990870" y="2815213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ijl: rechts 49">
              <a:extLst>
                <a:ext uri="{FF2B5EF4-FFF2-40B4-BE49-F238E27FC236}">
                  <a16:creationId xmlns:a16="http://schemas.microsoft.com/office/drawing/2014/main" id="{9777D2EB-649B-4773-9B3E-D5D757E010B4}"/>
                </a:ext>
              </a:extLst>
            </p:cNvPr>
            <p:cNvSpPr/>
            <p:nvPr/>
          </p:nvSpPr>
          <p:spPr>
            <a:xfrm>
              <a:off x="2860612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 descr="Satelliet">
              <a:extLst>
                <a:ext uri="{FF2B5EF4-FFF2-40B4-BE49-F238E27FC236}">
                  <a16:creationId xmlns:a16="http://schemas.microsoft.com/office/drawing/2014/main" id="{71561A16-721E-4E07-B94F-92411C9C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9870" y="3114010"/>
              <a:ext cx="672071" cy="672071"/>
            </a:xfrm>
            <a:prstGeom prst="rect">
              <a:avLst/>
            </a:prstGeom>
          </p:spPr>
        </p:pic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71A7435B-D727-4A70-B962-0E57B9710C99}"/>
                </a:ext>
              </a:extLst>
            </p:cNvPr>
            <p:cNvGrpSpPr/>
            <p:nvPr/>
          </p:nvGrpSpPr>
          <p:grpSpPr>
            <a:xfrm>
              <a:off x="4152937" y="2862670"/>
              <a:ext cx="1174751" cy="1174751"/>
              <a:chOff x="4474368" y="1549399"/>
              <a:chExt cx="1174751" cy="1174751"/>
            </a:xfrm>
          </p:grpSpPr>
          <p:grpSp>
            <p:nvGrpSpPr>
              <p:cNvPr id="52" name="Graphic 19">
                <a:extLst>
                  <a:ext uri="{FF2B5EF4-FFF2-40B4-BE49-F238E27FC236}">
                    <a16:creationId xmlns:a16="http://schemas.microsoft.com/office/drawing/2014/main" id="{2702DAEC-5D74-40C2-B04F-B8ED82A54B4B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55" name="Vrije vorm: vorm 54">
                  <a:extLst>
                    <a:ext uri="{FF2B5EF4-FFF2-40B4-BE49-F238E27FC236}">
                      <a16:creationId xmlns:a16="http://schemas.microsoft.com/office/drawing/2014/main" id="{65B57352-7732-4A4F-B913-5C1CC9A79067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65CB4401-9BC1-4CE8-8F78-652F20E8FAB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E78C12D3-3DE8-4E91-9BAB-FBE960B1F021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73547A2-67B1-419A-B76B-6EBCEC0F2DB2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458D5BA-BEE4-4F08-B23B-5030B441EA2F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BFA5CF2E-CCDB-4C1A-9128-62B447ED85F9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Vrije vorm: vorm 60">
                  <a:extLst>
                    <a:ext uri="{FF2B5EF4-FFF2-40B4-BE49-F238E27FC236}">
                      <a16:creationId xmlns:a16="http://schemas.microsoft.com/office/drawing/2014/main" id="{C5FC6917-E660-4B80-B52F-2E827597FAF2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Vrije vorm: vorm 61">
                  <a:extLst>
                    <a:ext uri="{FF2B5EF4-FFF2-40B4-BE49-F238E27FC236}">
                      <a16:creationId xmlns:a16="http://schemas.microsoft.com/office/drawing/2014/main" id="{88BA4926-4DDD-4062-9BA8-6A56454595F4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Vrije vorm: vorm 62">
                  <a:extLst>
                    <a:ext uri="{FF2B5EF4-FFF2-40B4-BE49-F238E27FC236}">
                      <a16:creationId xmlns:a16="http://schemas.microsoft.com/office/drawing/2014/main" id="{6C73F547-E8DE-440E-8A3C-0DF4253689B0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4" name="Vrije vorm: vorm 63">
                  <a:extLst>
                    <a:ext uri="{FF2B5EF4-FFF2-40B4-BE49-F238E27FC236}">
                      <a16:creationId xmlns:a16="http://schemas.microsoft.com/office/drawing/2014/main" id="{4E6ECF49-395E-45C9-80E5-DCF62B5A5AFC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Vrije vorm: vorm 64">
                  <a:extLst>
                    <a:ext uri="{FF2B5EF4-FFF2-40B4-BE49-F238E27FC236}">
                      <a16:creationId xmlns:a16="http://schemas.microsoft.com/office/drawing/2014/main" id="{070BAD1A-0EBB-417B-8EBA-6FFB6266ED80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816B3D82-6C81-48A0-B68E-986FEF77FA58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3EDC01BE-3A53-4356-BAFD-10414A3FBC4F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F0C91D7F-FFEB-4564-99C5-1A1CD68DB670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D4577060-E5B7-466B-A47C-A5B3C809A4D4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E271A7F9-0A42-4CEB-9EE4-CAD10E83EAB8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157D86F7-259A-4E90-96D0-1B9B11D86687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AE4D30FD-C550-4F5E-99E2-DEBA25CD3B94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C6C36709-625C-4112-9292-0A5961206E34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E85583E7-7A29-4EE6-BD2F-C829FC5F7C6E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8F8B4159-C872-4821-9040-1235D56E826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12F3D310-F67F-47CE-9B78-95DB4928B56C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ABB16729-0906-4CAF-BF7F-D02CCF1929C3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ED5D2A3E-95F7-476C-8543-A0613082329C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CB3D83A6-4E76-4C10-A489-A92352BC37BD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479AA83-E1FA-4CAD-BF97-3D2045445D34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626481CC-76CF-4227-9589-CC9FF46B04B6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DAD13A33-6489-4611-805D-673036D5B51F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1C755412-76E5-461D-87C8-A1EA4D9FE405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9CBF5E6C-52C0-44D3-8017-08737333C2EC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95DC3FBC-F35F-4988-B699-74B9486FE68A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0357B8B6-4FFE-4FF0-B4B7-1450F92906FD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Pijl: rechts 84">
              <a:extLst>
                <a:ext uri="{FF2B5EF4-FFF2-40B4-BE49-F238E27FC236}">
                  <a16:creationId xmlns:a16="http://schemas.microsoft.com/office/drawing/2014/main" id="{EB25EB9A-98E4-4265-AFFE-D56A73B03E00}"/>
                </a:ext>
              </a:extLst>
            </p:cNvPr>
            <p:cNvSpPr/>
            <p:nvPr/>
          </p:nvSpPr>
          <p:spPr>
            <a:xfrm>
              <a:off x="5623013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6" name="Graphic 85" descr="Satelliet">
              <a:extLst>
                <a:ext uri="{FF2B5EF4-FFF2-40B4-BE49-F238E27FC236}">
                  <a16:creationId xmlns:a16="http://schemas.microsoft.com/office/drawing/2014/main" id="{52FF8D6C-4A62-4C8A-816B-8F5F67C4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2271" y="3114010"/>
              <a:ext cx="672071" cy="672071"/>
            </a:xfrm>
            <a:prstGeom prst="rect">
              <a:avLst/>
            </a:prstGeom>
          </p:spPr>
        </p:pic>
        <p:pic>
          <p:nvPicPr>
            <p:cNvPr id="87" name="Picture 4" descr="Afbeeldingsresultaat voor ship icon">
              <a:extLst>
                <a:ext uri="{FF2B5EF4-FFF2-40B4-BE49-F238E27FC236}">
                  <a16:creationId xmlns:a16="http://schemas.microsoft.com/office/drawing/2014/main" id="{ADF6F8F8-3D3F-40B4-9CC9-027169AB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2451912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ep 211">
            <a:extLst>
              <a:ext uri="{FF2B5EF4-FFF2-40B4-BE49-F238E27FC236}">
                <a16:creationId xmlns:a16="http://schemas.microsoft.com/office/drawing/2014/main" id="{77AD247F-A361-4311-9DFE-B860FB507E31}"/>
              </a:ext>
            </a:extLst>
          </p:cNvPr>
          <p:cNvGrpSpPr/>
          <p:nvPr/>
        </p:nvGrpSpPr>
        <p:grpSpPr>
          <a:xfrm>
            <a:off x="2786739" y="4069699"/>
            <a:ext cx="6822831" cy="1996266"/>
            <a:chOff x="1932632" y="4069699"/>
            <a:chExt cx="6822831" cy="1996266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D27825D4-16D6-4FBD-909B-18F282C3D4AC}"/>
                </a:ext>
              </a:extLst>
            </p:cNvPr>
            <p:cNvSpPr/>
            <p:nvPr/>
          </p:nvSpPr>
          <p:spPr>
            <a:xfrm>
              <a:off x="1932632" y="434423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Automated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347CB47D-54D2-43A3-8FCF-B9002965CA2A}"/>
                </a:ext>
              </a:extLst>
            </p:cNvPr>
            <p:cNvSpPr/>
            <p:nvPr/>
          </p:nvSpPr>
          <p:spPr>
            <a:xfrm>
              <a:off x="4000919" y="441290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4" descr="Afbeeldingsresultaat voor ship icon">
              <a:extLst>
                <a:ext uri="{FF2B5EF4-FFF2-40B4-BE49-F238E27FC236}">
                  <a16:creationId xmlns:a16="http://schemas.microsoft.com/office/drawing/2014/main" id="{48C5EEFA-F95E-4B40-BAE6-747DCB83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86" y="4069699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Pijl: rechts 204">
              <a:extLst>
                <a:ext uri="{FF2B5EF4-FFF2-40B4-BE49-F238E27FC236}">
                  <a16:creationId xmlns:a16="http://schemas.microsoft.com/office/drawing/2014/main" id="{962048EC-DE8D-4D5D-B019-EBC06ACE3885}"/>
                </a:ext>
              </a:extLst>
            </p:cNvPr>
            <p:cNvSpPr/>
            <p:nvPr/>
          </p:nvSpPr>
          <p:spPr>
            <a:xfrm>
              <a:off x="2862287" y="4887871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Pijl: rechts 205">
              <a:extLst>
                <a:ext uri="{FF2B5EF4-FFF2-40B4-BE49-F238E27FC236}">
                  <a16:creationId xmlns:a16="http://schemas.microsoft.com/office/drawing/2014/main" id="{6AFB441F-EF2F-4D39-8C7C-6EE966949CA5}"/>
                </a:ext>
              </a:extLst>
            </p:cNvPr>
            <p:cNvSpPr/>
            <p:nvPr/>
          </p:nvSpPr>
          <p:spPr>
            <a:xfrm>
              <a:off x="5624688" y="488787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8" name="Graphic 207" descr="Computer">
              <a:extLst>
                <a:ext uri="{FF2B5EF4-FFF2-40B4-BE49-F238E27FC236}">
                  <a16:creationId xmlns:a16="http://schemas.microsoft.com/office/drawing/2014/main" id="{FACB7B29-81F0-4A75-8EEC-66CA5A7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511841"/>
              <a:ext cx="1151374" cy="1151374"/>
            </a:xfrm>
            <a:prstGeom prst="rect">
              <a:avLst/>
            </a:prstGeom>
          </p:spPr>
        </p:pic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31A59156-2481-4C7A-AD77-3480A03301CF}"/>
              </a:ext>
            </a:extLst>
          </p:cNvPr>
          <p:cNvGrpSpPr>
            <a:grpSpLocks noChangeAspect="1"/>
          </p:cNvGrpSpPr>
          <p:nvPr/>
        </p:nvGrpSpPr>
        <p:grpSpPr>
          <a:xfrm>
            <a:off x="3865383" y="4461469"/>
            <a:ext cx="593899" cy="593899"/>
            <a:chOff x="4474368" y="1549399"/>
            <a:chExt cx="1174751" cy="1174751"/>
          </a:xfrm>
        </p:grpSpPr>
        <p:grpSp>
          <p:nvGrpSpPr>
            <p:cNvPr id="216" name="Graphic 19">
              <a:extLst>
                <a:ext uri="{FF2B5EF4-FFF2-40B4-BE49-F238E27FC236}">
                  <a16:creationId xmlns:a16="http://schemas.microsoft.com/office/drawing/2014/main" id="{A393034A-328A-48A6-A08B-788E98C64731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ABEAA95D-6204-4C53-B469-BC77E0522506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Vrije vorm: vorm 219">
                <a:extLst>
                  <a:ext uri="{FF2B5EF4-FFF2-40B4-BE49-F238E27FC236}">
                    <a16:creationId xmlns:a16="http://schemas.microsoft.com/office/drawing/2014/main" id="{713FAEDD-2D44-46F5-A5FD-7AAC281ABA6F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Vrije vorm: vorm 220">
                <a:extLst>
                  <a:ext uri="{FF2B5EF4-FFF2-40B4-BE49-F238E27FC236}">
                    <a16:creationId xmlns:a16="http://schemas.microsoft.com/office/drawing/2014/main" id="{3580E9AE-A2B6-45E7-95EF-D16910A7366C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D0879EA-37B9-49D1-B224-F11D23F6EAB5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663BD6CC-B820-41CB-A75B-8339B597E6F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5289680E-224C-4AAC-B146-72CE86284947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319710A1-6F76-4502-8C3D-F52DA2AE0E16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B388E158-353A-4561-9BF9-8046B537EFDC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4A8D3CFB-E34D-41B1-AEC2-C1AA5228F47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Vrije vorm: vorm 227">
                <a:extLst>
                  <a:ext uri="{FF2B5EF4-FFF2-40B4-BE49-F238E27FC236}">
                    <a16:creationId xmlns:a16="http://schemas.microsoft.com/office/drawing/2014/main" id="{2093535B-A630-4B8B-B578-C58DCEB2A9BC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6F77FCF-E046-40F1-80EC-65499A65E1B3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8A5A4E00-2C75-4B9F-B7EA-FD3205D000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Vrije vorm: vorm 230">
                <a:extLst>
                  <a:ext uri="{FF2B5EF4-FFF2-40B4-BE49-F238E27FC236}">
                    <a16:creationId xmlns:a16="http://schemas.microsoft.com/office/drawing/2014/main" id="{90A76B90-3A69-4283-B410-A89C5FD34153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D2BDA16D-58AC-4454-A9C4-47D64CB49DC5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FFF84105-7940-40C8-95B0-177F0DF05423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38002E8A-64B0-469D-88B1-BFE5EDAA1099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2299321E-76F7-4FDD-B903-FF559786A9FC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3022AEF6-3D54-4B2F-B0CA-C241ACCA7D83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Vrije vorm: vorm 236">
                <a:extLst>
                  <a:ext uri="{FF2B5EF4-FFF2-40B4-BE49-F238E27FC236}">
                    <a16:creationId xmlns:a16="http://schemas.microsoft.com/office/drawing/2014/main" id="{C617D88B-2CA5-42E6-B063-90F66DAD6437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Vrije vorm: vorm 237">
                <a:extLst>
                  <a:ext uri="{FF2B5EF4-FFF2-40B4-BE49-F238E27FC236}">
                    <a16:creationId xmlns:a16="http://schemas.microsoft.com/office/drawing/2014/main" id="{92C2FE98-702B-4CBB-8E75-FB203717D64B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Vrije vorm: vorm 238">
                <a:extLst>
                  <a:ext uri="{FF2B5EF4-FFF2-40B4-BE49-F238E27FC236}">
                    <a16:creationId xmlns:a16="http://schemas.microsoft.com/office/drawing/2014/main" id="{039AE1A0-521D-44D3-8BFB-52DE7A3DD3AF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Vrije vorm: vorm 239">
                <a:extLst>
                  <a:ext uri="{FF2B5EF4-FFF2-40B4-BE49-F238E27FC236}">
                    <a16:creationId xmlns:a16="http://schemas.microsoft.com/office/drawing/2014/main" id="{5FA8BA21-0A0E-466D-B384-2CB7C218BF84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2249219D-C19E-4E30-83BF-916E7D9C2706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Vrije vorm: vorm 241">
                <a:extLst>
                  <a:ext uri="{FF2B5EF4-FFF2-40B4-BE49-F238E27FC236}">
                    <a16:creationId xmlns:a16="http://schemas.microsoft.com/office/drawing/2014/main" id="{BA4C0FD5-0DE5-4A5A-BDFC-F8C72F953DBD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Vrije vorm: vorm 242">
                <a:extLst>
                  <a:ext uri="{FF2B5EF4-FFF2-40B4-BE49-F238E27FC236}">
                    <a16:creationId xmlns:a16="http://schemas.microsoft.com/office/drawing/2014/main" id="{246C6AC5-BAB1-4C9B-9D7A-758E797F4A0B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CC57FDFE-64B7-42FD-9892-8C17A9064058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F9C936F2-CD9E-41A2-AACD-32393433D62D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Vrije vorm: vorm 245">
                <a:extLst>
                  <a:ext uri="{FF2B5EF4-FFF2-40B4-BE49-F238E27FC236}">
                    <a16:creationId xmlns:a16="http://schemas.microsoft.com/office/drawing/2014/main" id="{607487DC-F0B6-40FE-B8A2-11A630441AD6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Vrije vorm: vorm 246">
                <a:extLst>
                  <a:ext uri="{FF2B5EF4-FFF2-40B4-BE49-F238E27FC236}">
                    <a16:creationId xmlns:a16="http://schemas.microsoft.com/office/drawing/2014/main" id="{805E8223-9FB6-4A43-A0D2-2CC373B587CE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3FCE6B7-E3D0-42D8-8A73-CBC6AC80A5C3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FC4CF00D-1295-4922-AF88-79930B3F032F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al 217">
              <a:extLst>
                <a:ext uri="{FF2B5EF4-FFF2-40B4-BE49-F238E27FC236}">
                  <a16:creationId xmlns:a16="http://schemas.microsoft.com/office/drawing/2014/main" id="{0CEAAB48-DAD7-4CF4-A83C-CAC12C644EAB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4" name="Graphic 253" descr="Draadloze router">
            <a:extLst>
              <a:ext uri="{FF2B5EF4-FFF2-40B4-BE49-F238E27FC236}">
                <a16:creationId xmlns:a16="http://schemas.microsoft.com/office/drawing/2014/main" id="{A61AD014-042C-4F61-B445-DF5DF14F95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0340" y="5791761"/>
            <a:ext cx="900000" cy="900000"/>
          </a:xfrm>
          <a:prstGeom prst="rect">
            <a:avLst/>
          </a:prstGeom>
        </p:spPr>
      </p:pic>
      <p:pic>
        <p:nvPicPr>
          <p:cNvPr id="255" name="Graphic 254" descr="Verrekijker">
            <a:extLst>
              <a:ext uri="{FF2B5EF4-FFF2-40B4-BE49-F238E27FC236}">
                <a16:creationId xmlns:a16="http://schemas.microsoft.com/office/drawing/2014/main" id="{18B5285B-314D-4CFD-B8FB-9D8153019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340" y="3538823"/>
            <a:ext cx="900000" cy="900000"/>
          </a:xfrm>
          <a:prstGeom prst="rect">
            <a:avLst/>
          </a:prstGeom>
        </p:spPr>
      </p:pic>
      <p:pic>
        <p:nvPicPr>
          <p:cNvPr id="256" name="Graphic 255" descr="Kaart met speld">
            <a:extLst>
              <a:ext uri="{FF2B5EF4-FFF2-40B4-BE49-F238E27FC236}">
                <a16:creationId xmlns:a16="http://schemas.microsoft.com/office/drawing/2014/main" id="{90918B8A-86CA-44E2-9A32-9105A42C8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340" y="4665293"/>
            <a:ext cx="900000" cy="900000"/>
          </a:xfrm>
          <a:prstGeom prst="rect">
            <a:avLst/>
          </a:prstGeom>
        </p:spPr>
      </p:pic>
      <p:pic>
        <p:nvPicPr>
          <p:cNvPr id="257" name="Graphic 256" descr="Webcam">
            <a:extLst>
              <a:ext uri="{FF2B5EF4-FFF2-40B4-BE49-F238E27FC236}">
                <a16:creationId xmlns:a16="http://schemas.microsoft.com/office/drawing/2014/main" id="{14CE73D9-FC83-4520-A8E5-08215464E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340" y="2412353"/>
            <a:ext cx="900000" cy="900000"/>
          </a:xfrm>
          <a:prstGeom prst="rect">
            <a:avLst/>
          </a:prstGeom>
        </p:spPr>
      </p:pic>
      <p:pic>
        <p:nvPicPr>
          <p:cNvPr id="258" name="Graphic 257" descr="Hoorn">
            <a:extLst>
              <a:ext uri="{FF2B5EF4-FFF2-40B4-BE49-F238E27FC236}">
                <a16:creationId xmlns:a16="http://schemas.microsoft.com/office/drawing/2014/main" id="{45B378EA-7239-4E01-BC8B-398586A48A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0428" y="6954181"/>
            <a:ext cx="679825" cy="679825"/>
          </a:xfrm>
          <a:prstGeom prst="rect">
            <a:avLst/>
          </a:prstGeom>
        </p:spPr>
      </p:pic>
      <p:grpSp>
        <p:nvGrpSpPr>
          <p:cNvPr id="266" name="Groep 265">
            <a:extLst>
              <a:ext uri="{FF2B5EF4-FFF2-40B4-BE49-F238E27FC236}">
                <a16:creationId xmlns:a16="http://schemas.microsoft.com/office/drawing/2014/main" id="{A6116B2B-90C0-4809-AB80-8B6B7344741E}"/>
              </a:ext>
            </a:extLst>
          </p:cNvPr>
          <p:cNvGrpSpPr/>
          <p:nvPr/>
        </p:nvGrpSpPr>
        <p:grpSpPr>
          <a:xfrm>
            <a:off x="2788413" y="5590871"/>
            <a:ext cx="6822831" cy="2166456"/>
            <a:chOff x="1932632" y="3971411"/>
            <a:chExt cx="6822831" cy="2166456"/>
          </a:xfrm>
        </p:grpSpPr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8096DE0C-806A-45E5-9165-0E38131C08FB}"/>
                </a:ext>
              </a:extLst>
            </p:cNvPr>
            <p:cNvSpPr/>
            <p:nvPr/>
          </p:nvSpPr>
          <p:spPr>
            <a:xfrm>
              <a:off x="1932632" y="4344238"/>
              <a:ext cx="6822831" cy="1793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Autonomous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453FD171-CB7B-411B-81D1-40BAF9B1B4A5}"/>
                </a:ext>
              </a:extLst>
            </p:cNvPr>
            <p:cNvSpPr/>
            <p:nvPr/>
          </p:nvSpPr>
          <p:spPr>
            <a:xfrm>
              <a:off x="4000919" y="460975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4" descr="Afbeeldingsresultaat voor ship icon">
              <a:extLst>
                <a:ext uri="{FF2B5EF4-FFF2-40B4-BE49-F238E27FC236}">
                  <a16:creationId xmlns:a16="http://schemas.microsoft.com/office/drawing/2014/main" id="{C6A9C478-BD0A-4761-A61E-B6E96E636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37" y="3971411"/>
              <a:ext cx="1543736" cy="155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Pijl: rechts 269">
              <a:extLst>
                <a:ext uri="{FF2B5EF4-FFF2-40B4-BE49-F238E27FC236}">
                  <a16:creationId xmlns:a16="http://schemas.microsoft.com/office/drawing/2014/main" id="{EF738E94-C0D5-449C-B6D3-AF5363CD37B7}"/>
                </a:ext>
              </a:extLst>
            </p:cNvPr>
            <p:cNvSpPr/>
            <p:nvPr/>
          </p:nvSpPr>
          <p:spPr>
            <a:xfrm>
              <a:off x="2874987" y="5091071"/>
              <a:ext cx="1050587" cy="359923"/>
            </a:xfrm>
            <a:prstGeom prst="rightArrow">
              <a:avLst/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Pijl: rechts 270">
              <a:extLst>
                <a:ext uri="{FF2B5EF4-FFF2-40B4-BE49-F238E27FC236}">
                  <a16:creationId xmlns:a16="http://schemas.microsoft.com/office/drawing/2014/main" id="{14775B6E-8AE6-4E1D-BECF-A83A77B7BB78}"/>
                </a:ext>
              </a:extLst>
            </p:cNvPr>
            <p:cNvSpPr/>
            <p:nvPr/>
          </p:nvSpPr>
          <p:spPr>
            <a:xfrm rot="20543422">
              <a:off x="5796138" y="487374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2" name="Graphic 271" descr="Computer">
              <a:extLst>
                <a:ext uri="{FF2B5EF4-FFF2-40B4-BE49-F238E27FC236}">
                  <a16:creationId xmlns:a16="http://schemas.microsoft.com/office/drawing/2014/main" id="{5FA4EBC1-6C4A-4320-BBBF-830D1C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708691"/>
              <a:ext cx="1151374" cy="1151374"/>
            </a:xfrm>
            <a:prstGeom prst="rect">
              <a:avLst/>
            </a:prstGeom>
          </p:spPr>
        </p:pic>
      </p:grpSp>
      <p:sp>
        <p:nvSpPr>
          <p:cNvPr id="274" name="Pijl: rechts 273">
            <a:extLst>
              <a:ext uri="{FF2B5EF4-FFF2-40B4-BE49-F238E27FC236}">
                <a16:creationId xmlns:a16="http://schemas.microsoft.com/office/drawing/2014/main" id="{23A0E1F7-6A09-418C-969A-83EE8ED0DB90}"/>
              </a:ext>
            </a:extLst>
          </p:cNvPr>
          <p:cNvSpPr/>
          <p:nvPr/>
        </p:nvSpPr>
        <p:spPr>
          <a:xfrm rot="588386">
            <a:off x="6640196" y="7086890"/>
            <a:ext cx="1050587" cy="359923"/>
          </a:xfrm>
          <a:prstGeom prst="rightArrow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5" name="Graphic 274" descr="Satelliet">
            <a:extLst>
              <a:ext uri="{FF2B5EF4-FFF2-40B4-BE49-F238E27FC236}">
                <a16:creationId xmlns:a16="http://schemas.microsoft.com/office/drawing/2014/main" id="{8C151B78-B784-4166-BB40-2E04F3F4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8386">
            <a:off x="6829454" y="6930816"/>
            <a:ext cx="672071" cy="672071"/>
          </a:xfrm>
          <a:prstGeom prst="rect">
            <a:avLst/>
          </a:prstGeom>
        </p:spPr>
      </p:pic>
      <p:grpSp>
        <p:nvGrpSpPr>
          <p:cNvPr id="311" name="Groep 310">
            <a:extLst>
              <a:ext uri="{FF2B5EF4-FFF2-40B4-BE49-F238E27FC236}">
                <a16:creationId xmlns:a16="http://schemas.microsoft.com/office/drawing/2014/main" id="{97D8CF46-0F11-483C-8C76-F9BFADDAC6AF}"/>
              </a:ext>
            </a:extLst>
          </p:cNvPr>
          <p:cNvGrpSpPr/>
          <p:nvPr/>
        </p:nvGrpSpPr>
        <p:grpSpPr>
          <a:xfrm>
            <a:off x="7867886" y="6971463"/>
            <a:ext cx="810570" cy="751116"/>
            <a:chOff x="7670239" y="6933363"/>
            <a:chExt cx="810570" cy="751116"/>
          </a:xfrm>
        </p:grpSpPr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853C822E-1B48-4195-83F3-49CDA9029F85}"/>
                </a:ext>
              </a:extLst>
            </p:cNvPr>
            <p:cNvSpPr/>
            <p:nvPr/>
          </p:nvSpPr>
          <p:spPr>
            <a:xfrm>
              <a:off x="7670239" y="6933363"/>
              <a:ext cx="810570" cy="751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EAE8A8B8-FA6E-453A-A3A4-6FFFBABB5D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8575" y="7011972"/>
              <a:ext cx="593899" cy="593899"/>
              <a:chOff x="4474368" y="1549399"/>
              <a:chExt cx="1174751" cy="1174751"/>
            </a:xfrm>
          </p:grpSpPr>
          <p:grpSp>
            <p:nvGrpSpPr>
              <p:cNvPr id="277" name="Graphic 19">
                <a:extLst>
                  <a:ext uri="{FF2B5EF4-FFF2-40B4-BE49-F238E27FC236}">
                    <a16:creationId xmlns:a16="http://schemas.microsoft.com/office/drawing/2014/main" id="{2F6A810F-8FE6-4FF4-A27C-3FC39B3F3880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280" name="Vrije vorm: vorm 279">
                  <a:extLst>
                    <a:ext uri="{FF2B5EF4-FFF2-40B4-BE49-F238E27FC236}">
                      <a16:creationId xmlns:a16="http://schemas.microsoft.com/office/drawing/2014/main" id="{99F458E4-EF0F-45B3-8C08-A0438DF70D23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1" name="Vrije vorm: vorm 280">
                  <a:extLst>
                    <a:ext uri="{FF2B5EF4-FFF2-40B4-BE49-F238E27FC236}">
                      <a16:creationId xmlns:a16="http://schemas.microsoft.com/office/drawing/2014/main" id="{5AC71403-09CB-401E-B577-D00FAF7003DA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Vrije vorm: vorm 281">
                  <a:extLst>
                    <a:ext uri="{FF2B5EF4-FFF2-40B4-BE49-F238E27FC236}">
                      <a16:creationId xmlns:a16="http://schemas.microsoft.com/office/drawing/2014/main" id="{ECB65FDD-9846-40A5-87E9-F7052A0622A2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Vrije vorm: vorm 282">
                  <a:extLst>
                    <a:ext uri="{FF2B5EF4-FFF2-40B4-BE49-F238E27FC236}">
                      <a16:creationId xmlns:a16="http://schemas.microsoft.com/office/drawing/2014/main" id="{7E2F369A-E79B-4DDC-ADAB-A29EEE5F6929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Vrije vorm: vorm 283">
                  <a:extLst>
                    <a:ext uri="{FF2B5EF4-FFF2-40B4-BE49-F238E27FC236}">
                      <a16:creationId xmlns:a16="http://schemas.microsoft.com/office/drawing/2014/main" id="{BEA2637B-9049-40D9-BC58-F43F37A4E383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Vrije vorm: vorm 284">
                  <a:extLst>
                    <a:ext uri="{FF2B5EF4-FFF2-40B4-BE49-F238E27FC236}">
                      <a16:creationId xmlns:a16="http://schemas.microsoft.com/office/drawing/2014/main" id="{47331C03-59C7-41CD-ACFD-D0512D73557B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Vrije vorm: vorm 285">
                  <a:extLst>
                    <a:ext uri="{FF2B5EF4-FFF2-40B4-BE49-F238E27FC236}">
                      <a16:creationId xmlns:a16="http://schemas.microsoft.com/office/drawing/2014/main" id="{959C0089-B886-44DB-81BA-B334C6AFB733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Vrije vorm: vorm 286">
                  <a:extLst>
                    <a:ext uri="{FF2B5EF4-FFF2-40B4-BE49-F238E27FC236}">
                      <a16:creationId xmlns:a16="http://schemas.microsoft.com/office/drawing/2014/main" id="{39921B1B-AC8C-45B8-8AD9-7F3C2F9034BB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Vrije vorm: vorm 287">
                  <a:extLst>
                    <a:ext uri="{FF2B5EF4-FFF2-40B4-BE49-F238E27FC236}">
                      <a16:creationId xmlns:a16="http://schemas.microsoft.com/office/drawing/2014/main" id="{09BECF0D-0392-42C2-815C-DE409554A50A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Vrije vorm: vorm 288">
                  <a:extLst>
                    <a:ext uri="{FF2B5EF4-FFF2-40B4-BE49-F238E27FC236}">
                      <a16:creationId xmlns:a16="http://schemas.microsoft.com/office/drawing/2014/main" id="{A48176FC-AD7B-4684-93EC-69D8F31ED53E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Vrije vorm: vorm 289">
                  <a:extLst>
                    <a:ext uri="{FF2B5EF4-FFF2-40B4-BE49-F238E27FC236}">
                      <a16:creationId xmlns:a16="http://schemas.microsoft.com/office/drawing/2014/main" id="{0B9EF8B4-80BE-4A08-8272-E60A43896BE8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2A95289F-436F-4C4E-A0CC-894425AACA69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Vrije vorm: vorm 291">
                  <a:extLst>
                    <a:ext uri="{FF2B5EF4-FFF2-40B4-BE49-F238E27FC236}">
                      <a16:creationId xmlns:a16="http://schemas.microsoft.com/office/drawing/2014/main" id="{BEABF1F6-4D8A-49D0-9BD3-FDEB6CBDCC8E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AEC787A5-8491-465E-9D00-59195F3EAA4D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Vrije vorm: vorm 293">
                  <a:extLst>
                    <a:ext uri="{FF2B5EF4-FFF2-40B4-BE49-F238E27FC236}">
                      <a16:creationId xmlns:a16="http://schemas.microsoft.com/office/drawing/2014/main" id="{843C15D8-C60A-49BD-8C8E-66000E673E56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Vrije vorm: vorm 294">
                  <a:extLst>
                    <a:ext uri="{FF2B5EF4-FFF2-40B4-BE49-F238E27FC236}">
                      <a16:creationId xmlns:a16="http://schemas.microsoft.com/office/drawing/2014/main" id="{D5E14766-CFD7-4FC5-B5C0-F04C05D81AE0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Vrije vorm: vorm 295">
                  <a:extLst>
                    <a:ext uri="{FF2B5EF4-FFF2-40B4-BE49-F238E27FC236}">
                      <a16:creationId xmlns:a16="http://schemas.microsoft.com/office/drawing/2014/main" id="{362DD161-9D27-45C6-B92B-7A29BDB72AFE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Vrije vorm: vorm 296">
                  <a:extLst>
                    <a:ext uri="{FF2B5EF4-FFF2-40B4-BE49-F238E27FC236}">
                      <a16:creationId xmlns:a16="http://schemas.microsoft.com/office/drawing/2014/main" id="{97877AD2-091B-4CCF-B4E7-67623C4E3B4B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Vrije vorm: vorm 297">
                  <a:extLst>
                    <a:ext uri="{FF2B5EF4-FFF2-40B4-BE49-F238E27FC236}">
                      <a16:creationId xmlns:a16="http://schemas.microsoft.com/office/drawing/2014/main" id="{A604A793-6D14-4DDC-B78D-CD65C3BDF260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Vrije vorm: vorm 298">
                  <a:extLst>
                    <a:ext uri="{FF2B5EF4-FFF2-40B4-BE49-F238E27FC236}">
                      <a16:creationId xmlns:a16="http://schemas.microsoft.com/office/drawing/2014/main" id="{13F5FD90-C79C-415A-9051-9DF56D2D401C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B7B83C1-8D61-4FF2-8EEC-48AE53958EC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Vrije vorm: vorm 300">
                  <a:extLst>
                    <a:ext uri="{FF2B5EF4-FFF2-40B4-BE49-F238E27FC236}">
                      <a16:creationId xmlns:a16="http://schemas.microsoft.com/office/drawing/2014/main" id="{CA2B4ECF-D76D-4F46-9F56-69B44DC34680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DED25065-4CD9-4A49-A94E-3F941357B8AC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CE8CE195-16C5-405E-BE86-29ECC41B71F7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36B002E6-5889-4CB8-9487-6B93BA79EB74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8E5D7B19-81BD-4A29-8881-F3B2EA17430C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86DBCE95-59CB-469B-A50B-DEBF3BC8CA1E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Vrije vorm: vorm 306">
                  <a:extLst>
                    <a:ext uri="{FF2B5EF4-FFF2-40B4-BE49-F238E27FC236}">
                      <a16:creationId xmlns:a16="http://schemas.microsoft.com/office/drawing/2014/main" id="{B5D7BD5B-9078-4435-B271-05857A64F4E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Vrije vorm: vorm 307">
                  <a:extLst>
                    <a:ext uri="{FF2B5EF4-FFF2-40B4-BE49-F238E27FC236}">
                      <a16:creationId xmlns:a16="http://schemas.microsoft.com/office/drawing/2014/main" id="{EE2FB077-E13D-42BA-8081-10F012D3AF2C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Vrije vorm: vorm 308">
                  <a:extLst>
                    <a:ext uri="{FF2B5EF4-FFF2-40B4-BE49-F238E27FC236}">
                      <a16:creationId xmlns:a16="http://schemas.microsoft.com/office/drawing/2014/main" id="{5177A3F0-AE85-4304-9C64-E8588FCA5861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8" name="Ovaal 277">
                <a:extLst>
                  <a:ext uri="{FF2B5EF4-FFF2-40B4-BE49-F238E27FC236}">
                    <a16:creationId xmlns:a16="http://schemas.microsoft.com/office/drawing/2014/main" id="{FAB2BA7D-4112-44EA-A149-8CD92C73DA65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C509DADF-F862-44D2-9F94-6688B23586DC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7686E88D-2D04-42C6-B37D-E8176534E70D}"/>
              </a:ext>
            </a:extLst>
          </p:cNvPr>
          <p:cNvSpPr txBox="1"/>
          <p:nvPr/>
        </p:nvSpPr>
        <p:spPr>
          <a:xfrm>
            <a:off x="1225902" y="480969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6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90849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4" y="235519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7378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5" y="21845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5854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756239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70" y="219899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5" y="20321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69832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86025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301267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1" y="102561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58549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9" y="203219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1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81459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5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1" y="1585496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343866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6" y="58003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398206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2" y="3600028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1F5578C-06A5-4620-824D-053EDCD3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3367679"/>
            <a:ext cx="8006862" cy="41118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0B8A61-7053-4922-AF9E-E23D7DCF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1" b="6047"/>
          <a:stretch/>
        </p:blipFill>
        <p:spPr>
          <a:xfrm>
            <a:off x="-677007" y="261135"/>
            <a:ext cx="7948246" cy="423521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A134A9-EEB8-480D-A7CE-11C69517A8CB}"/>
              </a:ext>
            </a:extLst>
          </p:cNvPr>
          <p:cNvSpPr txBox="1"/>
          <p:nvPr/>
        </p:nvSpPr>
        <p:spPr>
          <a:xfrm>
            <a:off x="7402664" y="615259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Emma </a:t>
            </a:r>
            <a:r>
              <a:rPr lang="nl-NL" dirty="0" err="1"/>
              <a:t>maersk</a:t>
            </a:r>
            <a:r>
              <a:rPr lang="nl-NL" dirty="0"/>
              <a:t> (397m)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4677EB6-48F7-4153-81EA-46E8C20AEECE}"/>
              </a:ext>
            </a:extLst>
          </p:cNvPr>
          <p:cNvSpPr txBox="1"/>
          <p:nvPr/>
        </p:nvSpPr>
        <p:spPr>
          <a:xfrm>
            <a:off x="4175761" y="3188080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Gulf </a:t>
            </a:r>
            <a:r>
              <a:rPr lang="nl-NL" dirty="0" err="1"/>
              <a:t>valour</a:t>
            </a:r>
            <a:r>
              <a:rPr lang="nl-NL" dirty="0"/>
              <a:t> (250m)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2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4785</TotalTime>
  <Words>411</Words>
  <Application>Microsoft Office PowerPoint</Application>
  <PresentationFormat>Aangepast</PresentationFormat>
  <Paragraphs>204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2018-08-28T09:44:23Z</dcterms:modified>
</cp:coreProperties>
</file>