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A18A"/>
    <a:srgbClr val="CDB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45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6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gmar Wever" userId="1d4f24f3f093ab16" providerId="LiveId" clId="{982A7207-6ECB-4C04-B0B1-32E71348DA82}"/>
    <pc:docChg chg="undo custSel addSld delSld modSld">
      <pc:chgData name="Ingmar Wever" userId="1d4f24f3f093ab16" providerId="LiveId" clId="{982A7207-6ECB-4C04-B0B1-32E71348DA82}" dt="2017-12-10T23:49:13.973" v="3615" actId="14100"/>
      <pc:docMkLst>
        <pc:docMk/>
      </pc:docMkLst>
      <pc:sldChg chg="addSp delSp modSp setBg">
        <pc:chgData name="Ingmar Wever" userId="1d4f24f3f093ab16" providerId="LiveId" clId="{982A7207-6ECB-4C04-B0B1-32E71348DA82}" dt="2017-12-10T23:49:13.973" v="3615" actId="14100"/>
        <pc:sldMkLst>
          <pc:docMk/>
          <pc:sldMk cId="2475769336" sldId="256"/>
        </pc:sldMkLst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2" creationId="{633DD48C-1774-4CDC-AF73-699E536C87AC}"/>
          </ac:spMkLst>
        </pc:spChg>
        <pc:spChg chg="add mod ord">
          <ac:chgData name="Ingmar Wever" userId="1d4f24f3f093ab16" providerId="LiveId" clId="{982A7207-6ECB-4C04-B0B1-32E71348DA82}" dt="2017-12-10T15:50:54.947" v="3143" actId="1076"/>
          <ac:spMkLst>
            <pc:docMk/>
            <pc:sldMk cId="2475769336" sldId="256"/>
            <ac:spMk id="3" creationId="{1093ED2D-C9EB-4196-9AFD-EFE438621D53}"/>
          </ac:spMkLst>
        </pc:spChg>
        <pc:spChg chg="mod topLvl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4" creationId="{E58B911F-1D71-4D2C-907D-9B7E9E6E163A}"/>
          </ac:spMkLst>
        </pc:spChg>
        <pc:spChg chg="mod topLvl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5" creationId="{B78F9FDB-7B89-4F2D-B895-7438C9BDE4A5}"/>
          </ac:spMkLst>
        </pc:spChg>
        <pc:spChg chg="mod topLvl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8" creationId="{D58D5C05-4461-4DB6-A2EE-3444DCDB364C}"/>
          </ac:spMkLst>
        </pc:spChg>
        <pc:spChg chg="mod topLvl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9" creationId="{0415397E-9C8F-4B0D-8CC2-70C5A963FEF8}"/>
          </ac:spMkLst>
        </pc:spChg>
        <pc:spChg chg="mod topLvl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10" creationId="{057D8672-2DD9-481A-AE81-E74B5CBEC73F}"/>
          </ac:spMkLst>
        </pc:spChg>
        <pc:spChg chg="mod topLvl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11" creationId="{C8F28E2D-9F9B-4D0F-8BC6-2160002E87AF}"/>
          </ac:spMkLst>
        </pc:spChg>
        <pc:spChg chg="mod topLvl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12" creationId="{F58ECEF7-4D07-4CBC-A9A8-B044D5BE54BE}"/>
          </ac:spMkLst>
        </pc:spChg>
        <pc:spChg chg="del mod ord">
          <ac:chgData name="Ingmar Wever" userId="1d4f24f3f093ab16" providerId="LiveId" clId="{982A7207-6ECB-4C04-B0B1-32E71348DA82}" dt="2017-12-09T22:27:10.846" v="866" actId="478"/>
          <ac:spMkLst>
            <pc:docMk/>
            <pc:sldMk cId="2475769336" sldId="256"/>
            <ac:spMk id="14" creationId="{712588B6-DF90-47FA-8FA7-65D7A0940F90}"/>
          </ac:spMkLst>
        </pc:spChg>
        <pc:spChg chg="del mod ord">
          <ac:chgData name="Ingmar Wever" userId="1d4f24f3f093ab16" providerId="LiveId" clId="{982A7207-6ECB-4C04-B0B1-32E71348DA82}" dt="2017-12-09T22:27:08.299" v="865" actId="478"/>
          <ac:spMkLst>
            <pc:docMk/>
            <pc:sldMk cId="2475769336" sldId="256"/>
            <ac:spMk id="15" creationId="{D4A84D7D-33FA-4315-81C4-0EEF4CB5ECA8}"/>
          </ac:spMkLst>
        </pc:spChg>
        <pc:spChg chg="mod topLvl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16" creationId="{4D2D9CFD-3ABC-4F56-B6C8-DE10A6DF2D7A}"/>
          </ac:spMkLst>
        </pc:spChg>
        <pc:spChg chg="mod topLvl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17" creationId="{B56168E2-C912-4DCD-BFAE-D1656219CB47}"/>
          </ac:spMkLst>
        </pc:spChg>
        <pc:spChg chg="mod topLvl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18" creationId="{FAEC7126-360F-48F6-B800-9FD3C78E0C92}"/>
          </ac:spMkLst>
        </pc:spChg>
        <pc:spChg chg="add del mod">
          <ac:chgData name="Ingmar Wever" userId="1d4f24f3f093ab16" providerId="LiveId" clId="{982A7207-6ECB-4C04-B0B1-32E71348DA82}" dt="2017-12-09T22:10:50.259" v="533" actId="478"/>
          <ac:spMkLst>
            <pc:docMk/>
            <pc:sldMk cId="2475769336" sldId="256"/>
            <ac:spMk id="26" creationId="{946CF240-A5F1-4361-90C9-84E5EDEC4C10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36" creationId="{47765D71-534C-4EAC-9399-045ECCA3E653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37" creationId="{DA453CCB-3CD2-49B2-9E61-64146D9F192E}"/>
          </ac:spMkLst>
        </pc:spChg>
        <pc:spChg chg="add mod or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38" creationId="{5DDAB8EA-1463-4D80-BEA3-190A678C7690}"/>
          </ac:spMkLst>
        </pc:spChg>
        <pc:spChg chg="mod topLvl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39" creationId="{E33725BF-4E07-402F-A92C-2E5BE7BED26B}"/>
          </ac:spMkLst>
        </pc:spChg>
        <pc:spChg chg="add mod or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40" creationId="{56CD661E-9F77-42B2-A188-4A99FB69A031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41" creationId="{C160E7D4-6CF5-4A24-A863-B501C344B67D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42" creationId="{0D14D31E-A1BF-4F38-813D-52942A3CA90C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57" creationId="{B45FE528-F529-4D59-9D43-71FDBC206BEA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58" creationId="{C1D653E8-BF65-4F46-AAD6-BBBBA201B56A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59" creationId="{89D7863A-4A22-408A-A609-C452B892B8A7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61" creationId="{75CBD1DC-D7A9-401F-9FA7-2E8B21D6B805}"/>
          </ac:spMkLst>
        </pc:spChg>
        <pc:spChg chg="mod topLvl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64" creationId="{0B597E08-C3FD-43A2-A162-36F93F57EC85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65" creationId="{72172549-97A0-4990-89A9-075756DEE991}"/>
          </ac:spMkLst>
        </pc:spChg>
        <pc:spChg chg="add mod">
          <ac:chgData name="Ingmar Wever" userId="1d4f24f3f093ab16" providerId="LiveId" clId="{982A7207-6ECB-4C04-B0B1-32E71348DA82}" dt="2017-12-10T16:20:16.530" v="3587" actId="1036"/>
          <ac:spMkLst>
            <pc:docMk/>
            <pc:sldMk cId="2475769336" sldId="256"/>
            <ac:spMk id="67" creationId="{15E47AE0-5759-41FC-87DC-51045ED1ACC2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68" creationId="{63A2A0CE-4A01-485B-925E-6CF63262C906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69" creationId="{F0618B27-D2BB-49A0-A09E-6574545E006C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70" creationId="{A2D99CA9-48B4-4D9F-802A-9FECDD261DE1}"/>
          </ac:spMkLst>
        </pc:spChg>
        <pc:spChg chg="add mod">
          <ac:chgData name="Ingmar Wever" userId="1d4f24f3f093ab16" providerId="LiveId" clId="{982A7207-6ECB-4C04-B0B1-32E71348DA82}" dt="2017-12-10T23:46:53.655" v="3607" actId="1076"/>
          <ac:spMkLst>
            <pc:docMk/>
            <pc:sldMk cId="2475769336" sldId="256"/>
            <ac:spMk id="71" creationId="{F81D5DBD-0704-4B96-A2FF-C1241239BD00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72" creationId="{AC849FF6-C192-4C7B-B560-B368DC1A5153}"/>
          </ac:spMkLst>
        </pc:spChg>
        <pc:spChg chg="mod topLvl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73" creationId="{591FEC4E-9332-4A10-A1F9-05BFD021FDA1}"/>
          </ac:spMkLst>
        </pc:spChg>
        <pc:spChg chg="add mod">
          <ac:chgData name="Ingmar Wever" userId="1d4f24f3f093ab16" providerId="LiveId" clId="{982A7207-6ECB-4C04-B0B1-32E71348DA82}" dt="2017-12-10T15:51:50.667" v="3153" actId="1035"/>
          <ac:spMkLst>
            <pc:docMk/>
            <pc:sldMk cId="2475769336" sldId="256"/>
            <ac:spMk id="75" creationId="{EFCA47AC-B2EC-4CEE-9E37-D2FF9F39CFAE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76" creationId="{5132490D-E5ED-445A-A551-0F12E0F57D6A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77" creationId="{1B256745-3117-4AF4-B846-C012213304B0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79" creationId="{BC48C863-E428-464D-AC1D-2A7F67C29EBE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81" creationId="{51959774-4ACF-4DE2-9320-661F560155E8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84" creationId="{287924B5-C470-4418-96A6-71C3C1F7237E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85" creationId="{4060F96A-3B74-4606-A496-4EEB9138C2F2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86" creationId="{D53E4B48-A197-4B67-8886-EF3C6260AFFC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87" creationId="{8BF311EB-5D11-4090-9141-083A8C65AC1F}"/>
          </ac:spMkLst>
        </pc:spChg>
        <pc:spChg chg="add mod">
          <ac:chgData name="Ingmar Wever" userId="1d4f24f3f093ab16" providerId="LiveId" clId="{982A7207-6ECB-4C04-B0B1-32E71348DA82}" dt="2017-12-10T15:53:50.268" v="3198" actId="14100"/>
          <ac:spMkLst>
            <pc:docMk/>
            <pc:sldMk cId="2475769336" sldId="256"/>
            <ac:spMk id="89" creationId="{85A9A45F-6A0D-4294-8F95-879AC31075AC}"/>
          </ac:spMkLst>
        </pc:spChg>
        <pc:spChg chg="add mod">
          <ac:chgData name="Ingmar Wever" userId="1d4f24f3f093ab16" providerId="LiveId" clId="{982A7207-6ECB-4C04-B0B1-32E71348DA82}" dt="2017-12-10T15:52:58.698" v="3197" actId="1076"/>
          <ac:spMkLst>
            <pc:docMk/>
            <pc:sldMk cId="2475769336" sldId="256"/>
            <ac:spMk id="90" creationId="{55281B45-9056-43A2-B9E5-843646369A57}"/>
          </ac:spMkLst>
        </pc:spChg>
        <pc:spChg chg="add mod">
          <ac:chgData name="Ingmar Wever" userId="1d4f24f3f093ab16" providerId="LiveId" clId="{982A7207-6ECB-4C04-B0B1-32E71348DA82}" dt="2017-12-10T15:45:40.612" v="3089" actId="1038"/>
          <ac:spMkLst>
            <pc:docMk/>
            <pc:sldMk cId="2475769336" sldId="256"/>
            <ac:spMk id="92" creationId="{A94C0E11-6B4A-43E7-837D-72BF849D5D7D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93" creationId="{81C77448-ED85-4448-B431-8EB14E6BE84F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94" creationId="{52C027A6-0539-4D94-B0B9-B5A5069B60CD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95" creationId="{FE908ED3-077F-4E13-8824-853C74FA7668}"/>
          </ac:spMkLst>
        </pc:spChg>
        <pc:spChg chg="add mod">
          <ac:chgData name="Ingmar Wever" userId="1d4f24f3f093ab16" providerId="LiveId" clId="{982A7207-6ECB-4C04-B0B1-32E71348DA82}" dt="2017-12-10T15:51:00.639" v="3144" actId="1076"/>
          <ac:spMkLst>
            <pc:docMk/>
            <pc:sldMk cId="2475769336" sldId="256"/>
            <ac:spMk id="96" creationId="{12898C34-C36B-4DF5-AAB7-0DED41CF8380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97" creationId="{199757A3-247A-4663-83B3-735AE5794726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98" creationId="{AA58A74C-6142-4B92-8890-17CD6CED6A11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99" creationId="{03E72F53-07EC-4017-9C7D-EB32B6CD3065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100" creationId="{C6292B42-EAC4-4094-A6AF-6E816063B587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101" creationId="{65EC83EA-2F84-41EF-88F5-DBBC8E633BD0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102" creationId="{96E9DBEB-4715-479E-B707-9C3632FE186E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107" creationId="{0B962A83-E7CC-4E03-B37C-DB1B887507C3}"/>
          </ac:spMkLst>
        </pc:spChg>
        <pc:spChg chg="add del mod">
          <ac:chgData name="Ingmar Wever" userId="1d4f24f3f093ab16" providerId="LiveId" clId="{982A7207-6ECB-4C04-B0B1-32E71348DA82}" dt="2017-12-09T22:58:11.941" v="1909" actId="478"/>
          <ac:spMkLst>
            <pc:docMk/>
            <pc:sldMk cId="2475769336" sldId="256"/>
            <ac:spMk id="108" creationId="{A3A778F4-D653-4B7D-9BCD-07E2057BAA85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112" creationId="{56AA9E43-ABC6-41D5-8224-286F29C208C8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113" creationId="{D6188D86-9F45-4678-9D9D-376BD7FBED32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114" creationId="{3584DDE0-0C05-4F62-8AAD-F3B60E5A31CA}"/>
          </ac:spMkLst>
        </pc:spChg>
        <pc:spChg chg="add mod">
          <ac:chgData name="Ingmar Wever" userId="1d4f24f3f093ab16" providerId="LiveId" clId="{982A7207-6ECB-4C04-B0B1-32E71348DA82}" dt="2017-12-10T15:52:50.500" v="3194" actId="1076"/>
          <ac:spMkLst>
            <pc:docMk/>
            <pc:sldMk cId="2475769336" sldId="256"/>
            <ac:spMk id="115" creationId="{BCF3B301-9034-4703-9D61-011BCD97D03C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116" creationId="{7995834C-8B28-4425-9418-726D5446A8EE}"/>
          </ac:spMkLst>
        </pc:spChg>
        <pc:spChg chg="add del mod">
          <ac:chgData name="Ingmar Wever" userId="1d4f24f3f093ab16" providerId="LiveId" clId="{982A7207-6ECB-4C04-B0B1-32E71348DA82}" dt="2017-12-09T23:13:58.348" v="2401" actId="1036"/>
          <ac:spMkLst>
            <pc:docMk/>
            <pc:sldMk cId="2475769336" sldId="256"/>
            <ac:spMk id="132" creationId="{540A186F-9FBA-4F37-910A-A40A3BB464FF}"/>
          </ac:spMkLst>
        </pc:spChg>
        <pc:spChg chg="add del mod ord">
          <ac:chgData name="Ingmar Wever" userId="1d4f24f3f093ab16" providerId="LiveId" clId="{982A7207-6ECB-4C04-B0B1-32E71348DA82}" dt="2017-12-09T23:13:58.348" v="2401" actId="1036"/>
          <ac:spMkLst>
            <pc:docMk/>
            <pc:sldMk cId="2475769336" sldId="256"/>
            <ac:spMk id="133" creationId="{C4C6170E-92BF-4252-836E-927A3FD1B4F1}"/>
          </ac:spMkLst>
        </pc:spChg>
        <pc:spChg chg="add del mod">
          <ac:chgData name="Ingmar Wever" userId="1d4f24f3f093ab16" providerId="LiveId" clId="{982A7207-6ECB-4C04-B0B1-32E71348DA82}" dt="2017-12-09T23:13:58.348" v="2401" actId="1036"/>
          <ac:spMkLst>
            <pc:docMk/>
            <pc:sldMk cId="2475769336" sldId="256"/>
            <ac:spMk id="134" creationId="{94C557AA-E447-4DB7-B639-03CC28876A43}"/>
          </ac:spMkLst>
        </pc:spChg>
        <pc:spChg chg="add del mod">
          <ac:chgData name="Ingmar Wever" userId="1d4f24f3f093ab16" providerId="LiveId" clId="{982A7207-6ECB-4C04-B0B1-32E71348DA82}" dt="2017-12-09T23:13:58.348" v="2401" actId="1036"/>
          <ac:spMkLst>
            <pc:docMk/>
            <pc:sldMk cId="2475769336" sldId="256"/>
            <ac:spMk id="135" creationId="{C5D4DBF7-BE8E-47E4-906B-28E8539B35F9}"/>
          </ac:spMkLst>
        </pc:spChg>
        <pc:spChg chg="add del ord">
          <ac:chgData name="Ingmar Wever" userId="1d4f24f3f093ab16" providerId="LiveId" clId="{982A7207-6ECB-4C04-B0B1-32E71348DA82}" dt="2017-12-09T23:13:58.348" v="2401" actId="1036"/>
          <ac:spMkLst>
            <pc:docMk/>
            <pc:sldMk cId="2475769336" sldId="256"/>
            <ac:spMk id="136" creationId="{6A505175-CB3F-4F29-B26F-0DBB092FABA3}"/>
          </ac:spMkLst>
        </pc:spChg>
        <pc:spChg chg="add del ord">
          <ac:chgData name="Ingmar Wever" userId="1d4f24f3f093ab16" providerId="LiveId" clId="{982A7207-6ECB-4C04-B0B1-32E71348DA82}" dt="2017-12-09T23:13:58.348" v="2401" actId="1036"/>
          <ac:spMkLst>
            <pc:docMk/>
            <pc:sldMk cId="2475769336" sldId="256"/>
            <ac:spMk id="137" creationId="{96B0DF8A-8C85-4050-A2A9-900B65A0E852}"/>
          </ac:spMkLst>
        </pc:spChg>
        <pc:spChg chg="add del mod ord">
          <ac:chgData name="Ingmar Wever" userId="1d4f24f3f093ab16" providerId="LiveId" clId="{982A7207-6ECB-4C04-B0B1-32E71348DA82}" dt="2017-12-09T23:13:58.348" v="2401" actId="1036"/>
          <ac:spMkLst>
            <pc:docMk/>
            <pc:sldMk cId="2475769336" sldId="256"/>
            <ac:spMk id="138" creationId="{98E44A6F-8BEF-4442-AD1D-0CFF6259B7DC}"/>
          </ac:spMkLst>
        </pc:spChg>
        <pc:spChg chg="add del mod ord">
          <ac:chgData name="Ingmar Wever" userId="1d4f24f3f093ab16" providerId="LiveId" clId="{982A7207-6ECB-4C04-B0B1-32E71348DA82}" dt="2017-12-09T23:13:58.348" v="2401" actId="1036"/>
          <ac:spMkLst>
            <pc:docMk/>
            <pc:sldMk cId="2475769336" sldId="256"/>
            <ac:spMk id="139" creationId="{0066549F-B41A-489A-A804-5FB3246331E7}"/>
          </ac:spMkLst>
        </pc:spChg>
        <pc:spChg chg="add del mod">
          <ac:chgData name="Ingmar Wever" userId="1d4f24f3f093ab16" providerId="LiveId" clId="{982A7207-6ECB-4C04-B0B1-32E71348DA82}" dt="2017-12-09T23:13:58.348" v="2401" actId="1036"/>
          <ac:spMkLst>
            <pc:docMk/>
            <pc:sldMk cId="2475769336" sldId="256"/>
            <ac:spMk id="140" creationId="{F9F57120-8758-4A02-9622-3B3AB0AFF01A}"/>
          </ac:spMkLst>
        </pc:spChg>
        <pc:spChg chg="add del mod">
          <ac:chgData name="Ingmar Wever" userId="1d4f24f3f093ab16" providerId="LiveId" clId="{982A7207-6ECB-4C04-B0B1-32E71348DA82}" dt="2017-12-09T23:13:58.348" v="2401" actId="1036"/>
          <ac:spMkLst>
            <pc:docMk/>
            <pc:sldMk cId="2475769336" sldId="256"/>
            <ac:spMk id="141" creationId="{5D6E0080-4847-4D2F-AB84-FA6AFB868A92}"/>
          </ac:spMkLst>
        </pc:spChg>
        <pc:spChg chg="add del mod">
          <ac:chgData name="Ingmar Wever" userId="1d4f24f3f093ab16" providerId="LiveId" clId="{982A7207-6ECB-4C04-B0B1-32E71348DA82}" dt="2017-12-09T23:13:58.348" v="2401" actId="1036"/>
          <ac:spMkLst>
            <pc:docMk/>
            <pc:sldMk cId="2475769336" sldId="256"/>
            <ac:spMk id="142" creationId="{BA1B36A7-1979-4813-926E-0151D0B7D6DD}"/>
          </ac:spMkLst>
        </pc:spChg>
        <pc:spChg chg="add mod">
          <ac:chgData name="Ingmar Wever" userId="1d4f24f3f093ab16" providerId="LiveId" clId="{982A7207-6ECB-4C04-B0B1-32E71348DA82}" dt="2017-12-10T15:45:55.295" v="3090" actId="1076"/>
          <ac:spMkLst>
            <pc:docMk/>
            <pc:sldMk cId="2475769336" sldId="256"/>
            <ac:spMk id="143" creationId="{7ED6FB75-B047-4730-93AD-632C91EB02B4}"/>
          </ac:spMkLst>
        </pc:spChg>
        <pc:spChg chg="add mod ord">
          <ac:chgData name="Ingmar Wever" userId="1d4f24f3f093ab16" providerId="LiveId" clId="{982A7207-6ECB-4C04-B0B1-32E71348DA82}" dt="2017-12-10T23:47:41.329" v="3613"/>
          <ac:spMkLst>
            <pc:docMk/>
            <pc:sldMk cId="2475769336" sldId="256"/>
            <ac:spMk id="144" creationId="{FCA17FDA-E58A-49A0-AAF8-AED1E8CC8233}"/>
          </ac:spMkLst>
        </pc:spChg>
        <pc:grpChg chg="add del mod">
          <ac:chgData name="Ingmar Wever" userId="1d4f24f3f093ab16" providerId="LiveId" clId="{982A7207-6ECB-4C04-B0B1-32E71348DA82}" dt="2017-12-09T21:52:41.278" v="22" actId="165"/>
          <ac:grpSpMkLst>
            <pc:docMk/>
            <pc:sldMk cId="2475769336" sldId="256"/>
            <ac:grpSpMk id="2" creationId="{DD9C44DF-A2B6-4BD1-9467-48C958F70C2F}"/>
          </ac:grpSpMkLst>
        </pc:grpChg>
        <pc:graphicFrameChg chg="add del mod">
          <ac:chgData name="Ingmar Wever" userId="1d4f24f3f093ab16" providerId="LiveId" clId="{982A7207-6ECB-4C04-B0B1-32E71348DA82}" dt="2017-12-09T22:44:26.424" v="1503" actId="478"/>
          <ac:graphicFrameMkLst>
            <pc:docMk/>
            <pc:sldMk cId="2475769336" sldId="256"/>
            <ac:graphicFrameMk id="7" creationId="{7ED2C0DC-353B-4D71-85BB-B3C888FBF237}"/>
          </ac:graphicFrameMkLst>
        </pc:graphicFrameChg>
        <pc:cxnChg chg="mod topLvl">
          <ac:chgData name="Ingmar Wever" userId="1d4f24f3f093ab16" providerId="LiveId" clId="{982A7207-6ECB-4C04-B0B1-32E71348DA82}" dt="2017-12-10T15:45:29.777" v="3063" actId="1038"/>
          <ac:cxnSpMkLst>
            <pc:docMk/>
            <pc:sldMk cId="2475769336" sldId="256"/>
            <ac:cxnSpMk id="30" creationId="{531C2060-D587-4E3E-A2B2-8B9931CD51B9}"/>
          </ac:cxnSpMkLst>
        </pc:cxnChg>
        <pc:cxnChg chg="add mod">
          <ac:chgData name="Ingmar Wever" userId="1d4f24f3f093ab16" providerId="LiveId" clId="{982A7207-6ECB-4C04-B0B1-32E71348DA82}" dt="2017-12-10T15:45:29.777" v="3063" actId="1038"/>
          <ac:cxnSpMkLst>
            <pc:docMk/>
            <pc:sldMk cId="2475769336" sldId="256"/>
            <ac:cxnSpMk id="43" creationId="{739D7000-098C-4B1C-84E6-44E3B4023B89}"/>
          </ac:cxnSpMkLst>
        </pc:cxnChg>
        <pc:cxnChg chg="add mod">
          <ac:chgData name="Ingmar Wever" userId="1d4f24f3f093ab16" providerId="LiveId" clId="{982A7207-6ECB-4C04-B0B1-32E71348DA82}" dt="2017-12-10T15:45:29.777" v="3063" actId="1038"/>
          <ac:cxnSpMkLst>
            <pc:docMk/>
            <pc:sldMk cId="2475769336" sldId="256"/>
            <ac:cxnSpMk id="46" creationId="{7FEDA07D-D507-4DA1-98AC-90BF4FDA3DB7}"/>
          </ac:cxnSpMkLst>
        </pc:cxnChg>
        <pc:cxnChg chg="add mod">
          <ac:chgData name="Ingmar Wever" userId="1d4f24f3f093ab16" providerId="LiveId" clId="{982A7207-6ECB-4C04-B0B1-32E71348DA82}" dt="2017-12-10T15:45:29.777" v="3063" actId="1038"/>
          <ac:cxnSpMkLst>
            <pc:docMk/>
            <pc:sldMk cId="2475769336" sldId="256"/>
            <ac:cxnSpMk id="49" creationId="{1498330E-B109-4BD5-9E14-64D5C30623FB}"/>
          </ac:cxnSpMkLst>
        </pc:cxnChg>
        <pc:cxnChg chg="add mod">
          <ac:chgData name="Ingmar Wever" userId="1d4f24f3f093ab16" providerId="LiveId" clId="{982A7207-6ECB-4C04-B0B1-32E71348DA82}" dt="2017-12-10T15:45:29.777" v="3063" actId="1038"/>
          <ac:cxnSpMkLst>
            <pc:docMk/>
            <pc:sldMk cId="2475769336" sldId="256"/>
            <ac:cxnSpMk id="54" creationId="{29F7D253-857D-45F1-A67D-9777279BD6AC}"/>
          </ac:cxnSpMkLst>
        </pc:cxnChg>
        <pc:cxnChg chg="mod topLvl">
          <ac:chgData name="Ingmar Wever" userId="1d4f24f3f093ab16" providerId="LiveId" clId="{982A7207-6ECB-4C04-B0B1-32E71348DA82}" dt="2017-12-10T23:49:13.973" v="3615" actId="14100"/>
          <ac:cxnSpMkLst>
            <pc:docMk/>
            <pc:sldMk cId="2475769336" sldId="256"/>
            <ac:cxnSpMk id="60" creationId="{BCC96B6A-867F-46F4-B306-98D3A1EEF2CC}"/>
          </ac:cxnSpMkLst>
        </pc:cxnChg>
        <pc:cxnChg chg="add mod">
          <ac:chgData name="Ingmar Wever" userId="1d4f24f3f093ab16" providerId="LiveId" clId="{982A7207-6ECB-4C04-B0B1-32E71348DA82}" dt="2017-12-10T15:45:29.777" v="3063" actId="1038"/>
          <ac:cxnSpMkLst>
            <pc:docMk/>
            <pc:sldMk cId="2475769336" sldId="256"/>
            <ac:cxnSpMk id="62" creationId="{A671F835-0FAA-42F1-8704-9D13E740CE78}"/>
          </ac:cxnSpMkLst>
        </pc:cxnChg>
        <pc:cxnChg chg="add mod">
          <ac:chgData name="Ingmar Wever" userId="1d4f24f3f093ab16" providerId="LiveId" clId="{982A7207-6ECB-4C04-B0B1-32E71348DA82}" dt="2017-12-10T15:45:29.777" v="3063" actId="1038"/>
          <ac:cxnSpMkLst>
            <pc:docMk/>
            <pc:sldMk cId="2475769336" sldId="256"/>
            <ac:cxnSpMk id="66" creationId="{0A558B8B-864B-43C4-99A5-845A67421D35}"/>
          </ac:cxnSpMkLst>
        </pc:cxnChg>
        <pc:cxnChg chg="mod topLvl">
          <ac:chgData name="Ingmar Wever" userId="1d4f24f3f093ab16" providerId="LiveId" clId="{982A7207-6ECB-4C04-B0B1-32E71348DA82}" dt="2017-12-10T15:45:29.777" v="3063" actId="1038"/>
          <ac:cxnSpMkLst>
            <pc:docMk/>
            <pc:sldMk cId="2475769336" sldId="256"/>
            <ac:cxnSpMk id="74" creationId="{D195A4F5-89D4-4B1D-9ECC-7EB321576375}"/>
          </ac:cxnSpMkLst>
        </pc:cxnChg>
        <pc:cxnChg chg="add mod">
          <ac:chgData name="Ingmar Wever" userId="1d4f24f3f093ab16" providerId="LiveId" clId="{982A7207-6ECB-4C04-B0B1-32E71348DA82}" dt="2017-12-10T15:45:29.777" v="3063" actId="1038"/>
          <ac:cxnSpMkLst>
            <pc:docMk/>
            <pc:sldMk cId="2475769336" sldId="256"/>
            <ac:cxnSpMk id="78" creationId="{250B4517-1DB6-4A2C-9E9F-98C20879286B}"/>
          </ac:cxnSpMkLst>
        </pc:cxnChg>
        <pc:cxnChg chg="mod topLvl">
          <ac:chgData name="Ingmar Wever" userId="1d4f24f3f093ab16" providerId="LiveId" clId="{982A7207-6ECB-4C04-B0B1-32E71348DA82}" dt="2017-12-10T15:45:29.777" v="3063" actId="1038"/>
          <ac:cxnSpMkLst>
            <pc:docMk/>
            <pc:sldMk cId="2475769336" sldId="256"/>
            <ac:cxnSpMk id="80" creationId="{C608EF8E-EAB3-4576-AD72-82A94FF308F3}"/>
          </ac:cxnSpMkLst>
        </pc:cxnChg>
        <pc:cxnChg chg="mod topLvl">
          <ac:chgData name="Ingmar Wever" userId="1d4f24f3f093ab16" providerId="LiveId" clId="{982A7207-6ECB-4C04-B0B1-32E71348DA82}" dt="2017-12-10T15:45:29.777" v="3063" actId="1038"/>
          <ac:cxnSpMkLst>
            <pc:docMk/>
            <pc:sldMk cId="2475769336" sldId="256"/>
            <ac:cxnSpMk id="82" creationId="{F7E6CDF7-7088-4E1B-996B-D1D5A79B4B88}"/>
          </ac:cxnSpMkLst>
        </pc:cxnChg>
        <pc:cxnChg chg="add mod">
          <ac:chgData name="Ingmar Wever" userId="1d4f24f3f093ab16" providerId="LiveId" clId="{982A7207-6ECB-4C04-B0B1-32E71348DA82}" dt="2017-12-10T15:51:50.667" v="3153" actId="1035"/>
          <ac:cxnSpMkLst>
            <pc:docMk/>
            <pc:sldMk cId="2475769336" sldId="256"/>
            <ac:cxnSpMk id="83" creationId="{64A25328-D857-4943-8FCE-9840F0D1F389}"/>
          </ac:cxnSpMkLst>
        </pc:cxnChg>
        <pc:cxnChg chg="mod topLvl">
          <ac:chgData name="Ingmar Wever" userId="1d4f24f3f093ab16" providerId="LiveId" clId="{982A7207-6ECB-4C04-B0B1-32E71348DA82}" dt="2017-12-10T15:45:29.777" v="3063" actId="1038"/>
          <ac:cxnSpMkLst>
            <pc:docMk/>
            <pc:sldMk cId="2475769336" sldId="256"/>
            <ac:cxnSpMk id="88" creationId="{4DB69676-49C8-4153-980A-0AD495D4997B}"/>
          </ac:cxnSpMkLst>
        </pc:cxnChg>
        <pc:cxnChg chg="add mod">
          <ac:chgData name="Ingmar Wever" userId="1d4f24f3f093ab16" providerId="LiveId" clId="{982A7207-6ECB-4C04-B0B1-32E71348DA82}" dt="2017-12-10T15:45:29.777" v="3063" actId="1038"/>
          <ac:cxnSpMkLst>
            <pc:docMk/>
            <pc:sldMk cId="2475769336" sldId="256"/>
            <ac:cxnSpMk id="109" creationId="{B74151AB-45DB-40AB-9124-E331F073A440}"/>
          </ac:cxnSpMkLst>
        </pc:cxnChg>
        <pc:cxnChg chg="add del mod">
          <ac:chgData name="Ingmar Wever" userId="1d4f24f3f093ab16" providerId="LiveId" clId="{982A7207-6ECB-4C04-B0B1-32E71348DA82}" dt="2017-12-09T23:05:43.025" v="2183" actId="478"/>
          <ac:cxnSpMkLst>
            <pc:docMk/>
            <pc:sldMk cId="2475769336" sldId="256"/>
            <ac:cxnSpMk id="117" creationId="{584B1394-27CC-439F-970C-4C2AB92FD310}"/>
          </ac:cxnSpMkLst>
        </pc:cxnChg>
      </pc:sldChg>
      <pc:sldChg chg="addSp delSp modSp add">
        <pc:chgData name="Ingmar Wever" userId="1d4f24f3f093ab16" providerId="LiveId" clId="{982A7207-6ECB-4C04-B0B1-32E71348DA82}" dt="2017-12-10T16:18:03.219" v="3571" actId="1076"/>
        <pc:sldMkLst>
          <pc:docMk/>
          <pc:sldMk cId="2082646863" sldId="257"/>
        </pc:sldMkLst>
        <pc:spChg chg="del">
          <ac:chgData name="Ingmar Wever" userId="1d4f24f3f093ab16" providerId="LiveId" clId="{982A7207-6ECB-4C04-B0B1-32E71348DA82}" dt="2017-12-09T23:14:04.444" v="2403" actId="1076"/>
          <ac:spMkLst>
            <pc:docMk/>
            <pc:sldMk cId="2082646863" sldId="257"/>
            <ac:spMk id="2" creationId="{0E17D15A-2DAA-420B-90DA-B68DCBB4C1E2}"/>
          </ac:spMkLst>
        </pc:spChg>
        <pc:spChg chg="del">
          <ac:chgData name="Ingmar Wever" userId="1d4f24f3f093ab16" providerId="LiveId" clId="{982A7207-6ECB-4C04-B0B1-32E71348DA82}" dt="2017-12-09T23:14:04.444" v="2403" actId="1076"/>
          <ac:spMkLst>
            <pc:docMk/>
            <pc:sldMk cId="2082646863" sldId="257"/>
            <ac:spMk id="3" creationId="{A85DEEF0-B48D-4536-85DD-0A75280441AF}"/>
          </ac:spMkLst>
        </pc:spChg>
        <pc:spChg chg="add mod">
          <ac:chgData name="Ingmar Wever" userId="1d4f24f3f093ab16" providerId="LiveId" clId="{982A7207-6ECB-4C04-B0B1-32E71348DA82}" dt="2017-12-10T15:57:15.189" v="3216" actId="1076"/>
          <ac:spMkLst>
            <pc:docMk/>
            <pc:sldMk cId="2082646863" sldId="257"/>
            <ac:spMk id="4" creationId="{9FF270A7-872F-44DF-B5D1-7058B13DEC69}"/>
          </ac:spMkLst>
        </pc:spChg>
        <pc:spChg chg="add mod">
          <ac:chgData name="Ingmar Wever" userId="1d4f24f3f093ab16" providerId="LiveId" clId="{982A7207-6ECB-4C04-B0B1-32E71348DA82}" dt="2017-12-10T15:56:29.214" v="3212" actId="1076"/>
          <ac:spMkLst>
            <pc:docMk/>
            <pc:sldMk cId="2082646863" sldId="257"/>
            <ac:spMk id="5" creationId="{CCC822C4-1C00-42D9-A879-92EAA9335643}"/>
          </ac:spMkLst>
        </pc:spChg>
        <pc:spChg chg="add mod">
          <ac:chgData name="Ingmar Wever" userId="1d4f24f3f093ab16" providerId="LiveId" clId="{982A7207-6ECB-4C04-B0B1-32E71348DA82}" dt="2017-12-10T15:57:15.189" v="3216" actId="1076"/>
          <ac:spMkLst>
            <pc:docMk/>
            <pc:sldMk cId="2082646863" sldId="257"/>
            <ac:spMk id="6" creationId="{02766D36-E49A-490D-AF85-54D3FEDC9976}"/>
          </ac:spMkLst>
        </pc:spChg>
        <pc:spChg chg="add mod">
          <ac:chgData name="Ingmar Wever" userId="1d4f24f3f093ab16" providerId="LiveId" clId="{982A7207-6ECB-4C04-B0B1-32E71348DA82}" dt="2017-12-10T15:56:29.214" v="3212" actId="1076"/>
          <ac:spMkLst>
            <pc:docMk/>
            <pc:sldMk cId="2082646863" sldId="257"/>
            <ac:spMk id="7" creationId="{6683BB79-25BE-4246-BD14-FC30C336549A}"/>
          </ac:spMkLst>
        </pc:spChg>
        <pc:spChg chg="add mod">
          <ac:chgData name="Ingmar Wever" userId="1d4f24f3f093ab16" providerId="LiveId" clId="{982A7207-6ECB-4C04-B0B1-32E71348DA82}" dt="2017-12-10T15:57:15.189" v="3216" actId="1076"/>
          <ac:spMkLst>
            <pc:docMk/>
            <pc:sldMk cId="2082646863" sldId="257"/>
            <ac:spMk id="8" creationId="{5657BEDC-C42D-4133-9BF1-8EB662AFDC97}"/>
          </ac:spMkLst>
        </pc:spChg>
        <pc:spChg chg="add mod">
          <ac:chgData name="Ingmar Wever" userId="1d4f24f3f093ab16" providerId="LiveId" clId="{982A7207-6ECB-4C04-B0B1-32E71348DA82}" dt="2017-12-10T16:15:24.577" v="3528" actId="1076"/>
          <ac:spMkLst>
            <pc:docMk/>
            <pc:sldMk cId="2082646863" sldId="257"/>
            <ac:spMk id="9" creationId="{C45A6513-911D-4301-84E1-86662756C52A}"/>
          </ac:spMkLst>
        </pc:spChg>
        <pc:spChg chg="add mod">
          <ac:chgData name="Ingmar Wever" userId="1d4f24f3f093ab16" providerId="LiveId" clId="{982A7207-6ECB-4C04-B0B1-32E71348DA82}" dt="2017-12-10T16:15:27.693" v="3529" actId="1076"/>
          <ac:spMkLst>
            <pc:docMk/>
            <pc:sldMk cId="2082646863" sldId="257"/>
            <ac:spMk id="10" creationId="{46589B6D-D2A3-478A-82DF-74AA590D07BC}"/>
          </ac:spMkLst>
        </pc:spChg>
        <pc:spChg chg="add mod">
          <ac:chgData name="Ingmar Wever" userId="1d4f24f3f093ab16" providerId="LiveId" clId="{982A7207-6ECB-4C04-B0B1-32E71348DA82}" dt="2017-12-10T15:56:29.214" v="3212" actId="1076"/>
          <ac:spMkLst>
            <pc:docMk/>
            <pc:sldMk cId="2082646863" sldId="257"/>
            <ac:spMk id="11" creationId="{550584BC-0E1F-4D2D-8B80-2FB6D3739107}"/>
          </ac:spMkLst>
        </pc:spChg>
        <pc:spChg chg="add mod">
          <ac:chgData name="Ingmar Wever" userId="1d4f24f3f093ab16" providerId="LiveId" clId="{982A7207-6ECB-4C04-B0B1-32E71348DA82}" dt="2017-12-09T23:14:08.219" v="2405" actId="1076"/>
          <ac:spMkLst>
            <pc:docMk/>
            <pc:sldMk cId="2082646863" sldId="257"/>
            <ac:spMk id="12" creationId="{C64B486F-E657-45D2-B613-CC5A4FAAF1F6}"/>
          </ac:spMkLst>
        </pc:spChg>
        <pc:spChg chg="add mod">
          <ac:chgData name="Ingmar Wever" userId="1d4f24f3f093ab16" providerId="LiveId" clId="{982A7207-6ECB-4C04-B0B1-32E71348DA82}" dt="2017-12-09T23:14:08.219" v="2405" actId="1076"/>
          <ac:spMkLst>
            <pc:docMk/>
            <pc:sldMk cId="2082646863" sldId="257"/>
            <ac:spMk id="13" creationId="{ECDF36F1-80A7-4982-89F8-F4D39F2D99D4}"/>
          </ac:spMkLst>
        </pc:spChg>
        <pc:spChg chg="add mod">
          <ac:chgData name="Ingmar Wever" userId="1d4f24f3f093ab16" providerId="LiveId" clId="{982A7207-6ECB-4C04-B0B1-32E71348DA82}" dt="2017-12-09T23:14:08.219" v="2405" actId="1076"/>
          <ac:spMkLst>
            <pc:docMk/>
            <pc:sldMk cId="2082646863" sldId="257"/>
            <ac:spMk id="14" creationId="{2BE99D12-6F6A-4C73-B214-40DF354F51CC}"/>
          </ac:spMkLst>
        </pc:spChg>
        <pc:spChg chg="add mod">
          <ac:chgData name="Ingmar Wever" userId="1d4f24f3f093ab16" providerId="LiveId" clId="{982A7207-6ECB-4C04-B0B1-32E71348DA82}" dt="2017-12-09T23:14:27.996" v="2415" actId="1076"/>
          <ac:spMkLst>
            <pc:docMk/>
            <pc:sldMk cId="2082646863" sldId="257"/>
            <ac:spMk id="15" creationId="{D58FE64D-5269-4977-B894-A93309859A19}"/>
          </ac:spMkLst>
        </pc:spChg>
        <pc:spChg chg="add mod">
          <ac:chgData name="Ingmar Wever" userId="1d4f24f3f093ab16" providerId="LiveId" clId="{982A7207-6ECB-4C04-B0B1-32E71348DA82}" dt="2017-12-10T16:00:50.087" v="3354" actId="1076"/>
          <ac:spMkLst>
            <pc:docMk/>
            <pc:sldMk cId="2082646863" sldId="257"/>
            <ac:spMk id="16" creationId="{C341A7FD-F03A-4AF7-B213-5BEA37D15D07}"/>
          </ac:spMkLst>
        </pc:spChg>
        <pc:spChg chg="add mod">
          <ac:chgData name="Ingmar Wever" userId="1d4f24f3f093ab16" providerId="LiveId" clId="{982A7207-6ECB-4C04-B0B1-32E71348DA82}" dt="2017-12-10T16:00:50.087" v="3354" actId="1076"/>
          <ac:spMkLst>
            <pc:docMk/>
            <pc:sldMk cId="2082646863" sldId="257"/>
            <ac:spMk id="17" creationId="{4568B31E-564E-40DD-B6FF-34B0FB056784}"/>
          </ac:spMkLst>
        </pc:spChg>
        <pc:spChg chg="add mod">
          <ac:chgData name="Ingmar Wever" userId="1d4f24f3f093ab16" providerId="LiveId" clId="{982A7207-6ECB-4C04-B0B1-32E71348DA82}" dt="2017-12-10T16:08:16.780" v="3435" actId="14100"/>
          <ac:spMkLst>
            <pc:docMk/>
            <pc:sldMk cId="2082646863" sldId="257"/>
            <ac:spMk id="18" creationId="{F49E5A26-B102-46B4-905F-481C449BB836}"/>
          </ac:spMkLst>
        </pc:spChg>
        <pc:spChg chg="add mod">
          <ac:chgData name="Ingmar Wever" userId="1d4f24f3f093ab16" providerId="LiveId" clId="{982A7207-6ECB-4C04-B0B1-32E71348DA82}" dt="2017-12-10T16:08:13.839" v="3434" actId="1076"/>
          <ac:spMkLst>
            <pc:docMk/>
            <pc:sldMk cId="2082646863" sldId="257"/>
            <ac:spMk id="19" creationId="{A81DBF7F-AA1E-4470-A422-D7F1B0CC8712}"/>
          </ac:spMkLst>
        </pc:spChg>
        <pc:spChg chg="add mod">
          <ac:chgData name="Ingmar Wever" userId="1d4f24f3f093ab16" providerId="LiveId" clId="{982A7207-6ECB-4C04-B0B1-32E71348DA82}" dt="2017-12-10T16:09:39.019" v="3444" actId="1076"/>
          <ac:spMkLst>
            <pc:docMk/>
            <pc:sldMk cId="2082646863" sldId="257"/>
            <ac:spMk id="21" creationId="{50168010-BB3B-4258-9558-57425985D0F0}"/>
          </ac:spMkLst>
        </pc:spChg>
        <pc:spChg chg="add mod">
          <ac:chgData name="Ingmar Wever" userId="1d4f24f3f093ab16" providerId="LiveId" clId="{982A7207-6ECB-4C04-B0B1-32E71348DA82}" dt="2017-12-10T16:17:50.978" v="3566" actId="1076"/>
          <ac:spMkLst>
            <pc:docMk/>
            <pc:sldMk cId="2082646863" sldId="257"/>
            <ac:spMk id="23" creationId="{0D2D69F3-B26C-4A5E-9796-16C6AC5F9B63}"/>
          </ac:spMkLst>
        </pc:spChg>
        <pc:picChg chg="add mod">
          <ac:chgData name="Ingmar Wever" userId="1d4f24f3f093ab16" providerId="LiveId" clId="{982A7207-6ECB-4C04-B0B1-32E71348DA82}" dt="2017-12-10T16:15:37.245" v="3530" actId="1076"/>
          <ac:picMkLst>
            <pc:docMk/>
            <pc:sldMk cId="2082646863" sldId="257"/>
            <ac:picMk id="2" creationId="{B94CA49F-F29A-47F6-AA66-C470725E8EA3}"/>
          </ac:picMkLst>
        </pc:picChg>
        <pc:picChg chg="add mod ord">
          <ac:chgData name="Ingmar Wever" userId="1d4f24f3f093ab16" providerId="LiveId" clId="{982A7207-6ECB-4C04-B0B1-32E71348DA82}" dt="2017-12-10T16:08:45.209" v="3441" actId="1076"/>
          <ac:picMkLst>
            <pc:docMk/>
            <pc:sldMk cId="2082646863" sldId="257"/>
            <ac:picMk id="3" creationId="{06756FD9-4180-4BF7-8A4B-280475AADF7C}"/>
          </ac:picMkLst>
        </pc:picChg>
        <pc:picChg chg="add mod">
          <ac:chgData name="Ingmar Wever" userId="1d4f24f3f093ab16" providerId="LiveId" clId="{982A7207-6ECB-4C04-B0B1-32E71348DA82}" dt="2017-12-10T16:08:48.791" v="3442" actId="1076"/>
          <ac:picMkLst>
            <pc:docMk/>
            <pc:sldMk cId="2082646863" sldId="257"/>
            <ac:picMk id="20" creationId="{CD82F725-80B2-4EDE-B1CF-4DDA376DFA57}"/>
          </ac:picMkLst>
        </pc:picChg>
        <pc:picChg chg="add mod">
          <ac:chgData name="Ingmar Wever" userId="1d4f24f3f093ab16" providerId="LiveId" clId="{982A7207-6ECB-4C04-B0B1-32E71348DA82}" dt="2017-12-10T16:18:03.219" v="3571" actId="1076"/>
          <ac:picMkLst>
            <pc:docMk/>
            <pc:sldMk cId="2082646863" sldId="257"/>
            <ac:picMk id="1026" creationId="{9220F3BE-0ED2-44F5-82EF-4582BDB00FE1}"/>
          </ac:picMkLst>
        </pc:picChg>
      </pc:sldChg>
      <pc:sldChg chg="addSp delSp modSp add del">
        <pc:chgData name="Ingmar Wever" userId="1d4f24f3f093ab16" providerId="LiveId" clId="{982A7207-6ECB-4C04-B0B1-32E71348DA82}" dt="2017-12-09T22:52:08.997" v="1766" actId="2696"/>
        <pc:sldMkLst>
          <pc:docMk/>
          <pc:sldMk cId="2614803726" sldId="257"/>
        </pc:sldMkLst>
        <pc:spChg chg="del">
          <ac:chgData name="Ingmar Wever" userId="1d4f24f3f093ab16" providerId="LiveId" clId="{982A7207-6ECB-4C04-B0B1-32E71348DA82}" dt="2017-12-09T21:19:20.400" v="1" actId="2696"/>
          <ac:spMkLst>
            <pc:docMk/>
            <pc:sldMk cId="2614803726" sldId="257"/>
            <ac:spMk id="2" creationId="{03C8E4C4-83DB-4B1C-A6E2-5E72FCB164A5}"/>
          </ac:spMkLst>
        </pc:spChg>
        <pc:spChg chg="del">
          <ac:chgData name="Ingmar Wever" userId="1d4f24f3f093ab16" providerId="LiveId" clId="{982A7207-6ECB-4C04-B0B1-32E71348DA82}" dt="2017-12-09T21:19:20.400" v="1" actId="2696"/>
          <ac:spMkLst>
            <pc:docMk/>
            <pc:sldMk cId="2614803726" sldId="257"/>
            <ac:spMk id="3" creationId="{BD3DB19A-2E91-4B3F-986E-8BD38149B9C2}"/>
          </ac:spMkLst>
        </pc:spChg>
        <pc:spChg chg="add del mod">
          <ac:chgData name="Ingmar Wever" userId="1d4f24f3f093ab16" providerId="LiveId" clId="{982A7207-6ECB-4C04-B0B1-32E71348DA82}" dt="2017-12-09T21:19:23.303" v="2" actId="2696"/>
          <ac:spMkLst>
            <pc:docMk/>
            <pc:sldMk cId="2614803726" sldId="257"/>
            <ac:spMk id="4" creationId="{259AC906-A7AB-4E56-A472-DBC82ABB5AC5}"/>
          </ac:spMkLst>
        </pc:spChg>
        <pc:spChg chg="add del mod">
          <ac:chgData name="Ingmar Wever" userId="1d4f24f3f093ab16" providerId="LiveId" clId="{982A7207-6ECB-4C04-B0B1-32E71348DA82}" dt="2017-12-09T21:19:23.303" v="2" actId="2696"/>
          <ac:spMkLst>
            <pc:docMk/>
            <pc:sldMk cId="2614803726" sldId="257"/>
            <ac:spMk id="5" creationId="{C27F35CA-FB0E-4EC1-B9F4-D3F09F14587D}"/>
          </ac:spMkLst>
        </pc:spChg>
        <pc:spChg chg="add mod">
          <ac:chgData name="Ingmar Wever" userId="1d4f24f3f093ab16" providerId="LiveId" clId="{982A7207-6ECB-4C04-B0B1-32E71348DA82}" dt="2017-12-09T21:48:07.211" v="4" actId="1076"/>
          <ac:spMkLst>
            <pc:docMk/>
            <pc:sldMk cId="2614803726" sldId="257"/>
            <ac:spMk id="6" creationId="{400FB663-4B6D-437A-8790-EFC17B07C897}"/>
          </ac:spMkLst>
        </pc:spChg>
        <pc:spChg chg="add mod">
          <ac:chgData name="Ingmar Wever" userId="1d4f24f3f093ab16" providerId="LiveId" clId="{982A7207-6ECB-4C04-B0B1-32E71348DA82}" dt="2017-12-09T21:48:07.211" v="4" actId="1076"/>
          <ac:spMkLst>
            <pc:docMk/>
            <pc:sldMk cId="2614803726" sldId="257"/>
            <ac:spMk id="7" creationId="{6D3CA00C-C7D9-41C6-B33A-E7B6E7134041}"/>
          </ac:spMkLst>
        </pc:spChg>
        <pc:spChg chg="add mod">
          <ac:chgData name="Ingmar Wever" userId="1d4f24f3f093ab16" providerId="LiveId" clId="{982A7207-6ECB-4C04-B0B1-32E71348DA82}" dt="2017-12-09T21:48:07.211" v="4" actId="1076"/>
          <ac:spMkLst>
            <pc:docMk/>
            <pc:sldMk cId="2614803726" sldId="257"/>
            <ac:spMk id="8" creationId="{1FFC1D1E-AC58-432A-AF7B-AAAB776DCCDB}"/>
          </ac:spMkLst>
        </pc:spChg>
        <pc:spChg chg="add mod">
          <ac:chgData name="Ingmar Wever" userId="1d4f24f3f093ab16" providerId="LiveId" clId="{982A7207-6ECB-4C04-B0B1-32E71348DA82}" dt="2017-12-09T21:48:07.211" v="4" actId="1076"/>
          <ac:spMkLst>
            <pc:docMk/>
            <pc:sldMk cId="2614803726" sldId="257"/>
            <ac:spMk id="9" creationId="{176E8384-E0CC-4E36-9C1A-B6973ADA0A8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11-12-2017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066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11-12-2017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707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11-12-2017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215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11-12-2017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458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11-12-2017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083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11-12-2017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215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11-12-2017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112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11-12-2017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553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11-12-2017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44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11-12-2017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769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11-12-2017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823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7DDE5-4966-4824-816B-2644FBD3EB3C}" type="datetimeFigureOut">
              <a:rPr lang="nl-NL" smtClean="0"/>
              <a:t>11-12-2017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568A4-477D-4813-878B-CBEBEC4DA6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714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c 2">
            <a:extLst>
              <a:ext uri="{FF2B5EF4-FFF2-40B4-BE49-F238E27FC236}">
                <a16:creationId xmlns:a16="http://schemas.microsoft.com/office/drawing/2014/main" id="{1093ED2D-C9EB-4196-9AFD-EFE438621D53}"/>
              </a:ext>
            </a:extLst>
          </p:cNvPr>
          <p:cNvSpPr/>
          <p:nvPr/>
        </p:nvSpPr>
        <p:spPr>
          <a:xfrm rot="6267520">
            <a:off x="1326951" y="4088499"/>
            <a:ext cx="540000" cy="540000"/>
          </a:xfrm>
          <a:prstGeom prst="arc">
            <a:avLst>
              <a:gd name="adj1" fmla="val 16200000"/>
              <a:gd name="adj2" fmla="val 12713173"/>
            </a:avLst>
          </a:prstGeom>
          <a:ln w="38100">
            <a:solidFill>
              <a:schemeClr val="accent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4" name="Flowchart: Document 143">
            <a:extLst>
              <a:ext uri="{FF2B5EF4-FFF2-40B4-BE49-F238E27FC236}">
                <a16:creationId xmlns:a16="http://schemas.microsoft.com/office/drawing/2014/main" id="{FCA17FDA-E58A-49A0-AAF8-AED1E8CC8233}"/>
              </a:ext>
            </a:extLst>
          </p:cNvPr>
          <p:cNvSpPr/>
          <p:nvPr/>
        </p:nvSpPr>
        <p:spPr>
          <a:xfrm rot="10800000">
            <a:off x="3155845" y="-56142"/>
            <a:ext cx="6911343" cy="6948820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6073"/>
              <a:gd name="connsiteY0" fmla="*/ 0 h 20786"/>
              <a:gd name="connsiteX1" fmla="*/ 21600 w 26073"/>
              <a:gd name="connsiteY1" fmla="*/ 0 h 20786"/>
              <a:gd name="connsiteX2" fmla="*/ 26073 w 26073"/>
              <a:gd name="connsiteY2" fmla="*/ 9276 h 20786"/>
              <a:gd name="connsiteX3" fmla="*/ 0 w 26073"/>
              <a:gd name="connsiteY3" fmla="*/ 20172 h 20786"/>
              <a:gd name="connsiteX4" fmla="*/ 0 w 26073"/>
              <a:gd name="connsiteY4" fmla="*/ 0 h 20786"/>
              <a:gd name="connsiteX0" fmla="*/ 0 w 89268"/>
              <a:gd name="connsiteY0" fmla="*/ 0 h 32191"/>
              <a:gd name="connsiteX1" fmla="*/ 21600 w 89268"/>
              <a:gd name="connsiteY1" fmla="*/ 0 h 32191"/>
              <a:gd name="connsiteX2" fmla="*/ 89268 w 89268"/>
              <a:gd name="connsiteY2" fmla="*/ 32191 h 32191"/>
              <a:gd name="connsiteX3" fmla="*/ 0 w 89268"/>
              <a:gd name="connsiteY3" fmla="*/ 20172 h 32191"/>
              <a:gd name="connsiteX4" fmla="*/ 0 w 89268"/>
              <a:gd name="connsiteY4" fmla="*/ 0 h 32191"/>
              <a:gd name="connsiteX0" fmla="*/ 0 w 101532"/>
              <a:gd name="connsiteY0" fmla="*/ 0 h 32191"/>
              <a:gd name="connsiteX1" fmla="*/ 101532 w 101532"/>
              <a:gd name="connsiteY1" fmla="*/ 175 h 32191"/>
              <a:gd name="connsiteX2" fmla="*/ 89268 w 101532"/>
              <a:gd name="connsiteY2" fmla="*/ 32191 h 32191"/>
              <a:gd name="connsiteX3" fmla="*/ 0 w 101532"/>
              <a:gd name="connsiteY3" fmla="*/ 20172 h 32191"/>
              <a:gd name="connsiteX4" fmla="*/ 0 w 101532"/>
              <a:gd name="connsiteY4" fmla="*/ 0 h 32191"/>
              <a:gd name="connsiteX0" fmla="*/ 0 w 101532"/>
              <a:gd name="connsiteY0" fmla="*/ 0 h 62791"/>
              <a:gd name="connsiteX1" fmla="*/ 101532 w 101532"/>
              <a:gd name="connsiteY1" fmla="*/ 175 h 62791"/>
              <a:gd name="connsiteX2" fmla="*/ 89268 w 101532"/>
              <a:gd name="connsiteY2" fmla="*/ 32191 h 62791"/>
              <a:gd name="connsiteX3" fmla="*/ 144 w 101532"/>
              <a:gd name="connsiteY3" fmla="*/ 62503 h 62791"/>
              <a:gd name="connsiteX4" fmla="*/ 0 w 101532"/>
              <a:gd name="connsiteY4" fmla="*/ 0 h 62791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89268 w 101532"/>
              <a:gd name="connsiteY2" fmla="*/ 32191 h 64987"/>
              <a:gd name="connsiteX3" fmla="*/ 36081 w 101532"/>
              <a:gd name="connsiteY3" fmla="*/ 51952 h 64987"/>
              <a:gd name="connsiteX4" fmla="*/ 144 w 101532"/>
              <a:gd name="connsiteY4" fmla="*/ 62503 h 64987"/>
              <a:gd name="connsiteX5" fmla="*/ 0 w 101532"/>
              <a:gd name="connsiteY5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61422 w 101532"/>
              <a:gd name="connsiteY2" fmla="*/ 47059 h 64987"/>
              <a:gd name="connsiteX3" fmla="*/ 36081 w 101532"/>
              <a:gd name="connsiteY3" fmla="*/ 51952 h 64987"/>
              <a:gd name="connsiteX4" fmla="*/ 144 w 101532"/>
              <a:gd name="connsiteY4" fmla="*/ 62503 h 64987"/>
              <a:gd name="connsiteX5" fmla="*/ 0 w 101532"/>
              <a:gd name="connsiteY5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61422 w 101532"/>
              <a:gd name="connsiteY2" fmla="*/ 47059 h 64987"/>
              <a:gd name="connsiteX3" fmla="*/ 36081 w 101532"/>
              <a:gd name="connsiteY3" fmla="*/ 51952 h 64987"/>
              <a:gd name="connsiteX4" fmla="*/ 144 w 101532"/>
              <a:gd name="connsiteY4" fmla="*/ 62503 h 64987"/>
              <a:gd name="connsiteX5" fmla="*/ 0 w 101532"/>
              <a:gd name="connsiteY5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61855 w 101532"/>
              <a:gd name="connsiteY2" fmla="*/ 42686 h 64987"/>
              <a:gd name="connsiteX3" fmla="*/ 36081 w 101532"/>
              <a:gd name="connsiteY3" fmla="*/ 51952 h 64987"/>
              <a:gd name="connsiteX4" fmla="*/ 144 w 101532"/>
              <a:gd name="connsiteY4" fmla="*/ 62503 h 64987"/>
              <a:gd name="connsiteX5" fmla="*/ 0 w 101532"/>
              <a:gd name="connsiteY5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61855 w 101532"/>
              <a:gd name="connsiteY2" fmla="*/ 42686 h 64987"/>
              <a:gd name="connsiteX3" fmla="*/ 36081 w 101532"/>
              <a:gd name="connsiteY3" fmla="*/ 51952 h 64987"/>
              <a:gd name="connsiteX4" fmla="*/ 144 w 101532"/>
              <a:gd name="connsiteY4" fmla="*/ 62503 h 64987"/>
              <a:gd name="connsiteX5" fmla="*/ 0 w 101532"/>
              <a:gd name="connsiteY5" fmla="*/ 0 h 64987"/>
              <a:gd name="connsiteX0" fmla="*/ 0 w 106078"/>
              <a:gd name="connsiteY0" fmla="*/ 0 h 64987"/>
              <a:gd name="connsiteX1" fmla="*/ 101532 w 106078"/>
              <a:gd name="connsiteY1" fmla="*/ 175 h 64987"/>
              <a:gd name="connsiteX2" fmla="*/ 87734 w 106078"/>
              <a:gd name="connsiteY2" fmla="*/ 31136 h 64987"/>
              <a:gd name="connsiteX3" fmla="*/ 61855 w 106078"/>
              <a:gd name="connsiteY3" fmla="*/ 42686 h 64987"/>
              <a:gd name="connsiteX4" fmla="*/ 36081 w 106078"/>
              <a:gd name="connsiteY4" fmla="*/ 51952 h 64987"/>
              <a:gd name="connsiteX5" fmla="*/ 144 w 106078"/>
              <a:gd name="connsiteY5" fmla="*/ 62503 h 64987"/>
              <a:gd name="connsiteX6" fmla="*/ 0 w 106078"/>
              <a:gd name="connsiteY6" fmla="*/ 0 h 64987"/>
              <a:gd name="connsiteX0" fmla="*/ 0 w 106078"/>
              <a:gd name="connsiteY0" fmla="*/ 0 h 64987"/>
              <a:gd name="connsiteX1" fmla="*/ 101532 w 106078"/>
              <a:gd name="connsiteY1" fmla="*/ 175 h 64987"/>
              <a:gd name="connsiteX2" fmla="*/ 87734 w 106078"/>
              <a:gd name="connsiteY2" fmla="*/ 31136 h 64987"/>
              <a:gd name="connsiteX3" fmla="*/ 61855 w 106078"/>
              <a:gd name="connsiteY3" fmla="*/ 42686 h 64987"/>
              <a:gd name="connsiteX4" fmla="*/ 36081 w 106078"/>
              <a:gd name="connsiteY4" fmla="*/ 51952 h 64987"/>
              <a:gd name="connsiteX5" fmla="*/ 144 w 106078"/>
              <a:gd name="connsiteY5" fmla="*/ 62503 h 64987"/>
              <a:gd name="connsiteX6" fmla="*/ 0 w 106078"/>
              <a:gd name="connsiteY6" fmla="*/ 0 h 64987"/>
              <a:gd name="connsiteX0" fmla="*/ 0 w 106041"/>
              <a:gd name="connsiteY0" fmla="*/ 0 h 64987"/>
              <a:gd name="connsiteX1" fmla="*/ 101532 w 106041"/>
              <a:gd name="connsiteY1" fmla="*/ 175 h 64987"/>
              <a:gd name="connsiteX2" fmla="*/ 87734 w 106041"/>
              <a:gd name="connsiteY2" fmla="*/ 31136 h 64987"/>
              <a:gd name="connsiteX3" fmla="*/ 61855 w 106041"/>
              <a:gd name="connsiteY3" fmla="*/ 42686 h 64987"/>
              <a:gd name="connsiteX4" fmla="*/ 36081 w 106041"/>
              <a:gd name="connsiteY4" fmla="*/ 51952 h 64987"/>
              <a:gd name="connsiteX5" fmla="*/ 144 w 106041"/>
              <a:gd name="connsiteY5" fmla="*/ 62503 h 64987"/>
              <a:gd name="connsiteX6" fmla="*/ 0 w 106041"/>
              <a:gd name="connsiteY6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87734 w 101532"/>
              <a:gd name="connsiteY2" fmla="*/ 31136 h 64987"/>
              <a:gd name="connsiteX3" fmla="*/ 61855 w 101532"/>
              <a:gd name="connsiteY3" fmla="*/ 42686 h 64987"/>
              <a:gd name="connsiteX4" fmla="*/ 36081 w 101532"/>
              <a:gd name="connsiteY4" fmla="*/ 51952 h 64987"/>
              <a:gd name="connsiteX5" fmla="*/ 144 w 101532"/>
              <a:gd name="connsiteY5" fmla="*/ 62503 h 64987"/>
              <a:gd name="connsiteX6" fmla="*/ 0 w 101532"/>
              <a:gd name="connsiteY6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87734 w 101532"/>
              <a:gd name="connsiteY2" fmla="*/ 31136 h 64987"/>
              <a:gd name="connsiteX3" fmla="*/ 61855 w 101532"/>
              <a:gd name="connsiteY3" fmla="*/ 42686 h 64987"/>
              <a:gd name="connsiteX4" fmla="*/ 36081 w 101532"/>
              <a:gd name="connsiteY4" fmla="*/ 51952 h 64987"/>
              <a:gd name="connsiteX5" fmla="*/ 144 w 101532"/>
              <a:gd name="connsiteY5" fmla="*/ 62503 h 64987"/>
              <a:gd name="connsiteX6" fmla="*/ 0 w 101532"/>
              <a:gd name="connsiteY6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87734 w 101532"/>
              <a:gd name="connsiteY2" fmla="*/ 31136 h 64987"/>
              <a:gd name="connsiteX3" fmla="*/ 61855 w 101532"/>
              <a:gd name="connsiteY3" fmla="*/ 42686 h 64987"/>
              <a:gd name="connsiteX4" fmla="*/ 36081 w 101532"/>
              <a:gd name="connsiteY4" fmla="*/ 51952 h 64987"/>
              <a:gd name="connsiteX5" fmla="*/ 144 w 101532"/>
              <a:gd name="connsiteY5" fmla="*/ 62503 h 64987"/>
              <a:gd name="connsiteX6" fmla="*/ 0 w 101532"/>
              <a:gd name="connsiteY6" fmla="*/ 0 h 64987"/>
              <a:gd name="connsiteX0" fmla="*/ 0 w 101532"/>
              <a:gd name="connsiteY0" fmla="*/ 0 h 125843"/>
              <a:gd name="connsiteX1" fmla="*/ 101532 w 101532"/>
              <a:gd name="connsiteY1" fmla="*/ 175 h 125843"/>
              <a:gd name="connsiteX2" fmla="*/ 87734 w 101532"/>
              <a:gd name="connsiteY2" fmla="*/ 31136 h 125843"/>
              <a:gd name="connsiteX3" fmla="*/ 61855 w 101532"/>
              <a:gd name="connsiteY3" fmla="*/ 42686 h 125843"/>
              <a:gd name="connsiteX4" fmla="*/ 36081 w 101532"/>
              <a:gd name="connsiteY4" fmla="*/ 51952 h 125843"/>
              <a:gd name="connsiteX5" fmla="*/ 144 w 101532"/>
              <a:gd name="connsiteY5" fmla="*/ 125254 h 125843"/>
              <a:gd name="connsiteX6" fmla="*/ 0 w 101532"/>
              <a:gd name="connsiteY6" fmla="*/ 0 h 125843"/>
              <a:gd name="connsiteX0" fmla="*/ 0 w 101532"/>
              <a:gd name="connsiteY0" fmla="*/ 0 h 125254"/>
              <a:gd name="connsiteX1" fmla="*/ 101532 w 101532"/>
              <a:gd name="connsiteY1" fmla="*/ 175 h 125254"/>
              <a:gd name="connsiteX2" fmla="*/ 87734 w 101532"/>
              <a:gd name="connsiteY2" fmla="*/ 31136 h 125254"/>
              <a:gd name="connsiteX3" fmla="*/ 61855 w 101532"/>
              <a:gd name="connsiteY3" fmla="*/ 42686 h 125254"/>
              <a:gd name="connsiteX4" fmla="*/ 36081 w 101532"/>
              <a:gd name="connsiteY4" fmla="*/ 51952 h 125254"/>
              <a:gd name="connsiteX5" fmla="*/ 144 w 101532"/>
              <a:gd name="connsiteY5" fmla="*/ 125254 h 125254"/>
              <a:gd name="connsiteX6" fmla="*/ 0 w 101532"/>
              <a:gd name="connsiteY6" fmla="*/ 0 h 125254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36081 w 101532"/>
              <a:gd name="connsiteY4" fmla="*/ 51952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6911"/>
              <a:gd name="connsiteY0" fmla="*/ 0 h 126138"/>
              <a:gd name="connsiteX1" fmla="*/ 101532 w 106911"/>
              <a:gd name="connsiteY1" fmla="*/ 175 h 126138"/>
              <a:gd name="connsiteX2" fmla="*/ 87734 w 106911"/>
              <a:gd name="connsiteY2" fmla="*/ 31136 h 126138"/>
              <a:gd name="connsiteX3" fmla="*/ 61855 w 106911"/>
              <a:gd name="connsiteY3" fmla="*/ 42686 h 126138"/>
              <a:gd name="connsiteX4" fmla="*/ 48596 w 106911"/>
              <a:gd name="connsiteY4" fmla="*/ 60348 h 126138"/>
              <a:gd name="connsiteX5" fmla="*/ 144 w 106911"/>
              <a:gd name="connsiteY5" fmla="*/ 126138 h 126138"/>
              <a:gd name="connsiteX6" fmla="*/ 0 w 106911"/>
              <a:gd name="connsiteY6" fmla="*/ 0 h 126138"/>
              <a:gd name="connsiteX0" fmla="*/ 0 w 106274"/>
              <a:gd name="connsiteY0" fmla="*/ 0 h 126138"/>
              <a:gd name="connsiteX1" fmla="*/ 101532 w 106274"/>
              <a:gd name="connsiteY1" fmla="*/ 175 h 126138"/>
              <a:gd name="connsiteX2" fmla="*/ 87734 w 106274"/>
              <a:gd name="connsiteY2" fmla="*/ 31136 h 126138"/>
              <a:gd name="connsiteX3" fmla="*/ 61855 w 106274"/>
              <a:gd name="connsiteY3" fmla="*/ 42686 h 126138"/>
              <a:gd name="connsiteX4" fmla="*/ 48596 w 106274"/>
              <a:gd name="connsiteY4" fmla="*/ 60348 h 126138"/>
              <a:gd name="connsiteX5" fmla="*/ 144 w 106274"/>
              <a:gd name="connsiteY5" fmla="*/ 126138 h 126138"/>
              <a:gd name="connsiteX6" fmla="*/ 0 w 106274"/>
              <a:gd name="connsiteY6" fmla="*/ 0 h 126138"/>
              <a:gd name="connsiteX0" fmla="*/ 0 w 106422"/>
              <a:gd name="connsiteY0" fmla="*/ 0 h 126138"/>
              <a:gd name="connsiteX1" fmla="*/ 101532 w 106422"/>
              <a:gd name="connsiteY1" fmla="*/ 175 h 126138"/>
              <a:gd name="connsiteX2" fmla="*/ 87734 w 106422"/>
              <a:gd name="connsiteY2" fmla="*/ 31136 h 126138"/>
              <a:gd name="connsiteX3" fmla="*/ 61855 w 106422"/>
              <a:gd name="connsiteY3" fmla="*/ 42686 h 126138"/>
              <a:gd name="connsiteX4" fmla="*/ 48596 w 106422"/>
              <a:gd name="connsiteY4" fmla="*/ 60348 h 126138"/>
              <a:gd name="connsiteX5" fmla="*/ 144 w 106422"/>
              <a:gd name="connsiteY5" fmla="*/ 126138 h 126138"/>
              <a:gd name="connsiteX6" fmla="*/ 0 w 106422"/>
              <a:gd name="connsiteY6" fmla="*/ 0 h 126138"/>
              <a:gd name="connsiteX0" fmla="*/ 0 w 105699"/>
              <a:gd name="connsiteY0" fmla="*/ 0 h 126138"/>
              <a:gd name="connsiteX1" fmla="*/ 101532 w 105699"/>
              <a:gd name="connsiteY1" fmla="*/ 175 h 126138"/>
              <a:gd name="connsiteX2" fmla="*/ 81902 w 105699"/>
              <a:gd name="connsiteY2" fmla="*/ 30547 h 126138"/>
              <a:gd name="connsiteX3" fmla="*/ 61855 w 105699"/>
              <a:gd name="connsiteY3" fmla="*/ 42686 h 126138"/>
              <a:gd name="connsiteX4" fmla="*/ 48596 w 105699"/>
              <a:gd name="connsiteY4" fmla="*/ 60348 h 126138"/>
              <a:gd name="connsiteX5" fmla="*/ 144 w 105699"/>
              <a:gd name="connsiteY5" fmla="*/ 126138 h 126138"/>
              <a:gd name="connsiteX6" fmla="*/ 0 w 105699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902 w 101532"/>
              <a:gd name="connsiteY2" fmla="*/ 30547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902 w 101532"/>
              <a:gd name="connsiteY2" fmla="*/ 30547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48596 w 101532"/>
              <a:gd name="connsiteY3" fmla="*/ 60348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48596 w 101532"/>
              <a:gd name="connsiteY3" fmla="*/ 60348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48596 w 101532"/>
              <a:gd name="connsiteY3" fmla="*/ 60348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52849 w 101532"/>
              <a:gd name="connsiteY3" fmla="*/ 59022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52849 w 101532"/>
              <a:gd name="connsiteY3" fmla="*/ 59022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52849 w 101532"/>
              <a:gd name="connsiteY3" fmla="*/ 59022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52849 w 101532"/>
              <a:gd name="connsiteY3" fmla="*/ 59022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659 w 101532"/>
              <a:gd name="connsiteY2" fmla="*/ 31725 h 126138"/>
              <a:gd name="connsiteX3" fmla="*/ 52849 w 101532"/>
              <a:gd name="connsiteY3" fmla="*/ 59022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659 w 101532"/>
              <a:gd name="connsiteY2" fmla="*/ 31725 h 126138"/>
              <a:gd name="connsiteX3" fmla="*/ 56130 w 101532"/>
              <a:gd name="connsiteY3" fmla="*/ 59906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659 w 101532"/>
              <a:gd name="connsiteY2" fmla="*/ 31725 h 126138"/>
              <a:gd name="connsiteX3" fmla="*/ 56130 w 101532"/>
              <a:gd name="connsiteY3" fmla="*/ 59906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659 w 101532"/>
              <a:gd name="connsiteY2" fmla="*/ 31725 h 126138"/>
              <a:gd name="connsiteX3" fmla="*/ 56130 w 101532"/>
              <a:gd name="connsiteY3" fmla="*/ 59906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31978"/>
              <a:gd name="connsiteX1" fmla="*/ 101532 w 101532"/>
              <a:gd name="connsiteY1" fmla="*/ 175 h 131978"/>
              <a:gd name="connsiteX2" fmla="*/ 81659 w 101532"/>
              <a:gd name="connsiteY2" fmla="*/ 31725 h 131978"/>
              <a:gd name="connsiteX3" fmla="*/ 56130 w 101532"/>
              <a:gd name="connsiteY3" fmla="*/ 59906 h 131978"/>
              <a:gd name="connsiteX4" fmla="*/ 55780 w 101532"/>
              <a:gd name="connsiteY4" fmla="*/ 109787 h 131978"/>
              <a:gd name="connsiteX5" fmla="*/ 144 w 101532"/>
              <a:gd name="connsiteY5" fmla="*/ 126138 h 131978"/>
              <a:gd name="connsiteX6" fmla="*/ 0 w 101532"/>
              <a:gd name="connsiteY6" fmla="*/ 0 h 131978"/>
              <a:gd name="connsiteX0" fmla="*/ 0 w 101532"/>
              <a:gd name="connsiteY0" fmla="*/ 0 h 131978"/>
              <a:gd name="connsiteX1" fmla="*/ 101532 w 101532"/>
              <a:gd name="connsiteY1" fmla="*/ 175 h 131978"/>
              <a:gd name="connsiteX2" fmla="*/ 81659 w 101532"/>
              <a:gd name="connsiteY2" fmla="*/ 31725 h 131978"/>
              <a:gd name="connsiteX3" fmla="*/ 56130 w 101532"/>
              <a:gd name="connsiteY3" fmla="*/ 59906 h 131978"/>
              <a:gd name="connsiteX4" fmla="*/ 55780 w 101532"/>
              <a:gd name="connsiteY4" fmla="*/ 109787 h 131978"/>
              <a:gd name="connsiteX5" fmla="*/ 144 w 101532"/>
              <a:gd name="connsiteY5" fmla="*/ 126138 h 131978"/>
              <a:gd name="connsiteX6" fmla="*/ 0 w 101532"/>
              <a:gd name="connsiteY6" fmla="*/ 0 h 131978"/>
              <a:gd name="connsiteX0" fmla="*/ 0 w 101532"/>
              <a:gd name="connsiteY0" fmla="*/ 0 h 130821"/>
              <a:gd name="connsiteX1" fmla="*/ 101532 w 101532"/>
              <a:gd name="connsiteY1" fmla="*/ 175 h 130821"/>
              <a:gd name="connsiteX2" fmla="*/ 81659 w 101532"/>
              <a:gd name="connsiteY2" fmla="*/ 31725 h 130821"/>
              <a:gd name="connsiteX3" fmla="*/ 56130 w 101532"/>
              <a:gd name="connsiteY3" fmla="*/ 59906 h 130821"/>
              <a:gd name="connsiteX4" fmla="*/ 55780 w 101532"/>
              <a:gd name="connsiteY4" fmla="*/ 109787 h 130821"/>
              <a:gd name="connsiteX5" fmla="*/ 144 w 101532"/>
              <a:gd name="connsiteY5" fmla="*/ 126138 h 130821"/>
              <a:gd name="connsiteX6" fmla="*/ 0 w 101532"/>
              <a:gd name="connsiteY6" fmla="*/ 0 h 130821"/>
              <a:gd name="connsiteX0" fmla="*/ 0 w 101532"/>
              <a:gd name="connsiteY0" fmla="*/ 0 h 130821"/>
              <a:gd name="connsiteX1" fmla="*/ 101532 w 101532"/>
              <a:gd name="connsiteY1" fmla="*/ 175 h 130821"/>
              <a:gd name="connsiteX2" fmla="*/ 81659 w 101532"/>
              <a:gd name="connsiteY2" fmla="*/ 31725 h 130821"/>
              <a:gd name="connsiteX3" fmla="*/ 56130 w 101532"/>
              <a:gd name="connsiteY3" fmla="*/ 59906 h 130821"/>
              <a:gd name="connsiteX4" fmla="*/ 55780 w 101532"/>
              <a:gd name="connsiteY4" fmla="*/ 109787 h 130821"/>
              <a:gd name="connsiteX5" fmla="*/ 144 w 101532"/>
              <a:gd name="connsiteY5" fmla="*/ 126138 h 130821"/>
              <a:gd name="connsiteX6" fmla="*/ 0 w 101532"/>
              <a:gd name="connsiteY6" fmla="*/ 0 h 130821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659 w 101532"/>
              <a:gd name="connsiteY2" fmla="*/ 31725 h 126138"/>
              <a:gd name="connsiteX3" fmla="*/ 56130 w 101532"/>
              <a:gd name="connsiteY3" fmla="*/ 59906 h 126138"/>
              <a:gd name="connsiteX4" fmla="*/ 55780 w 101532"/>
              <a:gd name="connsiteY4" fmla="*/ 109787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910"/>
              <a:gd name="connsiteX1" fmla="*/ 101532 w 101532"/>
              <a:gd name="connsiteY1" fmla="*/ 175 h 126910"/>
              <a:gd name="connsiteX2" fmla="*/ 81659 w 101532"/>
              <a:gd name="connsiteY2" fmla="*/ 31725 h 126910"/>
              <a:gd name="connsiteX3" fmla="*/ 56130 w 101532"/>
              <a:gd name="connsiteY3" fmla="*/ 59906 h 126910"/>
              <a:gd name="connsiteX4" fmla="*/ 59425 w 101532"/>
              <a:gd name="connsiteY4" fmla="*/ 126285 h 126910"/>
              <a:gd name="connsiteX5" fmla="*/ 144 w 101532"/>
              <a:gd name="connsiteY5" fmla="*/ 126138 h 126910"/>
              <a:gd name="connsiteX6" fmla="*/ 0 w 101532"/>
              <a:gd name="connsiteY6" fmla="*/ 0 h 126910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6130 w 101532"/>
              <a:gd name="connsiteY3" fmla="*/ 59906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6130 w 101532"/>
              <a:gd name="connsiteY3" fmla="*/ 59906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6130 w 101532"/>
              <a:gd name="connsiteY3" fmla="*/ 59906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8317 w 101532"/>
              <a:gd name="connsiteY3" fmla="*/ 59464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8317 w 101532"/>
              <a:gd name="connsiteY3" fmla="*/ 59464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8317 w 101532"/>
              <a:gd name="connsiteY3" fmla="*/ 59464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1436 w 102968"/>
              <a:gd name="connsiteY0" fmla="*/ 0 h 127169"/>
              <a:gd name="connsiteX1" fmla="*/ 102968 w 102968"/>
              <a:gd name="connsiteY1" fmla="*/ 175 h 127169"/>
              <a:gd name="connsiteX2" fmla="*/ 83095 w 102968"/>
              <a:gd name="connsiteY2" fmla="*/ 31725 h 127169"/>
              <a:gd name="connsiteX3" fmla="*/ 59753 w 102968"/>
              <a:gd name="connsiteY3" fmla="*/ 59464 h 127169"/>
              <a:gd name="connsiteX4" fmla="*/ 60861 w 102968"/>
              <a:gd name="connsiteY4" fmla="*/ 126285 h 127169"/>
              <a:gd name="connsiteX5" fmla="*/ 0 w 102968"/>
              <a:gd name="connsiteY5" fmla="*/ 127169 h 127169"/>
              <a:gd name="connsiteX6" fmla="*/ 1436 w 102968"/>
              <a:gd name="connsiteY6" fmla="*/ 0 h 127169"/>
              <a:gd name="connsiteX0" fmla="*/ 1436 w 102968"/>
              <a:gd name="connsiteY0" fmla="*/ 0 h 127169"/>
              <a:gd name="connsiteX1" fmla="*/ 102968 w 102968"/>
              <a:gd name="connsiteY1" fmla="*/ 175 h 127169"/>
              <a:gd name="connsiteX2" fmla="*/ 83095 w 102968"/>
              <a:gd name="connsiteY2" fmla="*/ 31725 h 127169"/>
              <a:gd name="connsiteX3" fmla="*/ 59753 w 102968"/>
              <a:gd name="connsiteY3" fmla="*/ 59464 h 127169"/>
              <a:gd name="connsiteX4" fmla="*/ 60861 w 102968"/>
              <a:gd name="connsiteY4" fmla="*/ 126285 h 127169"/>
              <a:gd name="connsiteX5" fmla="*/ 0 w 102968"/>
              <a:gd name="connsiteY5" fmla="*/ 127169 h 127169"/>
              <a:gd name="connsiteX6" fmla="*/ 1436 w 102968"/>
              <a:gd name="connsiteY6" fmla="*/ 0 h 127169"/>
              <a:gd name="connsiteX0" fmla="*/ 76 w 104038"/>
              <a:gd name="connsiteY0" fmla="*/ 0 h 127611"/>
              <a:gd name="connsiteX1" fmla="*/ 104038 w 104038"/>
              <a:gd name="connsiteY1" fmla="*/ 617 h 127611"/>
              <a:gd name="connsiteX2" fmla="*/ 84165 w 104038"/>
              <a:gd name="connsiteY2" fmla="*/ 32167 h 127611"/>
              <a:gd name="connsiteX3" fmla="*/ 60823 w 104038"/>
              <a:gd name="connsiteY3" fmla="*/ 59906 h 127611"/>
              <a:gd name="connsiteX4" fmla="*/ 61931 w 104038"/>
              <a:gd name="connsiteY4" fmla="*/ 126727 h 127611"/>
              <a:gd name="connsiteX5" fmla="*/ 1070 w 104038"/>
              <a:gd name="connsiteY5" fmla="*/ 127611 h 127611"/>
              <a:gd name="connsiteX6" fmla="*/ 76 w 104038"/>
              <a:gd name="connsiteY6" fmla="*/ 0 h 127611"/>
              <a:gd name="connsiteX0" fmla="*/ 0 w 103962"/>
              <a:gd name="connsiteY0" fmla="*/ 0 h 127611"/>
              <a:gd name="connsiteX1" fmla="*/ 103962 w 103962"/>
              <a:gd name="connsiteY1" fmla="*/ 617 h 127611"/>
              <a:gd name="connsiteX2" fmla="*/ 84089 w 103962"/>
              <a:gd name="connsiteY2" fmla="*/ 32167 h 127611"/>
              <a:gd name="connsiteX3" fmla="*/ 60747 w 103962"/>
              <a:gd name="connsiteY3" fmla="*/ 59906 h 127611"/>
              <a:gd name="connsiteX4" fmla="*/ 61855 w 103962"/>
              <a:gd name="connsiteY4" fmla="*/ 126727 h 127611"/>
              <a:gd name="connsiteX5" fmla="*/ 994 w 103962"/>
              <a:gd name="connsiteY5" fmla="*/ 127611 h 127611"/>
              <a:gd name="connsiteX6" fmla="*/ 0 w 103962"/>
              <a:gd name="connsiteY6" fmla="*/ 0 h 127611"/>
              <a:gd name="connsiteX0" fmla="*/ 0 w 104691"/>
              <a:gd name="connsiteY0" fmla="*/ 0 h 127611"/>
              <a:gd name="connsiteX1" fmla="*/ 104691 w 104691"/>
              <a:gd name="connsiteY1" fmla="*/ 175 h 127611"/>
              <a:gd name="connsiteX2" fmla="*/ 84089 w 104691"/>
              <a:gd name="connsiteY2" fmla="*/ 32167 h 127611"/>
              <a:gd name="connsiteX3" fmla="*/ 60747 w 104691"/>
              <a:gd name="connsiteY3" fmla="*/ 59906 h 127611"/>
              <a:gd name="connsiteX4" fmla="*/ 61855 w 104691"/>
              <a:gd name="connsiteY4" fmla="*/ 126727 h 127611"/>
              <a:gd name="connsiteX5" fmla="*/ 994 w 104691"/>
              <a:gd name="connsiteY5" fmla="*/ 127611 h 127611"/>
              <a:gd name="connsiteX6" fmla="*/ 0 w 104691"/>
              <a:gd name="connsiteY6" fmla="*/ 0 h 127611"/>
              <a:gd name="connsiteX0" fmla="*/ 0 w 104691"/>
              <a:gd name="connsiteY0" fmla="*/ 0 h 127611"/>
              <a:gd name="connsiteX1" fmla="*/ 104691 w 104691"/>
              <a:gd name="connsiteY1" fmla="*/ 175 h 127611"/>
              <a:gd name="connsiteX2" fmla="*/ 84089 w 104691"/>
              <a:gd name="connsiteY2" fmla="*/ 32167 h 127611"/>
              <a:gd name="connsiteX3" fmla="*/ 60747 w 104691"/>
              <a:gd name="connsiteY3" fmla="*/ 59906 h 127611"/>
              <a:gd name="connsiteX4" fmla="*/ 61855 w 104691"/>
              <a:gd name="connsiteY4" fmla="*/ 126727 h 127611"/>
              <a:gd name="connsiteX5" fmla="*/ 994 w 104691"/>
              <a:gd name="connsiteY5" fmla="*/ 127611 h 127611"/>
              <a:gd name="connsiteX6" fmla="*/ 0 w 104691"/>
              <a:gd name="connsiteY6" fmla="*/ 0 h 127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691" h="127611">
                <a:moveTo>
                  <a:pt x="0" y="0"/>
                </a:moveTo>
                <a:lnTo>
                  <a:pt x="104691" y="175"/>
                </a:lnTo>
                <a:cubicBezTo>
                  <a:pt x="101073" y="16981"/>
                  <a:pt x="96414" y="31249"/>
                  <a:pt x="84089" y="32167"/>
                </a:cubicBezTo>
                <a:cubicBezTo>
                  <a:pt x="63157" y="33726"/>
                  <a:pt x="60952" y="34737"/>
                  <a:pt x="60747" y="59906"/>
                </a:cubicBezTo>
                <a:cubicBezTo>
                  <a:pt x="60550" y="84070"/>
                  <a:pt x="62438" y="93004"/>
                  <a:pt x="61855" y="126727"/>
                </a:cubicBezTo>
                <a:lnTo>
                  <a:pt x="994" y="127611"/>
                </a:lnTo>
                <a:cubicBezTo>
                  <a:pt x="1473" y="85221"/>
                  <a:pt x="979" y="127531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8B911F-1D71-4D2C-907D-9B7E9E6E163A}"/>
              </a:ext>
            </a:extLst>
          </p:cNvPr>
          <p:cNvSpPr/>
          <p:nvPr/>
        </p:nvSpPr>
        <p:spPr>
          <a:xfrm>
            <a:off x="4684386" y="5203344"/>
            <a:ext cx="1846941" cy="80594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Information available at bridge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8F9FDB-7B89-4F2D-B895-7438C9BDE4A5}"/>
              </a:ext>
            </a:extLst>
          </p:cNvPr>
          <p:cNvSpPr/>
          <p:nvPr/>
        </p:nvSpPr>
        <p:spPr>
          <a:xfrm>
            <a:off x="8228748" y="4276146"/>
            <a:ext cx="1507167" cy="663153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Communication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D58D5C05-4461-4DB6-A2EE-3444DCDB364C}"/>
              </a:ext>
            </a:extLst>
          </p:cNvPr>
          <p:cNvSpPr/>
          <p:nvPr/>
        </p:nvSpPr>
        <p:spPr>
          <a:xfrm>
            <a:off x="4176097" y="5912774"/>
            <a:ext cx="918275" cy="393766"/>
          </a:xfrm>
          <a:prstGeom prst="homePlate">
            <a:avLst>
              <a:gd name="adj" fmla="val 48294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Instruments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0415397E-9C8F-4B0D-8CC2-70C5A963FEF8}"/>
              </a:ext>
            </a:extLst>
          </p:cNvPr>
          <p:cNvSpPr/>
          <p:nvPr/>
        </p:nvSpPr>
        <p:spPr>
          <a:xfrm>
            <a:off x="5026603" y="5912774"/>
            <a:ext cx="1215633" cy="393766"/>
          </a:xfrm>
          <a:prstGeom prst="chevron">
            <a:avLst>
              <a:gd name="adj" fmla="val 53412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Parameters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057D8672-2DD9-481A-AE81-E74B5CBEC73F}"/>
              </a:ext>
            </a:extLst>
          </p:cNvPr>
          <p:cNvSpPr/>
          <p:nvPr/>
        </p:nvSpPr>
        <p:spPr>
          <a:xfrm>
            <a:off x="6153086" y="5912774"/>
            <a:ext cx="886532" cy="400482"/>
          </a:xfrm>
          <a:custGeom>
            <a:avLst/>
            <a:gdLst>
              <a:gd name="connsiteX0" fmla="*/ 0 w 1058780"/>
              <a:gd name="connsiteY0" fmla="*/ 0 h 470272"/>
              <a:gd name="connsiteX1" fmla="*/ 823644 w 1058780"/>
              <a:gd name="connsiteY1" fmla="*/ 0 h 470272"/>
              <a:gd name="connsiteX2" fmla="*/ 1058780 w 1058780"/>
              <a:gd name="connsiteY2" fmla="*/ 235136 h 470272"/>
              <a:gd name="connsiteX3" fmla="*/ 823644 w 1058780"/>
              <a:gd name="connsiteY3" fmla="*/ 470272 h 470272"/>
              <a:gd name="connsiteX4" fmla="*/ 0 w 1058780"/>
              <a:gd name="connsiteY4" fmla="*/ 470272 h 470272"/>
              <a:gd name="connsiteX5" fmla="*/ 235136 w 1058780"/>
              <a:gd name="connsiteY5" fmla="*/ 235136 h 470272"/>
              <a:gd name="connsiteX6" fmla="*/ 0 w 1058780"/>
              <a:gd name="connsiteY6" fmla="*/ 0 h 470272"/>
              <a:gd name="connsiteX0" fmla="*/ 0 w 1072297"/>
              <a:gd name="connsiteY0" fmla="*/ 0 h 470272"/>
              <a:gd name="connsiteX1" fmla="*/ 1072297 w 1072297"/>
              <a:gd name="connsiteY1" fmla="*/ 0 h 470272"/>
              <a:gd name="connsiteX2" fmla="*/ 1058780 w 1072297"/>
              <a:gd name="connsiteY2" fmla="*/ 235136 h 470272"/>
              <a:gd name="connsiteX3" fmla="*/ 823644 w 1072297"/>
              <a:gd name="connsiteY3" fmla="*/ 470272 h 470272"/>
              <a:gd name="connsiteX4" fmla="*/ 0 w 1072297"/>
              <a:gd name="connsiteY4" fmla="*/ 470272 h 470272"/>
              <a:gd name="connsiteX5" fmla="*/ 235136 w 1072297"/>
              <a:gd name="connsiteY5" fmla="*/ 235136 h 470272"/>
              <a:gd name="connsiteX6" fmla="*/ 0 w 1072297"/>
              <a:gd name="connsiteY6" fmla="*/ 0 h 470272"/>
              <a:gd name="connsiteX0" fmla="*/ 0 w 1072297"/>
              <a:gd name="connsiteY0" fmla="*/ 0 h 478293"/>
              <a:gd name="connsiteX1" fmla="*/ 1072297 w 1072297"/>
              <a:gd name="connsiteY1" fmla="*/ 0 h 478293"/>
              <a:gd name="connsiteX2" fmla="*/ 1058780 w 1072297"/>
              <a:gd name="connsiteY2" fmla="*/ 235136 h 478293"/>
              <a:gd name="connsiteX3" fmla="*/ 1064276 w 1072297"/>
              <a:gd name="connsiteY3" fmla="*/ 478293 h 478293"/>
              <a:gd name="connsiteX4" fmla="*/ 0 w 1072297"/>
              <a:gd name="connsiteY4" fmla="*/ 470272 h 478293"/>
              <a:gd name="connsiteX5" fmla="*/ 235136 w 1072297"/>
              <a:gd name="connsiteY5" fmla="*/ 235136 h 478293"/>
              <a:gd name="connsiteX6" fmla="*/ 0 w 1072297"/>
              <a:gd name="connsiteY6" fmla="*/ 0 h 478293"/>
              <a:gd name="connsiteX0" fmla="*/ 0 w 1064276"/>
              <a:gd name="connsiteY0" fmla="*/ 0 h 478293"/>
              <a:gd name="connsiteX1" fmla="*/ 1056255 w 1064276"/>
              <a:gd name="connsiteY1" fmla="*/ 0 h 478293"/>
              <a:gd name="connsiteX2" fmla="*/ 1058780 w 1064276"/>
              <a:gd name="connsiteY2" fmla="*/ 235136 h 478293"/>
              <a:gd name="connsiteX3" fmla="*/ 1064276 w 1064276"/>
              <a:gd name="connsiteY3" fmla="*/ 478293 h 478293"/>
              <a:gd name="connsiteX4" fmla="*/ 0 w 1064276"/>
              <a:gd name="connsiteY4" fmla="*/ 470272 h 478293"/>
              <a:gd name="connsiteX5" fmla="*/ 235136 w 1064276"/>
              <a:gd name="connsiteY5" fmla="*/ 235136 h 478293"/>
              <a:gd name="connsiteX6" fmla="*/ 0 w 1064276"/>
              <a:gd name="connsiteY6" fmla="*/ 0 h 478293"/>
              <a:gd name="connsiteX0" fmla="*/ 0 w 1058780"/>
              <a:gd name="connsiteY0" fmla="*/ 0 h 478293"/>
              <a:gd name="connsiteX1" fmla="*/ 1056255 w 1058780"/>
              <a:gd name="connsiteY1" fmla="*/ 0 h 478293"/>
              <a:gd name="connsiteX2" fmla="*/ 1058780 w 1058780"/>
              <a:gd name="connsiteY2" fmla="*/ 235136 h 478293"/>
              <a:gd name="connsiteX3" fmla="*/ 1056255 w 1058780"/>
              <a:gd name="connsiteY3" fmla="*/ 478293 h 478293"/>
              <a:gd name="connsiteX4" fmla="*/ 0 w 1058780"/>
              <a:gd name="connsiteY4" fmla="*/ 470272 h 478293"/>
              <a:gd name="connsiteX5" fmla="*/ 235136 w 1058780"/>
              <a:gd name="connsiteY5" fmla="*/ 235136 h 478293"/>
              <a:gd name="connsiteX6" fmla="*/ 0 w 1058780"/>
              <a:gd name="connsiteY6" fmla="*/ 0 h 47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8780" h="478293">
                <a:moveTo>
                  <a:pt x="0" y="0"/>
                </a:moveTo>
                <a:lnTo>
                  <a:pt x="1056255" y="0"/>
                </a:lnTo>
                <a:cubicBezTo>
                  <a:pt x="1057097" y="78379"/>
                  <a:pt x="1057938" y="156757"/>
                  <a:pt x="1058780" y="235136"/>
                </a:cubicBezTo>
                <a:cubicBezTo>
                  <a:pt x="1057938" y="316188"/>
                  <a:pt x="1057097" y="397241"/>
                  <a:pt x="1056255" y="478293"/>
                </a:cubicBezTo>
                <a:lnTo>
                  <a:pt x="0" y="470272"/>
                </a:lnTo>
                <a:lnTo>
                  <a:pt x="235136" y="235136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Usage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F28E2D-9F9B-4D0F-8BC6-2160002E87AF}"/>
              </a:ext>
            </a:extLst>
          </p:cNvPr>
          <p:cNvSpPr/>
          <p:nvPr/>
        </p:nvSpPr>
        <p:spPr>
          <a:xfrm>
            <a:off x="8535020" y="4038315"/>
            <a:ext cx="900000" cy="36000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Protocols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8ECEF7-4D07-4CBC-A9A8-B044D5BE54BE}"/>
              </a:ext>
            </a:extLst>
          </p:cNvPr>
          <p:cNvSpPr/>
          <p:nvPr/>
        </p:nvSpPr>
        <p:spPr>
          <a:xfrm>
            <a:off x="8535020" y="4809578"/>
            <a:ext cx="900000" cy="36000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In practice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2D9CFD-3ABC-4F56-B6C8-DE10A6DF2D7A}"/>
              </a:ext>
            </a:extLst>
          </p:cNvPr>
          <p:cNvSpPr/>
          <p:nvPr/>
        </p:nvSpPr>
        <p:spPr>
          <a:xfrm>
            <a:off x="8228748" y="5792129"/>
            <a:ext cx="1507167" cy="663153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Mental 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168E2-C912-4DCD-BFAE-D1656219CB47}"/>
              </a:ext>
            </a:extLst>
          </p:cNvPr>
          <p:cNvSpPr/>
          <p:nvPr/>
        </p:nvSpPr>
        <p:spPr>
          <a:xfrm>
            <a:off x="8535020" y="5528084"/>
            <a:ext cx="900000" cy="36000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Shared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EC7126-360F-48F6-B800-9FD3C78E0C92}"/>
              </a:ext>
            </a:extLst>
          </p:cNvPr>
          <p:cNvSpPr/>
          <p:nvPr/>
        </p:nvSpPr>
        <p:spPr>
          <a:xfrm>
            <a:off x="7444185" y="5848974"/>
            <a:ext cx="886532" cy="525292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Master &amp; other crew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31C2060-D587-4E3E-A2B2-8B9931CD51B9}"/>
              </a:ext>
            </a:extLst>
          </p:cNvPr>
          <p:cNvCxnSpPr>
            <a:cxnSpLocks/>
            <a:stCxn id="10" idx="2"/>
            <a:endCxn id="18" idx="1"/>
          </p:cNvCxnSpPr>
          <p:nvPr/>
        </p:nvCxnSpPr>
        <p:spPr>
          <a:xfrm>
            <a:off x="7039618" y="6109657"/>
            <a:ext cx="404567" cy="1963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33725BF-4E07-402F-A92C-2E5BE7BED26B}"/>
              </a:ext>
            </a:extLst>
          </p:cNvPr>
          <p:cNvSpPr/>
          <p:nvPr/>
        </p:nvSpPr>
        <p:spPr>
          <a:xfrm>
            <a:off x="7027853" y="3172376"/>
            <a:ext cx="1507167" cy="4521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Decision making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CC96B6A-867F-46F4-B306-98D3A1EEF2CC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8985020" y="5169578"/>
            <a:ext cx="0" cy="3585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B597E08-C3FD-43A2-A162-36F93F57EC85}"/>
              </a:ext>
            </a:extLst>
          </p:cNvPr>
          <p:cNvSpPr/>
          <p:nvPr/>
        </p:nvSpPr>
        <p:spPr>
          <a:xfrm>
            <a:off x="8535020" y="3679256"/>
            <a:ext cx="900000" cy="36000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VHF &amp; AIS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91FEC4E-9332-4A10-A1F9-05BFD021FDA1}"/>
              </a:ext>
            </a:extLst>
          </p:cNvPr>
          <p:cNvSpPr/>
          <p:nvPr/>
        </p:nvSpPr>
        <p:spPr>
          <a:xfrm>
            <a:off x="6391627" y="4316950"/>
            <a:ext cx="1507167" cy="45215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Possible decisions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195A4F5-89D4-4B1D-9ECC-7EB321576375}"/>
              </a:ext>
            </a:extLst>
          </p:cNvPr>
          <p:cNvCxnSpPr>
            <a:cxnSpLocks/>
          </p:cNvCxnSpPr>
          <p:nvPr/>
        </p:nvCxnSpPr>
        <p:spPr>
          <a:xfrm flipV="1">
            <a:off x="7605219" y="4809578"/>
            <a:ext cx="0" cy="10393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608EF8E-EAB3-4576-AD72-82A94FF308F3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7145211" y="3635341"/>
            <a:ext cx="0" cy="6816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F7E6CDF7-7088-4E1B-996B-D1D5A79B4B88}"/>
              </a:ext>
            </a:extLst>
          </p:cNvPr>
          <p:cNvCxnSpPr>
            <a:cxnSpLocks/>
          </p:cNvCxnSpPr>
          <p:nvPr/>
        </p:nvCxnSpPr>
        <p:spPr>
          <a:xfrm>
            <a:off x="8306977" y="3624526"/>
            <a:ext cx="0" cy="6440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4DB69676-49C8-4153-980A-0AD495D4997B}"/>
              </a:ext>
            </a:extLst>
          </p:cNvPr>
          <p:cNvCxnSpPr>
            <a:stCxn id="5" idx="1"/>
          </p:cNvCxnSpPr>
          <p:nvPr/>
        </p:nvCxnSpPr>
        <p:spPr>
          <a:xfrm rot="10800000" flipV="1">
            <a:off x="8104231" y="4607722"/>
            <a:ext cx="124517" cy="124125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7765D71-534C-4EAC-9399-045ECCA3E653}"/>
              </a:ext>
            </a:extLst>
          </p:cNvPr>
          <p:cNvSpPr/>
          <p:nvPr/>
        </p:nvSpPr>
        <p:spPr>
          <a:xfrm>
            <a:off x="4635300" y="4553167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Hazards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A453CCB-3CD2-49B2-9E61-64146D9F192E}"/>
              </a:ext>
            </a:extLst>
          </p:cNvPr>
          <p:cNvSpPr/>
          <p:nvPr/>
        </p:nvSpPr>
        <p:spPr>
          <a:xfrm>
            <a:off x="4635300" y="4188398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Routeplanner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160E7D4-6CF5-4A24-A863-B501C344B67D}"/>
              </a:ext>
            </a:extLst>
          </p:cNvPr>
          <p:cNvSpPr/>
          <p:nvPr/>
        </p:nvSpPr>
        <p:spPr>
          <a:xfrm>
            <a:off x="2394637" y="3580301"/>
            <a:ext cx="1507167" cy="45215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Heatmap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DAB8EA-1463-4D80-BEA3-190A678C7690}"/>
              </a:ext>
            </a:extLst>
          </p:cNvPr>
          <p:cNvSpPr/>
          <p:nvPr/>
        </p:nvSpPr>
        <p:spPr>
          <a:xfrm>
            <a:off x="2064683" y="3970687"/>
            <a:ext cx="900000" cy="61190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Other vessels summarized and seperate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CD661E-9F77-42B2-A188-4A99FB69A031}"/>
              </a:ext>
            </a:extLst>
          </p:cNvPr>
          <p:cNvSpPr/>
          <p:nvPr/>
        </p:nvSpPr>
        <p:spPr>
          <a:xfrm>
            <a:off x="3378595" y="3980232"/>
            <a:ext cx="900000" cy="61190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Predicted capability envelope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D14D31E-A1BF-4F38-813D-52942A3CA90C}"/>
              </a:ext>
            </a:extLst>
          </p:cNvPr>
          <p:cNvSpPr/>
          <p:nvPr/>
        </p:nvSpPr>
        <p:spPr>
          <a:xfrm>
            <a:off x="2395619" y="3135992"/>
            <a:ext cx="1507167" cy="45215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Probability index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39D7000-098C-4B1C-84E6-44E3B4023B89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4278595" y="4368398"/>
            <a:ext cx="35670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7FEDA07D-D507-4DA1-98AC-90BF4FDA3DB7}"/>
              </a:ext>
            </a:extLst>
          </p:cNvPr>
          <p:cNvCxnSpPr>
            <a:cxnSpLocks/>
            <a:stCxn id="38" idx="2"/>
            <a:endCxn id="36" idx="1"/>
          </p:cNvCxnSpPr>
          <p:nvPr/>
        </p:nvCxnSpPr>
        <p:spPr>
          <a:xfrm rot="16200000" flipH="1">
            <a:off x="3499702" y="3597568"/>
            <a:ext cx="150579" cy="2120617"/>
          </a:xfrm>
          <a:prstGeom prst="bent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498330E-B109-4BD5-9E14-64D5C30623FB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5535300" y="4543025"/>
            <a:ext cx="856327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9F7D253-857D-45F1-A67D-9777279BD6AC}"/>
              </a:ext>
            </a:extLst>
          </p:cNvPr>
          <p:cNvCxnSpPr>
            <a:cxnSpLocks/>
          </p:cNvCxnSpPr>
          <p:nvPr/>
        </p:nvCxnSpPr>
        <p:spPr>
          <a:xfrm>
            <a:off x="5825144" y="4543025"/>
            <a:ext cx="0" cy="66031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45FE528-F529-4D59-9D43-71FDBC206BEA}"/>
              </a:ext>
            </a:extLst>
          </p:cNvPr>
          <p:cNvSpPr/>
          <p:nvPr/>
        </p:nvSpPr>
        <p:spPr>
          <a:xfrm>
            <a:off x="2394637" y="1624404"/>
            <a:ext cx="1507167" cy="623666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Manoeuvring</a:t>
            </a:r>
          </a:p>
          <a:p>
            <a:pPr algn="ctr"/>
            <a:r>
              <a:rPr lang="nl-NL" sz="1400" dirty="0"/>
              <a:t>Capability others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D653E8-BF65-4F46-AAD6-BBBBA201B56A}"/>
              </a:ext>
            </a:extLst>
          </p:cNvPr>
          <p:cNvSpPr/>
          <p:nvPr/>
        </p:nvSpPr>
        <p:spPr>
          <a:xfrm>
            <a:off x="1786661" y="1232314"/>
            <a:ext cx="900000" cy="437785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Maximum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9D7863A-4A22-408A-A609-C452B892B8A7}"/>
              </a:ext>
            </a:extLst>
          </p:cNvPr>
          <p:cNvSpPr/>
          <p:nvPr/>
        </p:nvSpPr>
        <p:spPr>
          <a:xfrm>
            <a:off x="2684942" y="1232315"/>
            <a:ext cx="900000" cy="437785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Standard deviation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5CBD1DC-D7A9-401F-9FA7-2E8B21D6B805}"/>
              </a:ext>
            </a:extLst>
          </p:cNvPr>
          <p:cNvSpPr/>
          <p:nvPr/>
        </p:nvSpPr>
        <p:spPr>
          <a:xfrm>
            <a:off x="3584942" y="1232314"/>
            <a:ext cx="900000" cy="437785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Expected route</a:t>
            </a:r>
          </a:p>
        </p:txBody>
      </p:sp>
      <p:cxnSp>
        <p:nvCxnSpPr>
          <p:cNvPr id="62" name="Connector: Elbow 81">
            <a:extLst>
              <a:ext uri="{FF2B5EF4-FFF2-40B4-BE49-F238E27FC236}">
                <a16:creationId xmlns:a16="http://schemas.microsoft.com/office/drawing/2014/main" id="{A671F835-0FAA-42F1-8704-9D13E740CE78}"/>
              </a:ext>
            </a:extLst>
          </p:cNvPr>
          <p:cNvCxnSpPr>
            <a:cxnSpLocks/>
            <a:stCxn id="57" idx="2"/>
            <a:endCxn id="42" idx="0"/>
          </p:cNvCxnSpPr>
          <p:nvPr/>
        </p:nvCxnSpPr>
        <p:spPr>
          <a:xfrm>
            <a:off x="3148221" y="2248070"/>
            <a:ext cx="982" cy="88792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2172549-97A0-4990-89A9-075756DEE991}"/>
              </a:ext>
            </a:extLst>
          </p:cNvPr>
          <p:cNvSpPr/>
          <p:nvPr/>
        </p:nvSpPr>
        <p:spPr>
          <a:xfrm>
            <a:off x="396474" y="3031412"/>
            <a:ext cx="1507167" cy="65095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Safe motion parameters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A558B8B-864B-43C4-99A5-845A67421D35}"/>
              </a:ext>
            </a:extLst>
          </p:cNvPr>
          <p:cNvCxnSpPr>
            <a:cxnSpLocks/>
            <a:stCxn id="65" idx="3"/>
            <a:endCxn id="42" idx="1"/>
          </p:cNvCxnSpPr>
          <p:nvPr/>
        </p:nvCxnSpPr>
        <p:spPr>
          <a:xfrm>
            <a:off x="1903641" y="3356888"/>
            <a:ext cx="491978" cy="5179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63A2A0CE-4A01-485B-925E-6CF63262C906}"/>
              </a:ext>
            </a:extLst>
          </p:cNvPr>
          <p:cNvSpPr/>
          <p:nvPr/>
        </p:nvSpPr>
        <p:spPr>
          <a:xfrm>
            <a:off x="250057" y="2694613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Regulations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0618B27-D2BB-49A0-A09E-6574545E006C}"/>
              </a:ext>
            </a:extLst>
          </p:cNvPr>
          <p:cNvSpPr/>
          <p:nvPr/>
        </p:nvSpPr>
        <p:spPr>
          <a:xfrm>
            <a:off x="1150057" y="2694613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Well-clear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CA47AC-B2EC-4CEE-9E37-D2FF9F39CFAE}"/>
              </a:ext>
            </a:extLst>
          </p:cNvPr>
          <p:cNvSpPr/>
          <p:nvPr/>
        </p:nvSpPr>
        <p:spPr>
          <a:xfrm>
            <a:off x="396473" y="4903192"/>
            <a:ext cx="1507167" cy="555668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Filter situation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132490D-E5ED-445A-A551-0F12E0F57D6A}"/>
              </a:ext>
            </a:extLst>
          </p:cNvPr>
          <p:cNvSpPr/>
          <p:nvPr/>
        </p:nvSpPr>
        <p:spPr>
          <a:xfrm>
            <a:off x="242469" y="5429589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TSS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B256745-3117-4AF4-B846-C012213304B0}"/>
              </a:ext>
            </a:extLst>
          </p:cNvPr>
          <p:cNvSpPr/>
          <p:nvPr/>
        </p:nvSpPr>
        <p:spPr>
          <a:xfrm>
            <a:off x="1139322" y="5429589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Map/radar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50B4517-1DB6-4A2C-9E9F-98C20879286B}"/>
              </a:ext>
            </a:extLst>
          </p:cNvPr>
          <p:cNvCxnSpPr>
            <a:cxnSpLocks/>
            <a:stCxn id="4" idx="1"/>
            <a:endCxn id="77" idx="3"/>
          </p:cNvCxnSpPr>
          <p:nvPr/>
        </p:nvCxnSpPr>
        <p:spPr>
          <a:xfrm flipH="1">
            <a:off x="2039322" y="5606314"/>
            <a:ext cx="2645064" cy="327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Straight Arrow Connector 65">
            <a:extLst>
              <a:ext uri="{FF2B5EF4-FFF2-40B4-BE49-F238E27FC236}">
                <a16:creationId xmlns:a16="http://schemas.microsoft.com/office/drawing/2014/main" id="{64A25328-D857-4943-8FCE-9840F0D1F389}"/>
              </a:ext>
            </a:extLst>
          </p:cNvPr>
          <p:cNvCxnSpPr>
            <a:cxnSpLocks/>
            <a:stCxn id="75" idx="0"/>
            <a:endCxn id="65" idx="2"/>
          </p:cNvCxnSpPr>
          <p:nvPr/>
        </p:nvCxnSpPr>
        <p:spPr>
          <a:xfrm rot="5400000" flipH="1" flipV="1">
            <a:off x="539643" y="4292778"/>
            <a:ext cx="1220829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94C0E11-6B4A-43E7-837D-72BF849D5D7D}"/>
              </a:ext>
            </a:extLst>
          </p:cNvPr>
          <p:cNvSpPr txBox="1"/>
          <p:nvPr/>
        </p:nvSpPr>
        <p:spPr>
          <a:xfrm>
            <a:off x="2799353" y="5680235"/>
            <a:ext cx="1327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highlight>
                  <a:srgbClr val="FFFF00"/>
                </a:highlight>
              </a:rPr>
              <a:t>No implementation</a:t>
            </a:r>
          </a:p>
          <a:p>
            <a:r>
              <a:rPr lang="nl-NL" sz="1000" dirty="0">
                <a:highlight>
                  <a:srgbClr val="FFFF00"/>
                </a:highlight>
              </a:rPr>
              <a:t>Only specific cases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1C77448-ED85-4448-B431-8EB14E6BE84F}"/>
              </a:ext>
            </a:extLst>
          </p:cNvPr>
          <p:cNvSpPr txBox="1"/>
          <p:nvPr/>
        </p:nvSpPr>
        <p:spPr>
          <a:xfrm>
            <a:off x="5589037" y="4316950"/>
            <a:ext cx="786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highlight>
                  <a:srgbClr val="FFFF00"/>
                </a:highlight>
              </a:rPr>
              <a:t>Simulate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2C027A6-0539-4D94-B0B9-B5A5069B60CD}"/>
              </a:ext>
            </a:extLst>
          </p:cNvPr>
          <p:cNvSpPr txBox="1"/>
          <p:nvPr/>
        </p:nvSpPr>
        <p:spPr>
          <a:xfrm>
            <a:off x="2949472" y="4735449"/>
            <a:ext cx="15617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Where is what ship (closest point of approach)?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E908ED3-077F-4E13-8824-853C74FA7668}"/>
              </a:ext>
            </a:extLst>
          </p:cNvPr>
          <p:cNvSpPr txBox="1"/>
          <p:nvPr/>
        </p:nvSpPr>
        <p:spPr>
          <a:xfrm>
            <a:off x="4030894" y="3606256"/>
            <a:ext cx="786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Highest probability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2898C34-C36B-4DF5-AAB7-0DED41CF8380}"/>
              </a:ext>
            </a:extLst>
          </p:cNvPr>
          <p:cNvSpPr txBox="1"/>
          <p:nvPr/>
        </p:nvSpPr>
        <p:spPr>
          <a:xfrm rot="20092962">
            <a:off x="1169191" y="4118438"/>
            <a:ext cx="8779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dirty="0"/>
              <a:t>Iterate map for every timestep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99757A3-247A-4663-83B3-735AE5794726}"/>
              </a:ext>
            </a:extLst>
          </p:cNvPr>
          <p:cNvSpPr txBox="1"/>
          <p:nvPr/>
        </p:nvSpPr>
        <p:spPr>
          <a:xfrm>
            <a:off x="1753536" y="988004"/>
            <a:ext cx="786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Nomoto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A58A74C-6142-4B92-8890-17CD6CED6A11}"/>
              </a:ext>
            </a:extLst>
          </p:cNvPr>
          <p:cNvSpPr txBox="1"/>
          <p:nvPr/>
        </p:nvSpPr>
        <p:spPr>
          <a:xfrm>
            <a:off x="3464981" y="986711"/>
            <a:ext cx="1107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/>
              <a:t>Least changes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3E72F53-07EC-4017-9C7D-EB32B6CD3065}"/>
              </a:ext>
            </a:extLst>
          </p:cNvPr>
          <p:cNvSpPr txBox="1"/>
          <p:nvPr/>
        </p:nvSpPr>
        <p:spPr>
          <a:xfrm>
            <a:off x="3148220" y="2468273"/>
            <a:ext cx="1001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Area with initial probability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6292B42-EAC4-4094-A6AF-6E816063B587}"/>
              </a:ext>
            </a:extLst>
          </p:cNvPr>
          <p:cNvSpPr txBox="1"/>
          <p:nvPr/>
        </p:nvSpPr>
        <p:spPr>
          <a:xfrm>
            <a:off x="242469" y="3639145"/>
            <a:ext cx="896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Szlapczynski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5EC83EA-2F84-41EF-88F5-DBBC8E633BD0}"/>
              </a:ext>
            </a:extLst>
          </p:cNvPr>
          <p:cNvSpPr txBox="1"/>
          <p:nvPr/>
        </p:nvSpPr>
        <p:spPr>
          <a:xfrm>
            <a:off x="1495973" y="2477692"/>
            <a:ext cx="581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/>
              <a:t>Marin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6E9DBEB-4715-479E-B707-9C3632FE186E}"/>
              </a:ext>
            </a:extLst>
          </p:cNvPr>
          <p:cNvSpPr txBox="1"/>
          <p:nvPr/>
        </p:nvSpPr>
        <p:spPr>
          <a:xfrm>
            <a:off x="10966" y="2322787"/>
            <a:ext cx="896853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nl-NL" sz="1000" dirty="0"/>
              <a:t>COLREGs</a:t>
            </a:r>
          </a:p>
          <a:p>
            <a:r>
              <a:rPr lang="nl-NL" sz="1000" dirty="0"/>
              <a:t>Local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B962A83-E7CC-4E03-B37C-DB1B887507C3}"/>
              </a:ext>
            </a:extLst>
          </p:cNvPr>
          <p:cNvSpPr txBox="1"/>
          <p:nvPr/>
        </p:nvSpPr>
        <p:spPr>
          <a:xfrm>
            <a:off x="3687954" y="2938414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t, X, Y, P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74151AB-45DB-40AB-9124-E331F073A440}"/>
              </a:ext>
            </a:extLst>
          </p:cNvPr>
          <p:cNvCxnSpPr>
            <a:cxnSpLocks/>
            <a:stCxn id="64" idx="0"/>
            <a:endCxn id="57" idx="3"/>
          </p:cNvCxnSpPr>
          <p:nvPr/>
        </p:nvCxnSpPr>
        <p:spPr>
          <a:xfrm rot="16200000" flipV="1">
            <a:off x="5571903" y="266139"/>
            <a:ext cx="1743019" cy="5083216"/>
          </a:xfrm>
          <a:prstGeom prst="bent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56AA9E43-ABC6-41D5-8224-286F29C208C8}"/>
              </a:ext>
            </a:extLst>
          </p:cNvPr>
          <p:cNvSpPr txBox="1"/>
          <p:nvPr/>
        </p:nvSpPr>
        <p:spPr>
          <a:xfrm>
            <a:off x="4596986" y="3413518"/>
            <a:ext cx="1515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Leo van Breda</a:t>
            </a:r>
          </a:p>
          <a:p>
            <a:r>
              <a:rPr lang="nl-NL" sz="1000" dirty="0"/>
              <a:t>Autonomous shipping  JIP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6188D86-9F45-4678-9D9D-376BD7FBED32}"/>
              </a:ext>
            </a:extLst>
          </p:cNvPr>
          <p:cNvSpPr txBox="1"/>
          <p:nvPr/>
        </p:nvSpPr>
        <p:spPr>
          <a:xfrm>
            <a:off x="4293934" y="1938330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DWT, L, B, Speed, ...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584DDE0-0C05-4F62-8AAD-F3B60E5A31CA}"/>
              </a:ext>
            </a:extLst>
          </p:cNvPr>
          <p:cNvSpPr txBox="1"/>
          <p:nvPr/>
        </p:nvSpPr>
        <p:spPr>
          <a:xfrm>
            <a:off x="1279148" y="3672290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course, speed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CF3B301-9034-4703-9D61-011BCD97D03C}"/>
              </a:ext>
            </a:extLst>
          </p:cNvPr>
          <p:cNvSpPr txBox="1"/>
          <p:nvPr/>
        </p:nvSpPr>
        <p:spPr>
          <a:xfrm>
            <a:off x="696326" y="5759027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Static objects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995834C-8B28-4425-9418-726D5446A8EE}"/>
              </a:ext>
            </a:extLst>
          </p:cNvPr>
          <p:cNvSpPr txBox="1"/>
          <p:nvPr/>
        </p:nvSpPr>
        <p:spPr>
          <a:xfrm>
            <a:off x="1837877" y="3098854"/>
            <a:ext cx="7435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Dynamic</a:t>
            </a:r>
          </a:p>
        </p:txBody>
      </p:sp>
      <p:sp>
        <p:nvSpPr>
          <p:cNvPr id="143" name="Multiplication Sign 142">
            <a:extLst>
              <a:ext uri="{FF2B5EF4-FFF2-40B4-BE49-F238E27FC236}">
                <a16:creationId xmlns:a16="http://schemas.microsoft.com/office/drawing/2014/main" id="{7ED6FB75-B047-4730-93AD-632C91EB02B4}"/>
              </a:ext>
            </a:extLst>
          </p:cNvPr>
          <p:cNvSpPr/>
          <p:nvPr/>
        </p:nvSpPr>
        <p:spPr>
          <a:xfrm>
            <a:off x="3212030" y="5426314"/>
            <a:ext cx="346298" cy="36000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3DD48C-1774-4CDC-AF73-699E536C87AC}"/>
              </a:ext>
            </a:extLst>
          </p:cNvPr>
          <p:cNvSpPr txBox="1"/>
          <p:nvPr/>
        </p:nvSpPr>
        <p:spPr>
          <a:xfrm>
            <a:off x="332635" y="1427564"/>
            <a:ext cx="148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>
                <a:solidFill>
                  <a:schemeClr val="accent2"/>
                </a:solidFill>
              </a:rPr>
              <a:t>MT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5E47AE0-5759-41FC-87DC-51045ED1ACC2}"/>
              </a:ext>
            </a:extLst>
          </p:cNvPr>
          <p:cNvSpPr txBox="1"/>
          <p:nvPr/>
        </p:nvSpPr>
        <p:spPr>
          <a:xfrm>
            <a:off x="6092746" y="2521487"/>
            <a:ext cx="718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>
                <a:solidFill>
                  <a:schemeClr val="accent6"/>
                </a:solidFill>
              </a:rPr>
              <a:t>CS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2D99CA9-48B4-4D9F-802A-9FECDD261DE1}"/>
              </a:ext>
            </a:extLst>
          </p:cNvPr>
          <p:cNvSpPr txBox="1"/>
          <p:nvPr/>
        </p:nvSpPr>
        <p:spPr>
          <a:xfrm>
            <a:off x="8177954" y="5137740"/>
            <a:ext cx="71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Talk with seafarers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1D5DBD-0704-4B96-A2FF-C1241239BD00}"/>
              </a:ext>
            </a:extLst>
          </p:cNvPr>
          <p:cNvSpPr txBox="1"/>
          <p:nvPr/>
        </p:nvSpPr>
        <p:spPr>
          <a:xfrm>
            <a:off x="8982331" y="3265146"/>
            <a:ext cx="94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Regulations &amp;</a:t>
            </a:r>
          </a:p>
          <a:p>
            <a:r>
              <a:rPr lang="nl-NL" sz="1000" dirty="0"/>
              <a:t>Education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849FF6-C192-4C7B-B560-B368DC1A5153}"/>
              </a:ext>
            </a:extLst>
          </p:cNvPr>
          <p:cNvSpPr txBox="1"/>
          <p:nvPr/>
        </p:nvSpPr>
        <p:spPr>
          <a:xfrm>
            <a:off x="6311389" y="3690072"/>
            <a:ext cx="8231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/>
              <a:t>Test with</a:t>
            </a:r>
          </a:p>
          <a:p>
            <a:pPr algn="r"/>
            <a:r>
              <a:rPr lang="nl-NL" sz="1000" dirty="0"/>
              <a:t>Seafarers using tool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C48C863-E428-464D-AC1D-2A7F67C29EBE}"/>
              </a:ext>
            </a:extLst>
          </p:cNvPr>
          <p:cNvSpPr txBox="1"/>
          <p:nvPr/>
        </p:nvSpPr>
        <p:spPr>
          <a:xfrm>
            <a:off x="7507198" y="3655930"/>
            <a:ext cx="82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/>
              <a:t>Advise crew using tool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1959774-4ACF-4DE2-9320-661F560155E8}"/>
              </a:ext>
            </a:extLst>
          </p:cNvPr>
          <p:cNvSpPr txBox="1"/>
          <p:nvPr/>
        </p:nvSpPr>
        <p:spPr>
          <a:xfrm>
            <a:off x="4099657" y="6303947"/>
            <a:ext cx="823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Regulations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87924B5-C470-4418-96A6-71C3C1F7237E}"/>
              </a:ext>
            </a:extLst>
          </p:cNvPr>
          <p:cNvSpPr txBox="1"/>
          <p:nvPr/>
        </p:nvSpPr>
        <p:spPr>
          <a:xfrm>
            <a:off x="5101015" y="6304375"/>
            <a:ext cx="1074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Implementation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60F96A-3B74-4606-A496-4EEB9138C2F2}"/>
              </a:ext>
            </a:extLst>
          </p:cNvPr>
          <p:cNvSpPr txBox="1"/>
          <p:nvPr/>
        </p:nvSpPr>
        <p:spPr>
          <a:xfrm>
            <a:off x="6152614" y="6303947"/>
            <a:ext cx="1074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In practice based on seafarers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53E4B48-A197-4B67-8886-EF3C6260AFFC}"/>
              </a:ext>
            </a:extLst>
          </p:cNvPr>
          <p:cNvSpPr txBox="1"/>
          <p:nvPr/>
        </p:nvSpPr>
        <p:spPr>
          <a:xfrm>
            <a:off x="8177954" y="6428231"/>
            <a:ext cx="1638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Model of thoughtproces, with general considerations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BF311EB-5D11-4090-9141-083A8C65AC1F}"/>
              </a:ext>
            </a:extLst>
          </p:cNvPr>
          <p:cNvSpPr txBox="1"/>
          <p:nvPr/>
        </p:nvSpPr>
        <p:spPr>
          <a:xfrm>
            <a:off x="6784858" y="5117023"/>
            <a:ext cx="82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/>
              <a:t>Validate by testing tool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5A9A45F-6A0D-4294-8F95-879AC31075AC}"/>
              </a:ext>
            </a:extLst>
          </p:cNvPr>
          <p:cNvSpPr/>
          <p:nvPr/>
        </p:nvSpPr>
        <p:spPr>
          <a:xfrm>
            <a:off x="7027853" y="2575487"/>
            <a:ext cx="1507167" cy="5997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Situation Awareness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5281B45-9056-43A2-B9E5-843646369A57}"/>
              </a:ext>
            </a:extLst>
          </p:cNvPr>
          <p:cNvSpPr txBox="1"/>
          <p:nvPr/>
        </p:nvSpPr>
        <p:spPr>
          <a:xfrm>
            <a:off x="144773" y="4514857"/>
            <a:ext cx="830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Filter low probabilities</a:t>
            </a:r>
          </a:p>
        </p:txBody>
      </p:sp>
    </p:spTree>
    <p:extLst>
      <p:ext uri="{BB962C8B-B14F-4D97-AF65-F5344CB8AC3E}">
        <p14:creationId xmlns:p14="http://schemas.microsoft.com/office/powerpoint/2010/main" val="247576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9FF270A7-872F-44DF-B5D1-7058B13DEC69}"/>
              </a:ext>
            </a:extLst>
          </p:cNvPr>
          <p:cNvSpPr/>
          <p:nvPr/>
        </p:nvSpPr>
        <p:spPr>
          <a:xfrm>
            <a:off x="951087" y="1377476"/>
            <a:ext cx="2214412" cy="1302973"/>
          </a:xfrm>
          <a:prstGeom prst="flowChartProcess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CCC822C4-1C00-42D9-A879-92EAA9335643}"/>
              </a:ext>
            </a:extLst>
          </p:cNvPr>
          <p:cNvSpPr/>
          <p:nvPr/>
        </p:nvSpPr>
        <p:spPr>
          <a:xfrm rot="5400000">
            <a:off x="2309223" y="1824174"/>
            <a:ext cx="1302973" cy="409575"/>
          </a:xfrm>
          <a:prstGeom prst="flowChartDocument">
            <a:avLst/>
          </a:prstGeom>
          <a:pattFill prst="pct5">
            <a:fgClr>
              <a:schemeClr val="accent4">
                <a:lumMod val="75000"/>
              </a:schemeClr>
            </a:fgClr>
            <a:bgClr>
              <a:schemeClr val="accent4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02766D36-E49A-490D-AF85-54D3FEDC9976}"/>
              </a:ext>
            </a:extLst>
          </p:cNvPr>
          <p:cNvSpPr/>
          <p:nvPr/>
        </p:nvSpPr>
        <p:spPr>
          <a:xfrm>
            <a:off x="823608" y="1206879"/>
            <a:ext cx="2214412" cy="1302973"/>
          </a:xfrm>
          <a:prstGeom prst="flowChartProcess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6683BB79-25BE-4246-BD14-FC30C336549A}"/>
              </a:ext>
            </a:extLst>
          </p:cNvPr>
          <p:cNvSpPr/>
          <p:nvPr/>
        </p:nvSpPr>
        <p:spPr>
          <a:xfrm rot="5400000">
            <a:off x="2181744" y="1653577"/>
            <a:ext cx="1302973" cy="409575"/>
          </a:xfrm>
          <a:prstGeom prst="flowChartDocument">
            <a:avLst/>
          </a:prstGeom>
          <a:pattFill prst="pct5">
            <a:fgClr>
              <a:schemeClr val="accent4">
                <a:lumMod val="75000"/>
              </a:schemeClr>
            </a:fgClr>
            <a:bgClr>
              <a:schemeClr val="accent4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5657BEDC-C42D-4133-9BF1-8EB662AFDC97}"/>
              </a:ext>
            </a:extLst>
          </p:cNvPr>
          <p:cNvSpPr/>
          <p:nvPr/>
        </p:nvSpPr>
        <p:spPr>
          <a:xfrm>
            <a:off x="671208" y="1054479"/>
            <a:ext cx="2214412" cy="1302973"/>
          </a:xfrm>
          <a:prstGeom prst="flowChartProcess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Flowchart: Manual Operation 8">
            <a:extLst>
              <a:ext uri="{FF2B5EF4-FFF2-40B4-BE49-F238E27FC236}">
                <a16:creationId xmlns:a16="http://schemas.microsoft.com/office/drawing/2014/main" id="{C45A6513-911D-4301-84E1-86662756C52A}"/>
              </a:ext>
            </a:extLst>
          </p:cNvPr>
          <p:cNvSpPr/>
          <p:nvPr/>
        </p:nvSpPr>
        <p:spPr>
          <a:xfrm rot="11090475">
            <a:off x="929870" y="1225220"/>
            <a:ext cx="450496" cy="375052"/>
          </a:xfrm>
          <a:prstGeom prst="flowChartManualOperation">
            <a:avLst/>
          </a:prstGeom>
          <a:gradFill flip="none" rotWithShape="1">
            <a:gsLst>
              <a:gs pos="0">
                <a:schemeClr val="accent6">
                  <a:alpha val="65000"/>
                </a:schemeClr>
              </a:gs>
              <a:gs pos="73000">
                <a:srgbClr val="DCA18A">
                  <a:alpha val="58000"/>
                  <a:lumMod val="65000"/>
                </a:srgbClr>
              </a:gs>
              <a:gs pos="100000">
                <a:schemeClr val="bg1">
                  <a:lumMod val="50000"/>
                  <a:alpha val="72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Flowchart: Manual Operation 9">
            <a:extLst>
              <a:ext uri="{FF2B5EF4-FFF2-40B4-BE49-F238E27FC236}">
                <a16:creationId xmlns:a16="http://schemas.microsoft.com/office/drawing/2014/main" id="{46589B6D-D2A3-478A-82DF-74AA590D07BC}"/>
              </a:ext>
            </a:extLst>
          </p:cNvPr>
          <p:cNvSpPr/>
          <p:nvPr/>
        </p:nvSpPr>
        <p:spPr>
          <a:xfrm rot="20997508">
            <a:off x="2025969" y="1667972"/>
            <a:ext cx="257455" cy="227643"/>
          </a:xfrm>
          <a:prstGeom prst="flowChartManualOperation">
            <a:avLst/>
          </a:prstGeom>
          <a:gradFill flip="none" rotWithShape="1">
            <a:gsLst>
              <a:gs pos="70000">
                <a:srgbClr val="997C33">
                  <a:alpha val="67000"/>
                </a:srgbClr>
              </a:gs>
              <a:gs pos="0">
                <a:schemeClr val="accent6">
                  <a:alpha val="66000"/>
                </a:schemeClr>
              </a:gs>
              <a:gs pos="100000">
                <a:schemeClr val="tx1">
                  <a:lumMod val="50000"/>
                  <a:lumOff val="50000"/>
                  <a:alpha val="6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550584BC-0E1F-4D2D-8B80-2FB6D3739107}"/>
              </a:ext>
            </a:extLst>
          </p:cNvPr>
          <p:cNvSpPr/>
          <p:nvPr/>
        </p:nvSpPr>
        <p:spPr>
          <a:xfrm rot="5400000">
            <a:off x="2029344" y="1501177"/>
            <a:ext cx="1302973" cy="409575"/>
          </a:xfrm>
          <a:prstGeom prst="flowChartDocument">
            <a:avLst/>
          </a:prstGeom>
          <a:pattFill prst="pct5">
            <a:fgClr>
              <a:schemeClr val="accent4">
                <a:lumMod val="75000"/>
              </a:schemeClr>
            </a:fgClr>
            <a:bgClr>
              <a:schemeClr val="accent4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4B486F-E657-45D2-B613-CC5A4FAAF1F6}"/>
              </a:ext>
            </a:extLst>
          </p:cNvPr>
          <p:cNvSpPr txBox="1"/>
          <p:nvPr/>
        </p:nvSpPr>
        <p:spPr>
          <a:xfrm>
            <a:off x="696129" y="2167308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T = 5 sec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DF36F1-80A7-4982-89F8-F4D39F2D99D4}"/>
              </a:ext>
            </a:extLst>
          </p:cNvPr>
          <p:cNvSpPr txBox="1"/>
          <p:nvPr/>
        </p:nvSpPr>
        <p:spPr>
          <a:xfrm>
            <a:off x="858054" y="2329233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T = 30 sec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E99D12-6F6A-4C73-B214-40DF354F51CC}"/>
              </a:ext>
            </a:extLst>
          </p:cNvPr>
          <p:cNvSpPr txBox="1"/>
          <p:nvPr/>
        </p:nvSpPr>
        <p:spPr>
          <a:xfrm>
            <a:off x="1019859" y="2481654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T = 60 sec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8FE64D-5269-4977-B894-A93309859A19}"/>
              </a:ext>
            </a:extLst>
          </p:cNvPr>
          <p:cNvSpPr/>
          <p:nvPr/>
        </p:nvSpPr>
        <p:spPr>
          <a:xfrm>
            <a:off x="1177230" y="494591"/>
            <a:ext cx="1507167" cy="45215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Heatmap others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C341A7FD-F03A-4AF7-B213-5BEA37D15D07}"/>
              </a:ext>
            </a:extLst>
          </p:cNvPr>
          <p:cNvSpPr/>
          <p:nvPr/>
        </p:nvSpPr>
        <p:spPr>
          <a:xfrm>
            <a:off x="4201252" y="1054478"/>
            <a:ext cx="2214412" cy="1302973"/>
          </a:xfrm>
          <a:prstGeom prst="flowChartProcess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4568B31E-564E-40DD-B6FF-34B0FB056784}"/>
              </a:ext>
            </a:extLst>
          </p:cNvPr>
          <p:cNvSpPr/>
          <p:nvPr/>
        </p:nvSpPr>
        <p:spPr>
          <a:xfrm rot="5400000">
            <a:off x="5559388" y="1501176"/>
            <a:ext cx="1302973" cy="409575"/>
          </a:xfrm>
          <a:prstGeom prst="flowChartDocument">
            <a:avLst/>
          </a:prstGeom>
          <a:pattFill prst="pct5">
            <a:fgClr>
              <a:schemeClr val="accent4">
                <a:lumMod val="75000"/>
              </a:schemeClr>
            </a:fgClr>
            <a:bgClr>
              <a:schemeClr val="accent4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9E5A26-B102-46B4-905F-481C449BB836}"/>
              </a:ext>
            </a:extLst>
          </p:cNvPr>
          <p:cNvSpPr/>
          <p:nvPr/>
        </p:nvSpPr>
        <p:spPr>
          <a:xfrm>
            <a:off x="4498920" y="295234"/>
            <a:ext cx="1507167" cy="65095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Heatmap own vessel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4CA49F-F29A-47F6-AA66-C470725E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448" y="1283574"/>
            <a:ext cx="2247214" cy="112995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2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81DBF7F-AA1E-4470-A422-D7F1B0CC8712}"/>
              </a:ext>
            </a:extLst>
          </p:cNvPr>
          <p:cNvSpPr/>
          <p:nvPr/>
        </p:nvSpPr>
        <p:spPr>
          <a:xfrm>
            <a:off x="7406874" y="295234"/>
            <a:ext cx="1507167" cy="65095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Safe motion parameters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D82F725-80B2-4EDE-B1CF-4DDA376DF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490" y="1054477"/>
            <a:ext cx="2069933" cy="18531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756FD9-4180-4BF7-8A4B-280475AAD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251" y="2907647"/>
            <a:ext cx="2214412" cy="158969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0168010-BB3B-4258-9558-57425985D0F0}"/>
              </a:ext>
            </a:extLst>
          </p:cNvPr>
          <p:cNvSpPr txBox="1"/>
          <p:nvPr/>
        </p:nvSpPr>
        <p:spPr>
          <a:xfrm>
            <a:off x="8391455" y="49013"/>
            <a:ext cx="896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Szlapczynski</a:t>
            </a:r>
          </a:p>
        </p:txBody>
      </p:sp>
      <p:pic>
        <p:nvPicPr>
          <p:cNvPr id="1026" name="Picture 2" descr="Gerelateerde afbeelding">
            <a:extLst>
              <a:ext uri="{FF2B5EF4-FFF2-40B4-BE49-F238E27FC236}">
                <a16:creationId xmlns:a16="http://schemas.microsoft.com/office/drawing/2014/main" id="{9220F3BE-0ED2-44F5-82EF-4582BDB00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62" y="3451048"/>
            <a:ext cx="2549463" cy="338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D2D69F3-B26C-4A5E-9796-16C6AC5F9B63}"/>
              </a:ext>
            </a:extLst>
          </p:cNvPr>
          <p:cNvSpPr/>
          <p:nvPr/>
        </p:nvSpPr>
        <p:spPr>
          <a:xfrm>
            <a:off x="1133251" y="3069009"/>
            <a:ext cx="1595123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Traffic Seperation Scheme</a:t>
            </a:r>
          </a:p>
        </p:txBody>
      </p:sp>
    </p:spTree>
    <p:extLst>
      <p:ext uri="{BB962C8B-B14F-4D97-AF65-F5344CB8AC3E}">
        <p14:creationId xmlns:p14="http://schemas.microsoft.com/office/powerpoint/2010/main" val="2082646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1577</TotalTime>
  <Words>183</Words>
  <Application>Microsoft Office PowerPoint</Application>
  <PresentationFormat>A4 Paper (210x297 mm)</PresentationFormat>
  <Paragraphs>73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Ingmar Wever</dc:creator>
  <cp:lastModifiedBy>Ingmar Wever</cp:lastModifiedBy>
  <cp:revision>7</cp:revision>
  <dcterms:created xsi:type="dcterms:W3CDTF">2017-12-07T13:12:10Z</dcterms:created>
  <dcterms:modified xsi:type="dcterms:W3CDTF">2017-12-10T23:49:22Z</dcterms:modified>
</cp:coreProperties>
</file>