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56" r:id="rId3"/>
    <p:sldId id="259" r:id="rId4"/>
    <p:sldId id="257" r:id="rId5"/>
    <p:sldId id="258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BFBFBF"/>
    <a:srgbClr val="F2F2F2"/>
    <a:srgbClr val="CC00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BFD186-317F-4916-988F-5AEA2A5F5499}" v="1735" dt="2018-05-29T12:30:51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38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mar Wever" userId="1d4f24f3f093ab16" providerId="LiveId" clId="{C4BFD186-317F-4916-988F-5AEA2A5F5499}"/>
    <pc:docChg chg="undo custSel addSld delSld modSld sldOrd">
      <pc:chgData name="Ingmar Wever" userId="1d4f24f3f093ab16" providerId="LiveId" clId="{C4BFD186-317F-4916-988F-5AEA2A5F5499}" dt="2018-05-30T12:17:31.178" v="1732" actId="164"/>
      <pc:docMkLst>
        <pc:docMk/>
      </pc:docMkLst>
      <pc:sldChg chg="addSp delSp modSp add">
        <pc:chgData name="Ingmar Wever" userId="1d4f24f3f093ab16" providerId="LiveId" clId="{C4BFD186-317F-4916-988F-5AEA2A5F5499}" dt="2018-05-28T09:25:08.278" v="1387" actId="20577"/>
        <pc:sldMkLst>
          <pc:docMk/>
          <pc:sldMk cId="3303994614" sldId="257"/>
        </pc:sldMkLst>
        <pc:spChg chg="del">
          <ac:chgData name="Ingmar Wever" userId="1d4f24f3f093ab16" providerId="LiveId" clId="{C4BFD186-317F-4916-988F-5AEA2A5F5499}" dt="2018-05-22T09:12:17.447" v="1" actId="478"/>
          <ac:spMkLst>
            <pc:docMk/>
            <pc:sldMk cId="3303994614" sldId="257"/>
            <ac:spMk id="2" creationId="{743198AF-DC67-4963-B222-953B5933077A}"/>
          </ac:spMkLst>
        </pc:spChg>
        <pc:spChg chg="add del mod">
          <ac:chgData name="Ingmar Wever" userId="1d4f24f3f093ab16" providerId="LiveId" clId="{C4BFD186-317F-4916-988F-5AEA2A5F5499}" dt="2018-05-28T09:25:04.842" v="1385" actId="478"/>
          <ac:spMkLst>
            <pc:docMk/>
            <pc:sldMk cId="3303994614" sldId="257"/>
            <ac:spMk id="2" creationId="{AD8D8199-8A6F-485E-9BAC-4DF3B1C96D55}"/>
          </ac:spMkLst>
        </pc:spChg>
        <pc:spChg chg="del">
          <ac:chgData name="Ingmar Wever" userId="1d4f24f3f093ab16" providerId="LiveId" clId="{C4BFD186-317F-4916-988F-5AEA2A5F5499}" dt="2018-05-22T09:12:17.447" v="1" actId="478"/>
          <ac:spMkLst>
            <pc:docMk/>
            <pc:sldMk cId="3303994614" sldId="257"/>
            <ac:spMk id="3" creationId="{C538B076-CB7D-4C95-B55C-F8AD0D229BA8}"/>
          </ac:spMkLst>
        </pc:spChg>
        <pc:spChg chg="add mod">
          <ac:chgData name="Ingmar Wever" userId="1d4f24f3f093ab16" providerId="LiveId" clId="{C4BFD186-317F-4916-988F-5AEA2A5F5499}" dt="2018-05-22T12:21:36.130" v="1011" actId="1076"/>
          <ac:spMkLst>
            <pc:docMk/>
            <pc:sldMk cId="3303994614" sldId="257"/>
            <ac:spMk id="5" creationId="{B9BAA35E-7E2C-4F7A-A156-4417A236DF1B}"/>
          </ac:spMkLst>
        </pc:spChg>
        <pc:spChg chg="add mod">
          <ac:chgData name="Ingmar Wever" userId="1d4f24f3f093ab16" providerId="LiveId" clId="{C4BFD186-317F-4916-988F-5AEA2A5F5499}" dt="2018-05-22T13:27:05.638" v="1160" actId="1076"/>
          <ac:spMkLst>
            <pc:docMk/>
            <pc:sldMk cId="3303994614" sldId="257"/>
            <ac:spMk id="13" creationId="{E20AFFF8-810A-429C-9DCB-9290C3A5F8C9}"/>
          </ac:spMkLst>
        </pc:spChg>
        <pc:spChg chg="add mod">
          <ac:chgData name="Ingmar Wever" userId="1d4f24f3f093ab16" providerId="LiveId" clId="{C4BFD186-317F-4916-988F-5AEA2A5F5499}" dt="2018-05-22T11:55:06.367" v="921" actId="1038"/>
          <ac:spMkLst>
            <pc:docMk/>
            <pc:sldMk cId="3303994614" sldId="257"/>
            <ac:spMk id="14" creationId="{C6978AA4-8ED2-4685-8C27-A80813728B63}"/>
          </ac:spMkLst>
        </pc:spChg>
        <pc:spChg chg="add mod">
          <ac:chgData name="Ingmar Wever" userId="1d4f24f3f093ab16" providerId="LiveId" clId="{C4BFD186-317F-4916-988F-5AEA2A5F5499}" dt="2018-05-22T11:29:16.305" v="274" actId="404"/>
          <ac:spMkLst>
            <pc:docMk/>
            <pc:sldMk cId="3303994614" sldId="257"/>
            <ac:spMk id="15" creationId="{25E612E3-412B-43ED-84C9-684E1A818950}"/>
          </ac:spMkLst>
        </pc:spChg>
        <pc:spChg chg="add mod">
          <ac:chgData name="Ingmar Wever" userId="1d4f24f3f093ab16" providerId="LiveId" clId="{C4BFD186-317F-4916-988F-5AEA2A5F5499}" dt="2018-05-22T12:21:38.794" v="1012" actId="1076"/>
          <ac:spMkLst>
            <pc:docMk/>
            <pc:sldMk cId="3303994614" sldId="257"/>
            <ac:spMk id="16" creationId="{96BFFAC8-8A38-4393-A4D8-EB7B09418EE2}"/>
          </ac:spMkLst>
        </pc:spChg>
        <pc:spChg chg="add mod">
          <ac:chgData name="Ingmar Wever" userId="1d4f24f3f093ab16" providerId="LiveId" clId="{C4BFD186-317F-4916-988F-5AEA2A5F5499}" dt="2018-05-28T09:25:08.278" v="1387" actId="20577"/>
          <ac:spMkLst>
            <pc:docMk/>
            <pc:sldMk cId="3303994614" sldId="257"/>
            <ac:spMk id="17" creationId="{A418C49D-0E79-42EC-BE91-307E7E12D908}"/>
          </ac:spMkLst>
        </pc:spChg>
        <pc:spChg chg="add mod">
          <ac:chgData name="Ingmar Wever" userId="1d4f24f3f093ab16" providerId="LiveId" clId="{C4BFD186-317F-4916-988F-5AEA2A5F5499}" dt="2018-05-22T12:18:54.387" v="987" actId="20577"/>
          <ac:spMkLst>
            <pc:docMk/>
            <pc:sldMk cId="3303994614" sldId="257"/>
            <ac:spMk id="18" creationId="{CF05A2A9-2A1A-44CB-AB75-2F64C0908EE7}"/>
          </ac:spMkLst>
        </pc:spChg>
        <pc:spChg chg="add mod">
          <ac:chgData name="Ingmar Wever" userId="1d4f24f3f093ab16" providerId="LiveId" clId="{C4BFD186-317F-4916-988F-5AEA2A5F5499}" dt="2018-05-22T12:19:55.102" v="993" actId="1076"/>
          <ac:spMkLst>
            <pc:docMk/>
            <pc:sldMk cId="3303994614" sldId="257"/>
            <ac:spMk id="19" creationId="{DCB61516-933B-42EA-880E-D397C8FE5673}"/>
          </ac:spMkLst>
        </pc:spChg>
        <pc:spChg chg="add mod">
          <ac:chgData name="Ingmar Wever" userId="1d4f24f3f093ab16" providerId="LiveId" clId="{C4BFD186-317F-4916-988F-5AEA2A5F5499}" dt="2018-05-22T11:56:15.228" v="928" actId="164"/>
          <ac:spMkLst>
            <pc:docMk/>
            <pc:sldMk cId="3303994614" sldId="257"/>
            <ac:spMk id="20" creationId="{75C789E5-9C33-4E82-B9BC-74B4D75B549C}"/>
          </ac:spMkLst>
        </pc:spChg>
        <pc:spChg chg="add mod">
          <ac:chgData name="Ingmar Wever" userId="1d4f24f3f093ab16" providerId="LiveId" clId="{C4BFD186-317F-4916-988F-5AEA2A5F5499}" dt="2018-05-22T11:31:33.563" v="384" actId="1035"/>
          <ac:spMkLst>
            <pc:docMk/>
            <pc:sldMk cId="3303994614" sldId="257"/>
            <ac:spMk id="21" creationId="{67B53F03-9BE6-497C-90EE-965CDE58A0AB}"/>
          </ac:spMkLst>
        </pc:spChg>
        <pc:spChg chg="add mod">
          <ac:chgData name="Ingmar Wever" userId="1d4f24f3f093ab16" providerId="LiveId" clId="{C4BFD186-317F-4916-988F-5AEA2A5F5499}" dt="2018-05-22T11:57:07.087" v="930" actId="1076"/>
          <ac:spMkLst>
            <pc:docMk/>
            <pc:sldMk cId="3303994614" sldId="257"/>
            <ac:spMk id="22" creationId="{D21B0735-BB97-416B-8FF1-D2EBC5EFE382}"/>
          </ac:spMkLst>
        </pc:spChg>
        <pc:spChg chg="add mod">
          <ac:chgData name="Ingmar Wever" userId="1d4f24f3f093ab16" providerId="LiveId" clId="{C4BFD186-317F-4916-988F-5AEA2A5F5499}" dt="2018-05-22T12:00:21.097" v="942" actId="1076"/>
          <ac:spMkLst>
            <pc:docMk/>
            <pc:sldMk cId="3303994614" sldId="257"/>
            <ac:spMk id="23" creationId="{CDFFE1F3-4CA4-44E6-BF1F-29C59FA75107}"/>
          </ac:spMkLst>
        </pc:spChg>
        <pc:spChg chg="add mod">
          <ac:chgData name="Ingmar Wever" userId="1d4f24f3f093ab16" providerId="LiveId" clId="{C4BFD186-317F-4916-988F-5AEA2A5F5499}" dt="2018-05-22T11:58:10.725" v="940" actId="1076"/>
          <ac:spMkLst>
            <pc:docMk/>
            <pc:sldMk cId="3303994614" sldId="257"/>
            <ac:spMk id="24" creationId="{5BF4F42A-2E93-4458-BD0D-589A623DB2AC}"/>
          </ac:spMkLst>
        </pc:spChg>
        <pc:spChg chg="add mod">
          <ac:chgData name="Ingmar Wever" userId="1d4f24f3f093ab16" providerId="LiveId" clId="{C4BFD186-317F-4916-988F-5AEA2A5F5499}" dt="2018-05-22T11:56:15.228" v="928" actId="164"/>
          <ac:spMkLst>
            <pc:docMk/>
            <pc:sldMk cId="3303994614" sldId="257"/>
            <ac:spMk id="28" creationId="{77292B64-C6EA-44F3-9A60-0D74347862B2}"/>
          </ac:spMkLst>
        </pc:spChg>
        <pc:spChg chg="add mod">
          <ac:chgData name="Ingmar Wever" userId="1d4f24f3f093ab16" providerId="LiveId" clId="{C4BFD186-317F-4916-988F-5AEA2A5F5499}" dt="2018-05-22T13:28:33.033" v="1238" actId="1076"/>
          <ac:spMkLst>
            <pc:docMk/>
            <pc:sldMk cId="3303994614" sldId="257"/>
            <ac:spMk id="29" creationId="{FA43A1F9-4808-42A0-9663-8AEA70E4953C}"/>
          </ac:spMkLst>
        </pc:spChg>
        <pc:spChg chg="add del mod">
          <ac:chgData name="Ingmar Wever" userId="1d4f24f3f093ab16" providerId="LiveId" clId="{C4BFD186-317F-4916-988F-5AEA2A5F5499}" dt="2018-05-22T11:56:15.228" v="928" actId="164"/>
          <ac:spMkLst>
            <pc:docMk/>
            <pc:sldMk cId="3303994614" sldId="257"/>
            <ac:spMk id="30" creationId="{41F770EE-6251-423A-B7F6-0352834C8E10}"/>
          </ac:spMkLst>
        </pc:spChg>
        <pc:spChg chg="add mod">
          <ac:chgData name="Ingmar Wever" userId="1d4f24f3f093ab16" providerId="LiveId" clId="{C4BFD186-317F-4916-988F-5AEA2A5F5499}" dt="2018-05-22T11:56:15.228" v="928" actId="164"/>
          <ac:spMkLst>
            <pc:docMk/>
            <pc:sldMk cId="3303994614" sldId="257"/>
            <ac:spMk id="31" creationId="{7A59B2FF-BB7A-498D-BAD2-20A79F7CC2DF}"/>
          </ac:spMkLst>
        </pc:spChg>
        <pc:spChg chg="add del mod">
          <ac:chgData name="Ingmar Wever" userId="1d4f24f3f093ab16" providerId="LiveId" clId="{C4BFD186-317F-4916-988F-5AEA2A5F5499}" dt="2018-05-22T12:20:22.171" v="1002" actId="478"/>
          <ac:spMkLst>
            <pc:docMk/>
            <pc:sldMk cId="3303994614" sldId="257"/>
            <ac:spMk id="38" creationId="{410F6D97-B44A-427E-B586-0B4B56CFA4AF}"/>
          </ac:spMkLst>
        </pc:spChg>
        <pc:spChg chg="add del mod">
          <ac:chgData name="Ingmar Wever" userId="1d4f24f3f093ab16" providerId="LiveId" clId="{C4BFD186-317F-4916-988F-5AEA2A5F5499}" dt="2018-05-22T12:20:19.213" v="1000" actId="478"/>
          <ac:spMkLst>
            <pc:docMk/>
            <pc:sldMk cId="3303994614" sldId="257"/>
            <ac:spMk id="39" creationId="{5FD784D6-263A-42EF-8AD6-BDECD16A7EA2}"/>
          </ac:spMkLst>
        </pc:spChg>
        <pc:spChg chg="add del mod">
          <ac:chgData name="Ingmar Wever" userId="1d4f24f3f093ab16" providerId="LiveId" clId="{C4BFD186-317F-4916-988F-5AEA2A5F5499}" dt="2018-05-22T12:20:20.552" v="1001" actId="478"/>
          <ac:spMkLst>
            <pc:docMk/>
            <pc:sldMk cId="3303994614" sldId="257"/>
            <ac:spMk id="40" creationId="{D550C9B7-89E0-4DAF-BD3A-34D1409AF2A5}"/>
          </ac:spMkLst>
        </pc:spChg>
        <pc:spChg chg="add mod">
          <ac:chgData name="Ingmar Wever" userId="1d4f24f3f093ab16" providerId="LiveId" clId="{C4BFD186-317F-4916-988F-5AEA2A5F5499}" dt="2018-05-22T13:20:18.763" v="1026" actId="1076"/>
          <ac:spMkLst>
            <pc:docMk/>
            <pc:sldMk cId="3303994614" sldId="257"/>
            <ac:spMk id="41" creationId="{22E9C66B-5E3D-4D87-BA72-086152C6717A}"/>
          </ac:spMkLst>
        </pc:spChg>
        <pc:spChg chg="add del mod">
          <ac:chgData name="Ingmar Wever" userId="1d4f24f3f093ab16" providerId="LiveId" clId="{C4BFD186-317F-4916-988F-5AEA2A5F5499}" dt="2018-05-22T13:26:08.240" v="1148" actId="478"/>
          <ac:spMkLst>
            <pc:docMk/>
            <pc:sldMk cId="3303994614" sldId="257"/>
            <ac:spMk id="42" creationId="{3B13C3CF-9EB9-410C-B9FE-D6E2B630094C}"/>
          </ac:spMkLst>
        </pc:spChg>
        <pc:spChg chg="add del mod">
          <ac:chgData name="Ingmar Wever" userId="1d4f24f3f093ab16" providerId="LiveId" clId="{C4BFD186-317F-4916-988F-5AEA2A5F5499}" dt="2018-05-22T13:26:06.968" v="1147" actId="478"/>
          <ac:spMkLst>
            <pc:docMk/>
            <pc:sldMk cId="3303994614" sldId="257"/>
            <ac:spMk id="43" creationId="{6956A7CC-256F-40F2-A29D-DD80FD076CFA}"/>
          </ac:spMkLst>
        </pc:spChg>
        <pc:spChg chg="add mod">
          <ac:chgData name="Ingmar Wever" userId="1d4f24f3f093ab16" providerId="LiveId" clId="{C4BFD186-317F-4916-988F-5AEA2A5F5499}" dt="2018-05-22T13:25:58.088" v="1145" actId="164"/>
          <ac:spMkLst>
            <pc:docMk/>
            <pc:sldMk cId="3303994614" sldId="257"/>
            <ac:spMk id="44" creationId="{45902CA9-E4E5-43CD-ACCE-76371350F831}"/>
          </ac:spMkLst>
        </pc:spChg>
        <pc:spChg chg="add mod">
          <ac:chgData name="Ingmar Wever" userId="1d4f24f3f093ab16" providerId="LiveId" clId="{C4BFD186-317F-4916-988F-5AEA2A5F5499}" dt="2018-05-22T13:25:58.088" v="1145" actId="164"/>
          <ac:spMkLst>
            <pc:docMk/>
            <pc:sldMk cId="3303994614" sldId="257"/>
            <ac:spMk id="45" creationId="{66EAB369-DD96-414D-B20E-CD378B79567E}"/>
          </ac:spMkLst>
        </pc:spChg>
        <pc:spChg chg="add mod">
          <ac:chgData name="Ingmar Wever" userId="1d4f24f3f093ab16" providerId="LiveId" clId="{C4BFD186-317F-4916-988F-5AEA2A5F5499}" dt="2018-05-22T13:27:15.690" v="1180" actId="1036"/>
          <ac:spMkLst>
            <pc:docMk/>
            <pc:sldMk cId="3303994614" sldId="257"/>
            <ac:spMk id="50" creationId="{A1660F5A-1BDD-443C-8F3E-259916D86A56}"/>
          </ac:spMkLst>
        </pc:spChg>
        <pc:spChg chg="add mod">
          <ac:chgData name="Ingmar Wever" userId="1d4f24f3f093ab16" providerId="LiveId" clId="{C4BFD186-317F-4916-988F-5AEA2A5F5499}" dt="2018-05-22T13:28:06.907" v="1235" actId="20577"/>
          <ac:spMkLst>
            <pc:docMk/>
            <pc:sldMk cId="3303994614" sldId="257"/>
            <ac:spMk id="52" creationId="{8E878480-B4A0-4029-A619-F932CD0A3F65}"/>
          </ac:spMkLst>
        </pc:spChg>
        <pc:grpChg chg="add mod ord">
          <ac:chgData name="Ingmar Wever" userId="1d4f24f3f093ab16" providerId="LiveId" clId="{C4BFD186-317F-4916-988F-5AEA2A5F5499}" dt="2018-05-22T12:12:47.702" v="966" actId="1076"/>
          <ac:grpSpMkLst>
            <pc:docMk/>
            <pc:sldMk cId="3303994614" sldId="257"/>
            <ac:grpSpMk id="32" creationId="{CC44A1F2-04F8-4408-8BB0-6F5AD221D15C}"/>
          </ac:grpSpMkLst>
        </pc:grpChg>
        <pc:grpChg chg="add mod">
          <ac:chgData name="Ingmar Wever" userId="1d4f24f3f093ab16" providerId="LiveId" clId="{C4BFD186-317F-4916-988F-5AEA2A5F5499}" dt="2018-05-22T13:26:49.758" v="1159" actId="164"/>
          <ac:grpSpMkLst>
            <pc:docMk/>
            <pc:sldMk cId="3303994614" sldId="257"/>
            <ac:grpSpMk id="46" creationId="{42644175-AA89-43B4-82FC-C9FA599FDEA1}"/>
          </ac:grpSpMkLst>
        </pc:grpChg>
        <pc:grpChg chg="add mod">
          <ac:chgData name="Ingmar Wever" userId="1d4f24f3f093ab16" providerId="LiveId" clId="{C4BFD186-317F-4916-988F-5AEA2A5F5499}" dt="2018-05-22T13:26:49.758" v="1159" actId="164"/>
          <ac:grpSpMkLst>
            <pc:docMk/>
            <pc:sldMk cId="3303994614" sldId="257"/>
            <ac:grpSpMk id="47" creationId="{488F433E-64AE-458F-9972-EE9755E1E6D8}"/>
          </ac:grpSpMkLst>
        </pc:grpChg>
        <pc:grpChg chg="add mod">
          <ac:chgData name="Ingmar Wever" userId="1d4f24f3f093ab16" providerId="LiveId" clId="{C4BFD186-317F-4916-988F-5AEA2A5F5499}" dt="2018-05-22T13:27:15.690" v="1180" actId="1036"/>
          <ac:grpSpMkLst>
            <pc:docMk/>
            <pc:sldMk cId="3303994614" sldId="257"/>
            <ac:grpSpMk id="51" creationId="{DE62420E-18B0-4E67-9D6D-655915A32BB8}"/>
          </ac:grpSpMkLst>
        </pc:grpChg>
        <pc:picChg chg="add mod modCrop">
          <ac:chgData name="Ingmar Wever" userId="1d4f24f3f093ab16" providerId="LiveId" clId="{C4BFD186-317F-4916-988F-5AEA2A5F5499}" dt="2018-05-22T11:56:15.228" v="928" actId="164"/>
          <ac:picMkLst>
            <pc:docMk/>
            <pc:sldMk cId="3303994614" sldId="257"/>
            <ac:picMk id="4" creationId="{80C58838-E105-4F86-8DE8-D498FCA21339}"/>
          </ac:picMkLst>
        </pc:picChg>
        <pc:picChg chg="add del mod">
          <ac:chgData name="Ingmar Wever" userId="1d4f24f3f093ab16" providerId="LiveId" clId="{C4BFD186-317F-4916-988F-5AEA2A5F5499}" dt="2018-05-22T11:46:51.013" v="838" actId="478"/>
          <ac:picMkLst>
            <pc:docMk/>
            <pc:sldMk cId="3303994614" sldId="257"/>
            <ac:picMk id="25" creationId="{856442E5-0AC4-40EF-85E4-956B00A44BD2}"/>
          </ac:picMkLst>
        </pc:picChg>
        <pc:cxnChg chg="add del mod">
          <ac:chgData name="Ingmar Wever" userId="1d4f24f3f093ab16" providerId="LiveId" clId="{C4BFD186-317F-4916-988F-5AEA2A5F5499}" dt="2018-05-22T11:04:41.050" v="69" actId="478"/>
          <ac:cxnSpMkLst>
            <pc:docMk/>
            <pc:sldMk cId="3303994614" sldId="257"/>
            <ac:cxnSpMk id="7" creationId="{45E60F13-5C72-4478-B231-69D33C17C2B2}"/>
          </ac:cxnSpMkLst>
        </pc:cxnChg>
        <pc:cxnChg chg="add del mod">
          <ac:chgData name="Ingmar Wever" userId="1d4f24f3f093ab16" providerId="LiveId" clId="{C4BFD186-317F-4916-988F-5AEA2A5F5499}" dt="2018-05-22T11:13:17.387" v="110" actId="478"/>
          <ac:cxnSpMkLst>
            <pc:docMk/>
            <pc:sldMk cId="3303994614" sldId="257"/>
            <ac:cxnSpMk id="11" creationId="{1D9878F9-7869-405A-B892-473009DD3AD1}"/>
          </ac:cxnSpMkLst>
        </pc:cxnChg>
        <pc:cxnChg chg="add del mod">
          <ac:chgData name="Ingmar Wever" userId="1d4f24f3f093ab16" providerId="LiveId" clId="{C4BFD186-317F-4916-988F-5AEA2A5F5499}" dt="2018-05-22T11:42:21.960" v="756" actId="478"/>
          <ac:cxnSpMkLst>
            <pc:docMk/>
            <pc:sldMk cId="3303994614" sldId="257"/>
            <ac:cxnSpMk id="27" creationId="{4834E6F7-24B7-4044-9DC4-06985B3A6AFB}"/>
          </ac:cxnSpMkLst>
        </pc:cxnChg>
        <pc:cxnChg chg="add del mod">
          <ac:chgData name="Ingmar Wever" userId="1d4f24f3f093ab16" providerId="LiveId" clId="{C4BFD186-317F-4916-988F-5AEA2A5F5499}" dt="2018-05-22T12:10:53.035" v="954" actId="478"/>
          <ac:cxnSpMkLst>
            <pc:docMk/>
            <pc:sldMk cId="3303994614" sldId="257"/>
            <ac:cxnSpMk id="34" creationId="{1D507A01-62E0-438C-AA3B-8FFCC3E80B38}"/>
          </ac:cxnSpMkLst>
        </pc:cxnChg>
        <pc:cxnChg chg="add del mod">
          <ac:chgData name="Ingmar Wever" userId="1d4f24f3f093ab16" providerId="LiveId" clId="{C4BFD186-317F-4916-988F-5AEA2A5F5499}" dt="2018-05-22T13:29:59.337" v="1250" actId="478"/>
          <ac:cxnSpMkLst>
            <pc:docMk/>
            <pc:sldMk cId="3303994614" sldId="257"/>
            <ac:cxnSpMk id="54" creationId="{ACF98AE3-012A-405E-87DB-A64462AA3268}"/>
          </ac:cxnSpMkLst>
        </pc:cxnChg>
        <pc:cxnChg chg="add del mod">
          <ac:chgData name="Ingmar Wever" userId="1d4f24f3f093ab16" providerId="LiveId" clId="{C4BFD186-317F-4916-988F-5AEA2A5F5499}" dt="2018-05-22T13:30:01.085" v="1251" actId="478"/>
          <ac:cxnSpMkLst>
            <pc:docMk/>
            <pc:sldMk cId="3303994614" sldId="257"/>
            <ac:cxnSpMk id="56" creationId="{1CBBA039-45B4-43B8-AE51-6FE36A5ABA0B}"/>
          </ac:cxnSpMkLst>
        </pc:cxnChg>
      </pc:sldChg>
      <pc:sldChg chg="addSp delSp modSp add">
        <pc:chgData name="Ingmar Wever" userId="1d4f24f3f093ab16" providerId="LiveId" clId="{C4BFD186-317F-4916-988F-5AEA2A5F5499}" dt="2018-05-28T09:25:12.386" v="1389" actId="20577"/>
        <pc:sldMkLst>
          <pc:docMk/>
          <pc:sldMk cId="2670165715" sldId="258"/>
        </pc:sldMkLst>
        <pc:spChg chg="add mod">
          <ac:chgData name="Ingmar Wever" userId="1d4f24f3f093ab16" providerId="LiveId" clId="{C4BFD186-317F-4916-988F-5AEA2A5F5499}" dt="2018-05-23T09:19:52.905" v="1361" actId="207"/>
          <ac:spMkLst>
            <pc:docMk/>
            <pc:sldMk cId="2670165715" sldId="258"/>
            <ac:spMk id="2" creationId="{97B6B7FF-A101-46C0-82EC-B740C108A669}"/>
          </ac:spMkLst>
        </pc:spChg>
        <pc:spChg chg="mod">
          <ac:chgData name="Ingmar Wever" userId="1d4f24f3f093ab16" providerId="LiveId" clId="{C4BFD186-317F-4916-988F-5AEA2A5F5499}" dt="2018-05-28T09:25:12.386" v="1389" actId="20577"/>
          <ac:spMkLst>
            <pc:docMk/>
            <pc:sldMk cId="2670165715" sldId="258"/>
            <ac:spMk id="17" creationId="{A418C49D-0E79-42EC-BE91-307E7E12D908}"/>
          </ac:spMkLst>
        </pc:spChg>
        <pc:spChg chg="mod">
          <ac:chgData name="Ingmar Wever" userId="1d4f24f3f093ab16" providerId="LiveId" clId="{C4BFD186-317F-4916-988F-5AEA2A5F5499}" dt="2018-05-23T09:18:58.216" v="1343" actId="1038"/>
          <ac:spMkLst>
            <pc:docMk/>
            <pc:sldMk cId="2670165715" sldId="258"/>
            <ac:spMk id="18" creationId="{CF05A2A9-2A1A-44CB-AB75-2F64C0908EE7}"/>
          </ac:spMkLst>
        </pc:spChg>
        <pc:grpChg chg="mod">
          <ac:chgData name="Ingmar Wever" userId="1d4f24f3f093ab16" providerId="LiveId" clId="{C4BFD186-317F-4916-988F-5AEA2A5F5499}" dt="2018-05-23T09:18:51.009" v="1306" actId="1076"/>
          <ac:grpSpMkLst>
            <pc:docMk/>
            <pc:sldMk cId="2670165715" sldId="258"/>
            <ac:grpSpMk id="32" creationId="{CC44A1F2-04F8-4408-8BB0-6F5AD221D15C}"/>
          </ac:grpSpMkLst>
        </pc:grpChg>
        <pc:cxnChg chg="del mod">
          <ac:chgData name="Ingmar Wever" userId="1d4f24f3f093ab16" providerId="LiveId" clId="{C4BFD186-317F-4916-988F-5AEA2A5F5499}" dt="2018-05-22T13:30:17.517" v="1252" actId="478"/>
          <ac:cxnSpMkLst>
            <pc:docMk/>
            <pc:sldMk cId="2670165715" sldId="258"/>
            <ac:cxnSpMk id="54" creationId="{ACF98AE3-012A-405E-87DB-A64462AA3268}"/>
          </ac:cxnSpMkLst>
        </pc:cxnChg>
        <pc:cxnChg chg="del mod">
          <ac:chgData name="Ingmar Wever" userId="1d4f24f3f093ab16" providerId="LiveId" clId="{C4BFD186-317F-4916-988F-5AEA2A5F5499}" dt="2018-05-22T13:30:17.517" v="1252" actId="478"/>
          <ac:cxnSpMkLst>
            <pc:docMk/>
            <pc:sldMk cId="2670165715" sldId="258"/>
            <ac:cxnSpMk id="56" creationId="{1CBBA039-45B4-43B8-AE51-6FE36A5ABA0B}"/>
          </ac:cxnSpMkLst>
        </pc:cxnChg>
      </pc:sldChg>
      <pc:sldChg chg="delSp modSp add ord">
        <pc:chgData name="Ingmar Wever" userId="1d4f24f3f093ab16" providerId="LiveId" clId="{C4BFD186-317F-4916-988F-5AEA2A5F5499}" dt="2018-05-28T08:53:14.123" v="1379" actId="478"/>
        <pc:sldMkLst>
          <pc:docMk/>
          <pc:sldMk cId="4240618134" sldId="259"/>
        </pc:sldMkLst>
        <pc:spChg chg="del">
          <ac:chgData name="Ingmar Wever" userId="1d4f24f3f093ab16" providerId="LiveId" clId="{C4BFD186-317F-4916-988F-5AEA2A5F5499}" dt="2018-05-28T08:53:00.014" v="1375" actId="478"/>
          <ac:spMkLst>
            <pc:docMk/>
            <pc:sldMk cId="4240618134" sldId="259"/>
            <ac:spMk id="5" creationId="{B9BAA35E-7E2C-4F7A-A156-4417A236DF1B}"/>
          </ac:spMkLst>
        </pc:spChg>
        <pc:spChg chg="del">
          <ac:chgData name="Ingmar Wever" userId="1d4f24f3f093ab16" providerId="LiveId" clId="{C4BFD186-317F-4916-988F-5AEA2A5F5499}" dt="2018-05-28T08:52:58.915" v="1374" actId="478"/>
          <ac:spMkLst>
            <pc:docMk/>
            <pc:sldMk cId="4240618134" sldId="259"/>
            <ac:spMk id="14" creationId="{C6978AA4-8ED2-4685-8C27-A80813728B63}"/>
          </ac:spMkLst>
        </pc:spChg>
        <pc:spChg chg="del">
          <ac:chgData name="Ingmar Wever" userId="1d4f24f3f093ab16" providerId="LiveId" clId="{C4BFD186-317F-4916-988F-5AEA2A5F5499}" dt="2018-05-28T08:53:07.711" v="1378" actId="478"/>
          <ac:spMkLst>
            <pc:docMk/>
            <pc:sldMk cId="4240618134" sldId="259"/>
            <ac:spMk id="15" creationId="{25E612E3-412B-43ED-84C9-684E1A818950}"/>
          </ac:spMkLst>
        </pc:spChg>
        <pc:spChg chg="del">
          <ac:chgData name="Ingmar Wever" userId="1d4f24f3f093ab16" providerId="LiveId" clId="{C4BFD186-317F-4916-988F-5AEA2A5F5499}" dt="2018-05-28T08:53:01.643" v="1376" actId="478"/>
          <ac:spMkLst>
            <pc:docMk/>
            <pc:sldMk cId="4240618134" sldId="259"/>
            <ac:spMk id="16" creationId="{96BFFAC8-8A38-4393-A4D8-EB7B09418EE2}"/>
          </ac:spMkLst>
        </pc:spChg>
        <pc:spChg chg="del">
          <ac:chgData name="Ingmar Wever" userId="1d4f24f3f093ab16" providerId="LiveId" clId="{C4BFD186-317F-4916-988F-5AEA2A5F5499}" dt="2018-05-28T08:52:57.989" v="1373" actId="478"/>
          <ac:spMkLst>
            <pc:docMk/>
            <pc:sldMk cId="4240618134" sldId="259"/>
            <ac:spMk id="17" creationId="{A418C49D-0E79-42EC-BE91-307E7E12D908}"/>
          </ac:spMkLst>
        </pc:spChg>
        <pc:spChg chg="del">
          <ac:chgData name="Ingmar Wever" userId="1d4f24f3f093ab16" providerId="LiveId" clId="{C4BFD186-317F-4916-988F-5AEA2A5F5499}" dt="2018-05-28T08:53:06.975" v="1377" actId="478"/>
          <ac:spMkLst>
            <pc:docMk/>
            <pc:sldMk cId="4240618134" sldId="259"/>
            <ac:spMk id="18" creationId="{CF05A2A9-2A1A-44CB-AB75-2F64C0908EE7}"/>
          </ac:spMkLst>
        </pc:spChg>
        <pc:spChg chg="mod">
          <ac:chgData name="Ingmar Wever" userId="1d4f24f3f093ab16" providerId="LiveId" clId="{C4BFD186-317F-4916-988F-5AEA2A5F5499}" dt="2018-05-28T08:52:53.175" v="1372" actId="14100"/>
          <ac:spMkLst>
            <pc:docMk/>
            <pc:sldMk cId="4240618134" sldId="259"/>
            <ac:spMk id="41" creationId="{22E9C66B-5E3D-4D87-BA72-086152C6717A}"/>
          </ac:spMkLst>
        </pc:spChg>
        <pc:spChg chg="del">
          <ac:chgData name="Ingmar Wever" userId="1d4f24f3f093ab16" providerId="LiveId" clId="{C4BFD186-317F-4916-988F-5AEA2A5F5499}" dt="2018-05-28T08:53:14.123" v="1379" actId="478"/>
          <ac:spMkLst>
            <pc:docMk/>
            <pc:sldMk cId="4240618134" sldId="259"/>
            <ac:spMk id="52" creationId="{8E878480-B4A0-4029-A619-F932CD0A3F65}"/>
          </ac:spMkLst>
        </pc:spChg>
      </pc:sldChg>
      <pc:sldChg chg="addSp delSp modSp add ord">
        <pc:chgData name="Ingmar Wever" userId="1d4f24f3f093ab16" providerId="LiveId" clId="{C4BFD186-317F-4916-988F-5AEA2A5F5499}" dt="2018-05-30T12:17:31.178" v="1732" actId="164"/>
        <pc:sldMkLst>
          <pc:docMk/>
          <pc:sldMk cId="2265245986" sldId="260"/>
        </pc:sldMkLst>
        <pc:spChg chg="del">
          <ac:chgData name="Ingmar Wever" userId="1d4f24f3f093ab16" providerId="LiveId" clId="{C4BFD186-317F-4916-988F-5AEA2A5F5499}" dt="2018-05-28T16:18:31.168" v="1392" actId="207"/>
          <ac:spMkLst>
            <pc:docMk/>
            <pc:sldMk cId="2265245986" sldId="260"/>
            <ac:spMk id="2" creationId="{7588BCAE-8EE5-4492-83A7-17BBBCEE9148}"/>
          </ac:spMkLst>
        </pc:spChg>
        <pc:spChg chg="add mod or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2" creationId="{D571F320-D236-43C5-A5CB-A6D51EF35F86}"/>
          </ac:spMkLst>
        </pc:spChg>
        <pc:spChg chg="del">
          <ac:chgData name="Ingmar Wever" userId="1d4f24f3f093ab16" providerId="LiveId" clId="{C4BFD186-317F-4916-988F-5AEA2A5F5499}" dt="2018-05-28T16:18:31.168" v="1392" actId="207"/>
          <ac:spMkLst>
            <pc:docMk/>
            <pc:sldMk cId="2265245986" sldId="260"/>
            <ac:spMk id="3" creationId="{9ED02287-EB05-4F8D-8F82-32A281C528F7}"/>
          </ac:spMkLst>
        </pc:spChg>
        <pc:spChg chg="add mo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4" creationId="{26A69A1A-369A-4C44-8F68-2AA75287013D}"/>
          </ac:spMkLst>
        </pc:spChg>
        <pc:spChg chg="add del mod">
          <ac:chgData name="Ingmar Wever" userId="1d4f24f3f093ab16" providerId="LiveId" clId="{C4BFD186-317F-4916-988F-5AEA2A5F5499}" dt="2018-05-28T16:22:17.624" v="1404" actId="478"/>
          <ac:spMkLst>
            <pc:docMk/>
            <pc:sldMk cId="2265245986" sldId="260"/>
            <ac:spMk id="5" creationId="{771C0F4A-221D-473B-9E7B-593CC9F98AEC}"/>
          </ac:spMkLst>
        </pc:spChg>
        <pc:spChg chg="add mo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6" creationId="{C301DC76-1C96-43A4-B669-A3D535E8CD87}"/>
          </ac:spMkLst>
        </pc:spChg>
        <pc:spChg chg="add mo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7" creationId="{4DE2601C-5162-41AC-9B4D-644D41F85591}"/>
          </ac:spMkLst>
        </pc:spChg>
        <pc:spChg chg="add mo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8" creationId="{5A6C4D41-A8F0-442C-9E6E-0D7936E086B5}"/>
          </ac:spMkLst>
        </pc:spChg>
        <pc:spChg chg="add mod">
          <ac:chgData name="Ingmar Wever" userId="1d4f24f3f093ab16" providerId="LiveId" clId="{C4BFD186-317F-4916-988F-5AEA2A5F5499}" dt="2018-05-30T12:17:31.178" v="1732" actId="164"/>
          <ac:spMkLst>
            <pc:docMk/>
            <pc:sldMk cId="2265245986" sldId="260"/>
            <ac:spMk id="9" creationId="{5E344016-05B3-4221-92AE-25FD1D1ECD67}"/>
          </ac:spMkLst>
        </pc:spChg>
        <pc:grpChg chg="add mod">
          <ac:chgData name="Ingmar Wever" userId="1d4f24f3f093ab16" providerId="LiveId" clId="{C4BFD186-317F-4916-988F-5AEA2A5F5499}" dt="2018-05-30T12:17:31.178" v="1732" actId="164"/>
          <ac:grpSpMkLst>
            <pc:docMk/>
            <pc:sldMk cId="2265245986" sldId="260"/>
            <ac:grpSpMk id="3" creationId="{3871E82F-C040-4417-B51C-EAA2C0DF2D4A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3585E-2D59-44D4-88D9-8305F9AFB8D0}" type="datetimeFigureOut">
              <a:rPr lang="nl-NL" smtClean="0"/>
              <a:t>30-5-2018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F032-D651-4A4E-B4B3-DA4BFAF947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47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30-5-2018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313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30-5-2018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4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30-5-2018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591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30-5-2018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30-5-2018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36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30-5-2018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346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30-5-2018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18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30-5-2018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9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30-5-2018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026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30-5-2018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424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FC9-A980-4A1F-B9C4-051618DF5BCE}" type="datetimeFigureOut">
              <a:rPr lang="nl-NL" smtClean="0"/>
              <a:t>30-5-2018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19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96FC9-A980-4A1F-B9C4-051618DF5BCE}" type="datetimeFigureOut">
              <a:rPr lang="nl-NL" smtClean="0"/>
              <a:t>30-5-2018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8A679-56F3-4700-BECC-F8F03107F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012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3871E82F-C040-4417-B51C-EAA2C0DF2D4A}"/>
              </a:ext>
            </a:extLst>
          </p:cNvPr>
          <p:cNvGrpSpPr/>
          <p:nvPr/>
        </p:nvGrpSpPr>
        <p:grpSpPr>
          <a:xfrm>
            <a:off x="2253000" y="729000"/>
            <a:ext cx="5400000" cy="5400000"/>
            <a:chOff x="2253000" y="729000"/>
            <a:chExt cx="5400000" cy="5400000"/>
          </a:xfrm>
        </p:grpSpPr>
        <p:sp>
          <p:nvSpPr>
            <p:cNvPr id="2" name="Ovaal 1">
              <a:extLst>
                <a:ext uri="{FF2B5EF4-FFF2-40B4-BE49-F238E27FC236}">
                  <a16:creationId xmlns:a16="http://schemas.microsoft.com/office/drawing/2014/main" id="{D571F320-D236-43C5-A5CB-A6D51EF35F86}"/>
                </a:ext>
              </a:extLst>
            </p:cNvPr>
            <p:cNvSpPr/>
            <p:nvPr/>
          </p:nvSpPr>
          <p:spPr>
            <a:xfrm>
              <a:off x="3153000" y="1629000"/>
              <a:ext cx="3600000" cy="360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Kruis 3">
              <a:extLst>
                <a:ext uri="{FF2B5EF4-FFF2-40B4-BE49-F238E27FC236}">
                  <a16:creationId xmlns:a16="http://schemas.microsoft.com/office/drawing/2014/main" id="{26A69A1A-369A-4C44-8F68-2AA75287013D}"/>
                </a:ext>
              </a:extLst>
            </p:cNvPr>
            <p:cNvSpPr/>
            <p:nvPr/>
          </p:nvSpPr>
          <p:spPr>
            <a:xfrm>
              <a:off x="2253000" y="729000"/>
              <a:ext cx="5400000" cy="5400000"/>
            </a:xfrm>
            <a:prstGeom prst="plus">
              <a:avLst>
                <a:gd name="adj" fmla="val 3678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C301DC76-1C96-43A4-B669-A3D535E8CD87}"/>
                </a:ext>
              </a:extLst>
            </p:cNvPr>
            <p:cNvSpPr txBox="1"/>
            <p:nvPr/>
          </p:nvSpPr>
          <p:spPr>
            <a:xfrm>
              <a:off x="4805901" y="4778731"/>
              <a:ext cx="29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4DE2601C-5162-41AC-9B4D-644D41F85591}"/>
                </a:ext>
              </a:extLst>
            </p:cNvPr>
            <p:cNvSpPr txBox="1"/>
            <p:nvPr/>
          </p:nvSpPr>
          <p:spPr>
            <a:xfrm>
              <a:off x="4805901" y="1337141"/>
              <a:ext cx="29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5A6C4D41-A8F0-442C-9E6E-0D7936E086B5}"/>
                </a:ext>
              </a:extLst>
            </p:cNvPr>
            <p:cNvSpPr txBox="1"/>
            <p:nvPr/>
          </p:nvSpPr>
          <p:spPr>
            <a:xfrm>
              <a:off x="3073845" y="3105835"/>
              <a:ext cx="29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5E344016-05B3-4221-92AE-25FD1D1ECD67}"/>
                </a:ext>
              </a:extLst>
            </p:cNvPr>
            <p:cNvSpPr txBox="1"/>
            <p:nvPr/>
          </p:nvSpPr>
          <p:spPr>
            <a:xfrm>
              <a:off x="6629394" y="3105835"/>
              <a:ext cx="29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24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ep 15">
            <a:extLst>
              <a:ext uri="{FF2B5EF4-FFF2-40B4-BE49-F238E27FC236}">
                <a16:creationId xmlns:a16="http://schemas.microsoft.com/office/drawing/2014/main" id="{1EC81EB3-4998-4C2D-968F-EFDDC9C85D7C}"/>
              </a:ext>
            </a:extLst>
          </p:cNvPr>
          <p:cNvGrpSpPr/>
          <p:nvPr/>
        </p:nvGrpSpPr>
        <p:grpSpPr>
          <a:xfrm>
            <a:off x="0" y="279400"/>
            <a:ext cx="3255010" cy="3008794"/>
            <a:chOff x="389615" y="381663"/>
            <a:chExt cx="3255010" cy="3008794"/>
          </a:xfrm>
        </p:grpSpPr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70B31A7D-2AC4-4262-BE11-7D721250E855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hthoekige driehoek 17">
              <a:extLst>
                <a:ext uri="{FF2B5EF4-FFF2-40B4-BE49-F238E27FC236}">
                  <a16:creationId xmlns:a16="http://schemas.microsoft.com/office/drawing/2014/main" id="{E1AB3D80-C7A0-4136-A0A2-197E666B4DFE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5">
              <a:extLst>
                <a:ext uri="{FF2B5EF4-FFF2-40B4-BE49-F238E27FC236}">
                  <a16:creationId xmlns:a16="http://schemas.microsoft.com/office/drawing/2014/main" id="{7CBC82EB-9452-44CA-BFFA-B27C01CCEA6C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Trapezium 19">
              <a:extLst>
                <a:ext uri="{FF2B5EF4-FFF2-40B4-BE49-F238E27FC236}">
                  <a16:creationId xmlns:a16="http://schemas.microsoft.com/office/drawing/2014/main" id="{9314BE6A-3E6E-42EB-A403-1C4E29CF1DF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8">
              <a:extLst>
                <a:ext uri="{FF2B5EF4-FFF2-40B4-BE49-F238E27FC236}">
                  <a16:creationId xmlns:a16="http://schemas.microsoft.com/office/drawing/2014/main" id="{5A27A150-5CB7-4203-B5F4-C5787039D894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Rechthoek 9">
              <a:extLst>
                <a:ext uri="{FF2B5EF4-FFF2-40B4-BE49-F238E27FC236}">
                  <a16:creationId xmlns:a16="http://schemas.microsoft.com/office/drawing/2014/main" id="{73E163AD-988A-4644-A37A-C4B5117E18D9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51E3F2F1-8B5F-4C77-8263-2713A878C83A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ACE85010-8BBE-4B82-B64D-9C0477A770A9}"/>
              </a:ext>
            </a:extLst>
          </p:cNvPr>
          <p:cNvGrpSpPr/>
          <p:nvPr/>
        </p:nvGrpSpPr>
        <p:grpSpPr>
          <a:xfrm>
            <a:off x="3325495" y="279400"/>
            <a:ext cx="3255010" cy="3008794"/>
            <a:chOff x="389615" y="381663"/>
            <a:chExt cx="3255010" cy="3008794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0BF77900-39BE-4565-8F25-4CC1BFE7B1AA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Rechthoekige driehoek 25">
              <a:extLst>
                <a:ext uri="{FF2B5EF4-FFF2-40B4-BE49-F238E27FC236}">
                  <a16:creationId xmlns:a16="http://schemas.microsoft.com/office/drawing/2014/main" id="{8C2E92AD-086A-4942-BDB7-9DF4F67685EE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Rechthoek 5">
              <a:extLst>
                <a:ext uri="{FF2B5EF4-FFF2-40B4-BE49-F238E27FC236}">
                  <a16:creationId xmlns:a16="http://schemas.microsoft.com/office/drawing/2014/main" id="{1B99296A-645E-4931-8E9F-978516AD68E3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Trapezium 27">
              <a:extLst>
                <a:ext uri="{FF2B5EF4-FFF2-40B4-BE49-F238E27FC236}">
                  <a16:creationId xmlns:a16="http://schemas.microsoft.com/office/drawing/2014/main" id="{F569892E-EB3F-44F3-A819-B9AD4F20207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Rechthoek 8">
              <a:extLst>
                <a:ext uri="{FF2B5EF4-FFF2-40B4-BE49-F238E27FC236}">
                  <a16:creationId xmlns:a16="http://schemas.microsoft.com/office/drawing/2014/main" id="{C74D0598-FEFC-47A1-9484-A374A76735A2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Rechthoek 9">
              <a:extLst>
                <a:ext uri="{FF2B5EF4-FFF2-40B4-BE49-F238E27FC236}">
                  <a16:creationId xmlns:a16="http://schemas.microsoft.com/office/drawing/2014/main" id="{B2DACD53-6EAC-4BC8-8464-C5C100485338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1224F9CF-15DD-4394-A2FF-B6258ADA75A2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A9933101-3605-464E-9001-15379F7924C4}"/>
              </a:ext>
            </a:extLst>
          </p:cNvPr>
          <p:cNvGrpSpPr/>
          <p:nvPr/>
        </p:nvGrpSpPr>
        <p:grpSpPr>
          <a:xfrm>
            <a:off x="6650990" y="279400"/>
            <a:ext cx="3255010" cy="3008794"/>
            <a:chOff x="389615" y="381663"/>
            <a:chExt cx="3255010" cy="3008794"/>
          </a:xfrm>
        </p:grpSpPr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4DEF13F8-3648-4F40-882B-76F44C152272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Rechthoekige driehoek 33">
              <a:extLst>
                <a:ext uri="{FF2B5EF4-FFF2-40B4-BE49-F238E27FC236}">
                  <a16:creationId xmlns:a16="http://schemas.microsoft.com/office/drawing/2014/main" id="{CA94AF62-E219-4D66-89C7-276C18F56BDF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Rechthoek 5">
              <a:extLst>
                <a:ext uri="{FF2B5EF4-FFF2-40B4-BE49-F238E27FC236}">
                  <a16:creationId xmlns:a16="http://schemas.microsoft.com/office/drawing/2014/main" id="{0DC2F65D-6723-46F8-9FC6-B69D4D2E2D0E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Trapezium 35">
              <a:extLst>
                <a:ext uri="{FF2B5EF4-FFF2-40B4-BE49-F238E27FC236}">
                  <a16:creationId xmlns:a16="http://schemas.microsoft.com/office/drawing/2014/main" id="{275891CB-F2DA-4038-9DD2-3BF7F9A7C11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Rechthoek 8">
              <a:extLst>
                <a:ext uri="{FF2B5EF4-FFF2-40B4-BE49-F238E27FC236}">
                  <a16:creationId xmlns:a16="http://schemas.microsoft.com/office/drawing/2014/main" id="{F07AB61D-5CAF-4DF7-9A4C-25E6BEAB3D86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Rechthoek 9">
              <a:extLst>
                <a:ext uri="{FF2B5EF4-FFF2-40B4-BE49-F238E27FC236}">
                  <a16:creationId xmlns:a16="http://schemas.microsoft.com/office/drawing/2014/main" id="{D32C95D1-1F24-46E8-BC37-98AB72687194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4288394-267A-4731-B9D0-8D727D47BD6A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64" name="Pijl: vijfhoek 63">
            <a:extLst>
              <a:ext uri="{FF2B5EF4-FFF2-40B4-BE49-F238E27FC236}">
                <a16:creationId xmlns:a16="http://schemas.microsoft.com/office/drawing/2014/main" id="{B14040DF-FCD8-40B9-B1DB-E64AF597B3FF}"/>
              </a:ext>
            </a:extLst>
          </p:cNvPr>
          <p:cNvSpPr/>
          <p:nvPr/>
        </p:nvSpPr>
        <p:spPr>
          <a:xfrm>
            <a:off x="508000" y="2971800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Vrije vorm: vorm 65">
            <a:extLst>
              <a:ext uri="{FF2B5EF4-FFF2-40B4-BE49-F238E27FC236}">
                <a16:creationId xmlns:a16="http://schemas.microsoft.com/office/drawing/2014/main" id="{7BA52DD1-E23C-4C0C-8408-65D40D85B2F5}"/>
              </a:ext>
            </a:extLst>
          </p:cNvPr>
          <p:cNvSpPr/>
          <p:nvPr/>
        </p:nvSpPr>
        <p:spPr>
          <a:xfrm>
            <a:off x="88901" y="11684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9938C7DB-A45B-42A6-8A17-BA33F1456A3A}"/>
              </a:ext>
            </a:extLst>
          </p:cNvPr>
          <p:cNvSpPr txBox="1"/>
          <p:nvPr/>
        </p:nvSpPr>
        <p:spPr>
          <a:xfrm>
            <a:off x="190500" y="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Initial</a:t>
            </a:r>
            <a:r>
              <a:rPr lang="nl-NL" dirty="0"/>
              <a:t> plan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C84BF537-FE7C-4961-ACAB-0671FCE47567}"/>
              </a:ext>
            </a:extLst>
          </p:cNvPr>
          <p:cNvSpPr txBox="1"/>
          <p:nvPr/>
        </p:nvSpPr>
        <p:spPr>
          <a:xfrm>
            <a:off x="3454400" y="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Crossing </a:t>
            </a:r>
            <a:r>
              <a:rPr lang="nl-NL" dirty="0" err="1"/>
              <a:t>ship</a:t>
            </a:r>
            <a:endParaRPr lang="nl-NL" dirty="0"/>
          </a:p>
        </p:txBody>
      </p:sp>
      <p:sp>
        <p:nvSpPr>
          <p:cNvPr id="70" name="Pijl: vijfhoek 69">
            <a:extLst>
              <a:ext uri="{FF2B5EF4-FFF2-40B4-BE49-F238E27FC236}">
                <a16:creationId xmlns:a16="http://schemas.microsoft.com/office/drawing/2014/main" id="{AD8F8443-BAA5-4E0E-832A-5BDF496FC1E1}"/>
              </a:ext>
            </a:extLst>
          </p:cNvPr>
          <p:cNvSpPr/>
          <p:nvPr/>
        </p:nvSpPr>
        <p:spPr>
          <a:xfrm rot="17228846">
            <a:off x="5245101" y="2501899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Pijl: vijfhoek 70">
            <a:extLst>
              <a:ext uri="{FF2B5EF4-FFF2-40B4-BE49-F238E27FC236}">
                <a16:creationId xmlns:a16="http://schemas.microsoft.com/office/drawing/2014/main" id="{D9297C92-EE42-4C4F-A599-CF8F67204662}"/>
              </a:ext>
            </a:extLst>
          </p:cNvPr>
          <p:cNvSpPr/>
          <p:nvPr/>
        </p:nvSpPr>
        <p:spPr>
          <a:xfrm rot="21434532">
            <a:off x="3403602" y="1447799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Vrije vorm: vorm 71">
            <a:extLst>
              <a:ext uri="{FF2B5EF4-FFF2-40B4-BE49-F238E27FC236}">
                <a16:creationId xmlns:a16="http://schemas.microsoft.com/office/drawing/2014/main" id="{6C4B67C4-F135-47ED-9E1B-4996AE1089F4}"/>
              </a:ext>
            </a:extLst>
          </p:cNvPr>
          <p:cNvSpPr/>
          <p:nvPr/>
        </p:nvSpPr>
        <p:spPr>
          <a:xfrm>
            <a:off x="3416301" y="11684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71ACD89A-BDD0-4151-B219-2B2120B677D6}"/>
              </a:ext>
            </a:extLst>
          </p:cNvPr>
          <p:cNvCxnSpPr>
            <a:cxnSpLocks/>
          </p:cNvCxnSpPr>
          <p:nvPr/>
        </p:nvCxnSpPr>
        <p:spPr>
          <a:xfrm flipV="1">
            <a:off x="4229100" y="1333500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Pijl: vijfhoek 75">
            <a:extLst>
              <a:ext uri="{FF2B5EF4-FFF2-40B4-BE49-F238E27FC236}">
                <a16:creationId xmlns:a16="http://schemas.microsoft.com/office/drawing/2014/main" id="{941120B7-67AF-4E92-A6B4-622D8625E103}"/>
              </a:ext>
            </a:extLst>
          </p:cNvPr>
          <p:cNvSpPr/>
          <p:nvPr/>
        </p:nvSpPr>
        <p:spPr>
          <a:xfrm rot="17228846">
            <a:off x="8559801" y="2501899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Vrije vorm: vorm 76">
            <a:extLst>
              <a:ext uri="{FF2B5EF4-FFF2-40B4-BE49-F238E27FC236}">
                <a16:creationId xmlns:a16="http://schemas.microsoft.com/office/drawing/2014/main" id="{64D7BEDA-32D9-4BF6-A3EE-CCA93D1BAF0A}"/>
              </a:ext>
            </a:extLst>
          </p:cNvPr>
          <p:cNvSpPr/>
          <p:nvPr/>
        </p:nvSpPr>
        <p:spPr>
          <a:xfrm>
            <a:off x="6731001" y="11684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4D15AE6B-ADF5-4D73-823B-73A3A46D3D6D}"/>
              </a:ext>
            </a:extLst>
          </p:cNvPr>
          <p:cNvSpPr txBox="1"/>
          <p:nvPr/>
        </p:nvSpPr>
        <p:spPr>
          <a:xfrm>
            <a:off x="6832600" y="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shippping</a:t>
            </a:r>
            <a:r>
              <a:rPr lang="nl-NL" dirty="0"/>
              <a:t> </a:t>
            </a:r>
            <a:r>
              <a:rPr lang="nl-NL" dirty="0" err="1"/>
              <a:t>lane</a:t>
            </a:r>
            <a:endParaRPr lang="nl-NL" dirty="0"/>
          </a:p>
        </p:txBody>
      </p:sp>
      <p:sp>
        <p:nvSpPr>
          <p:cNvPr id="79" name="Pijl: vijfhoek 78">
            <a:extLst>
              <a:ext uri="{FF2B5EF4-FFF2-40B4-BE49-F238E27FC236}">
                <a16:creationId xmlns:a16="http://schemas.microsoft.com/office/drawing/2014/main" id="{19988B12-9278-4B7E-A3C5-CC7C917A44C3}"/>
              </a:ext>
            </a:extLst>
          </p:cNvPr>
          <p:cNvSpPr/>
          <p:nvPr/>
        </p:nvSpPr>
        <p:spPr>
          <a:xfrm rot="10541753">
            <a:off x="9161474" y="888870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0" name="Rechte verbindingslijn 79">
            <a:extLst>
              <a:ext uri="{FF2B5EF4-FFF2-40B4-BE49-F238E27FC236}">
                <a16:creationId xmlns:a16="http://schemas.microsoft.com/office/drawing/2014/main" id="{08D3168D-4B68-4817-81A9-31814273C0D3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6680200" y="967186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ep 85">
            <a:extLst>
              <a:ext uri="{FF2B5EF4-FFF2-40B4-BE49-F238E27FC236}">
                <a16:creationId xmlns:a16="http://schemas.microsoft.com/office/drawing/2014/main" id="{0F4C66B3-992E-45B7-A2B4-ADDD0A179DAF}"/>
              </a:ext>
            </a:extLst>
          </p:cNvPr>
          <p:cNvGrpSpPr/>
          <p:nvPr/>
        </p:nvGrpSpPr>
        <p:grpSpPr>
          <a:xfrm>
            <a:off x="0" y="3759200"/>
            <a:ext cx="3255010" cy="3008794"/>
            <a:chOff x="389615" y="381663"/>
            <a:chExt cx="3255010" cy="3008794"/>
          </a:xfrm>
        </p:grpSpPr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C68680A0-1AE8-4E32-95FC-4AEC3DB8DDFD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ige driehoek 87">
              <a:extLst>
                <a:ext uri="{FF2B5EF4-FFF2-40B4-BE49-F238E27FC236}">
                  <a16:creationId xmlns:a16="http://schemas.microsoft.com/office/drawing/2014/main" id="{5E2C154E-DB13-46A9-AD8B-BA8AD63E8B48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5">
              <a:extLst>
                <a:ext uri="{FF2B5EF4-FFF2-40B4-BE49-F238E27FC236}">
                  <a16:creationId xmlns:a16="http://schemas.microsoft.com/office/drawing/2014/main" id="{5E9B285C-FE2A-4F0B-88C8-BF2A2C31A585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Trapezium 89">
              <a:extLst>
                <a:ext uri="{FF2B5EF4-FFF2-40B4-BE49-F238E27FC236}">
                  <a16:creationId xmlns:a16="http://schemas.microsoft.com/office/drawing/2014/main" id="{62BD7DC3-B44D-4870-90C6-69447DD409A7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8">
              <a:extLst>
                <a:ext uri="{FF2B5EF4-FFF2-40B4-BE49-F238E27FC236}">
                  <a16:creationId xmlns:a16="http://schemas.microsoft.com/office/drawing/2014/main" id="{AF4053A3-FD3A-4E13-9260-BCD650EFFF22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">
              <a:extLst>
                <a:ext uri="{FF2B5EF4-FFF2-40B4-BE49-F238E27FC236}">
                  <a16:creationId xmlns:a16="http://schemas.microsoft.com/office/drawing/2014/main" id="{8D5FB87A-5E18-4AE7-979C-A5AD62D01935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57EC7FFE-0CCE-4B8A-9B74-65342B8753CF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94" name="Pijl: vijfhoek 93">
            <a:extLst>
              <a:ext uri="{FF2B5EF4-FFF2-40B4-BE49-F238E27FC236}">
                <a16:creationId xmlns:a16="http://schemas.microsoft.com/office/drawing/2014/main" id="{06FA4850-FA68-4B94-BBAF-40051F9E2A8B}"/>
              </a:ext>
            </a:extLst>
          </p:cNvPr>
          <p:cNvSpPr/>
          <p:nvPr/>
        </p:nvSpPr>
        <p:spPr>
          <a:xfrm rot="17228846">
            <a:off x="1908811" y="5981699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Vrije vorm: vorm 94">
            <a:extLst>
              <a:ext uri="{FF2B5EF4-FFF2-40B4-BE49-F238E27FC236}">
                <a16:creationId xmlns:a16="http://schemas.microsoft.com/office/drawing/2014/main" id="{5830BB7E-EABD-449B-8CB5-31A6BE3EDDD5}"/>
              </a:ext>
            </a:extLst>
          </p:cNvPr>
          <p:cNvSpPr/>
          <p:nvPr/>
        </p:nvSpPr>
        <p:spPr>
          <a:xfrm>
            <a:off x="80011" y="46482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Pijl: vijfhoek 95">
            <a:extLst>
              <a:ext uri="{FF2B5EF4-FFF2-40B4-BE49-F238E27FC236}">
                <a16:creationId xmlns:a16="http://schemas.microsoft.com/office/drawing/2014/main" id="{47E74E8C-238D-4C0E-9630-B1B92A142EB5}"/>
              </a:ext>
            </a:extLst>
          </p:cNvPr>
          <p:cNvSpPr/>
          <p:nvPr/>
        </p:nvSpPr>
        <p:spPr>
          <a:xfrm rot="10541753">
            <a:off x="2510484" y="4368670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7" name="Rechte verbindingslijn 96">
            <a:extLst>
              <a:ext uri="{FF2B5EF4-FFF2-40B4-BE49-F238E27FC236}">
                <a16:creationId xmlns:a16="http://schemas.microsoft.com/office/drawing/2014/main" id="{9B7E5A4B-3B2E-436D-B67F-915076579CF6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29210" y="4446986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ijl: vijfhoek 97">
            <a:extLst>
              <a:ext uri="{FF2B5EF4-FFF2-40B4-BE49-F238E27FC236}">
                <a16:creationId xmlns:a16="http://schemas.microsoft.com/office/drawing/2014/main" id="{6E8031DA-BA3F-45D6-9715-86B0852A4997}"/>
              </a:ext>
            </a:extLst>
          </p:cNvPr>
          <p:cNvSpPr/>
          <p:nvPr/>
        </p:nvSpPr>
        <p:spPr>
          <a:xfrm rot="21434532">
            <a:off x="76202" y="4914899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9" name="Rechte verbindingslijn 98">
            <a:extLst>
              <a:ext uri="{FF2B5EF4-FFF2-40B4-BE49-F238E27FC236}">
                <a16:creationId xmlns:a16="http://schemas.microsoft.com/office/drawing/2014/main" id="{54614103-7C1F-4899-BA8F-EBB8131463DF}"/>
              </a:ext>
            </a:extLst>
          </p:cNvPr>
          <p:cNvCxnSpPr>
            <a:cxnSpLocks/>
          </p:cNvCxnSpPr>
          <p:nvPr/>
        </p:nvCxnSpPr>
        <p:spPr>
          <a:xfrm flipV="1">
            <a:off x="901700" y="4800600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ep 99">
            <a:extLst>
              <a:ext uri="{FF2B5EF4-FFF2-40B4-BE49-F238E27FC236}">
                <a16:creationId xmlns:a16="http://schemas.microsoft.com/office/drawing/2014/main" id="{7A23F1DF-ED48-45AC-BC9A-31CED157D499}"/>
              </a:ext>
            </a:extLst>
          </p:cNvPr>
          <p:cNvGrpSpPr/>
          <p:nvPr/>
        </p:nvGrpSpPr>
        <p:grpSpPr>
          <a:xfrm>
            <a:off x="3327400" y="3766103"/>
            <a:ext cx="3255010" cy="3008794"/>
            <a:chOff x="389615" y="381663"/>
            <a:chExt cx="3255010" cy="3008794"/>
          </a:xfrm>
        </p:grpSpPr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DF424D8F-F253-4669-AF5F-FE7385BE1560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2" name="Rechthoekige driehoek 101">
              <a:extLst>
                <a:ext uri="{FF2B5EF4-FFF2-40B4-BE49-F238E27FC236}">
                  <a16:creationId xmlns:a16="http://schemas.microsoft.com/office/drawing/2014/main" id="{9A53B491-1806-45F1-95EC-7849AB5E1180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" name="Rechthoek 5">
              <a:extLst>
                <a:ext uri="{FF2B5EF4-FFF2-40B4-BE49-F238E27FC236}">
                  <a16:creationId xmlns:a16="http://schemas.microsoft.com/office/drawing/2014/main" id="{25A2460C-884C-4018-AB8D-A3286648706C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4" name="Trapezium 103">
              <a:extLst>
                <a:ext uri="{FF2B5EF4-FFF2-40B4-BE49-F238E27FC236}">
                  <a16:creationId xmlns:a16="http://schemas.microsoft.com/office/drawing/2014/main" id="{5F51EBF6-FDD8-4CC3-8572-ECF1F8D399B9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8">
              <a:extLst>
                <a:ext uri="{FF2B5EF4-FFF2-40B4-BE49-F238E27FC236}">
                  <a16:creationId xmlns:a16="http://schemas.microsoft.com/office/drawing/2014/main" id="{D462EC1F-2F8E-4E6D-A220-5B5EE3D2552E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9">
              <a:extLst>
                <a:ext uri="{FF2B5EF4-FFF2-40B4-BE49-F238E27FC236}">
                  <a16:creationId xmlns:a16="http://schemas.microsoft.com/office/drawing/2014/main" id="{5298318D-A4C2-4A1E-8992-6F31BF17850E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B4DB4EA-DBD2-4039-8048-74930B9ABE7D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8" name="Pijl: vijfhoek 107">
            <a:extLst>
              <a:ext uri="{FF2B5EF4-FFF2-40B4-BE49-F238E27FC236}">
                <a16:creationId xmlns:a16="http://schemas.microsoft.com/office/drawing/2014/main" id="{B7859911-3B27-4C22-8348-AF6811C2CFBC}"/>
              </a:ext>
            </a:extLst>
          </p:cNvPr>
          <p:cNvSpPr/>
          <p:nvPr/>
        </p:nvSpPr>
        <p:spPr>
          <a:xfrm rot="12594301">
            <a:off x="4753610" y="4807501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Vrije vorm: vorm 108">
            <a:extLst>
              <a:ext uri="{FF2B5EF4-FFF2-40B4-BE49-F238E27FC236}">
                <a16:creationId xmlns:a16="http://schemas.microsoft.com/office/drawing/2014/main" id="{FCB2E313-C708-47B6-B23C-AA6A9C4491CC}"/>
              </a:ext>
            </a:extLst>
          </p:cNvPr>
          <p:cNvSpPr/>
          <p:nvPr/>
        </p:nvSpPr>
        <p:spPr>
          <a:xfrm>
            <a:off x="3407411" y="4655103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Pijl: vijfhoek 109">
            <a:extLst>
              <a:ext uri="{FF2B5EF4-FFF2-40B4-BE49-F238E27FC236}">
                <a16:creationId xmlns:a16="http://schemas.microsoft.com/office/drawing/2014/main" id="{8D321E27-AAA3-4F22-AEF5-348C83B427F1}"/>
              </a:ext>
            </a:extLst>
          </p:cNvPr>
          <p:cNvSpPr/>
          <p:nvPr/>
        </p:nvSpPr>
        <p:spPr>
          <a:xfrm rot="10541753">
            <a:off x="5837884" y="4375573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1" name="Rechte verbindingslijn 110">
            <a:extLst>
              <a:ext uri="{FF2B5EF4-FFF2-40B4-BE49-F238E27FC236}">
                <a16:creationId xmlns:a16="http://schemas.microsoft.com/office/drawing/2014/main" id="{F54C026B-B6CA-4030-B0C5-B37CE2DAE348}"/>
              </a:ext>
            </a:extLst>
          </p:cNvPr>
          <p:cNvCxnSpPr>
            <a:cxnSpLocks/>
            <a:stCxn id="110" idx="3"/>
          </p:cNvCxnSpPr>
          <p:nvPr/>
        </p:nvCxnSpPr>
        <p:spPr>
          <a:xfrm flipH="1">
            <a:off x="3356610" y="4453889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ijl: vijfhoek 111">
            <a:extLst>
              <a:ext uri="{FF2B5EF4-FFF2-40B4-BE49-F238E27FC236}">
                <a16:creationId xmlns:a16="http://schemas.microsoft.com/office/drawing/2014/main" id="{9F8DC65B-0C7E-4DD0-8B66-5CC219F7A382}"/>
              </a:ext>
            </a:extLst>
          </p:cNvPr>
          <p:cNvSpPr/>
          <p:nvPr/>
        </p:nvSpPr>
        <p:spPr>
          <a:xfrm rot="21434532">
            <a:off x="3403602" y="4921802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3" name="Rechte verbindingslijn 112">
            <a:extLst>
              <a:ext uri="{FF2B5EF4-FFF2-40B4-BE49-F238E27FC236}">
                <a16:creationId xmlns:a16="http://schemas.microsoft.com/office/drawing/2014/main" id="{8B23D124-82F0-409B-AC48-9EDB45484EEF}"/>
              </a:ext>
            </a:extLst>
          </p:cNvPr>
          <p:cNvCxnSpPr>
            <a:cxnSpLocks/>
          </p:cNvCxnSpPr>
          <p:nvPr/>
        </p:nvCxnSpPr>
        <p:spPr>
          <a:xfrm flipV="1">
            <a:off x="4229100" y="4807503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Vrije vorm: vorm 113">
            <a:extLst>
              <a:ext uri="{FF2B5EF4-FFF2-40B4-BE49-F238E27FC236}">
                <a16:creationId xmlns:a16="http://schemas.microsoft.com/office/drawing/2014/main" id="{B3B3A4FE-179A-40E1-A83A-9D531C144244}"/>
              </a:ext>
            </a:extLst>
          </p:cNvPr>
          <p:cNvSpPr/>
          <p:nvPr/>
        </p:nvSpPr>
        <p:spPr>
          <a:xfrm>
            <a:off x="3407411" y="4622976"/>
            <a:ext cx="2125826" cy="1886415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  <a:gd name="connsiteX0" fmla="*/ 977900 w 2125826"/>
              <a:gd name="connsiteY0" fmla="*/ 1854200 h 1854289"/>
              <a:gd name="connsiteX1" fmla="*/ 2006600 w 2125826"/>
              <a:gd name="connsiteY1" fmla="*/ 1574800 h 1854289"/>
              <a:gd name="connsiteX2" fmla="*/ 1879600 w 2125826"/>
              <a:gd name="connsiteY2" fmla="*/ 368300 h 1854289"/>
              <a:gd name="connsiteX3" fmla="*/ 0 w 2125826"/>
              <a:gd name="connsiteY3" fmla="*/ 0 h 1854289"/>
              <a:gd name="connsiteX0" fmla="*/ 977900 w 2125826"/>
              <a:gd name="connsiteY0" fmla="*/ 1886326 h 1886415"/>
              <a:gd name="connsiteX1" fmla="*/ 2006600 w 2125826"/>
              <a:gd name="connsiteY1" fmla="*/ 1606926 h 1886415"/>
              <a:gd name="connsiteX2" fmla="*/ 1879600 w 2125826"/>
              <a:gd name="connsiteY2" fmla="*/ 400426 h 1886415"/>
              <a:gd name="connsiteX3" fmla="*/ 0 w 2125826"/>
              <a:gd name="connsiteY3" fmla="*/ 32126 h 188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826" h="1886415">
                <a:moveTo>
                  <a:pt x="977900" y="1886326"/>
                </a:moveTo>
                <a:cubicBezTo>
                  <a:pt x="1374775" y="1888442"/>
                  <a:pt x="1856317" y="1854576"/>
                  <a:pt x="2006600" y="1606926"/>
                </a:cubicBezTo>
                <a:cubicBezTo>
                  <a:pt x="2156883" y="1359276"/>
                  <a:pt x="2214033" y="662893"/>
                  <a:pt x="1879600" y="400426"/>
                </a:cubicBezTo>
                <a:cubicBezTo>
                  <a:pt x="1545167" y="137959"/>
                  <a:pt x="1335617" y="-85349"/>
                  <a:pt x="0" y="32126"/>
                </a:cubicBezTo>
              </a:path>
            </a:pathLst>
          </a:cu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5" name="Groep 114">
            <a:extLst>
              <a:ext uri="{FF2B5EF4-FFF2-40B4-BE49-F238E27FC236}">
                <a16:creationId xmlns:a16="http://schemas.microsoft.com/office/drawing/2014/main" id="{A62D1FED-FD25-492B-A8C9-9748CFB56D5F}"/>
              </a:ext>
            </a:extLst>
          </p:cNvPr>
          <p:cNvGrpSpPr/>
          <p:nvPr/>
        </p:nvGrpSpPr>
        <p:grpSpPr>
          <a:xfrm>
            <a:off x="6650990" y="3753403"/>
            <a:ext cx="3255010" cy="3008794"/>
            <a:chOff x="389615" y="381663"/>
            <a:chExt cx="3255010" cy="3008794"/>
          </a:xfrm>
        </p:grpSpPr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6B57795B-ADBD-4A79-AA7F-F46BAB75C7B7}"/>
                </a:ext>
              </a:extLst>
            </p:cNvPr>
            <p:cNvSpPr/>
            <p:nvPr/>
          </p:nvSpPr>
          <p:spPr>
            <a:xfrm>
              <a:off x="397565" y="381663"/>
              <a:ext cx="3244132" cy="3005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ige driehoek 116">
              <a:extLst>
                <a:ext uri="{FF2B5EF4-FFF2-40B4-BE49-F238E27FC236}">
                  <a16:creationId xmlns:a16="http://schemas.microsoft.com/office/drawing/2014/main" id="{73445E70-B8EA-46A3-840E-15A2A881D4CB}"/>
                </a:ext>
              </a:extLst>
            </p:cNvPr>
            <p:cNvSpPr/>
            <p:nvPr/>
          </p:nvSpPr>
          <p:spPr>
            <a:xfrm>
              <a:off x="1073426" y="1820849"/>
              <a:ext cx="1129085" cy="93825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5">
              <a:extLst>
                <a:ext uri="{FF2B5EF4-FFF2-40B4-BE49-F238E27FC236}">
                  <a16:creationId xmlns:a16="http://schemas.microsoft.com/office/drawing/2014/main" id="{27C870A4-22AD-4A01-A651-9492DAA01347}"/>
                </a:ext>
              </a:extLst>
            </p:cNvPr>
            <p:cNvSpPr/>
            <p:nvPr/>
          </p:nvSpPr>
          <p:spPr>
            <a:xfrm>
              <a:off x="389615" y="1733386"/>
              <a:ext cx="691764" cy="1027064"/>
            </a:xfrm>
            <a:custGeom>
              <a:avLst/>
              <a:gdLst>
                <a:gd name="connsiteX0" fmla="*/ 0 w 675862"/>
                <a:gd name="connsiteY0" fmla="*/ 0 h 939600"/>
                <a:gd name="connsiteX1" fmla="*/ 675862 w 675862"/>
                <a:gd name="connsiteY1" fmla="*/ 0 h 939600"/>
                <a:gd name="connsiteX2" fmla="*/ 675862 w 675862"/>
                <a:gd name="connsiteY2" fmla="*/ 939600 h 939600"/>
                <a:gd name="connsiteX3" fmla="*/ 0 w 675862"/>
                <a:gd name="connsiteY3" fmla="*/ 939600 h 939600"/>
                <a:gd name="connsiteX4" fmla="*/ 0 w 675862"/>
                <a:gd name="connsiteY4" fmla="*/ 0 h 939600"/>
                <a:gd name="connsiteX0" fmla="*/ 0 w 691764"/>
                <a:gd name="connsiteY0" fmla="*/ 0 h 1027064"/>
                <a:gd name="connsiteX1" fmla="*/ 691764 w 691764"/>
                <a:gd name="connsiteY1" fmla="*/ 87464 h 1027064"/>
                <a:gd name="connsiteX2" fmla="*/ 691764 w 691764"/>
                <a:gd name="connsiteY2" fmla="*/ 1027064 h 1027064"/>
                <a:gd name="connsiteX3" fmla="*/ 15902 w 691764"/>
                <a:gd name="connsiteY3" fmla="*/ 1027064 h 1027064"/>
                <a:gd name="connsiteX4" fmla="*/ 0 w 691764"/>
                <a:gd name="connsiteY4" fmla="*/ 0 h 102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764" h="1027064">
                  <a:moveTo>
                    <a:pt x="0" y="0"/>
                  </a:moveTo>
                  <a:lnTo>
                    <a:pt x="691764" y="87464"/>
                  </a:lnTo>
                  <a:lnTo>
                    <a:pt x="691764" y="1027064"/>
                  </a:lnTo>
                  <a:lnTo>
                    <a:pt x="15902" y="102706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Trapezium 118">
              <a:extLst>
                <a:ext uri="{FF2B5EF4-FFF2-40B4-BE49-F238E27FC236}">
                  <a16:creationId xmlns:a16="http://schemas.microsoft.com/office/drawing/2014/main" id="{30EC2935-EE20-40A2-9C2B-CE621357CBC6}"/>
                </a:ext>
              </a:extLst>
            </p:cNvPr>
            <p:cNvSpPr/>
            <p:nvPr/>
          </p:nvSpPr>
          <p:spPr>
            <a:xfrm rot="2293809">
              <a:off x="1429742" y="1925064"/>
              <a:ext cx="962108" cy="206734"/>
            </a:xfrm>
            <a:prstGeom prst="trapezoid">
              <a:avLst>
                <a:gd name="adj" fmla="val 158936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8">
              <a:extLst>
                <a:ext uri="{FF2B5EF4-FFF2-40B4-BE49-F238E27FC236}">
                  <a16:creationId xmlns:a16="http://schemas.microsoft.com/office/drawing/2014/main" id="{F5A869CE-6721-4B89-9240-ADA4B15BE8FB}"/>
                </a:ext>
              </a:extLst>
            </p:cNvPr>
            <p:cNvSpPr/>
            <p:nvPr/>
          </p:nvSpPr>
          <p:spPr>
            <a:xfrm>
              <a:off x="2736850" y="1650186"/>
              <a:ext cx="907775" cy="1740271"/>
            </a:xfrm>
            <a:custGeom>
              <a:avLst/>
              <a:gdLst>
                <a:gd name="connsiteX0" fmla="*/ 0 w 907775"/>
                <a:gd name="connsiteY0" fmla="*/ 0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0 w 907775"/>
                <a:gd name="connsiteY4" fmla="*/ 0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83344 h 1732058"/>
                <a:gd name="connsiteX1" fmla="*/ 907775 w 907775"/>
                <a:gd name="connsiteY1" fmla="*/ 0 h 1732058"/>
                <a:gd name="connsiteX2" fmla="*/ 907775 w 907775"/>
                <a:gd name="connsiteY2" fmla="*/ 1732058 h 1732058"/>
                <a:gd name="connsiteX3" fmla="*/ 0 w 907775"/>
                <a:gd name="connsiteY3" fmla="*/ 1732058 h 1732058"/>
                <a:gd name="connsiteX4" fmla="*/ 123825 w 907775"/>
                <a:gd name="connsiteY4" fmla="*/ 83344 h 1732058"/>
                <a:gd name="connsiteX0" fmla="*/ 123825 w 907775"/>
                <a:gd name="connsiteY0" fmla="*/ 91557 h 1740271"/>
                <a:gd name="connsiteX1" fmla="*/ 907775 w 907775"/>
                <a:gd name="connsiteY1" fmla="*/ 8213 h 1740271"/>
                <a:gd name="connsiteX2" fmla="*/ 907775 w 907775"/>
                <a:gd name="connsiteY2" fmla="*/ 1740271 h 1740271"/>
                <a:gd name="connsiteX3" fmla="*/ 0 w 907775"/>
                <a:gd name="connsiteY3" fmla="*/ 1740271 h 1740271"/>
                <a:gd name="connsiteX4" fmla="*/ 123825 w 907775"/>
                <a:gd name="connsiteY4" fmla="*/ 91557 h 174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75" h="1740271">
                  <a:moveTo>
                    <a:pt x="123825" y="91557"/>
                  </a:moveTo>
                  <a:cubicBezTo>
                    <a:pt x="356567" y="-17187"/>
                    <a:pt x="636933" y="-4487"/>
                    <a:pt x="907775" y="8213"/>
                  </a:cubicBezTo>
                  <a:lnTo>
                    <a:pt x="907775" y="1740271"/>
                  </a:lnTo>
                  <a:lnTo>
                    <a:pt x="0" y="1740271"/>
                  </a:lnTo>
                  <a:cubicBezTo>
                    <a:pt x="41275" y="1190700"/>
                    <a:pt x="-794" y="326803"/>
                    <a:pt x="123825" y="915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9">
              <a:extLst>
                <a:ext uri="{FF2B5EF4-FFF2-40B4-BE49-F238E27FC236}">
                  <a16:creationId xmlns:a16="http://schemas.microsoft.com/office/drawing/2014/main" id="{8AC12C00-C992-4E75-B503-257986558200}"/>
                </a:ext>
              </a:extLst>
            </p:cNvPr>
            <p:cNvSpPr/>
            <p:nvPr/>
          </p:nvSpPr>
          <p:spPr>
            <a:xfrm>
              <a:off x="404813" y="383382"/>
              <a:ext cx="3233737" cy="610532"/>
            </a:xfrm>
            <a:custGeom>
              <a:avLst/>
              <a:gdLst>
                <a:gd name="connsiteX0" fmla="*/ 0 w 3258709"/>
                <a:gd name="connsiteY0" fmla="*/ 0 h 474427"/>
                <a:gd name="connsiteX1" fmla="*/ 3258709 w 3258709"/>
                <a:gd name="connsiteY1" fmla="*/ 0 h 474427"/>
                <a:gd name="connsiteX2" fmla="*/ 3258709 w 3258709"/>
                <a:gd name="connsiteY2" fmla="*/ 474427 h 474427"/>
                <a:gd name="connsiteX3" fmla="*/ 0 w 3258709"/>
                <a:gd name="connsiteY3" fmla="*/ 474427 h 474427"/>
                <a:gd name="connsiteX4" fmla="*/ 0 w 3258709"/>
                <a:gd name="connsiteY4" fmla="*/ 0 h 474427"/>
                <a:gd name="connsiteX0" fmla="*/ 0 w 3258709"/>
                <a:gd name="connsiteY0" fmla="*/ 0 h 609599"/>
                <a:gd name="connsiteX1" fmla="*/ 3258709 w 3258709"/>
                <a:gd name="connsiteY1" fmla="*/ 0 h 609599"/>
                <a:gd name="connsiteX2" fmla="*/ 3258709 w 3258709"/>
                <a:gd name="connsiteY2" fmla="*/ 474427 h 609599"/>
                <a:gd name="connsiteX3" fmla="*/ 0 w 3258709"/>
                <a:gd name="connsiteY3" fmla="*/ 609599 h 609599"/>
                <a:gd name="connsiteX4" fmla="*/ 0 w 3258709"/>
                <a:gd name="connsiteY4" fmla="*/ 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8709" h="609599">
                  <a:moveTo>
                    <a:pt x="0" y="0"/>
                  </a:moveTo>
                  <a:lnTo>
                    <a:pt x="3258709" y="0"/>
                  </a:lnTo>
                  <a:lnTo>
                    <a:pt x="3258709" y="474427"/>
                  </a:lnTo>
                  <a:lnTo>
                    <a:pt x="0" y="60959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FD6EE18A-DEF9-4FED-8B69-9D9C03EF81C7}"/>
                </a:ext>
              </a:extLst>
            </p:cNvPr>
            <p:cNvSpPr/>
            <p:nvPr/>
          </p:nvSpPr>
          <p:spPr>
            <a:xfrm>
              <a:off x="2918128" y="1252332"/>
              <a:ext cx="718041" cy="47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5" name="Pijl: vijfhoek 124">
            <a:extLst>
              <a:ext uri="{FF2B5EF4-FFF2-40B4-BE49-F238E27FC236}">
                <a16:creationId xmlns:a16="http://schemas.microsoft.com/office/drawing/2014/main" id="{C02404B1-EA27-4162-A2D9-C46E94EF7B6E}"/>
              </a:ext>
            </a:extLst>
          </p:cNvPr>
          <p:cNvSpPr/>
          <p:nvPr/>
        </p:nvSpPr>
        <p:spPr>
          <a:xfrm rot="10541753">
            <a:off x="8724117" y="4339062"/>
            <a:ext cx="648000" cy="108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157DBBD9-A71C-4ED2-93C4-0EFA2733E4B4}"/>
              </a:ext>
            </a:extLst>
          </p:cNvPr>
          <p:cNvCxnSpPr>
            <a:cxnSpLocks/>
          </p:cNvCxnSpPr>
          <p:nvPr/>
        </p:nvCxnSpPr>
        <p:spPr>
          <a:xfrm flipH="1">
            <a:off x="6946900" y="4364990"/>
            <a:ext cx="2482188" cy="188514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Pijl: vijfhoek 126">
            <a:extLst>
              <a:ext uri="{FF2B5EF4-FFF2-40B4-BE49-F238E27FC236}">
                <a16:creationId xmlns:a16="http://schemas.microsoft.com/office/drawing/2014/main" id="{F8F3B1D7-5CBE-4353-A298-78CAC165EBFD}"/>
              </a:ext>
            </a:extLst>
          </p:cNvPr>
          <p:cNvSpPr/>
          <p:nvPr/>
        </p:nvSpPr>
        <p:spPr>
          <a:xfrm rot="21434532">
            <a:off x="8098791" y="4845602"/>
            <a:ext cx="792000" cy="126000"/>
          </a:xfrm>
          <a:prstGeom prst="homePlate">
            <a:avLst/>
          </a:prstGeom>
          <a:solidFill>
            <a:srgbClr val="7030A0"/>
          </a:solidFill>
          <a:ln>
            <a:solidFill>
              <a:srgbClr val="CC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962B27B4-09A8-4A6E-8865-4ABBB42FA31F}"/>
              </a:ext>
            </a:extLst>
          </p:cNvPr>
          <p:cNvCxnSpPr>
            <a:cxnSpLocks/>
          </p:cNvCxnSpPr>
          <p:nvPr/>
        </p:nvCxnSpPr>
        <p:spPr>
          <a:xfrm flipV="1">
            <a:off x="7552690" y="4794803"/>
            <a:ext cx="2336800" cy="152400"/>
          </a:xfrm>
          <a:prstGeom prst="line">
            <a:avLst/>
          </a:prstGeom>
          <a:ln>
            <a:solidFill>
              <a:srgbClr val="CC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ijl: vijfhoek 129">
            <a:extLst>
              <a:ext uri="{FF2B5EF4-FFF2-40B4-BE49-F238E27FC236}">
                <a16:creationId xmlns:a16="http://schemas.microsoft.com/office/drawing/2014/main" id="{493507A4-7602-41F5-A9A2-76E29A83D4C7}"/>
              </a:ext>
            </a:extLst>
          </p:cNvPr>
          <p:cNvSpPr/>
          <p:nvPr/>
        </p:nvSpPr>
        <p:spPr>
          <a:xfrm rot="14955932">
            <a:off x="8601712" y="5422898"/>
            <a:ext cx="540000" cy="72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1" name="Vrije vorm: vorm 130">
            <a:extLst>
              <a:ext uri="{FF2B5EF4-FFF2-40B4-BE49-F238E27FC236}">
                <a16:creationId xmlns:a16="http://schemas.microsoft.com/office/drawing/2014/main" id="{4A5E66E8-0D78-44B3-9F21-86205578751D}"/>
              </a:ext>
            </a:extLst>
          </p:cNvPr>
          <p:cNvSpPr/>
          <p:nvPr/>
        </p:nvSpPr>
        <p:spPr>
          <a:xfrm>
            <a:off x="6722111" y="4648200"/>
            <a:ext cx="2189685" cy="18597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859752">
                <a:moveTo>
                  <a:pt x="977900" y="1854200"/>
                </a:moveTo>
                <a:cubicBezTo>
                  <a:pt x="1374775" y="1856316"/>
                  <a:pt x="1803400" y="1917700"/>
                  <a:pt x="2006600" y="1574800"/>
                </a:cubicBezTo>
                <a:cubicBezTo>
                  <a:pt x="2209800" y="1231900"/>
                  <a:pt x="2302933" y="821267"/>
                  <a:pt x="1968500" y="558800"/>
                </a:cubicBezTo>
                <a:cubicBezTo>
                  <a:pt x="1634067" y="296333"/>
                  <a:pt x="433917" y="174625"/>
                  <a:pt x="0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Vrije vorm: vorm 123">
            <a:extLst>
              <a:ext uri="{FF2B5EF4-FFF2-40B4-BE49-F238E27FC236}">
                <a16:creationId xmlns:a16="http://schemas.microsoft.com/office/drawing/2014/main" id="{C03EAD98-8F37-4FF5-B618-D36FA0E5B580}"/>
              </a:ext>
            </a:extLst>
          </p:cNvPr>
          <p:cNvSpPr/>
          <p:nvPr/>
        </p:nvSpPr>
        <p:spPr>
          <a:xfrm>
            <a:off x="6731001" y="4858303"/>
            <a:ext cx="2189685" cy="1643852"/>
          </a:xfrm>
          <a:custGeom>
            <a:avLst/>
            <a:gdLst>
              <a:gd name="connsiteX0" fmla="*/ 1752600 w 2954941"/>
              <a:gd name="connsiteY0" fmla="*/ 2044700 h 2152329"/>
              <a:gd name="connsiteX1" fmla="*/ 2730500 w 2954941"/>
              <a:gd name="connsiteY1" fmla="*/ 2057400 h 2152329"/>
              <a:gd name="connsiteX2" fmla="*/ 2857500 w 2954941"/>
              <a:gd name="connsiteY2" fmla="*/ 1028700 h 2152329"/>
              <a:gd name="connsiteX3" fmla="*/ 1524000 w 2954941"/>
              <a:gd name="connsiteY3" fmla="*/ 304800 h 2152329"/>
              <a:gd name="connsiteX4" fmla="*/ 0 w 2954941"/>
              <a:gd name="connsiteY4" fmla="*/ 0 h 2152329"/>
              <a:gd name="connsiteX0" fmla="*/ 1752600 w 2906085"/>
              <a:gd name="connsiteY0" fmla="*/ 2044700 h 2152329"/>
              <a:gd name="connsiteX1" fmla="*/ 2730500 w 2906085"/>
              <a:gd name="connsiteY1" fmla="*/ 2057400 h 2152329"/>
              <a:gd name="connsiteX2" fmla="*/ 2857500 w 2906085"/>
              <a:gd name="connsiteY2" fmla="*/ 1028700 h 2152329"/>
              <a:gd name="connsiteX3" fmla="*/ 2184400 w 2906085"/>
              <a:gd name="connsiteY3" fmla="*/ 533400 h 2152329"/>
              <a:gd name="connsiteX4" fmla="*/ 0 w 2906085"/>
              <a:gd name="connsiteY4" fmla="*/ 0 h 2152329"/>
              <a:gd name="connsiteX0" fmla="*/ 977900 w 2131385"/>
              <a:gd name="connsiteY0" fmla="*/ 1854200 h 1961829"/>
              <a:gd name="connsiteX1" fmla="*/ 1955800 w 2131385"/>
              <a:gd name="connsiteY1" fmla="*/ 1866900 h 1961829"/>
              <a:gd name="connsiteX2" fmla="*/ 2082800 w 2131385"/>
              <a:gd name="connsiteY2" fmla="*/ 838200 h 1961829"/>
              <a:gd name="connsiteX3" fmla="*/ 1409700 w 2131385"/>
              <a:gd name="connsiteY3" fmla="*/ 342900 h 1961829"/>
              <a:gd name="connsiteX4" fmla="*/ 0 w 2131385"/>
              <a:gd name="connsiteY4" fmla="*/ 0 h 1961829"/>
              <a:gd name="connsiteX0" fmla="*/ 977900 w 2170842"/>
              <a:gd name="connsiteY0" fmla="*/ 1854200 h 1961829"/>
              <a:gd name="connsiteX1" fmla="*/ 1955800 w 2170842"/>
              <a:gd name="connsiteY1" fmla="*/ 1866900 h 1961829"/>
              <a:gd name="connsiteX2" fmla="*/ 2082800 w 2170842"/>
              <a:gd name="connsiteY2" fmla="*/ 838200 h 1961829"/>
              <a:gd name="connsiteX3" fmla="*/ 1409700 w 2170842"/>
              <a:gd name="connsiteY3" fmla="*/ 342900 h 1961829"/>
              <a:gd name="connsiteX4" fmla="*/ 0 w 2170842"/>
              <a:gd name="connsiteY4" fmla="*/ 0 h 1961829"/>
              <a:gd name="connsiteX0" fmla="*/ 977900 w 2235720"/>
              <a:gd name="connsiteY0" fmla="*/ 1854200 h 1961829"/>
              <a:gd name="connsiteX1" fmla="*/ 1955800 w 2235720"/>
              <a:gd name="connsiteY1" fmla="*/ 1866900 h 1961829"/>
              <a:gd name="connsiteX2" fmla="*/ 2082800 w 2235720"/>
              <a:gd name="connsiteY2" fmla="*/ 838200 h 1961829"/>
              <a:gd name="connsiteX3" fmla="*/ 0 w 2235720"/>
              <a:gd name="connsiteY3" fmla="*/ 0 h 1961829"/>
              <a:gd name="connsiteX0" fmla="*/ 977900 w 2235720"/>
              <a:gd name="connsiteY0" fmla="*/ 1854200 h 1884826"/>
              <a:gd name="connsiteX1" fmla="*/ 1955800 w 2235720"/>
              <a:gd name="connsiteY1" fmla="*/ 1651000 h 1884826"/>
              <a:gd name="connsiteX2" fmla="*/ 2082800 w 2235720"/>
              <a:gd name="connsiteY2" fmla="*/ 838200 h 1884826"/>
              <a:gd name="connsiteX3" fmla="*/ 0 w 2235720"/>
              <a:gd name="connsiteY3" fmla="*/ 0 h 1884826"/>
              <a:gd name="connsiteX0" fmla="*/ 977900 w 2283675"/>
              <a:gd name="connsiteY0" fmla="*/ 1854200 h 1914780"/>
              <a:gd name="connsiteX1" fmla="*/ 1955800 w 2283675"/>
              <a:gd name="connsiteY1" fmla="*/ 1651000 h 1914780"/>
              <a:gd name="connsiteX2" fmla="*/ 2082800 w 2283675"/>
              <a:gd name="connsiteY2" fmla="*/ 838200 h 1914780"/>
              <a:gd name="connsiteX3" fmla="*/ 0 w 2283675"/>
              <a:gd name="connsiteY3" fmla="*/ 0 h 1914780"/>
              <a:gd name="connsiteX0" fmla="*/ 977900 w 2152544"/>
              <a:gd name="connsiteY0" fmla="*/ 1854200 h 1891531"/>
              <a:gd name="connsiteX1" fmla="*/ 1955800 w 2152544"/>
              <a:gd name="connsiteY1" fmla="*/ 1651000 h 1891531"/>
              <a:gd name="connsiteX2" fmla="*/ 1968500 w 2152544"/>
              <a:gd name="connsiteY2" fmla="*/ 558800 h 1891531"/>
              <a:gd name="connsiteX3" fmla="*/ 0 w 2152544"/>
              <a:gd name="connsiteY3" fmla="*/ 0 h 1891531"/>
              <a:gd name="connsiteX0" fmla="*/ 977900 w 2185524"/>
              <a:gd name="connsiteY0" fmla="*/ 1854200 h 1928410"/>
              <a:gd name="connsiteX1" fmla="*/ 1955800 w 2185524"/>
              <a:gd name="connsiteY1" fmla="*/ 1651000 h 1928410"/>
              <a:gd name="connsiteX2" fmla="*/ 1968500 w 2185524"/>
              <a:gd name="connsiteY2" fmla="*/ 558800 h 1928410"/>
              <a:gd name="connsiteX3" fmla="*/ 0 w 2185524"/>
              <a:gd name="connsiteY3" fmla="*/ 0 h 1928410"/>
              <a:gd name="connsiteX0" fmla="*/ 977900 w 2185524"/>
              <a:gd name="connsiteY0" fmla="*/ 1854200 h 1891930"/>
              <a:gd name="connsiteX1" fmla="*/ 1955800 w 2185524"/>
              <a:gd name="connsiteY1" fmla="*/ 1651000 h 1891930"/>
              <a:gd name="connsiteX2" fmla="*/ 1968500 w 2185524"/>
              <a:gd name="connsiteY2" fmla="*/ 558800 h 1891930"/>
              <a:gd name="connsiteX3" fmla="*/ 0 w 2185524"/>
              <a:gd name="connsiteY3" fmla="*/ 0 h 1891930"/>
              <a:gd name="connsiteX0" fmla="*/ 977900 w 2203617"/>
              <a:gd name="connsiteY0" fmla="*/ 1854200 h 1875127"/>
              <a:gd name="connsiteX1" fmla="*/ 1955800 w 2203617"/>
              <a:gd name="connsiteY1" fmla="*/ 1651000 h 1875127"/>
              <a:gd name="connsiteX2" fmla="*/ 1968500 w 2203617"/>
              <a:gd name="connsiteY2" fmla="*/ 558800 h 1875127"/>
              <a:gd name="connsiteX3" fmla="*/ 0 w 2203617"/>
              <a:gd name="connsiteY3" fmla="*/ 0 h 1875127"/>
              <a:gd name="connsiteX0" fmla="*/ 977900 w 2232529"/>
              <a:gd name="connsiteY0" fmla="*/ 1854200 h 1856435"/>
              <a:gd name="connsiteX1" fmla="*/ 2006600 w 2232529"/>
              <a:gd name="connsiteY1" fmla="*/ 1574800 h 1856435"/>
              <a:gd name="connsiteX2" fmla="*/ 1968500 w 2232529"/>
              <a:gd name="connsiteY2" fmla="*/ 558800 h 1856435"/>
              <a:gd name="connsiteX3" fmla="*/ 0 w 2232529"/>
              <a:gd name="connsiteY3" fmla="*/ 0 h 1856435"/>
              <a:gd name="connsiteX0" fmla="*/ 977900 w 2189685"/>
              <a:gd name="connsiteY0" fmla="*/ 1854200 h 1859752"/>
              <a:gd name="connsiteX1" fmla="*/ 2006600 w 2189685"/>
              <a:gd name="connsiteY1" fmla="*/ 1574800 h 1859752"/>
              <a:gd name="connsiteX2" fmla="*/ 1968500 w 2189685"/>
              <a:gd name="connsiteY2" fmla="*/ 558800 h 1859752"/>
              <a:gd name="connsiteX3" fmla="*/ 0 w 2189685"/>
              <a:gd name="connsiteY3" fmla="*/ 0 h 1859752"/>
              <a:gd name="connsiteX0" fmla="*/ 977900 w 2189685"/>
              <a:gd name="connsiteY0" fmla="*/ 1638300 h 1643852"/>
              <a:gd name="connsiteX1" fmla="*/ 2006600 w 2189685"/>
              <a:gd name="connsiteY1" fmla="*/ 1358900 h 1643852"/>
              <a:gd name="connsiteX2" fmla="*/ 1968500 w 2189685"/>
              <a:gd name="connsiteY2" fmla="*/ 342900 h 1643852"/>
              <a:gd name="connsiteX3" fmla="*/ 0 w 2189685"/>
              <a:gd name="connsiteY3" fmla="*/ 0 h 1643852"/>
              <a:gd name="connsiteX0" fmla="*/ 977900 w 2189685"/>
              <a:gd name="connsiteY0" fmla="*/ 1638300 h 1643852"/>
              <a:gd name="connsiteX1" fmla="*/ 2006600 w 2189685"/>
              <a:gd name="connsiteY1" fmla="*/ 1358900 h 1643852"/>
              <a:gd name="connsiteX2" fmla="*/ 1968500 w 2189685"/>
              <a:gd name="connsiteY2" fmla="*/ 342900 h 1643852"/>
              <a:gd name="connsiteX3" fmla="*/ 0 w 2189685"/>
              <a:gd name="connsiteY3" fmla="*/ 0 h 164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685" h="1643852">
                <a:moveTo>
                  <a:pt x="977900" y="1638300"/>
                </a:moveTo>
                <a:cubicBezTo>
                  <a:pt x="1374775" y="1640416"/>
                  <a:pt x="1803400" y="1701800"/>
                  <a:pt x="2006600" y="1358900"/>
                </a:cubicBezTo>
                <a:cubicBezTo>
                  <a:pt x="2209800" y="1016000"/>
                  <a:pt x="2302933" y="569383"/>
                  <a:pt x="1968500" y="342900"/>
                </a:cubicBezTo>
                <a:cubicBezTo>
                  <a:pt x="1634067" y="116417"/>
                  <a:pt x="459317" y="9525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2" name="Tekstvak 131">
            <a:extLst>
              <a:ext uri="{FF2B5EF4-FFF2-40B4-BE49-F238E27FC236}">
                <a16:creationId xmlns:a16="http://schemas.microsoft.com/office/drawing/2014/main" id="{B7E84A49-436E-45F2-AEEA-3904DCA5F13C}"/>
              </a:ext>
            </a:extLst>
          </p:cNvPr>
          <p:cNvSpPr txBox="1"/>
          <p:nvPr/>
        </p:nvSpPr>
        <p:spPr>
          <a:xfrm>
            <a:off x="6934200" y="34671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Slow down and </a:t>
            </a:r>
            <a:r>
              <a:rPr lang="nl-NL" dirty="0" err="1"/>
              <a:t>bold</a:t>
            </a:r>
            <a:r>
              <a:rPr lang="nl-NL" dirty="0"/>
              <a:t> to port</a:t>
            </a:r>
          </a:p>
        </p:txBody>
      </p:sp>
      <p:sp>
        <p:nvSpPr>
          <p:cNvPr id="133" name="Tekstvak 132">
            <a:extLst>
              <a:ext uri="{FF2B5EF4-FFF2-40B4-BE49-F238E27FC236}">
                <a16:creationId xmlns:a16="http://schemas.microsoft.com/office/drawing/2014/main" id="{F6A468BA-9072-40CE-97D2-190187CFD510}"/>
              </a:ext>
            </a:extLst>
          </p:cNvPr>
          <p:cNvSpPr txBox="1"/>
          <p:nvPr/>
        </p:nvSpPr>
        <p:spPr>
          <a:xfrm>
            <a:off x="3352800" y="3467100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Slow down and </a:t>
            </a:r>
            <a:r>
              <a:rPr lang="nl-NL" dirty="0" err="1"/>
              <a:t>bold</a:t>
            </a:r>
            <a:r>
              <a:rPr lang="nl-NL" dirty="0"/>
              <a:t> to starboard</a:t>
            </a:r>
          </a:p>
        </p:txBody>
      </p:sp>
      <p:sp>
        <p:nvSpPr>
          <p:cNvPr id="134" name="Tekstvak 133">
            <a:extLst>
              <a:ext uri="{FF2B5EF4-FFF2-40B4-BE49-F238E27FC236}">
                <a16:creationId xmlns:a16="http://schemas.microsoft.com/office/drawing/2014/main" id="{6424FCC6-D48C-4F86-9475-75DBFF373F97}"/>
              </a:ext>
            </a:extLst>
          </p:cNvPr>
          <p:cNvSpPr txBox="1"/>
          <p:nvPr/>
        </p:nvSpPr>
        <p:spPr>
          <a:xfrm>
            <a:off x="0" y="3441700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Complex </a:t>
            </a:r>
            <a:r>
              <a:rPr lang="nl-NL" dirty="0" err="1"/>
              <a:t>situation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854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:a16="http://schemas.microsoft.com/office/drawing/2014/main" id="{CC44A1F2-04F8-4408-8BB0-6F5AD221D15C}"/>
              </a:ext>
            </a:extLst>
          </p:cNvPr>
          <p:cNvGrpSpPr/>
          <p:nvPr/>
        </p:nvGrpSpPr>
        <p:grpSpPr>
          <a:xfrm>
            <a:off x="0" y="0"/>
            <a:ext cx="10910878" cy="6858000"/>
            <a:chOff x="0" y="0"/>
            <a:chExt cx="10910878" cy="685800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80C58838-E105-4F86-8DE8-D498FCA21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" t="9339" r="-1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CB61516-933B-42EA-880E-D397C8FE5673}"/>
                </a:ext>
              </a:extLst>
            </p:cNvPr>
            <p:cNvSpPr txBox="1"/>
            <p:nvPr/>
          </p:nvSpPr>
          <p:spPr>
            <a:xfrm rot="17419521">
              <a:off x="4106518" y="5671932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Beerkanaal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5C789E5-9C33-4E82-B9BC-74B4D75B549C}"/>
                </a:ext>
              </a:extLst>
            </p:cNvPr>
            <p:cNvSpPr txBox="1"/>
            <p:nvPr/>
          </p:nvSpPr>
          <p:spPr>
            <a:xfrm rot="2235370">
              <a:off x="8230924" y="524123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Calandkanaal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21B0735-BB97-416B-8FF1-D2EBC5EFE382}"/>
                </a:ext>
              </a:extLst>
            </p:cNvPr>
            <p:cNvSpPr txBox="1"/>
            <p:nvPr/>
          </p:nvSpPr>
          <p:spPr>
            <a:xfrm rot="1264836">
              <a:off x="73253" y="4334380"/>
              <a:ext cx="195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Yangtzekanaal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DFFE1F3-4CA4-44E6-BF1F-29C59FA75107}"/>
                </a:ext>
              </a:extLst>
            </p:cNvPr>
            <p:cNvSpPr txBox="1"/>
            <p:nvPr/>
          </p:nvSpPr>
          <p:spPr>
            <a:xfrm rot="1687144">
              <a:off x="8528708" y="4313192"/>
              <a:ext cx="2382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Nieuwe waterweg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5BF4F42A-2E93-4458-BD0D-589A623DB2AC}"/>
                </a:ext>
              </a:extLst>
            </p:cNvPr>
            <p:cNvSpPr txBox="1"/>
            <p:nvPr/>
          </p:nvSpPr>
          <p:spPr>
            <a:xfrm rot="1134460">
              <a:off x="202426" y="1092061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Maasgeul</a:t>
              </a: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77292B64-C6EA-44F3-9A60-0D74347862B2}"/>
                </a:ext>
              </a:extLst>
            </p:cNvPr>
            <p:cNvSpPr/>
            <p:nvPr/>
          </p:nvSpPr>
          <p:spPr>
            <a:xfrm>
              <a:off x="4607073" y="2614405"/>
              <a:ext cx="3791158" cy="1697623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1158" h="1697623">
                  <a:moveTo>
                    <a:pt x="0" y="0"/>
                  </a:moveTo>
                  <a:cubicBezTo>
                    <a:pt x="643393" y="267031"/>
                    <a:pt x="1343938" y="550336"/>
                    <a:pt x="1975798" y="833273"/>
                  </a:cubicBezTo>
                  <a:cubicBezTo>
                    <a:pt x="2607658" y="1116210"/>
                    <a:pt x="3114717" y="1347641"/>
                    <a:pt x="3791158" y="1697623"/>
                  </a:cubicBezTo>
                </a:path>
              </a:pathLst>
            </a:custGeom>
            <a:noFill/>
            <a:ln w="38100" cap="rnd">
              <a:solidFill>
                <a:srgbClr val="F2F2F2"/>
              </a:solidFill>
              <a:headEnd type="oval" w="med" len="sm"/>
              <a:tailEnd type="oval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FA43A1F9-4808-42A0-9663-8AEA70E4953C}"/>
                </a:ext>
              </a:extLst>
            </p:cNvPr>
            <p:cNvSpPr txBox="1"/>
            <p:nvPr/>
          </p:nvSpPr>
          <p:spPr>
            <a:xfrm>
              <a:off x="3342500" y="26491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41F770EE-6251-423A-B7F6-0352834C8E10}"/>
                </a:ext>
              </a:extLst>
            </p:cNvPr>
            <p:cNvSpPr/>
            <p:nvPr/>
          </p:nvSpPr>
          <p:spPr>
            <a:xfrm>
              <a:off x="1435247" y="623680"/>
              <a:ext cx="5778073" cy="1985278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8073" h="1985278">
                  <a:moveTo>
                    <a:pt x="0" y="0"/>
                  </a:moveTo>
                  <a:lnTo>
                    <a:pt x="5778073" y="1985278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7A59B2FF-BB7A-498D-BAD2-20A79F7CC2DF}"/>
                </a:ext>
              </a:extLst>
            </p:cNvPr>
            <p:cNvSpPr/>
            <p:nvPr/>
          </p:nvSpPr>
          <p:spPr>
            <a:xfrm>
              <a:off x="487241" y="1806952"/>
              <a:ext cx="361266" cy="165467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  <a:gd name="connsiteX0" fmla="*/ 1102787 w 1102787"/>
                <a:gd name="connsiteY0" fmla="*/ 0 h 1009918"/>
                <a:gd name="connsiteX1" fmla="*/ 0 w 1102787"/>
                <a:gd name="connsiteY1" fmla="*/ 1009918 h 1009918"/>
                <a:gd name="connsiteX0" fmla="*/ 363647 w 363647"/>
                <a:gd name="connsiteY0" fmla="*/ 186422 h 186422"/>
                <a:gd name="connsiteX1" fmla="*/ 0 w 363647"/>
                <a:gd name="connsiteY1" fmla="*/ 0 h 186422"/>
                <a:gd name="connsiteX0" fmla="*/ 363647 w 363647"/>
                <a:gd name="connsiteY0" fmla="*/ 155942 h 155942"/>
                <a:gd name="connsiteX1" fmla="*/ 0 w 363647"/>
                <a:gd name="connsiteY1" fmla="*/ 0 h 155942"/>
                <a:gd name="connsiteX0" fmla="*/ 361266 w 361266"/>
                <a:gd name="connsiteY0" fmla="*/ 165467 h 165467"/>
                <a:gd name="connsiteX1" fmla="*/ 0 w 361266"/>
                <a:gd name="connsiteY1" fmla="*/ 0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266" h="165467">
                  <a:moveTo>
                    <a:pt x="361266" y="16546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sm" len="sm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3" name="Tekstvak 12">
            <a:extLst>
              <a:ext uri="{FF2B5EF4-FFF2-40B4-BE49-F238E27FC236}">
                <a16:creationId xmlns:a16="http://schemas.microsoft.com/office/drawing/2014/main" id="{E20AFFF8-810A-429C-9DCB-9290C3A5F8C9}"/>
              </a:ext>
            </a:extLst>
          </p:cNvPr>
          <p:cNvSpPr txBox="1"/>
          <p:nvPr/>
        </p:nvSpPr>
        <p:spPr>
          <a:xfrm>
            <a:off x="609600" y="7019925"/>
            <a:ext cx="3076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1 cm = 0.255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3.914 cm = 1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Schepen 2x vergroot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7B53F03-9BE6-497C-90EE-965CDE58A0AB}"/>
              </a:ext>
            </a:extLst>
          </p:cNvPr>
          <p:cNvSpPr txBox="1"/>
          <p:nvPr/>
        </p:nvSpPr>
        <p:spPr>
          <a:xfrm rot="1793371">
            <a:off x="8327663" y="3222160"/>
            <a:ext cx="1582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Berghaven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22E9C66B-5E3D-4D87-BA72-086152C6717A}"/>
              </a:ext>
            </a:extLst>
          </p:cNvPr>
          <p:cNvSpPr txBox="1"/>
          <p:nvPr/>
        </p:nvSpPr>
        <p:spPr>
          <a:xfrm>
            <a:off x="8205746" y="174625"/>
            <a:ext cx="1382753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Maasgeul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DE62420E-18B0-4E67-9D6D-655915A32BB8}"/>
              </a:ext>
            </a:extLst>
          </p:cNvPr>
          <p:cNvGrpSpPr/>
          <p:nvPr/>
        </p:nvGrpSpPr>
        <p:grpSpPr>
          <a:xfrm>
            <a:off x="811848" y="6470174"/>
            <a:ext cx="1407853" cy="54000"/>
            <a:chOff x="811848" y="6625749"/>
            <a:chExt cx="1407853" cy="54000"/>
          </a:xfrm>
        </p:grpSpPr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42644175-AA89-43B4-82FC-C9FA599FDEA1}"/>
                </a:ext>
              </a:extLst>
            </p:cNvPr>
            <p:cNvGrpSpPr/>
            <p:nvPr/>
          </p:nvGrpSpPr>
          <p:grpSpPr>
            <a:xfrm>
              <a:off x="811848" y="6625749"/>
              <a:ext cx="706813" cy="54000"/>
              <a:chOff x="1390968" y="6275229"/>
              <a:chExt cx="1413625" cy="54000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5902CA9-E4E5-43CD-ACCE-76371350F831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66EAB369-DD96-414D-B20E-CD378B79567E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488F433E-64AE-458F-9972-EE9755E1E6D8}"/>
                </a:ext>
              </a:extLst>
            </p:cNvPr>
            <p:cNvGrpSpPr/>
            <p:nvPr/>
          </p:nvGrpSpPr>
          <p:grpSpPr>
            <a:xfrm>
              <a:off x="1512888" y="6625749"/>
              <a:ext cx="706813" cy="54000"/>
              <a:chOff x="1390968" y="6275229"/>
              <a:chExt cx="1413625" cy="54000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4C7CA002-172D-4727-847C-E0BAA0D27776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EBCBA058-353E-454D-BE47-FDA4FAC45C91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A1660F5A-1BDD-443C-8F3E-259916D86A56}"/>
              </a:ext>
            </a:extLst>
          </p:cNvPr>
          <p:cNvSpPr txBox="1"/>
          <p:nvPr/>
        </p:nvSpPr>
        <p:spPr>
          <a:xfrm>
            <a:off x="1255865" y="6250968"/>
            <a:ext cx="188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</p:spTree>
    <p:extLst>
      <p:ext uri="{BB962C8B-B14F-4D97-AF65-F5344CB8AC3E}">
        <p14:creationId xmlns:p14="http://schemas.microsoft.com/office/powerpoint/2010/main" val="424061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:a16="http://schemas.microsoft.com/office/drawing/2014/main" id="{CC44A1F2-04F8-4408-8BB0-6F5AD221D15C}"/>
              </a:ext>
            </a:extLst>
          </p:cNvPr>
          <p:cNvGrpSpPr/>
          <p:nvPr/>
        </p:nvGrpSpPr>
        <p:grpSpPr>
          <a:xfrm>
            <a:off x="0" y="0"/>
            <a:ext cx="10910878" cy="6858000"/>
            <a:chOff x="0" y="0"/>
            <a:chExt cx="10910878" cy="685800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80C58838-E105-4F86-8DE8-D498FCA21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" t="9339" r="-1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CB61516-933B-42EA-880E-D397C8FE5673}"/>
                </a:ext>
              </a:extLst>
            </p:cNvPr>
            <p:cNvSpPr txBox="1"/>
            <p:nvPr/>
          </p:nvSpPr>
          <p:spPr>
            <a:xfrm rot="17419521">
              <a:off x="4106518" y="5671932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Beerkanaal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5C789E5-9C33-4E82-B9BC-74B4D75B549C}"/>
                </a:ext>
              </a:extLst>
            </p:cNvPr>
            <p:cNvSpPr txBox="1"/>
            <p:nvPr/>
          </p:nvSpPr>
          <p:spPr>
            <a:xfrm rot="2235370">
              <a:off x="8230924" y="524123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Calandkanaal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21B0735-BB97-416B-8FF1-D2EBC5EFE382}"/>
                </a:ext>
              </a:extLst>
            </p:cNvPr>
            <p:cNvSpPr txBox="1"/>
            <p:nvPr/>
          </p:nvSpPr>
          <p:spPr>
            <a:xfrm rot="1264836">
              <a:off x="73253" y="4334380"/>
              <a:ext cx="195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Yangtzekanaal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DFFE1F3-4CA4-44E6-BF1F-29C59FA75107}"/>
                </a:ext>
              </a:extLst>
            </p:cNvPr>
            <p:cNvSpPr txBox="1"/>
            <p:nvPr/>
          </p:nvSpPr>
          <p:spPr>
            <a:xfrm rot="1687144">
              <a:off x="8528708" y="4313192"/>
              <a:ext cx="2382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Nieuwe waterweg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5BF4F42A-2E93-4458-BD0D-589A623DB2AC}"/>
                </a:ext>
              </a:extLst>
            </p:cNvPr>
            <p:cNvSpPr txBox="1"/>
            <p:nvPr/>
          </p:nvSpPr>
          <p:spPr>
            <a:xfrm rot="1134460">
              <a:off x="202426" y="1092061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Maasgeul</a:t>
              </a: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77292B64-C6EA-44F3-9A60-0D74347862B2}"/>
                </a:ext>
              </a:extLst>
            </p:cNvPr>
            <p:cNvSpPr/>
            <p:nvPr/>
          </p:nvSpPr>
          <p:spPr>
            <a:xfrm>
              <a:off x="4607073" y="2614405"/>
              <a:ext cx="3791158" cy="1697623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1158" h="1697623">
                  <a:moveTo>
                    <a:pt x="0" y="0"/>
                  </a:moveTo>
                  <a:cubicBezTo>
                    <a:pt x="643393" y="267031"/>
                    <a:pt x="1343938" y="550336"/>
                    <a:pt x="1975798" y="833273"/>
                  </a:cubicBezTo>
                  <a:cubicBezTo>
                    <a:pt x="2607658" y="1116210"/>
                    <a:pt x="3114717" y="1347641"/>
                    <a:pt x="3791158" y="1697623"/>
                  </a:cubicBezTo>
                </a:path>
              </a:pathLst>
            </a:custGeom>
            <a:noFill/>
            <a:ln w="38100" cap="rnd">
              <a:solidFill>
                <a:srgbClr val="F2F2F2"/>
              </a:solidFill>
              <a:headEnd type="oval" w="med" len="sm"/>
              <a:tailEnd type="oval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FA43A1F9-4808-42A0-9663-8AEA70E4953C}"/>
                </a:ext>
              </a:extLst>
            </p:cNvPr>
            <p:cNvSpPr txBox="1"/>
            <p:nvPr/>
          </p:nvSpPr>
          <p:spPr>
            <a:xfrm>
              <a:off x="3342500" y="26491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41F770EE-6251-423A-B7F6-0352834C8E10}"/>
                </a:ext>
              </a:extLst>
            </p:cNvPr>
            <p:cNvSpPr/>
            <p:nvPr/>
          </p:nvSpPr>
          <p:spPr>
            <a:xfrm>
              <a:off x="1435247" y="623680"/>
              <a:ext cx="5778073" cy="1985278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8073" h="1985278">
                  <a:moveTo>
                    <a:pt x="0" y="0"/>
                  </a:moveTo>
                  <a:lnTo>
                    <a:pt x="5778073" y="1985278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7A59B2FF-BB7A-498D-BAD2-20A79F7CC2DF}"/>
                </a:ext>
              </a:extLst>
            </p:cNvPr>
            <p:cNvSpPr/>
            <p:nvPr/>
          </p:nvSpPr>
          <p:spPr>
            <a:xfrm>
              <a:off x="487241" y="1806952"/>
              <a:ext cx="361266" cy="165467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  <a:gd name="connsiteX0" fmla="*/ 1102787 w 1102787"/>
                <a:gd name="connsiteY0" fmla="*/ 0 h 1009918"/>
                <a:gd name="connsiteX1" fmla="*/ 0 w 1102787"/>
                <a:gd name="connsiteY1" fmla="*/ 1009918 h 1009918"/>
                <a:gd name="connsiteX0" fmla="*/ 363647 w 363647"/>
                <a:gd name="connsiteY0" fmla="*/ 186422 h 186422"/>
                <a:gd name="connsiteX1" fmla="*/ 0 w 363647"/>
                <a:gd name="connsiteY1" fmla="*/ 0 h 186422"/>
                <a:gd name="connsiteX0" fmla="*/ 363647 w 363647"/>
                <a:gd name="connsiteY0" fmla="*/ 155942 h 155942"/>
                <a:gd name="connsiteX1" fmla="*/ 0 w 363647"/>
                <a:gd name="connsiteY1" fmla="*/ 0 h 155942"/>
                <a:gd name="connsiteX0" fmla="*/ 361266 w 361266"/>
                <a:gd name="connsiteY0" fmla="*/ 165467 h 165467"/>
                <a:gd name="connsiteX1" fmla="*/ 0 w 361266"/>
                <a:gd name="connsiteY1" fmla="*/ 0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266" h="165467">
                  <a:moveTo>
                    <a:pt x="361266" y="16546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sm" len="sm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Pijl: vijfhoek 4">
            <a:extLst>
              <a:ext uri="{FF2B5EF4-FFF2-40B4-BE49-F238E27FC236}">
                <a16:creationId xmlns:a16="http://schemas.microsoft.com/office/drawing/2014/main" id="{B9BAA35E-7E2C-4F7A-A156-4417A236DF1B}"/>
              </a:ext>
            </a:extLst>
          </p:cNvPr>
          <p:cNvSpPr/>
          <p:nvPr/>
        </p:nvSpPr>
        <p:spPr>
          <a:xfrm rot="19498422">
            <a:off x="4404497" y="5416485"/>
            <a:ext cx="698400" cy="136800"/>
          </a:xfrm>
          <a:prstGeom prst="homePlate">
            <a:avLst/>
          </a:prstGeom>
          <a:solidFill>
            <a:srgbClr val="CC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20AFFF8-810A-429C-9DCB-9290C3A5F8C9}"/>
              </a:ext>
            </a:extLst>
          </p:cNvPr>
          <p:cNvSpPr txBox="1"/>
          <p:nvPr/>
        </p:nvSpPr>
        <p:spPr>
          <a:xfrm>
            <a:off x="609600" y="7019925"/>
            <a:ext cx="3076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1 cm = 0.255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3.914 cm = 1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Schepen 2x vergroot</a:t>
            </a:r>
          </a:p>
        </p:txBody>
      </p:sp>
      <p:sp>
        <p:nvSpPr>
          <p:cNvPr id="14" name="Pijl: vijfhoek 13">
            <a:extLst>
              <a:ext uri="{FF2B5EF4-FFF2-40B4-BE49-F238E27FC236}">
                <a16:creationId xmlns:a16="http://schemas.microsoft.com/office/drawing/2014/main" id="{C6978AA4-8ED2-4685-8C27-A80813728B63}"/>
              </a:ext>
            </a:extLst>
          </p:cNvPr>
          <p:cNvSpPr>
            <a:spLocks/>
          </p:cNvSpPr>
          <p:nvPr/>
        </p:nvSpPr>
        <p:spPr>
          <a:xfrm rot="1296606">
            <a:off x="1502621" y="1721131"/>
            <a:ext cx="403200" cy="6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jl: vijfhoek 14">
            <a:extLst>
              <a:ext uri="{FF2B5EF4-FFF2-40B4-BE49-F238E27FC236}">
                <a16:creationId xmlns:a16="http://schemas.microsoft.com/office/drawing/2014/main" id="{25E612E3-412B-43ED-84C9-684E1A818950}"/>
              </a:ext>
            </a:extLst>
          </p:cNvPr>
          <p:cNvSpPr/>
          <p:nvPr/>
        </p:nvSpPr>
        <p:spPr>
          <a:xfrm rot="12205911">
            <a:off x="8199762" y="3593008"/>
            <a:ext cx="403200" cy="64800"/>
          </a:xfrm>
          <a:prstGeom prst="homePlate">
            <a:avLst/>
          </a:prstGeom>
          <a:solidFill>
            <a:srgbClr val="00B0F0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6BFFAC8-8A38-4393-A4D8-EB7B09418EE2}"/>
              </a:ext>
            </a:extLst>
          </p:cNvPr>
          <p:cNvSpPr txBox="1"/>
          <p:nvPr/>
        </p:nvSpPr>
        <p:spPr>
          <a:xfrm>
            <a:off x="3597677" y="5349737"/>
            <a:ext cx="100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Gulf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Valour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7.8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A418C49D-0E79-42EC-BE91-307E7E12D908}"/>
              </a:ext>
            </a:extLst>
          </p:cNvPr>
          <p:cNvSpPr txBox="1"/>
          <p:nvPr/>
        </p:nvSpPr>
        <p:spPr>
          <a:xfrm>
            <a:off x="1695285" y="1334825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Astrorunner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13.4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CF05A2A9-2A1A-44CB-AB75-2F64C0908EE7}"/>
              </a:ext>
            </a:extLst>
          </p:cNvPr>
          <p:cNvSpPr txBox="1"/>
          <p:nvPr/>
        </p:nvSpPr>
        <p:spPr>
          <a:xfrm>
            <a:off x="7138505" y="3251863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Anglia</a:t>
            </a:r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Seaways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10.3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7B53F03-9BE6-497C-90EE-965CDE58A0AB}"/>
              </a:ext>
            </a:extLst>
          </p:cNvPr>
          <p:cNvSpPr txBox="1"/>
          <p:nvPr/>
        </p:nvSpPr>
        <p:spPr>
          <a:xfrm rot="1793371">
            <a:off x="8327663" y="3222160"/>
            <a:ext cx="1582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Berghaven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22E9C66B-5E3D-4D87-BA72-086152C6717A}"/>
              </a:ext>
            </a:extLst>
          </p:cNvPr>
          <p:cNvSpPr txBox="1"/>
          <p:nvPr/>
        </p:nvSpPr>
        <p:spPr>
          <a:xfrm>
            <a:off x="8547100" y="174625"/>
            <a:ext cx="1041399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12:00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DE62420E-18B0-4E67-9D6D-655915A32BB8}"/>
              </a:ext>
            </a:extLst>
          </p:cNvPr>
          <p:cNvGrpSpPr/>
          <p:nvPr/>
        </p:nvGrpSpPr>
        <p:grpSpPr>
          <a:xfrm>
            <a:off x="811848" y="6470174"/>
            <a:ext cx="1407853" cy="54000"/>
            <a:chOff x="811848" y="6625749"/>
            <a:chExt cx="1407853" cy="54000"/>
          </a:xfrm>
        </p:grpSpPr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42644175-AA89-43B4-82FC-C9FA599FDEA1}"/>
                </a:ext>
              </a:extLst>
            </p:cNvPr>
            <p:cNvGrpSpPr/>
            <p:nvPr/>
          </p:nvGrpSpPr>
          <p:grpSpPr>
            <a:xfrm>
              <a:off x="811848" y="6625749"/>
              <a:ext cx="706813" cy="54000"/>
              <a:chOff x="1390968" y="6275229"/>
              <a:chExt cx="1413625" cy="54000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5902CA9-E4E5-43CD-ACCE-76371350F831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66EAB369-DD96-414D-B20E-CD378B79567E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488F433E-64AE-458F-9972-EE9755E1E6D8}"/>
                </a:ext>
              </a:extLst>
            </p:cNvPr>
            <p:cNvGrpSpPr/>
            <p:nvPr/>
          </p:nvGrpSpPr>
          <p:grpSpPr>
            <a:xfrm>
              <a:off x="1512888" y="6625749"/>
              <a:ext cx="706813" cy="54000"/>
              <a:chOff x="1390968" y="6275229"/>
              <a:chExt cx="1413625" cy="54000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4C7CA002-172D-4727-847C-E0BAA0D27776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EBCBA058-353E-454D-BE47-FDA4FAC45C91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A1660F5A-1BDD-443C-8F3E-259916D86A56}"/>
              </a:ext>
            </a:extLst>
          </p:cNvPr>
          <p:cNvSpPr txBox="1"/>
          <p:nvPr/>
        </p:nvSpPr>
        <p:spPr>
          <a:xfrm>
            <a:off x="1255865" y="6250968"/>
            <a:ext cx="188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8E878480-B4A0-4029-A619-F932CD0A3F65}"/>
              </a:ext>
            </a:extLst>
          </p:cNvPr>
          <p:cNvSpPr txBox="1"/>
          <p:nvPr/>
        </p:nvSpPr>
        <p:spPr>
          <a:xfrm>
            <a:off x="820890" y="6555768"/>
            <a:ext cx="18844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scaled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factor 2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endParaRPr lang="nl-NL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9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:a16="http://schemas.microsoft.com/office/drawing/2014/main" id="{CC44A1F2-04F8-4408-8BB0-6F5AD221D15C}"/>
              </a:ext>
            </a:extLst>
          </p:cNvPr>
          <p:cNvGrpSpPr/>
          <p:nvPr/>
        </p:nvGrpSpPr>
        <p:grpSpPr>
          <a:xfrm>
            <a:off x="0" y="0"/>
            <a:ext cx="10910878" cy="6858000"/>
            <a:chOff x="0" y="0"/>
            <a:chExt cx="10910878" cy="685800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80C58838-E105-4F86-8DE8-D498FCA21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" t="9339" r="-1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CB61516-933B-42EA-880E-D397C8FE5673}"/>
                </a:ext>
              </a:extLst>
            </p:cNvPr>
            <p:cNvSpPr txBox="1"/>
            <p:nvPr/>
          </p:nvSpPr>
          <p:spPr>
            <a:xfrm rot="17419521">
              <a:off x="4106518" y="5671932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Beerkanaal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5C789E5-9C33-4E82-B9BC-74B4D75B549C}"/>
                </a:ext>
              </a:extLst>
            </p:cNvPr>
            <p:cNvSpPr txBox="1"/>
            <p:nvPr/>
          </p:nvSpPr>
          <p:spPr>
            <a:xfrm rot="2235370">
              <a:off x="8230924" y="524123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Calandkanaal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21B0735-BB97-416B-8FF1-D2EBC5EFE382}"/>
                </a:ext>
              </a:extLst>
            </p:cNvPr>
            <p:cNvSpPr txBox="1"/>
            <p:nvPr/>
          </p:nvSpPr>
          <p:spPr>
            <a:xfrm rot="1264836">
              <a:off x="73253" y="4334380"/>
              <a:ext cx="1955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Yangtzekanaal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DFFE1F3-4CA4-44E6-BF1F-29C59FA75107}"/>
                </a:ext>
              </a:extLst>
            </p:cNvPr>
            <p:cNvSpPr txBox="1"/>
            <p:nvPr/>
          </p:nvSpPr>
          <p:spPr>
            <a:xfrm rot="1687144">
              <a:off x="8528708" y="4313192"/>
              <a:ext cx="2382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Nieuwe waterweg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5BF4F42A-2E93-4458-BD0D-589A623DB2AC}"/>
                </a:ext>
              </a:extLst>
            </p:cNvPr>
            <p:cNvSpPr txBox="1"/>
            <p:nvPr/>
          </p:nvSpPr>
          <p:spPr>
            <a:xfrm rot="1134460">
              <a:off x="202426" y="1092061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Maasgeul</a:t>
              </a: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77292B64-C6EA-44F3-9A60-0D74347862B2}"/>
                </a:ext>
              </a:extLst>
            </p:cNvPr>
            <p:cNvSpPr/>
            <p:nvPr/>
          </p:nvSpPr>
          <p:spPr>
            <a:xfrm>
              <a:off x="4607073" y="2614405"/>
              <a:ext cx="3791158" cy="1697623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1158" h="1697623">
                  <a:moveTo>
                    <a:pt x="0" y="0"/>
                  </a:moveTo>
                  <a:cubicBezTo>
                    <a:pt x="643393" y="267031"/>
                    <a:pt x="1343938" y="550336"/>
                    <a:pt x="1975798" y="833273"/>
                  </a:cubicBezTo>
                  <a:cubicBezTo>
                    <a:pt x="2607658" y="1116210"/>
                    <a:pt x="3114717" y="1347641"/>
                    <a:pt x="3791158" y="1697623"/>
                  </a:cubicBezTo>
                </a:path>
              </a:pathLst>
            </a:custGeom>
            <a:noFill/>
            <a:ln w="38100" cap="rnd">
              <a:solidFill>
                <a:srgbClr val="F2F2F2"/>
              </a:solidFill>
              <a:headEnd type="oval" w="med" len="sm"/>
              <a:tailEnd type="oval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FA43A1F9-4808-42A0-9663-8AEA70E4953C}"/>
                </a:ext>
              </a:extLst>
            </p:cNvPr>
            <p:cNvSpPr txBox="1"/>
            <p:nvPr/>
          </p:nvSpPr>
          <p:spPr>
            <a:xfrm>
              <a:off x="3342500" y="264916"/>
              <a:ext cx="1582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nl-NL" sz="1200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</a:t>
              </a:r>
              <a:endParaRPr lang="nl-NL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41F770EE-6251-423A-B7F6-0352834C8E10}"/>
                </a:ext>
              </a:extLst>
            </p:cNvPr>
            <p:cNvSpPr/>
            <p:nvPr/>
          </p:nvSpPr>
          <p:spPr>
            <a:xfrm>
              <a:off x="1435247" y="623680"/>
              <a:ext cx="5778073" cy="1985278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8073" h="1985278">
                  <a:moveTo>
                    <a:pt x="0" y="0"/>
                  </a:moveTo>
                  <a:lnTo>
                    <a:pt x="5778073" y="1985278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7A59B2FF-BB7A-498D-BAD2-20A79F7CC2DF}"/>
                </a:ext>
              </a:extLst>
            </p:cNvPr>
            <p:cNvSpPr/>
            <p:nvPr/>
          </p:nvSpPr>
          <p:spPr>
            <a:xfrm>
              <a:off x="487241" y="1806952"/>
              <a:ext cx="361266" cy="165467"/>
            </a:xfrm>
            <a:custGeom>
              <a:avLst/>
              <a:gdLst>
                <a:gd name="connsiteX0" fmla="*/ 0 w 3776870"/>
                <a:gd name="connsiteY0" fmla="*/ 0 h 1709531"/>
                <a:gd name="connsiteX1" fmla="*/ 1916265 w 3776870"/>
                <a:gd name="connsiteY1" fmla="*/ 818985 h 1709531"/>
                <a:gd name="connsiteX2" fmla="*/ 3776870 w 3776870"/>
                <a:gd name="connsiteY2" fmla="*/ 1709531 h 1709531"/>
                <a:gd name="connsiteX0" fmla="*/ 0 w 3776870"/>
                <a:gd name="connsiteY0" fmla="*/ 0 h 1709531"/>
                <a:gd name="connsiteX1" fmla="*/ 1923409 w 3776870"/>
                <a:gd name="connsiteY1" fmla="*/ 823748 h 1709531"/>
                <a:gd name="connsiteX2" fmla="*/ 3776870 w 3776870"/>
                <a:gd name="connsiteY2" fmla="*/ 1709531 h 1709531"/>
                <a:gd name="connsiteX0" fmla="*/ 0 w 3795920"/>
                <a:gd name="connsiteY0" fmla="*/ 0 h 1700006"/>
                <a:gd name="connsiteX1" fmla="*/ 1942459 w 3795920"/>
                <a:gd name="connsiteY1" fmla="*/ 814223 h 1700006"/>
                <a:gd name="connsiteX2" fmla="*/ 3795920 w 3795920"/>
                <a:gd name="connsiteY2" fmla="*/ 1700006 h 1700006"/>
                <a:gd name="connsiteX0" fmla="*/ 0 w 3805445"/>
                <a:gd name="connsiteY0" fmla="*/ 0 h 1709531"/>
                <a:gd name="connsiteX1" fmla="*/ 1951984 w 3805445"/>
                <a:gd name="connsiteY1" fmla="*/ 823748 h 1709531"/>
                <a:gd name="connsiteX2" fmla="*/ 3805445 w 3805445"/>
                <a:gd name="connsiteY2" fmla="*/ 1709531 h 1709531"/>
                <a:gd name="connsiteX0" fmla="*/ 0 w 3817352"/>
                <a:gd name="connsiteY0" fmla="*/ 0 h 1752393"/>
                <a:gd name="connsiteX1" fmla="*/ 1951984 w 3817352"/>
                <a:gd name="connsiteY1" fmla="*/ 823748 h 1752393"/>
                <a:gd name="connsiteX2" fmla="*/ 3817352 w 3817352"/>
                <a:gd name="connsiteY2" fmla="*/ 1752393 h 1752393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817352"/>
                <a:gd name="connsiteY0" fmla="*/ 0 h 1735724"/>
                <a:gd name="connsiteX1" fmla="*/ 1951984 w 3817352"/>
                <a:gd name="connsiteY1" fmla="*/ 823748 h 1735724"/>
                <a:gd name="connsiteX2" fmla="*/ 3817352 w 3817352"/>
                <a:gd name="connsiteY2" fmla="*/ 1735724 h 1735724"/>
                <a:gd name="connsiteX0" fmla="*/ 0 w 3793539"/>
                <a:gd name="connsiteY0" fmla="*/ 0 h 1735724"/>
                <a:gd name="connsiteX1" fmla="*/ 1951984 w 3793539"/>
                <a:gd name="connsiteY1" fmla="*/ 823748 h 1735724"/>
                <a:gd name="connsiteX2" fmla="*/ 3793539 w 3793539"/>
                <a:gd name="connsiteY2" fmla="*/ 1735724 h 1735724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98301"/>
                <a:gd name="connsiteY0" fmla="*/ 0 h 1728580"/>
                <a:gd name="connsiteX1" fmla="*/ 1951984 w 3798301"/>
                <a:gd name="connsiteY1" fmla="*/ 823748 h 1728580"/>
                <a:gd name="connsiteX2" fmla="*/ 3798301 w 3798301"/>
                <a:gd name="connsiteY2" fmla="*/ 1728580 h 1728580"/>
                <a:gd name="connsiteX0" fmla="*/ 0 w 3781632"/>
                <a:gd name="connsiteY0" fmla="*/ 0 h 1700005"/>
                <a:gd name="connsiteX1" fmla="*/ 1951984 w 3781632"/>
                <a:gd name="connsiteY1" fmla="*/ 823748 h 1700005"/>
                <a:gd name="connsiteX2" fmla="*/ 3781632 w 3781632"/>
                <a:gd name="connsiteY2" fmla="*/ 1700005 h 1700005"/>
                <a:gd name="connsiteX0" fmla="*/ 0 w 3800682"/>
                <a:gd name="connsiteY0" fmla="*/ 0 h 1711911"/>
                <a:gd name="connsiteX1" fmla="*/ 1951984 w 3800682"/>
                <a:gd name="connsiteY1" fmla="*/ 823748 h 1711911"/>
                <a:gd name="connsiteX2" fmla="*/ 3800682 w 3800682"/>
                <a:gd name="connsiteY2" fmla="*/ 1711911 h 1711911"/>
                <a:gd name="connsiteX0" fmla="*/ 0 w 3743532"/>
                <a:gd name="connsiteY0" fmla="*/ 0 h 1676193"/>
                <a:gd name="connsiteX1" fmla="*/ 1951984 w 3743532"/>
                <a:gd name="connsiteY1" fmla="*/ 823748 h 1676193"/>
                <a:gd name="connsiteX2" fmla="*/ 3743532 w 3743532"/>
                <a:gd name="connsiteY2" fmla="*/ 1676193 h 1676193"/>
                <a:gd name="connsiteX0" fmla="*/ 0 w 3791157"/>
                <a:gd name="connsiteY0" fmla="*/ 0 h 1702386"/>
                <a:gd name="connsiteX1" fmla="*/ 1951984 w 3791157"/>
                <a:gd name="connsiteY1" fmla="*/ 823748 h 1702386"/>
                <a:gd name="connsiteX2" fmla="*/ 3791157 w 3791157"/>
                <a:gd name="connsiteY2" fmla="*/ 1702386 h 1702386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76869"/>
                <a:gd name="connsiteY0" fmla="*/ 0 h 1685717"/>
                <a:gd name="connsiteX1" fmla="*/ 1951984 w 3776869"/>
                <a:gd name="connsiteY1" fmla="*/ 823748 h 1685717"/>
                <a:gd name="connsiteX2" fmla="*/ 3776869 w 3776869"/>
                <a:gd name="connsiteY2" fmla="*/ 1685717 h 1685717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67344"/>
                <a:gd name="connsiteY0" fmla="*/ 0 h 1688098"/>
                <a:gd name="connsiteX1" fmla="*/ 1951984 w 3767344"/>
                <a:gd name="connsiteY1" fmla="*/ 823748 h 1688098"/>
                <a:gd name="connsiteX2" fmla="*/ 3767344 w 3767344"/>
                <a:gd name="connsiteY2" fmla="*/ 1688098 h 1688098"/>
                <a:gd name="connsiteX0" fmla="*/ 0 w 3791157"/>
                <a:gd name="connsiteY0" fmla="*/ 0 h 1688098"/>
                <a:gd name="connsiteX1" fmla="*/ 1975797 w 3791157"/>
                <a:gd name="connsiteY1" fmla="*/ 823748 h 1688098"/>
                <a:gd name="connsiteX2" fmla="*/ 3791157 w 3791157"/>
                <a:gd name="connsiteY2" fmla="*/ 1688098 h 1688098"/>
                <a:gd name="connsiteX0" fmla="*/ 0 w 3779251"/>
                <a:gd name="connsiteY0" fmla="*/ 0 h 1688098"/>
                <a:gd name="connsiteX1" fmla="*/ 1963891 w 3779251"/>
                <a:gd name="connsiteY1" fmla="*/ 823748 h 1688098"/>
                <a:gd name="connsiteX2" fmla="*/ 3779251 w 3779251"/>
                <a:gd name="connsiteY2" fmla="*/ 1688098 h 1688098"/>
                <a:gd name="connsiteX0" fmla="*/ 0 w 3788776"/>
                <a:gd name="connsiteY0" fmla="*/ 0 h 1700004"/>
                <a:gd name="connsiteX1" fmla="*/ 1973416 w 3788776"/>
                <a:gd name="connsiteY1" fmla="*/ 835654 h 1700004"/>
                <a:gd name="connsiteX2" fmla="*/ 3788776 w 3788776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800683"/>
                <a:gd name="connsiteY0" fmla="*/ 0 h 1700004"/>
                <a:gd name="connsiteX1" fmla="*/ 1985323 w 3800683"/>
                <a:gd name="connsiteY1" fmla="*/ 835654 h 1700004"/>
                <a:gd name="connsiteX2" fmla="*/ 3800683 w 3800683"/>
                <a:gd name="connsiteY2" fmla="*/ 1700004 h 1700004"/>
                <a:gd name="connsiteX0" fmla="*/ 0 w 3791158"/>
                <a:gd name="connsiteY0" fmla="*/ 0 h 1697623"/>
                <a:gd name="connsiteX1" fmla="*/ 1975798 w 3791158"/>
                <a:gd name="connsiteY1" fmla="*/ 833273 h 1697623"/>
                <a:gd name="connsiteX2" fmla="*/ 3791158 w 3791158"/>
                <a:gd name="connsiteY2" fmla="*/ 1697623 h 1697623"/>
                <a:gd name="connsiteX0" fmla="*/ 0 w 2943433"/>
                <a:gd name="connsiteY0" fmla="*/ 0 h 1154698"/>
                <a:gd name="connsiteX1" fmla="*/ 1975798 w 2943433"/>
                <a:gd name="connsiteY1" fmla="*/ 833273 h 1154698"/>
                <a:gd name="connsiteX2" fmla="*/ 2943433 w 2943433"/>
                <a:gd name="connsiteY2" fmla="*/ 1154698 h 1154698"/>
                <a:gd name="connsiteX0" fmla="*/ 0 w 2943433"/>
                <a:gd name="connsiteY0" fmla="*/ 0 h 1154698"/>
                <a:gd name="connsiteX1" fmla="*/ 2943433 w 2943433"/>
                <a:gd name="connsiteY1" fmla="*/ 1154698 h 1154698"/>
                <a:gd name="connsiteX0" fmla="*/ 0 w 3172033"/>
                <a:gd name="connsiteY0" fmla="*/ 0 h 1154698"/>
                <a:gd name="connsiteX1" fmla="*/ 3172033 w 3172033"/>
                <a:gd name="connsiteY1" fmla="*/ 1154698 h 1154698"/>
                <a:gd name="connsiteX0" fmla="*/ 0 w 3423493"/>
                <a:gd name="connsiteY0" fmla="*/ 0 h 1253758"/>
                <a:gd name="connsiteX1" fmla="*/ 3423493 w 3423493"/>
                <a:gd name="connsiteY1" fmla="*/ 1253758 h 1253758"/>
                <a:gd name="connsiteX0" fmla="*/ 0 w 5724733"/>
                <a:gd name="connsiteY0" fmla="*/ 0 h 2046238"/>
                <a:gd name="connsiteX1" fmla="*/ 5724733 w 5724733"/>
                <a:gd name="connsiteY1" fmla="*/ 2046238 h 2046238"/>
                <a:gd name="connsiteX0" fmla="*/ 0 w 5778073"/>
                <a:gd name="connsiteY0" fmla="*/ 0 h 1985278"/>
                <a:gd name="connsiteX1" fmla="*/ 5778073 w 5778073"/>
                <a:gd name="connsiteY1" fmla="*/ 1985278 h 1985278"/>
                <a:gd name="connsiteX0" fmla="*/ 1102787 w 1102787"/>
                <a:gd name="connsiteY0" fmla="*/ 0 h 1009918"/>
                <a:gd name="connsiteX1" fmla="*/ 0 w 1102787"/>
                <a:gd name="connsiteY1" fmla="*/ 1009918 h 1009918"/>
                <a:gd name="connsiteX0" fmla="*/ 363647 w 363647"/>
                <a:gd name="connsiteY0" fmla="*/ 186422 h 186422"/>
                <a:gd name="connsiteX1" fmla="*/ 0 w 363647"/>
                <a:gd name="connsiteY1" fmla="*/ 0 h 186422"/>
                <a:gd name="connsiteX0" fmla="*/ 363647 w 363647"/>
                <a:gd name="connsiteY0" fmla="*/ 155942 h 155942"/>
                <a:gd name="connsiteX1" fmla="*/ 0 w 363647"/>
                <a:gd name="connsiteY1" fmla="*/ 0 h 155942"/>
                <a:gd name="connsiteX0" fmla="*/ 361266 w 361266"/>
                <a:gd name="connsiteY0" fmla="*/ 165467 h 165467"/>
                <a:gd name="connsiteX1" fmla="*/ 0 w 361266"/>
                <a:gd name="connsiteY1" fmla="*/ 0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266" h="165467">
                  <a:moveTo>
                    <a:pt x="361266" y="165467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2F2F2"/>
              </a:solidFill>
              <a:headEnd type="oval" w="sm" len="sm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Pijl: vijfhoek 4">
            <a:extLst>
              <a:ext uri="{FF2B5EF4-FFF2-40B4-BE49-F238E27FC236}">
                <a16:creationId xmlns:a16="http://schemas.microsoft.com/office/drawing/2014/main" id="{B9BAA35E-7E2C-4F7A-A156-4417A236DF1B}"/>
              </a:ext>
            </a:extLst>
          </p:cNvPr>
          <p:cNvSpPr/>
          <p:nvPr/>
        </p:nvSpPr>
        <p:spPr>
          <a:xfrm rot="19498422">
            <a:off x="4404497" y="5416485"/>
            <a:ext cx="698400" cy="136800"/>
          </a:xfrm>
          <a:prstGeom prst="homePlate">
            <a:avLst/>
          </a:prstGeom>
          <a:solidFill>
            <a:srgbClr val="CC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20AFFF8-810A-429C-9DCB-9290C3A5F8C9}"/>
              </a:ext>
            </a:extLst>
          </p:cNvPr>
          <p:cNvSpPr txBox="1"/>
          <p:nvPr/>
        </p:nvSpPr>
        <p:spPr>
          <a:xfrm>
            <a:off x="609600" y="7019925"/>
            <a:ext cx="3076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1 cm = 0.255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3.914 cm = 1 km</a:t>
            </a:r>
          </a:p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Schepen 2x vergroot</a:t>
            </a:r>
          </a:p>
        </p:txBody>
      </p:sp>
      <p:sp>
        <p:nvSpPr>
          <p:cNvPr id="14" name="Pijl: vijfhoek 13">
            <a:extLst>
              <a:ext uri="{FF2B5EF4-FFF2-40B4-BE49-F238E27FC236}">
                <a16:creationId xmlns:a16="http://schemas.microsoft.com/office/drawing/2014/main" id="{C6978AA4-8ED2-4685-8C27-A80813728B63}"/>
              </a:ext>
            </a:extLst>
          </p:cNvPr>
          <p:cNvSpPr>
            <a:spLocks/>
          </p:cNvSpPr>
          <p:nvPr/>
        </p:nvSpPr>
        <p:spPr>
          <a:xfrm rot="1296606">
            <a:off x="1502621" y="1721131"/>
            <a:ext cx="403200" cy="6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jl: vijfhoek 14">
            <a:extLst>
              <a:ext uri="{FF2B5EF4-FFF2-40B4-BE49-F238E27FC236}">
                <a16:creationId xmlns:a16="http://schemas.microsoft.com/office/drawing/2014/main" id="{25E612E3-412B-43ED-84C9-684E1A818950}"/>
              </a:ext>
            </a:extLst>
          </p:cNvPr>
          <p:cNvSpPr/>
          <p:nvPr/>
        </p:nvSpPr>
        <p:spPr>
          <a:xfrm rot="12205911">
            <a:off x="8199762" y="3593008"/>
            <a:ext cx="403200" cy="64800"/>
          </a:xfrm>
          <a:prstGeom prst="homePlate">
            <a:avLst/>
          </a:prstGeom>
          <a:solidFill>
            <a:srgbClr val="00B0F0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6BFFAC8-8A38-4393-A4D8-EB7B09418EE2}"/>
              </a:ext>
            </a:extLst>
          </p:cNvPr>
          <p:cNvSpPr txBox="1"/>
          <p:nvPr/>
        </p:nvSpPr>
        <p:spPr>
          <a:xfrm>
            <a:off x="3597677" y="5349737"/>
            <a:ext cx="100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Gulf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Valour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7.8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A418C49D-0E79-42EC-BE91-307E7E12D908}"/>
              </a:ext>
            </a:extLst>
          </p:cNvPr>
          <p:cNvSpPr txBox="1"/>
          <p:nvPr/>
        </p:nvSpPr>
        <p:spPr>
          <a:xfrm>
            <a:off x="1695285" y="1334825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Astrorunner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>
                <a:latin typeface="Arial" panose="020B0604020202020204" pitchFamily="34" charset="0"/>
                <a:cs typeface="Arial" panose="020B0604020202020204" pitchFamily="34" charset="0"/>
              </a:rPr>
              <a:t>13.4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CF05A2A9-2A1A-44CB-AB75-2F64C0908EE7}"/>
              </a:ext>
            </a:extLst>
          </p:cNvPr>
          <p:cNvSpPr txBox="1"/>
          <p:nvPr/>
        </p:nvSpPr>
        <p:spPr>
          <a:xfrm>
            <a:off x="7377043" y="3593769"/>
            <a:ext cx="188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Anglia</a:t>
            </a:r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Seaways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10.3 </a:t>
            </a:r>
            <a:r>
              <a:rPr lang="nl-NL" sz="1050" dirty="0" err="1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endParaRPr 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7B53F03-9BE6-497C-90EE-965CDE58A0AB}"/>
              </a:ext>
            </a:extLst>
          </p:cNvPr>
          <p:cNvSpPr txBox="1"/>
          <p:nvPr/>
        </p:nvSpPr>
        <p:spPr>
          <a:xfrm rot="1793371">
            <a:off x="8327663" y="3222160"/>
            <a:ext cx="1582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Berghaven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22E9C66B-5E3D-4D87-BA72-086152C6717A}"/>
              </a:ext>
            </a:extLst>
          </p:cNvPr>
          <p:cNvSpPr txBox="1"/>
          <p:nvPr/>
        </p:nvSpPr>
        <p:spPr>
          <a:xfrm>
            <a:off x="8547100" y="174625"/>
            <a:ext cx="1041399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12:00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DE62420E-18B0-4E67-9D6D-655915A32BB8}"/>
              </a:ext>
            </a:extLst>
          </p:cNvPr>
          <p:cNvGrpSpPr/>
          <p:nvPr/>
        </p:nvGrpSpPr>
        <p:grpSpPr>
          <a:xfrm>
            <a:off x="811848" y="6470174"/>
            <a:ext cx="1407853" cy="54000"/>
            <a:chOff x="811848" y="6625749"/>
            <a:chExt cx="1407853" cy="54000"/>
          </a:xfrm>
        </p:grpSpPr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42644175-AA89-43B4-82FC-C9FA599FDEA1}"/>
                </a:ext>
              </a:extLst>
            </p:cNvPr>
            <p:cNvGrpSpPr/>
            <p:nvPr/>
          </p:nvGrpSpPr>
          <p:grpSpPr>
            <a:xfrm>
              <a:off x="811848" y="6625749"/>
              <a:ext cx="706813" cy="54000"/>
              <a:chOff x="1390968" y="6275229"/>
              <a:chExt cx="1413625" cy="54000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5902CA9-E4E5-43CD-ACCE-76371350F831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66EAB369-DD96-414D-B20E-CD378B79567E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488F433E-64AE-458F-9972-EE9755E1E6D8}"/>
                </a:ext>
              </a:extLst>
            </p:cNvPr>
            <p:cNvGrpSpPr/>
            <p:nvPr/>
          </p:nvGrpSpPr>
          <p:grpSpPr>
            <a:xfrm>
              <a:off x="1512888" y="6625749"/>
              <a:ext cx="706813" cy="54000"/>
              <a:chOff x="1390968" y="6275229"/>
              <a:chExt cx="1413625" cy="54000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4C7CA002-172D-4727-847C-E0BAA0D27776}"/>
                  </a:ext>
                </a:extLst>
              </p:cNvPr>
              <p:cNvSpPr/>
              <p:nvPr/>
            </p:nvSpPr>
            <p:spPr>
              <a:xfrm>
                <a:off x="1390968" y="6275229"/>
                <a:ext cx="7056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EBCBA058-353E-454D-BE47-FDA4FAC45C91}"/>
                  </a:ext>
                </a:extLst>
              </p:cNvPr>
              <p:cNvSpPr/>
              <p:nvPr/>
            </p:nvSpPr>
            <p:spPr>
              <a:xfrm>
                <a:off x="2098993" y="6275229"/>
                <a:ext cx="705600" cy="5400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50" name="Tekstvak 49">
            <a:extLst>
              <a:ext uri="{FF2B5EF4-FFF2-40B4-BE49-F238E27FC236}">
                <a16:creationId xmlns:a16="http://schemas.microsoft.com/office/drawing/2014/main" id="{A1660F5A-1BDD-443C-8F3E-259916D86A56}"/>
              </a:ext>
            </a:extLst>
          </p:cNvPr>
          <p:cNvSpPr txBox="1"/>
          <p:nvPr/>
        </p:nvSpPr>
        <p:spPr>
          <a:xfrm>
            <a:off x="1255865" y="6250968"/>
            <a:ext cx="188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8E878480-B4A0-4029-A619-F932CD0A3F65}"/>
              </a:ext>
            </a:extLst>
          </p:cNvPr>
          <p:cNvSpPr txBox="1"/>
          <p:nvPr/>
        </p:nvSpPr>
        <p:spPr>
          <a:xfrm>
            <a:off x="820890" y="6555768"/>
            <a:ext cx="18844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scaled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factor 2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700" dirty="0" err="1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endParaRPr lang="nl-NL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97B6B7FF-A101-46C0-82EC-B740C108A669}"/>
              </a:ext>
            </a:extLst>
          </p:cNvPr>
          <p:cNvSpPr/>
          <p:nvPr/>
        </p:nvSpPr>
        <p:spPr>
          <a:xfrm>
            <a:off x="2014220" y="-13788"/>
            <a:ext cx="7913551" cy="5452564"/>
          </a:xfrm>
          <a:custGeom>
            <a:avLst/>
            <a:gdLst>
              <a:gd name="connsiteX0" fmla="*/ 1433513 w 4238625"/>
              <a:gd name="connsiteY0" fmla="*/ 2776537 h 2776537"/>
              <a:gd name="connsiteX1" fmla="*/ 0 w 4238625"/>
              <a:gd name="connsiteY1" fmla="*/ 0 h 2776537"/>
              <a:gd name="connsiteX2" fmla="*/ 4238625 w 4238625"/>
              <a:gd name="connsiteY2" fmla="*/ 419100 h 2776537"/>
              <a:gd name="connsiteX3" fmla="*/ 1433513 w 4238625"/>
              <a:gd name="connsiteY3" fmla="*/ 2776537 h 2776537"/>
              <a:gd name="connsiteX0" fmla="*/ 1941513 w 4746625"/>
              <a:gd name="connsiteY0" fmla="*/ 5341937 h 5341937"/>
              <a:gd name="connsiteX1" fmla="*/ 0 w 4746625"/>
              <a:gd name="connsiteY1" fmla="*/ 0 h 5341937"/>
              <a:gd name="connsiteX2" fmla="*/ 4746625 w 4746625"/>
              <a:gd name="connsiteY2" fmla="*/ 2984500 h 5341937"/>
              <a:gd name="connsiteX3" fmla="*/ 1941513 w 4746625"/>
              <a:gd name="connsiteY3" fmla="*/ 5341937 h 5341937"/>
              <a:gd name="connsiteX0" fmla="*/ 2741613 w 5546725"/>
              <a:gd name="connsiteY0" fmla="*/ 5494337 h 5494337"/>
              <a:gd name="connsiteX1" fmla="*/ 0 w 5546725"/>
              <a:gd name="connsiteY1" fmla="*/ 0 h 5494337"/>
              <a:gd name="connsiteX2" fmla="*/ 5546725 w 5546725"/>
              <a:gd name="connsiteY2" fmla="*/ 3136900 h 5494337"/>
              <a:gd name="connsiteX3" fmla="*/ 2741613 w 5546725"/>
              <a:gd name="connsiteY3" fmla="*/ 5494337 h 5494337"/>
              <a:gd name="connsiteX0" fmla="*/ 2741613 w 7743825"/>
              <a:gd name="connsiteY0" fmla="*/ 5494337 h 5494337"/>
              <a:gd name="connsiteX1" fmla="*/ 0 w 7743825"/>
              <a:gd name="connsiteY1" fmla="*/ 0 h 5494337"/>
              <a:gd name="connsiteX2" fmla="*/ 7743825 w 7743825"/>
              <a:gd name="connsiteY2" fmla="*/ 635000 h 5494337"/>
              <a:gd name="connsiteX3" fmla="*/ 2741613 w 7743825"/>
              <a:gd name="connsiteY3" fmla="*/ 5494337 h 5494337"/>
              <a:gd name="connsiteX0" fmla="*/ 2741613 w 7858125"/>
              <a:gd name="connsiteY0" fmla="*/ 5494337 h 5494337"/>
              <a:gd name="connsiteX1" fmla="*/ 0 w 7858125"/>
              <a:gd name="connsiteY1" fmla="*/ 0 h 5494337"/>
              <a:gd name="connsiteX2" fmla="*/ 7858125 w 7858125"/>
              <a:gd name="connsiteY2" fmla="*/ 1028700 h 5494337"/>
              <a:gd name="connsiteX3" fmla="*/ 2741613 w 7858125"/>
              <a:gd name="connsiteY3" fmla="*/ 5494337 h 5494337"/>
              <a:gd name="connsiteX0" fmla="*/ 2741613 w 7858125"/>
              <a:gd name="connsiteY0" fmla="*/ 5523888 h 5523888"/>
              <a:gd name="connsiteX1" fmla="*/ 0 w 7858125"/>
              <a:gd name="connsiteY1" fmla="*/ 29551 h 5523888"/>
              <a:gd name="connsiteX2" fmla="*/ 7844971 w 7858125"/>
              <a:gd name="connsiteY2" fmla="*/ 56084 h 5523888"/>
              <a:gd name="connsiteX3" fmla="*/ 7858125 w 7858125"/>
              <a:gd name="connsiteY3" fmla="*/ 1058251 h 5523888"/>
              <a:gd name="connsiteX4" fmla="*/ 2741613 w 7858125"/>
              <a:gd name="connsiteY4" fmla="*/ 5523888 h 5523888"/>
              <a:gd name="connsiteX0" fmla="*/ 2741613 w 7858125"/>
              <a:gd name="connsiteY0" fmla="*/ 6323350 h 6323350"/>
              <a:gd name="connsiteX1" fmla="*/ 0 w 7858125"/>
              <a:gd name="connsiteY1" fmla="*/ 829013 h 6323350"/>
              <a:gd name="connsiteX2" fmla="*/ 7844971 w 7858125"/>
              <a:gd name="connsiteY2" fmla="*/ 855546 h 6323350"/>
              <a:gd name="connsiteX3" fmla="*/ 7858125 w 7858125"/>
              <a:gd name="connsiteY3" fmla="*/ 1857713 h 6323350"/>
              <a:gd name="connsiteX4" fmla="*/ 2741613 w 7858125"/>
              <a:gd name="connsiteY4" fmla="*/ 6323350 h 6323350"/>
              <a:gd name="connsiteX0" fmla="*/ 2741613 w 7858125"/>
              <a:gd name="connsiteY0" fmla="*/ 5895474 h 5895474"/>
              <a:gd name="connsiteX1" fmla="*/ 0 w 7858125"/>
              <a:gd name="connsiteY1" fmla="*/ 401137 h 5895474"/>
              <a:gd name="connsiteX2" fmla="*/ 7844971 w 7858125"/>
              <a:gd name="connsiteY2" fmla="*/ 427670 h 5895474"/>
              <a:gd name="connsiteX3" fmla="*/ 7858125 w 7858125"/>
              <a:gd name="connsiteY3" fmla="*/ 1429837 h 5895474"/>
              <a:gd name="connsiteX4" fmla="*/ 2741613 w 7858125"/>
              <a:gd name="connsiteY4" fmla="*/ 5895474 h 5895474"/>
              <a:gd name="connsiteX0" fmla="*/ 2741613 w 7858125"/>
              <a:gd name="connsiteY0" fmla="*/ 5494337 h 5494337"/>
              <a:gd name="connsiteX1" fmla="*/ 0 w 7858125"/>
              <a:gd name="connsiteY1" fmla="*/ 0 h 5494337"/>
              <a:gd name="connsiteX2" fmla="*/ 7844971 w 7858125"/>
              <a:gd name="connsiteY2" fmla="*/ 26533 h 5494337"/>
              <a:gd name="connsiteX3" fmla="*/ 7858125 w 7858125"/>
              <a:gd name="connsiteY3" fmla="*/ 1028700 h 5494337"/>
              <a:gd name="connsiteX4" fmla="*/ 2741613 w 7858125"/>
              <a:gd name="connsiteY4" fmla="*/ 5494337 h 5494337"/>
              <a:gd name="connsiteX0" fmla="*/ 2810193 w 7926705"/>
              <a:gd name="connsiteY0" fmla="*/ 5467804 h 5467804"/>
              <a:gd name="connsiteX1" fmla="*/ 0 w 7926705"/>
              <a:gd name="connsiteY1" fmla="*/ 19187 h 5467804"/>
              <a:gd name="connsiteX2" fmla="*/ 7913551 w 7926705"/>
              <a:gd name="connsiteY2" fmla="*/ 0 h 5467804"/>
              <a:gd name="connsiteX3" fmla="*/ 7926705 w 7926705"/>
              <a:gd name="connsiteY3" fmla="*/ 1002167 h 5467804"/>
              <a:gd name="connsiteX4" fmla="*/ 2810193 w 7926705"/>
              <a:gd name="connsiteY4" fmla="*/ 5467804 h 5467804"/>
              <a:gd name="connsiteX0" fmla="*/ 2810193 w 7913551"/>
              <a:gd name="connsiteY0" fmla="*/ 5467804 h 5467804"/>
              <a:gd name="connsiteX1" fmla="*/ 0 w 7913551"/>
              <a:gd name="connsiteY1" fmla="*/ 19187 h 5467804"/>
              <a:gd name="connsiteX2" fmla="*/ 7913551 w 7913551"/>
              <a:gd name="connsiteY2" fmla="*/ 0 h 5467804"/>
              <a:gd name="connsiteX3" fmla="*/ 7903845 w 7913551"/>
              <a:gd name="connsiteY3" fmla="*/ 1055507 h 5467804"/>
              <a:gd name="connsiteX4" fmla="*/ 2810193 w 7913551"/>
              <a:gd name="connsiteY4" fmla="*/ 5467804 h 5467804"/>
              <a:gd name="connsiteX0" fmla="*/ 2810193 w 7913551"/>
              <a:gd name="connsiteY0" fmla="*/ 5467804 h 5467804"/>
              <a:gd name="connsiteX1" fmla="*/ 0 w 7913551"/>
              <a:gd name="connsiteY1" fmla="*/ 19187 h 5467804"/>
              <a:gd name="connsiteX2" fmla="*/ 7913551 w 7913551"/>
              <a:gd name="connsiteY2" fmla="*/ 0 h 5467804"/>
              <a:gd name="connsiteX3" fmla="*/ 7903845 w 7913551"/>
              <a:gd name="connsiteY3" fmla="*/ 1055507 h 5467804"/>
              <a:gd name="connsiteX4" fmla="*/ 2810193 w 7913551"/>
              <a:gd name="connsiteY4" fmla="*/ 5467804 h 5467804"/>
              <a:gd name="connsiteX0" fmla="*/ 2810193 w 7913551"/>
              <a:gd name="connsiteY0" fmla="*/ 5452564 h 5452564"/>
              <a:gd name="connsiteX1" fmla="*/ 0 w 7913551"/>
              <a:gd name="connsiteY1" fmla="*/ 3947 h 5452564"/>
              <a:gd name="connsiteX2" fmla="*/ 7913551 w 7913551"/>
              <a:gd name="connsiteY2" fmla="*/ 0 h 5452564"/>
              <a:gd name="connsiteX3" fmla="*/ 7903845 w 7913551"/>
              <a:gd name="connsiteY3" fmla="*/ 1040267 h 5452564"/>
              <a:gd name="connsiteX4" fmla="*/ 2810193 w 7913551"/>
              <a:gd name="connsiteY4" fmla="*/ 5452564 h 545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3551" h="5452564">
                <a:moveTo>
                  <a:pt x="2810193" y="5452564"/>
                </a:moveTo>
                <a:lnTo>
                  <a:pt x="0" y="3947"/>
                </a:lnTo>
                <a:lnTo>
                  <a:pt x="7913551" y="0"/>
                </a:lnTo>
                <a:cubicBezTo>
                  <a:pt x="7910316" y="351836"/>
                  <a:pt x="7907080" y="688431"/>
                  <a:pt x="7903845" y="1040267"/>
                </a:cubicBezTo>
                <a:lnTo>
                  <a:pt x="2810193" y="5452564"/>
                </a:lnTo>
                <a:close/>
              </a:path>
            </a:pathLst>
          </a:custGeom>
          <a:solidFill>
            <a:srgbClr val="C5E0B4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01657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874</TotalTime>
  <Words>139</Words>
  <Application>Microsoft Office PowerPoint</Application>
  <PresentationFormat>A4 (210 x 297 mm)</PresentationFormat>
  <Paragraphs>60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Ingmar Wever</dc:creator>
  <cp:lastModifiedBy>Ingmar Wever</cp:lastModifiedBy>
  <cp:revision>7</cp:revision>
  <dcterms:created xsi:type="dcterms:W3CDTF">2018-05-17T12:05:16Z</dcterms:created>
  <dcterms:modified xsi:type="dcterms:W3CDTF">2018-05-30T15:37:43Z</dcterms:modified>
</cp:coreProperties>
</file>