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DCA18A"/>
    <a:srgbClr val="CD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5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11D4C-2B70-4127-8D62-8F44844788BA}"/>
    <pc:docChg chg="custSel modSld">
      <pc:chgData name="Ingmar Wever" userId="1d4f24f3f093ab16" providerId="LiveId" clId="{C4B11D4C-2B70-4127-8D62-8F44844788BA}" dt="2018-03-19T10:19:35.782" v="52" actId="20577"/>
      <pc:docMkLst>
        <pc:docMk/>
      </pc:docMkLst>
      <pc:sldChg chg="delSp modSp">
        <pc:chgData name="Ingmar Wever" userId="1d4f24f3f093ab16" providerId="LiveId" clId="{C4B11D4C-2B70-4127-8D62-8F44844788BA}" dt="2018-03-19T10:19:35.782" v="52" actId="20577"/>
        <pc:sldMkLst>
          <pc:docMk/>
          <pc:sldMk cId="2475769336" sldId="256"/>
        </pc:sldMkLst>
        <pc:spChg chg="mod">
          <ac:chgData name="Ingmar Wever" userId="1d4f24f3f093ab16" providerId="LiveId" clId="{C4B11D4C-2B70-4127-8D62-8F44844788BA}" dt="2018-03-19T10:07:42.063" v="1" actId="20577"/>
          <ac:spMkLst>
            <pc:docMk/>
            <pc:sldMk cId="2475769336" sldId="256"/>
            <ac:spMk id="57" creationId="{B45FE528-F529-4D59-9D43-71FDBC206BEA}"/>
          </ac:spMkLst>
        </pc:spChg>
        <pc:spChg chg="mod">
          <ac:chgData name="Ingmar Wever" userId="1d4f24f3f093ab16" providerId="LiveId" clId="{C4B11D4C-2B70-4127-8D62-8F44844788BA}" dt="2018-03-19T10:19:14.568" v="20" actId="20577"/>
          <ac:spMkLst>
            <pc:docMk/>
            <pc:sldMk cId="2475769336" sldId="256"/>
            <ac:spMk id="58" creationId="{C1D653E8-BF65-4F46-AAD6-BBBBA201B56A}"/>
          </ac:spMkLst>
        </pc:spChg>
        <pc:spChg chg="mod">
          <ac:chgData name="Ingmar Wever" userId="1d4f24f3f093ab16" providerId="LiveId" clId="{C4B11D4C-2B70-4127-8D62-8F44844788BA}" dt="2018-03-19T10:19:35.782" v="52" actId="20577"/>
          <ac:spMkLst>
            <pc:docMk/>
            <pc:sldMk cId="2475769336" sldId="256"/>
            <ac:spMk id="59" creationId="{89D7863A-4A22-408A-A609-C452B892B8A7}"/>
          </ac:spMkLst>
        </pc:spChg>
        <pc:spChg chg="del">
          <ac:chgData name="Ingmar Wever" userId="1d4f24f3f093ab16" providerId="LiveId" clId="{C4B11D4C-2B70-4127-8D62-8F44844788BA}" dt="2018-03-19T09:44:40.261" v="0" actId="478"/>
          <ac:spMkLst>
            <pc:docMk/>
            <pc:sldMk cId="2475769336" sldId="256"/>
            <ac:spMk id="112" creationId="{56AA9E43-ABC6-41D5-8224-286F29C208C8}"/>
          </ac:spMkLst>
        </pc:spChg>
      </pc:sldChg>
    </pc:docChg>
  </pc:docChgLst>
  <pc:docChgLst>
    <pc:chgData name="Ingmar Wever" userId="1d4f24f3f093ab16" providerId="LiveId" clId="{982A7207-6ECB-4C04-B0B1-32E71348DA8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66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07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5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19-3-2018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1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19-3-2018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112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19-3-2018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53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19-3-2018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4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19-3-2018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69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19-3-2018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23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DDE5-4966-4824-816B-2644FBD3EB3C}" type="datetimeFigureOut">
              <a:rPr lang="nl-NL" smtClean="0"/>
              <a:t>19-3-2018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14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1093ED2D-C9EB-4196-9AFD-EFE438621D53}"/>
              </a:ext>
            </a:extLst>
          </p:cNvPr>
          <p:cNvSpPr/>
          <p:nvPr/>
        </p:nvSpPr>
        <p:spPr>
          <a:xfrm rot="6267520">
            <a:off x="1236400" y="3983524"/>
            <a:ext cx="724481" cy="726736"/>
          </a:xfrm>
          <a:prstGeom prst="arc">
            <a:avLst>
              <a:gd name="adj1" fmla="val 17778571"/>
              <a:gd name="adj2" fmla="val 16374433"/>
            </a:avLst>
          </a:prstGeom>
          <a:ln w="381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4" name="Flowchart: Document 143">
            <a:extLst>
              <a:ext uri="{FF2B5EF4-FFF2-40B4-BE49-F238E27FC236}">
                <a16:creationId xmlns:a16="http://schemas.microsoft.com/office/drawing/2014/main" id="{FCA17FDA-E58A-49A0-AAF8-AED1E8CC8233}"/>
              </a:ext>
            </a:extLst>
          </p:cNvPr>
          <p:cNvSpPr/>
          <p:nvPr/>
        </p:nvSpPr>
        <p:spPr>
          <a:xfrm rot="10800000">
            <a:off x="3155845" y="-56142"/>
            <a:ext cx="6911343" cy="694882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6073"/>
              <a:gd name="connsiteY0" fmla="*/ 0 h 20786"/>
              <a:gd name="connsiteX1" fmla="*/ 21600 w 26073"/>
              <a:gd name="connsiteY1" fmla="*/ 0 h 20786"/>
              <a:gd name="connsiteX2" fmla="*/ 26073 w 26073"/>
              <a:gd name="connsiteY2" fmla="*/ 9276 h 20786"/>
              <a:gd name="connsiteX3" fmla="*/ 0 w 26073"/>
              <a:gd name="connsiteY3" fmla="*/ 20172 h 20786"/>
              <a:gd name="connsiteX4" fmla="*/ 0 w 26073"/>
              <a:gd name="connsiteY4" fmla="*/ 0 h 20786"/>
              <a:gd name="connsiteX0" fmla="*/ 0 w 89268"/>
              <a:gd name="connsiteY0" fmla="*/ 0 h 32191"/>
              <a:gd name="connsiteX1" fmla="*/ 21600 w 89268"/>
              <a:gd name="connsiteY1" fmla="*/ 0 h 32191"/>
              <a:gd name="connsiteX2" fmla="*/ 89268 w 89268"/>
              <a:gd name="connsiteY2" fmla="*/ 32191 h 32191"/>
              <a:gd name="connsiteX3" fmla="*/ 0 w 89268"/>
              <a:gd name="connsiteY3" fmla="*/ 20172 h 32191"/>
              <a:gd name="connsiteX4" fmla="*/ 0 w 89268"/>
              <a:gd name="connsiteY4" fmla="*/ 0 h 32191"/>
              <a:gd name="connsiteX0" fmla="*/ 0 w 101532"/>
              <a:gd name="connsiteY0" fmla="*/ 0 h 32191"/>
              <a:gd name="connsiteX1" fmla="*/ 101532 w 101532"/>
              <a:gd name="connsiteY1" fmla="*/ 175 h 32191"/>
              <a:gd name="connsiteX2" fmla="*/ 89268 w 101532"/>
              <a:gd name="connsiteY2" fmla="*/ 32191 h 32191"/>
              <a:gd name="connsiteX3" fmla="*/ 0 w 101532"/>
              <a:gd name="connsiteY3" fmla="*/ 20172 h 32191"/>
              <a:gd name="connsiteX4" fmla="*/ 0 w 101532"/>
              <a:gd name="connsiteY4" fmla="*/ 0 h 32191"/>
              <a:gd name="connsiteX0" fmla="*/ 0 w 101532"/>
              <a:gd name="connsiteY0" fmla="*/ 0 h 62791"/>
              <a:gd name="connsiteX1" fmla="*/ 101532 w 101532"/>
              <a:gd name="connsiteY1" fmla="*/ 175 h 62791"/>
              <a:gd name="connsiteX2" fmla="*/ 89268 w 101532"/>
              <a:gd name="connsiteY2" fmla="*/ 32191 h 62791"/>
              <a:gd name="connsiteX3" fmla="*/ 144 w 101532"/>
              <a:gd name="connsiteY3" fmla="*/ 62503 h 62791"/>
              <a:gd name="connsiteX4" fmla="*/ 0 w 101532"/>
              <a:gd name="connsiteY4" fmla="*/ 0 h 62791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9268 w 101532"/>
              <a:gd name="connsiteY2" fmla="*/ 32191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41"/>
              <a:gd name="connsiteY0" fmla="*/ 0 h 64987"/>
              <a:gd name="connsiteX1" fmla="*/ 101532 w 106041"/>
              <a:gd name="connsiteY1" fmla="*/ 175 h 64987"/>
              <a:gd name="connsiteX2" fmla="*/ 87734 w 106041"/>
              <a:gd name="connsiteY2" fmla="*/ 31136 h 64987"/>
              <a:gd name="connsiteX3" fmla="*/ 61855 w 106041"/>
              <a:gd name="connsiteY3" fmla="*/ 42686 h 64987"/>
              <a:gd name="connsiteX4" fmla="*/ 36081 w 106041"/>
              <a:gd name="connsiteY4" fmla="*/ 51952 h 64987"/>
              <a:gd name="connsiteX5" fmla="*/ 144 w 106041"/>
              <a:gd name="connsiteY5" fmla="*/ 62503 h 64987"/>
              <a:gd name="connsiteX6" fmla="*/ 0 w 106041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125843"/>
              <a:gd name="connsiteX1" fmla="*/ 101532 w 101532"/>
              <a:gd name="connsiteY1" fmla="*/ 175 h 125843"/>
              <a:gd name="connsiteX2" fmla="*/ 87734 w 101532"/>
              <a:gd name="connsiteY2" fmla="*/ 31136 h 125843"/>
              <a:gd name="connsiteX3" fmla="*/ 61855 w 101532"/>
              <a:gd name="connsiteY3" fmla="*/ 42686 h 125843"/>
              <a:gd name="connsiteX4" fmla="*/ 36081 w 101532"/>
              <a:gd name="connsiteY4" fmla="*/ 51952 h 125843"/>
              <a:gd name="connsiteX5" fmla="*/ 144 w 101532"/>
              <a:gd name="connsiteY5" fmla="*/ 125254 h 125843"/>
              <a:gd name="connsiteX6" fmla="*/ 0 w 101532"/>
              <a:gd name="connsiteY6" fmla="*/ 0 h 125843"/>
              <a:gd name="connsiteX0" fmla="*/ 0 w 101532"/>
              <a:gd name="connsiteY0" fmla="*/ 0 h 125254"/>
              <a:gd name="connsiteX1" fmla="*/ 101532 w 101532"/>
              <a:gd name="connsiteY1" fmla="*/ 175 h 125254"/>
              <a:gd name="connsiteX2" fmla="*/ 87734 w 101532"/>
              <a:gd name="connsiteY2" fmla="*/ 31136 h 125254"/>
              <a:gd name="connsiteX3" fmla="*/ 61855 w 101532"/>
              <a:gd name="connsiteY3" fmla="*/ 42686 h 125254"/>
              <a:gd name="connsiteX4" fmla="*/ 36081 w 101532"/>
              <a:gd name="connsiteY4" fmla="*/ 51952 h 125254"/>
              <a:gd name="connsiteX5" fmla="*/ 144 w 101532"/>
              <a:gd name="connsiteY5" fmla="*/ 125254 h 125254"/>
              <a:gd name="connsiteX6" fmla="*/ 0 w 101532"/>
              <a:gd name="connsiteY6" fmla="*/ 0 h 125254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36081 w 101532"/>
              <a:gd name="connsiteY4" fmla="*/ 51952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6911"/>
              <a:gd name="connsiteY0" fmla="*/ 0 h 126138"/>
              <a:gd name="connsiteX1" fmla="*/ 101532 w 106911"/>
              <a:gd name="connsiteY1" fmla="*/ 175 h 126138"/>
              <a:gd name="connsiteX2" fmla="*/ 87734 w 106911"/>
              <a:gd name="connsiteY2" fmla="*/ 31136 h 126138"/>
              <a:gd name="connsiteX3" fmla="*/ 61855 w 106911"/>
              <a:gd name="connsiteY3" fmla="*/ 42686 h 126138"/>
              <a:gd name="connsiteX4" fmla="*/ 48596 w 106911"/>
              <a:gd name="connsiteY4" fmla="*/ 60348 h 126138"/>
              <a:gd name="connsiteX5" fmla="*/ 144 w 106911"/>
              <a:gd name="connsiteY5" fmla="*/ 126138 h 126138"/>
              <a:gd name="connsiteX6" fmla="*/ 0 w 106911"/>
              <a:gd name="connsiteY6" fmla="*/ 0 h 126138"/>
              <a:gd name="connsiteX0" fmla="*/ 0 w 106274"/>
              <a:gd name="connsiteY0" fmla="*/ 0 h 126138"/>
              <a:gd name="connsiteX1" fmla="*/ 101532 w 106274"/>
              <a:gd name="connsiteY1" fmla="*/ 175 h 126138"/>
              <a:gd name="connsiteX2" fmla="*/ 87734 w 106274"/>
              <a:gd name="connsiteY2" fmla="*/ 31136 h 126138"/>
              <a:gd name="connsiteX3" fmla="*/ 61855 w 106274"/>
              <a:gd name="connsiteY3" fmla="*/ 42686 h 126138"/>
              <a:gd name="connsiteX4" fmla="*/ 48596 w 106274"/>
              <a:gd name="connsiteY4" fmla="*/ 60348 h 126138"/>
              <a:gd name="connsiteX5" fmla="*/ 144 w 106274"/>
              <a:gd name="connsiteY5" fmla="*/ 126138 h 126138"/>
              <a:gd name="connsiteX6" fmla="*/ 0 w 106274"/>
              <a:gd name="connsiteY6" fmla="*/ 0 h 126138"/>
              <a:gd name="connsiteX0" fmla="*/ 0 w 106422"/>
              <a:gd name="connsiteY0" fmla="*/ 0 h 126138"/>
              <a:gd name="connsiteX1" fmla="*/ 101532 w 106422"/>
              <a:gd name="connsiteY1" fmla="*/ 175 h 126138"/>
              <a:gd name="connsiteX2" fmla="*/ 87734 w 106422"/>
              <a:gd name="connsiteY2" fmla="*/ 31136 h 126138"/>
              <a:gd name="connsiteX3" fmla="*/ 61855 w 106422"/>
              <a:gd name="connsiteY3" fmla="*/ 42686 h 126138"/>
              <a:gd name="connsiteX4" fmla="*/ 48596 w 106422"/>
              <a:gd name="connsiteY4" fmla="*/ 60348 h 126138"/>
              <a:gd name="connsiteX5" fmla="*/ 144 w 106422"/>
              <a:gd name="connsiteY5" fmla="*/ 126138 h 126138"/>
              <a:gd name="connsiteX6" fmla="*/ 0 w 106422"/>
              <a:gd name="connsiteY6" fmla="*/ 0 h 126138"/>
              <a:gd name="connsiteX0" fmla="*/ 0 w 105699"/>
              <a:gd name="connsiteY0" fmla="*/ 0 h 126138"/>
              <a:gd name="connsiteX1" fmla="*/ 101532 w 105699"/>
              <a:gd name="connsiteY1" fmla="*/ 175 h 126138"/>
              <a:gd name="connsiteX2" fmla="*/ 81902 w 105699"/>
              <a:gd name="connsiteY2" fmla="*/ 30547 h 126138"/>
              <a:gd name="connsiteX3" fmla="*/ 61855 w 105699"/>
              <a:gd name="connsiteY3" fmla="*/ 42686 h 126138"/>
              <a:gd name="connsiteX4" fmla="*/ 48596 w 105699"/>
              <a:gd name="connsiteY4" fmla="*/ 60348 h 126138"/>
              <a:gd name="connsiteX5" fmla="*/ 144 w 105699"/>
              <a:gd name="connsiteY5" fmla="*/ 126138 h 126138"/>
              <a:gd name="connsiteX6" fmla="*/ 0 w 105699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55780 w 101532"/>
              <a:gd name="connsiteY4" fmla="*/ 109787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910"/>
              <a:gd name="connsiteX1" fmla="*/ 101532 w 101532"/>
              <a:gd name="connsiteY1" fmla="*/ 175 h 126910"/>
              <a:gd name="connsiteX2" fmla="*/ 81659 w 101532"/>
              <a:gd name="connsiteY2" fmla="*/ 31725 h 126910"/>
              <a:gd name="connsiteX3" fmla="*/ 56130 w 101532"/>
              <a:gd name="connsiteY3" fmla="*/ 59906 h 126910"/>
              <a:gd name="connsiteX4" fmla="*/ 59425 w 101532"/>
              <a:gd name="connsiteY4" fmla="*/ 126285 h 126910"/>
              <a:gd name="connsiteX5" fmla="*/ 144 w 101532"/>
              <a:gd name="connsiteY5" fmla="*/ 126138 h 126910"/>
              <a:gd name="connsiteX6" fmla="*/ 0 w 101532"/>
              <a:gd name="connsiteY6" fmla="*/ 0 h 126910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76 w 104038"/>
              <a:gd name="connsiteY0" fmla="*/ 0 h 127611"/>
              <a:gd name="connsiteX1" fmla="*/ 104038 w 104038"/>
              <a:gd name="connsiteY1" fmla="*/ 617 h 127611"/>
              <a:gd name="connsiteX2" fmla="*/ 84165 w 104038"/>
              <a:gd name="connsiteY2" fmla="*/ 32167 h 127611"/>
              <a:gd name="connsiteX3" fmla="*/ 60823 w 104038"/>
              <a:gd name="connsiteY3" fmla="*/ 59906 h 127611"/>
              <a:gd name="connsiteX4" fmla="*/ 61931 w 104038"/>
              <a:gd name="connsiteY4" fmla="*/ 126727 h 127611"/>
              <a:gd name="connsiteX5" fmla="*/ 1070 w 104038"/>
              <a:gd name="connsiteY5" fmla="*/ 127611 h 127611"/>
              <a:gd name="connsiteX6" fmla="*/ 76 w 104038"/>
              <a:gd name="connsiteY6" fmla="*/ 0 h 127611"/>
              <a:gd name="connsiteX0" fmla="*/ 0 w 103962"/>
              <a:gd name="connsiteY0" fmla="*/ 0 h 127611"/>
              <a:gd name="connsiteX1" fmla="*/ 103962 w 103962"/>
              <a:gd name="connsiteY1" fmla="*/ 617 h 127611"/>
              <a:gd name="connsiteX2" fmla="*/ 84089 w 103962"/>
              <a:gd name="connsiteY2" fmla="*/ 32167 h 127611"/>
              <a:gd name="connsiteX3" fmla="*/ 60747 w 103962"/>
              <a:gd name="connsiteY3" fmla="*/ 59906 h 127611"/>
              <a:gd name="connsiteX4" fmla="*/ 61855 w 103962"/>
              <a:gd name="connsiteY4" fmla="*/ 126727 h 127611"/>
              <a:gd name="connsiteX5" fmla="*/ 994 w 103962"/>
              <a:gd name="connsiteY5" fmla="*/ 127611 h 127611"/>
              <a:gd name="connsiteX6" fmla="*/ 0 w 103962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1" h="127611">
                <a:moveTo>
                  <a:pt x="0" y="0"/>
                </a:moveTo>
                <a:lnTo>
                  <a:pt x="104691" y="175"/>
                </a:lnTo>
                <a:cubicBezTo>
                  <a:pt x="101073" y="16981"/>
                  <a:pt x="96414" y="31249"/>
                  <a:pt x="84089" y="32167"/>
                </a:cubicBezTo>
                <a:cubicBezTo>
                  <a:pt x="63157" y="33726"/>
                  <a:pt x="60952" y="34737"/>
                  <a:pt x="60747" y="59906"/>
                </a:cubicBezTo>
                <a:cubicBezTo>
                  <a:pt x="60550" y="84070"/>
                  <a:pt x="62438" y="93004"/>
                  <a:pt x="61855" y="126727"/>
                </a:cubicBezTo>
                <a:lnTo>
                  <a:pt x="994" y="127611"/>
                </a:lnTo>
                <a:cubicBezTo>
                  <a:pt x="1473" y="85221"/>
                  <a:pt x="979" y="127531"/>
                  <a:pt x="0" y="0"/>
                </a:cubicBezTo>
                <a:close/>
              </a:path>
            </a:pathLst>
          </a:custGeom>
          <a:solidFill>
            <a:srgbClr val="E2F0D9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B911F-1D71-4D2C-907D-9B7E9E6E163A}"/>
              </a:ext>
            </a:extLst>
          </p:cNvPr>
          <p:cNvSpPr/>
          <p:nvPr/>
        </p:nvSpPr>
        <p:spPr>
          <a:xfrm>
            <a:off x="4684386" y="5203344"/>
            <a:ext cx="1846941" cy="80594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Information available at bridge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9FDB-7B89-4F2D-B895-7438C9BDE4A5}"/>
              </a:ext>
            </a:extLst>
          </p:cNvPr>
          <p:cNvSpPr/>
          <p:nvPr/>
        </p:nvSpPr>
        <p:spPr>
          <a:xfrm>
            <a:off x="8228748" y="4276146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Communication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8D5C05-4461-4DB6-A2EE-3444DCDB364C}"/>
              </a:ext>
            </a:extLst>
          </p:cNvPr>
          <p:cNvSpPr/>
          <p:nvPr/>
        </p:nvSpPr>
        <p:spPr>
          <a:xfrm>
            <a:off x="4176097" y="5912774"/>
            <a:ext cx="918275" cy="393766"/>
          </a:xfrm>
          <a:prstGeom prst="homePlate">
            <a:avLst>
              <a:gd name="adj" fmla="val 4829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Instruments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15397E-9C8F-4B0D-8CC2-70C5A963FEF8}"/>
              </a:ext>
            </a:extLst>
          </p:cNvPr>
          <p:cNvSpPr/>
          <p:nvPr/>
        </p:nvSpPr>
        <p:spPr>
          <a:xfrm>
            <a:off x="5026603" y="5912774"/>
            <a:ext cx="1215633" cy="393766"/>
          </a:xfrm>
          <a:prstGeom prst="chevron">
            <a:avLst>
              <a:gd name="adj" fmla="val 5341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Parameters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57D8672-2DD9-481A-AE81-E74B5CBEC73F}"/>
              </a:ext>
            </a:extLst>
          </p:cNvPr>
          <p:cNvSpPr/>
          <p:nvPr/>
        </p:nvSpPr>
        <p:spPr>
          <a:xfrm>
            <a:off x="6153086" y="5912774"/>
            <a:ext cx="886532" cy="400482"/>
          </a:xfrm>
          <a:custGeom>
            <a:avLst/>
            <a:gdLst>
              <a:gd name="connsiteX0" fmla="*/ 0 w 1058780"/>
              <a:gd name="connsiteY0" fmla="*/ 0 h 470272"/>
              <a:gd name="connsiteX1" fmla="*/ 823644 w 1058780"/>
              <a:gd name="connsiteY1" fmla="*/ 0 h 470272"/>
              <a:gd name="connsiteX2" fmla="*/ 1058780 w 1058780"/>
              <a:gd name="connsiteY2" fmla="*/ 235136 h 470272"/>
              <a:gd name="connsiteX3" fmla="*/ 823644 w 1058780"/>
              <a:gd name="connsiteY3" fmla="*/ 470272 h 470272"/>
              <a:gd name="connsiteX4" fmla="*/ 0 w 1058780"/>
              <a:gd name="connsiteY4" fmla="*/ 470272 h 470272"/>
              <a:gd name="connsiteX5" fmla="*/ 235136 w 1058780"/>
              <a:gd name="connsiteY5" fmla="*/ 235136 h 470272"/>
              <a:gd name="connsiteX6" fmla="*/ 0 w 1058780"/>
              <a:gd name="connsiteY6" fmla="*/ 0 h 470272"/>
              <a:gd name="connsiteX0" fmla="*/ 0 w 1072297"/>
              <a:gd name="connsiteY0" fmla="*/ 0 h 470272"/>
              <a:gd name="connsiteX1" fmla="*/ 1072297 w 1072297"/>
              <a:gd name="connsiteY1" fmla="*/ 0 h 470272"/>
              <a:gd name="connsiteX2" fmla="*/ 1058780 w 1072297"/>
              <a:gd name="connsiteY2" fmla="*/ 235136 h 470272"/>
              <a:gd name="connsiteX3" fmla="*/ 823644 w 1072297"/>
              <a:gd name="connsiteY3" fmla="*/ 470272 h 470272"/>
              <a:gd name="connsiteX4" fmla="*/ 0 w 1072297"/>
              <a:gd name="connsiteY4" fmla="*/ 470272 h 470272"/>
              <a:gd name="connsiteX5" fmla="*/ 235136 w 1072297"/>
              <a:gd name="connsiteY5" fmla="*/ 235136 h 470272"/>
              <a:gd name="connsiteX6" fmla="*/ 0 w 1072297"/>
              <a:gd name="connsiteY6" fmla="*/ 0 h 470272"/>
              <a:gd name="connsiteX0" fmla="*/ 0 w 1072297"/>
              <a:gd name="connsiteY0" fmla="*/ 0 h 478293"/>
              <a:gd name="connsiteX1" fmla="*/ 1072297 w 1072297"/>
              <a:gd name="connsiteY1" fmla="*/ 0 h 478293"/>
              <a:gd name="connsiteX2" fmla="*/ 1058780 w 1072297"/>
              <a:gd name="connsiteY2" fmla="*/ 235136 h 478293"/>
              <a:gd name="connsiteX3" fmla="*/ 1064276 w 1072297"/>
              <a:gd name="connsiteY3" fmla="*/ 478293 h 478293"/>
              <a:gd name="connsiteX4" fmla="*/ 0 w 1072297"/>
              <a:gd name="connsiteY4" fmla="*/ 470272 h 478293"/>
              <a:gd name="connsiteX5" fmla="*/ 235136 w 1072297"/>
              <a:gd name="connsiteY5" fmla="*/ 235136 h 478293"/>
              <a:gd name="connsiteX6" fmla="*/ 0 w 1072297"/>
              <a:gd name="connsiteY6" fmla="*/ 0 h 478293"/>
              <a:gd name="connsiteX0" fmla="*/ 0 w 1064276"/>
              <a:gd name="connsiteY0" fmla="*/ 0 h 478293"/>
              <a:gd name="connsiteX1" fmla="*/ 1056255 w 1064276"/>
              <a:gd name="connsiteY1" fmla="*/ 0 h 478293"/>
              <a:gd name="connsiteX2" fmla="*/ 1058780 w 1064276"/>
              <a:gd name="connsiteY2" fmla="*/ 235136 h 478293"/>
              <a:gd name="connsiteX3" fmla="*/ 1064276 w 1064276"/>
              <a:gd name="connsiteY3" fmla="*/ 478293 h 478293"/>
              <a:gd name="connsiteX4" fmla="*/ 0 w 1064276"/>
              <a:gd name="connsiteY4" fmla="*/ 470272 h 478293"/>
              <a:gd name="connsiteX5" fmla="*/ 235136 w 1064276"/>
              <a:gd name="connsiteY5" fmla="*/ 235136 h 478293"/>
              <a:gd name="connsiteX6" fmla="*/ 0 w 1064276"/>
              <a:gd name="connsiteY6" fmla="*/ 0 h 478293"/>
              <a:gd name="connsiteX0" fmla="*/ 0 w 1058780"/>
              <a:gd name="connsiteY0" fmla="*/ 0 h 478293"/>
              <a:gd name="connsiteX1" fmla="*/ 1056255 w 1058780"/>
              <a:gd name="connsiteY1" fmla="*/ 0 h 478293"/>
              <a:gd name="connsiteX2" fmla="*/ 1058780 w 1058780"/>
              <a:gd name="connsiteY2" fmla="*/ 235136 h 478293"/>
              <a:gd name="connsiteX3" fmla="*/ 1056255 w 1058780"/>
              <a:gd name="connsiteY3" fmla="*/ 478293 h 478293"/>
              <a:gd name="connsiteX4" fmla="*/ 0 w 1058780"/>
              <a:gd name="connsiteY4" fmla="*/ 470272 h 478293"/>
              <a:gd name="connsiteX5" fmla="*/ 235136 w 1058780"/>
              <a:gd name="connsiteY5" fmla="*/ 235136 h 478293"/>
              <a:gd name="connsiteX6" fmla="*/ 0 w 1058780"/>
              <a:gd name="connsiteY6" fmla="*/ 0 h 4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80" h="478293">
                <a:moveTo>
                  <a:pt x="0" y="0"/>
                </a:moveTo>
                <a:lnTo>
                  <a:pt x="1056255" y="0"/>
                </a:lnTo>
                <a:cubicBezTo>
                  <a:pt x="1057097" y="78379"/>
                  <a:pt x="1057938" y="156757"/>
                  <a:pt x="1058780" y="235136"/>
                </a:cubicBezTo>
                <a:cubicBezTo>
                  <a:pt x="1057938" y="316188"/>
                  <a:pt x="1057097" y="397241"/>
                  <a:pt x="1056255" y="478293"/>
                </a:cubicBezTo>
                <a:lnTo>
                  <a:pt x="0" y="470272"/>
                </a:lnTo>
                <a:lnTo>
                  <a:pt x="235136" y="2351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28E2D-9F9B-4D0F-8BC6-2160002E87AF}"/>
              </a:ext>
            </a:extLst>
          </p:cNvPr>
          <p:cNvSpPr/>
          <p:nvPr/>
        </p:nvSpPr>
        <p:spPr>
          <a:xfrm>
            <a:off x="8535020" y="4038315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Protocols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ECEF7-4D07-4CBC-A9A8-B044D5BE54BE}"/>
              </a:ext>
            </a:extLst>
          </p:cNvPr>
          <p:cNvSpPr/>
          <p:nvPr/>
        </p:nvSpPr>
        <p:spPr>
          <a:xfrm>
            <a:off x="8535020" y="4809578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 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D9CFD-3ABC-4F56-B6C8-DE10A6DF2D7A}"/>
              </a:ext>
            </a:extLst>
          </p:cNvPr>
          <p:cNvSpPr/>
          <p:nvPr/>
        </p:nvSpPr>
        <p:spPr>
          <a:xfrm>
            <a:off x="8228748" y="5792129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Mental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68E2-C912-4DCD-BFAE-D1656219CB47}"/>
              </a:ext>
            </a:extLst>
          </p:cNvPr>
          <p:cNvSpPr/>
          <p:nvPr/>
        </p:nvSpPr>
        <p:spPr>
          <a:xfrm>
            <a:off x="8535020" y="5528084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Shared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C7126-360F-48F6-B800-9FD3C78E0C92}"/>
              </a:ext>
            </a:extLst>
          </p:cNvPr>
          <p:cNvSpPr/>
          <p:nvPr/>
        </p:nvSpPr>
        <p:spPr>
          <a:xfrm>
            <a:off x="7444185" y="5848974"/>
            <a:ext cx="886532" cy="5252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Master &amp; other crew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1C2060-D587-4E3E-A2B2-8B9931CD51B9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>
            <a:off x="7039618" y="6109657"/>
            <a:ext cx="404567" cy="19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725BF-4E07-402F-A92C-2E5BE7BED26B}"/>
              </a:ext>
            </a:extLst>
          </p:cNvPr>
          <p:cNvSpPr/>
          <p:nvPr/>
        </p:nvSpPr>
        <p:spPr>
          <a:xfrm>
            <a:off x="7027853" y="3172376"/>
            <a:ext cx="1507167" cy="452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Decision making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C96B6A-867F-46F4-B306-98D3A1EEF2C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985020" y="5169578"/>
            <a:ext cx="0" cy="358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97E08-C3FD-43A2-A162-36F93F57EC85}"/>
              </a:ext>
            </a:extLst>
          </p:cNvPr>
          <p:cNvSpPr/>
          <p:nvPr/>
        </p:nvSpPr>
        <p:spPr>
          <a:xfrm>
            <a:off x="8535020" y="3679256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VHF &amp; AIS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1FEC4E-9332-4A10-A1F9-05BFD021FDA1}"/>
              </a:ext>
            </a:extLst>
          </p:cNvPr>
          <p:cNvSpPr/>
          <p:nvPr/>
        </p:nvSpPr>
        <p:spPr>
          <a:xfrm>
            <a:off x="6391627" y="4316950"/>
            <a:ext cx="1507167" cy="45215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Possible decisions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5A4F5-89D4-4B1D-9ECC-7EB321576375}"/>
              </a:ext>
            </a:extLst>
          </p:cNvPr>
          <p:cNvCxnSpPr>
            <a:cxnSpLocks/>
          </p:cNvCxnSpPr>
          <p:nvPr/>
        </p:nvCxnSpPr>
        <p:spPr>
          <a:xfrm flipV="1">
            <a:off x="7605219" y="4809578"/>
            <a:ext cx="0" cy="1039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8EF8E-EAB3-4576-AD72-82A94FF308F3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45211" y="3635341"/>
            <a:ext cx="0" cy="681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E6CDF7-7088-4E1B-996B-D1D5A79B4B88}"/>
              </a:ext>
            </a:extLst>
          </p:cNvPr>
          <p:cNvCxnSpPr>
            <a:cxnSpLocks/>
          </p:cNvCxnSpPr>
          <p:nvPr/>
        </p:nvCxnSpPr>
        <p:spPr>
          <a:xfrm>
            <a:off x="8306977" y="3624526"/>
            <a:ext cx="0" cy="644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DB69676-49C8-4153-980A-0AD495D4997B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8104231" y="4607722"/>
            <a:ext cx="124517" cy="12412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65D71-534C-4EAC-9399-045ECCA3E653}"/>
              </a:ext>
            </a:extLst>
          </p:cNvPr>
          <p:cNvSpPr/>
          <p:nvPr/>
        </p:nvSpPr>
        <p:spPr>
          <a:xfrm>
            <a:off x="4635300" y="4553167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Hazards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53CCB-3CD2-49B2-9E61-64146D9F192E}"/>
              </a:ext>
            </a:extLst>
          </p:cNvPr>
          <p:cNvSpPr/>
          <p:nvPr/>
        </p:nvSpPr>
        <p:spPr>
          <a:xfrm>
            <a:off x="4635300" y="418839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Routeplanner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60E7D4-6CF5-4A24-A863-B501C344B67D}"/>
              </a:ext>
            </a:extLst>
          </p:cNvPr>
          <p:cNvSpPr/>
          <p:nvPr/>
        </p:nvSpPr>
        <p:spPr>
          <a:xfrm>
            <a:off x="2394637" y="358030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B8EA-1463-4D80-BEA3-190A678C7690}"/>
              </a:ext>
            </a:extLst>
          </p:cNvPr>
          <p:cNvSpPr/>
          <p:nvPr/>
        </p:nvSpPr>
        <p:spPr>
          <a:xfrm>
            <a:off x="2064683" y="3970687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Other vessels summarized and seperate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D661E-9F77-42B2-A188-4A99FB69A031}"/>
              </a:ext>
            </a:extLst>
          </p:cNvPr>
          <p:cNvSpPr/>
          <p:nvPr/>
        </p:nvSpPr>
        <p:spPr>
          <a:xfrm>
            <a:off x="3378595" y="3980232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Predicted capability envelope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14D31E-A1BF-4F38-813D-52942A3CA90C}"/>
              </a:ext>
            </a:extLst>
          </p:cNvPr>
          <p:cNvSpPr/>
          <p:nvPr/>
        </p:nvSpPr>
        <p:spPr>
          <a:xfrm>
            <a:off x="2395619" y="3135992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Probability index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9D7000-098C-4B1C-84E6-44E3B4023B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78595" y="4368398"/>
            <a:ext cx="3567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FEDA07D-D507-4DA1-98AC-90BF4FDA3DB7}"/>
              </a:ext>
            </a:extLst>
          </p:cNvPr>
          <p:cNvCxnSpPr>
            <a:cxnSpLocks/>
            <a:stCxn id="38" idx="2"/>
            <a:endCxn id="36" idx="1"/>
          </p:cNvCxnSpPr>
          <p:nvPr/>
        </p:nvCxnSpPr>
        <p:spPr>
          <a:xfrm rot="16200000" flipH="1">
            <a:off x="3499702" y="3597568"/>
            <a:ext cx="150579" cy="2120617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330E-B109-4BD5-9E14-64D5C30623F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535300" y="4543025"/>
            <a:ext cx="8563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F7D253-857D-45F1-A67D-9777279BD6AC}"/>
              </a:ext>
            </a:extLst>
          </p:cNvPr>
          <p:cNvCxnSpPr>
            <a:cxnSpLocks/>
          </p:cNvCxnSpPr>
          <p:nvPr/>
        </p:nvCxnSpPr>
        <p:spPr>
          <a:xfrm>
            <a:off x="5825144" y="4543025"/>
            <a:ext cx="0" cy="66031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5FE528-F529-4D59-9D43-71FDBC206BEA}"/>
              </a:ext>
            </a:extLst>
          </p:cNvPr>
          <p:cNvSpPr/>
          <p:nvPr/>
        </p:nvSpPr>
        <p:spPr>
          <a:xfrm>
            <a:off x="2394637" y="1624404"/>
            <a:ext cx="1507167" cy="62366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Manoeuvring</a:t>
            </a:r>
          </a:p>
          <a:p>
            <a:pPr algn="ctr"/>
            <a:r>
              <a:rPr lang="nl-NL" sz="1400"/>
              <a:t>Capability</a:t>
            </a:r>
            <a:endParaRPr lang="nl-NL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653E8-BF65-4F46-AAD6-BBBBA201B56A}"/>
              </a:ext>
            </a:extLst>
          </p:cNvPr>
          <p:cNvSpPr/>
          <p:nvPr/>
        </p:nvSpPr>
        <p:spPr>
          <a:xfrm>
            <a:off x="1786661" y="123231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Physically</a:t>
            </a:r>
            <a:r>
              <a:rPr lang="nl-NL" sz="1000" dirty="0"/>
              <a:t> </a:t>
            </a:r>
            <a:r>
              <a:rPr lang="nl-NL" sz="1000" dirty="0" err="1"/>
              <a:t>possible</a:t>
            </a:r>
            <a:endParaRPr lang="nl-NL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D7863A-4A22-408A-A609-C452B892B8A7}"/>
              </a:ext>
            </a:extLst>
          </p:cNvPr>
          <p:cNvSpPr/>
          <p:nvPr/>
        </p:nvSpPr>
        <p:spPr>
          <a:xfrm>
            <a:off x="2684942" y="1232315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Comfortable</a:t>
            </a:r>
            <a:r>
              <a:rPr lang="nl-NL" sz="1000"/>
              <a:t> change</a:t>
            </a:r>
            <a:endParaRPr lang="nl-NL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CBD1DC-D7A9-401F-9FA7-2E8B21D6B805}"/>
              </a:ext>
            </a:extLst>
          </p:cNvPr>
          <p:cNvSpPr/>
          <p:nvPr/>
        </p:nvSpPr>
        <p:spPr>
          <a:xfrm>
            <a:off x="3584942" y="123231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Expected route</a:t>
            </a:r>
          </a:p>
        </p:txBody>
      </p:sp>
      <p:cxnSp>
        <p:nvCxnSpPr>
          <p:cNvPr id="62" name="Connector: Elbow 81">
            <a:extLst>
              <a:ext uri="{FF2B5EF4-FFF2-40B4-BE49-F238E27FC236}">
                <a16:creationId xmlns:a16="http://schemas.microsoft.com/office/drawing/2014/main" id="{A671F835-0FAA-42F1-8704-9D13E740CE78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3148221" y="2248070"/>
            <a:ext cx="982" cy="8879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172549-97A0-4990-89A9-075756DEE991}"/>
              </a:ext>
            </a:extLst>
          </p:cNvPr>
          <p:cNvSpPr/>
          <p:nvPr/>
        </p:nvSpPr>
        <p:spPr>
          <a:xfrm>
            <a:off x="396474" y="3031412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558B8B-864B-43C4-99A5-845A67421D35}"/>
              </a:ext>
            </a:extLst>
          </p:cNvPr>
          <p:cNvCxnSpPr>
            <a:cxnSpLocks/>
            <a:stCxn id="65" idx="3"/>
            <a:endCxn id="42" idx="1"/>
          </p:cNvCxnSpPr>
          <p:nvPr/>
        </p:nvCxnSpPr>
        <p:spPr>
          <a:xfrm>
            <a:off x="1903641" y="3356888"/>
            <a:ext cx="491978" cy="51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3A2A0CE-4A01-485B-925E-6CF63262C906}"/>
              </a:ext>
            </a:extLst>
          </p:cNvPr>
          <p:cNvSpPr/>
          <p:nvPr/>
        </p:nvSpPr>
        <p:spPr>
          <a:xfrm>
            <a:off x="250057" y="2694613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Regulations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618B27-D2BB-49A0-A09E-6574545E006C}"/>
              </a:ext>
            </a:extLst>
          </p:cNvPr>
          <p:cNvSpPr/>
          <p:nvPr/>
        </p:nvSpPr>
        <p:spPr>
          <a:xfrm>
            <a:off x="1150057" y="2694613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Well-clear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CA47AC-B2EC-4CEE-9E37-D2FF9F39CFAE}"/>
              </a:ext>
            </a:extLst>
          </p:cNvPr>
          <p:cNvSpPr/>
          <p:nvPr/>
        </p:nvSpPr>
        <p:spPr>
          <a:xfrm>
            <a:off x="396473" y="4903192"/>
            <a:ext cx="1507167" cy="55566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Filter 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32490D-E5ED-445A-A551-0F12E0F57D6A}"/>
              </a:ext>
            </a:extLst>
          </p:cNvPr>
          <p:cNvSpPr/>
          <p:nvPr/>
        </p:nvSpPr>
        <p:spPr>
          <a:xfrm>
            <a:off x="242469" y="5429589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256745-3117-4AF4-B846-C012213304B0}"/>
              </a:ext>
            </a:extLst>
          </p:cNvPr>
          <p:cNvSpPr/>
          <p:nvPr/>
        </p:nvSpPr>
        <p:spPr>
          <a:xfrm>
            <a:off x="1139322" y="5429589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Map/radar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0B4517-1DB6-4A2C-9E9F-98C20879286B}"/>
              </a:ext>
            </a:extLst>
          </p:cNvPr>
          <p:cNvCxnSpPr>
            <a:cxnSpLocks/>
            <a:stCxn id="4" idx="1"/>
            <a:endCxn id="77" idx="3"/>
          </p:cNvCxnSpPr>
          <p:nvPr/>
        </p:nvCxnSpPr>
        <p:spPr>
          <a:xfrm flipH="1">
            <a:off x="2039322" y="5606314"/>
            <a:ext cx="2645064" cy="32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65">
            <a:extLst>
              <a:ext uri="{FF2B5EF4-FFF2-40B4-BE49-F238E27FC236}">
                <a16:creationId xmlns:a16="http://schemas.microsoft.com/office/drawing/2014/main" id="{64A25328-D857-4943-8FCE-9840F0D1F389}"/>
              </a:ext>
            </a:extLst>
          </p:cNvPr>
          <p:cNvCxnSpPr>
            <a:cxnSpLocks/>
            <a:stCxn id="75" idx="0"/>
            <a:endCxn id="65" idx="2"/>
          </p:cNvCxnSpPr>
          <p:nvPr/>
        </p:nvCxnSpPr>
        <p:spPr>
          <a:xfrm rot="5400000" flipH="1" flipV="1">
            <a:off x="539643" y="4292778"/>
            <a:ext cx="122082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4C0E11-6B4A-43E7-837D-72BF849D5D7D}"/>
              </a:ext>
            </a:extLst>
          </p:cNvPr>
          <p:cNvSpPr txBox="1"/>
          <p:nvPr/>
        </p:nvSpPr>
        <p:spPr>
          <a:xfrm>
            <a:off x="2799353" y="5680235"/>
            <a:ext cx="132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No implementation</a:t>
            </a:r>
          </a:p>
          <a:p>
            <a:r>
              <a:rPr lang="nl-NL" sz="1000" dirty="0">
                <a:highlight>
                  <a:srgbClr val="FFFF00"/>
                </a:highlight>
              </a:rPr>
              <a:t>Only specific cases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C77448-ED85-4448-B431-8EB14E6BE84F}"/>
              </a:ext>
            </a:extLst>
          </p:cNvPr>
          <p:cNvSpPr txBox="1"/>
          <p:nvPr/>
        </p:nvSpPr>
        <p:spPr>
          <a:xfrm>
            <a:off x="5589037" y="4316950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Simulate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C027A6-0539-4D94-B0B9-B5A5069B60CD}"/>
              </a:ext>
            </a:extLst>
          </p:cNvPr>
          <p:cNvSpPr txBox="1"/>
          <p:nvPr/>
        </p:nvSpPr>
        <p:spPr>
          <a:xfrm>
            <a:off x="2949472" y="4735449"/>
            <a:ext cx="1561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Where is what ship (closest point of approach)?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908ED3-077F-4E13-8824-853C74FA7668}"/>
              </a:ext>
            </a:extLst>
          </p:cNvPr>
          <p:cNvSpPr txBox="1"/>
          <p:nvPr/>
        </p:nvSpPr>
        <p:spPr>
          <a:xfrm>
            <a:off x="4030894" y="3606256"/>
            <a:ext cx="7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Highest probability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898C34-C36B-4DF5-AAB7-0DED41CF8380}"/>
              </a:ext>
            </a:extLst>
          </p:cNvPr>
          <p:cNvSpPr txBox="1"/>
          <p:nvPr/>
        </p:nvSpPr>
        <p:spPr>
          <a:xfrm rot="20092962">
            <a:off x="1175909" y="4102050"/>
            <a:ext cx="877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effectLst/>
              </a:rPr>
              <a:t>Iterate map for every timestep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757A3-247A-4663-83B3-735AE5794726}"/>
              </a:ext>
            </a:extLst>
          </p:cNvPr>
          <p:cNvSpPr txBox="1"/>
          <p:nvPr/>
        </p:nvSpPr>
        <p:spPr>
          <a:xfrm>
            <a:off x="1753536" y="988004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Nomoto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58A74C-6142-4B92-8890-17CD6CED6A11}"/>
              </a:ext>
            </a:extLst>
          </p:cNvPr>
          <p:cNvSpPr txBox="1"/>
          <p:nvPr/>
        </p:nvSpPr>
        <p:spPr>
          <a:xfrm>
            <a:off x="3464981" y="986711"/>
            <a:ext cx="110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Least changes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E72F53-07EC-4017-9C7D-EB32B6CD3065}"/>
              </a:ext>
            </a:extLst>
          </p:cNvPr>
          <p:cNvSpPr txBox="1"/>
          <p:nvPr/>
        </p:nvSpPr>
        <p:spPr>
          <a:xfrm>
            <a:off x="3148220" y="2468273"/>
            <a:ext cx="1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Area with initial probability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292B42-EAC4-4094-A6AF-6E816063B587}"/>
              </a:ext>
            </a:extLst>
          </p:cNvPr>
          <p:cNvSpPr txBox="1"/>
          <p:nvPr/>
        </p:nvSpPr>
        <p:spPr>
          <a:xfrm>
            <a:off x="242469" y="3639145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C83EA-2F84-41EF-88F5-DBBC8E633BD0}"/>
              </a:ext>
            </a:extLst>
          </p:cNvPr>
          <p:cNvSpPr txBox="1"/>
          <p:nvPr/>
        </p:nvSpPr>
        <p:spPr>
          <a:xfrm>
            <a:off x="1495973" y="2477692"/>
            <a:ext cx="5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Marin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E9DBEB-4715-479E-B707-9C3632FE186E}"/>
              </a:ext>
            </a:extLst>
          </p:cNvPr>
          <p:cNvSpPr txBox="1"/>
          <p:nvPr/>
        </p:nvSpPr>
        <p:spPr>
          <a:xfrm>
            <a:off x="10966" y="2322787"/>
            <a:ext cx="89685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nl-NL" sz="1000" dirty="0"/>
              <a:t>COLREGs</a:t>
            </a:r>
          </a:p>
          <a:p>
            <a:r>
              <a:rPr lang="nl-NL" sz="1000" dirty="0"/>
              <a:t>Local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962A83-E7CC-4E03-B37C-DB1B887507C3}"/>
              </a:ext>
            </a:extLst>
          </p:cNvPr>
          <p:cNvSpPr txBox="1"/>
          <p:nvPr/>
        </p:nvSpPr>
        <p:spPr>
          <a:xfrm>
            <a:off x="3687954" y="2922372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t, X, Y, 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4151AB-45DB-40AB-9124-E331F073A440}"/>
              </a:ext>
            </a:extLst>
          </p:cNvPr>
          <p:cNvCxnSpPr>
            <a:cxnSpLocks/>
            <a:stCxn id="64" idx="0"/>
            <a:endCxn id="57" idx="3"/>
          </p:cNvCxnSpPr>
          <p:nvPr/>
        </p:nvCxnSpPr>
        <p:spPr>
          <a:xfrm rot="16200000" flipV="1">
            <a:off x="5571903" y="266139"/>
            <a:ext cx="1743019" cy="5083216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6188D86-9F45-4678-9D9D-376BD7FBED32}"/>
              </a:ext>
            </a:extLst>
          </p:cNvPr>
          <p:cNvSpPr txBox="1"/>
          <p:nvPr/>
        </p:nvSpPr>
        <p:spPr>
          <a:xfrm>
            <a:off x="4293934" y="193833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DWT, L, B, Speed, ...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4DDE0-0C05-4F62-8AAD-F3B60E5A31CA}"/>
              </a:ext>
            </a:extLst>
          </p:cNvPr>
          <p:cNvSpPr txBox="1"/>
          <p:nvPr/>
        </p:nvSpPr>
        <p:spPr>
          <a:xfrm>
            <a:off x="1279148" y="367229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course, speed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F3B301-9034-4703-9D61-011BCD97D03C}"/>
              </a:ext>
            </a:extLst>
          </p:cNvPr>
          <p:cNvSpPr txBox="1"/>
          <p:nvPr/>
        </p:nvSpPr>
        <p:spPr>
          <a:xfrm>
            <a:off x="696326" y="5759027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Static objects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95834C-8B28-4425-9418-726D5446A8EE}"/>
              </a:ext>
            </a:extLst>
          </p:cNvPr>
          <p:cNvSpPr txBox="1"/>
          <p:nvPr/>
        </p:nvSpPr>
        <p:spPr>
          <a:xfrm>
            <a:off x="1837877" y="3098854"/>
            <a:ext cx="74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Dynamic</a:t>
            </a: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ED6FB75-B047-4730-93AD-632C91EB02B4}"/>
              </a:ext>
            </a:extLst>
          </p:cNvPr>
          <p:cNvSpPr/>
          <p:nvPr/>
        </p:nvSpPr>
        <p:spPr>
          <a:xfrm>
            <a:off x="3212030" y="5426314"/>
            <a:ext cx="346298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D48C-1774-4CDC-AF73-699E536C87AC}"/>
              </a:ext>
            </a:extLst>
          </p:cNvPr>
          <p:cNvSpPr txBox="1"/>
          <p:nvPr/>
        </p:nvSpPr>
        <p:spPr>
          <a:xfrm>
            <a:off x="332635" y="1427564"/>
            <a:ext cx="14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2"/>
                </a:solidFill>
              </a:rPr>
              <a:t>MT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E47AE0-5759-41FC-87DC-51045ED1ACC2}"/>
              </a:ext>
            </a:extLst>
          </p:cNvPr>
          <p:cNvSpPr txBox="1"/>
          <p:nvPr/>
        </p:nvSpPr>
        <p:spPr>
          <a:xfrm>
            <a:off x="6092746" y="2521487"/>
            <a:ext cx="7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6"/>
                </a:solidFill>
              </a:rPr>
              <a:t>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D99CA9-48B4-4D9F-802A-9FECDD261DE1}"/>
              </a:ext>
            </a:extLst>
          </p:cNvPr>
          <p:cNvSpPr txBox="1"/>
          <p:nvPr/>
        </p:nvSpPr>
        <p:spPr>
          <a:xfrm>
            <a:off x="8177954" y="5153782"/>
            <a:ext cx="71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Talk with seafarers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5DBD-0704-4B96-A2FF-C1241239BD00}"/>
              </a:ext>
            </a:extLst>
          </p:cNvPr>
          <p:cNvSpPr txBox="1"/>
          <p:nvPr/>
        </p:nvSpPr>
        <p:spPr>
          <a:xfrm>
            <a:off x="9038143" y="5157645"/>
            <a:ext cx="94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 &amp;</a:t>
            </a:r>
          </a:p>
          <a:p>
            <a:r>
              <a:rPr lang="nl-NL" sz="1000" dirty="0"/>
              <a:t>Education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49FF6-C192-4C7B-B560-B368DC1A5153}"/>
              </a:ext>
            </a:extLst>
          </p:cNvPr>
          <p:cNvSpPr txBox="1"/>
          <p:nvPr/>
        </p:nvSpPr>
        <p:spPr>
          <a:xfrm>
            <a:off x="6311389" y="3690072"/>
            <a:ext cx="823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Test with</a:t>
            </a:r>
          </a:p>
          <a:p>
            <a:pPr algn="r"/>
            <a:r>
              <a:rPr lang="nl-NL" sz="1000" dirty="0"/>
              <a:t>Seafarers using tool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8C863-E428-464D-AC1D-2A7F67C29EBE}"/>
              </a:ext>
            </a:extLst>
          </p:cNvPr>
          <p:cNvSpPr txBox="1"/>
          <p:nvPr/>
        </p:nvSpPr>
        <p:spPr>
          <a:xfrm>
            <a:off x="7507198" y="3655930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Advise crew using tool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959774-4ACF-4DE2-9320-661F560155E8}"/>
              </a:ext>
            </a:extLst>
          </p:cNvPr>
          <p:cNvSpPr txBox="1"/>
          <p:nvPr/>
        </p:nvSpPr>
        <p:spPr>
          <a:xfrm>
            <a:off x="4099657" y="6303947"/>
            <a:ext cx="82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924B5-C470-4418-96A6-71C3C1F7237E}"/>
              </a:ext>
            </a:extLst>
          </p:cNvPr>
          <p:cNvSpPr txBox="1"/>
          <p:nvPr/>
        </p:nvSpPr>
        <p:spPr>
          <a:xfrm>
            <a:off x="5101015" y="6304375"/>
            <a:ext cx="1074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60F96A-3B74-4606-A496-4EEB9138C2F2}"/>
              </a:ext>
            </a:extLst>
          </p:cNvPr>
          <p:cNvSpPr txBox="1"/>
          <p:nvPr/>
        </p:nvSpPr>
        <p:spPr>
          <a:xfrm>
            <a:off x="6152614" y="6303947"/>
            <a:ext cx="10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 practice based on seafarers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3E4B48-A197-4B67-8886-EF3C6260AFFC}"/>
              </a:ext>
            </a:extLst>
          </p:cNvPr>
          <p:cNvSpPr txBox="1"/>
          <p:nvPr/>
        </p:nvSpPr>
        <p:spPr>
          <a:xfrm>
            <a:off x="8177954" y="6428231"/>
            <a:ext cx="163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Model of thoughtproces, with general considerations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F311EB-5D11-4090-9141-083A8C65AC1F}"/>
              </a:ext>
            </a:extLst>
          </p:cNvPr>
          <p:cNvSpPr txBox="1"/>
          <p:nvPr/>
        </p:nvSpPr>
        <p:spPr>
          <a:xfrm>
            <a:off x="6784858" y="5117023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Validate by testing tool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A9A45F-6A0D-4294-8F95-879AC31075AC}"/>
              </a:ext>
            </a:extLst>
          </p:cNvPr>
          <p:cNvSpPr/>
          <p:nvPr/>
        </p:nvSpPr>
        <p:spPr>
          <a:xfrm>
            <a:off x="7027853" y="2575487"/>
            <a:ext cx="1507167" cy="5997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Situation Awareness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81B45-9056-43A2-B9E5-843646369A57}"/>
              </a:ext>
            </a:extLst>
          </p:cNvPr>
          <p:cNvSpPr txBox="1"/>
          <p:nvPr/>
        </p:nvSpPr>
        <p:spPr>
          <a:xfrm>
            <a:off x="144773" y="4514857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Filter low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7576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FF270A7-872F-44DF-B5D1-7058B13DEC69}"/>
              </a:ext>
            </a:extLst>
          </p:cNvPr>
          <p:cNvSpPr/>
          <p:nvPr/>
        </p:nvSpPr>
        <p:spPr>
          <a:xfrm>
            <a:off x="951087" y="1377476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CC822C4-1C00-42D9-A879-92EAA9335643}"/>
              </a:ext>
            </a:extLst>
          </p:cNvPr>
          <p:cNvSpPr/>
          <p:nvPr/>
        </p:nvSpPr>
        <p:spPr>
          <a:xfrm rot="5400000">
            <a:off x="2309223" y="1824174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766D36-E49A-490D-AF85-54D3FEDC9976}"/>
              </a:ext>
            </a:extLst>
          </p:cNvPr>
          <p:cNvSpPr/>
          <p:nvPr/>
        </p:nvSpPr>
        <p:spPr>
          <a:xfrm>
            <a:off x="823608" y="120687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83BB79-25BE-4246-BD14-FC30C336549A}"/>
              </a:ext>
            </a:extLst>
          </p:cNvPr>
          <p:cNvSpPr/>
          <p:nvPr/>
        </p:nvSpPr>
        <p:spPr>
          <a:xfrm rot="5400000">
            <a:off x="2181744" y="165357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657BEDC-C42D-4133-9BF1-8EB662AFDC97}"/>
              </a:ext>
            </a:extLst>
          </p:cNvPr>
          <p:cNvSpPr/>
          <p:nvPr/>
        </p:nvSpPr>
        <p:spPr>
          <a:xfrm>
            <a:off x="671208" y="105447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45A6513-911D-4301-84E1-86662756C52A}"/>
              </a:ext>
            </a:extLst>
          </p:cNvPr>
          <p:cNvSpPr/>
          <p:nvPr/>
        </p:nvSpPr>
        <p:spPr>
          <a:xfrm rot="11090475">
            <a:off x="929870" y="1225220"/>
            <a:ext cx="450496" cy="375052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alpha val="65000"/>
                </a:schemeClr>
              </a:gs>
              <a:gs pos="73000">
                <a:srgbClr val="DCA18A">
                  <a:alpha val="58000"/>
                  <a:lumMod val="65000"/>
                </a:srgbClr>
              </a:gs>
              <a:gs pos="100000">
                <a:schemeClr val="bg1">
                  <a:lumMod val="50000"/>
                  <a:alpha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6589B6D-D2A3-478A-82DF-74AA590D07BC}"/>
              </a:ext>
            </a:extLst>
          </p:cNvPr>
          <p:cNvSpPr/>
          <p:nvPr/>
        </p:nvSpPr>
        <p:spPr>
          <a:xfrm rot="20997508">
            <a:off x="2025969" y="1667972"/>
            <a:ext cx="257455" cy="227643"/>
          </a:xfrm>
          <a:prstGeom prst="flowChartManualOperation">
            <a:avLst/>
          </a:prstGeom>
          <a:gradFill flip="none" rotWithShape="1">
            <a:gsLst>
              <a:gs pos="70000">
                <a:srgbClr val="997C33">
                  <a:alpha val="67000"/>
                </a:srgbClr>
              </a:gs>
              <a:gs pos="0">
                <a:schemeClr val="accent6">
                  <a:alpha val="66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50584BC-0E1F-4D2D-8B80-2FB6D3739107}"/>
              </a:ext>
            </a:extLst>
          </p:cNvPr>
          <p:cNvSpPr/>
          <p:nvPr/>
        </p:nvSpPr>
        <p:spPr>
          <a:xfrm rot="5400000">
            <a:off x="2029344" y="150117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486F-E657-45D2-B613-CC5A4FAAF1F6}"/>
              </a:ext>
            </a:extLst>
          </p:cNvPr>
          <p:cNvSpPr txBox="1"/>
          <p:nvPr/>
        </p:nvSpPr>
        <p:spPr>
          <a:xfrm>
            <a:off x="696129" y="2167308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5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F36F1-80A7-4982-89F8-F4D39F2D99D4}"/>
              </a:ext>
            </a:extLst>
          </p:cNvPr>
          <p:cNvSpPr txBox="1"/>
          <p:nvPr/>
        </p:nvSpPr>
        <p:spPr>
          <a:xfrm>
            <a:off x="858054" y="2329233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30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99D12-6F6A-4C73-B214-40DF354F51CC}"/>
              </a:ext>
            </a:extLst>
          </p:cNvPr>
          <p:cNvSpPr txBox="1"/>
          <p:nvPr/>
        </p:nvSpPr>
        <p:spPr>
          <a:xfrm>
            <a:off x="1019859" y="2481654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60 sec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E64D-5269-4977-B894-A93309859A19}"/>
              </a:ext>
            </a:extLst>
          </p:cNvPr>
          <p:cNvSpPr/>
          <p:nvPr/>
        </p:nvSpPr>
        <p:spPr>
          <a:xfrm>
            <a:off x="1177230" y="49459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others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341A7FD-F03A-4AF7-B213-5BEA37D15D07}"/>
              </a:ext>
            </a:extLst>
          </p:cNvPr>
          <p:cNvSpPr/>
          <p:nvPr/>
        </p:nvSpPr>
        <p:spPr>
          <a:xfrm>
            <a:off x="4201252" y="1054478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568B31E-564E-40DD-B6FF-34B0FB056784}"/>
              </a:ext>
            </a:extLst>
          </p:cNvPr>
          <p:cNvSpPr/>
          <p:nvPr/>
        </p:nvSpPr>
        <p:spPr>
          <a:xfrm rot="5400000">
            <a:off x="5559388" y="1501176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E5A26-B102-46B4-905F-481C449BB836}"/>
              </a:ext>
            </a:extLst>
          </p:cNvPr>
          <p:cNvSpPr/>
          <p:nvPr/>
        </p:nvSpPr>
        <p:spPr>
          <a:xfrm>
            <a:off x="4498920" y="29523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own vessel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CA49F-F29A-47F6-AA66-C470725E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48" y="1283574"/>
            <a:ext cx="2247214" cy="11299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1DBF7F-AA1E-4470-A422-D7F1B0CC8712}"/>
              </a:ext>
            </a:extLst>
          </p:cNvPr>
          <p:cNvSpPr/>
          <p:nvPr/>
        </p:nvSpPr>
        <p:spPr>
          <a:xfrm>
            <a:off x="7406874" y="29523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82F725-80B2-4EDE-B1CF-4DDA376D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90" y="1054477"/>
            <a:ext cx="2069933" cy="1853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56FD9-4180-4BF7-8A4B-280475AA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51" y="2907647"/>
            <a:ext cx="2214412" cy="1589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168010-BB3B-4258-9558-57425985D0F0}"/>
              </a:ext>
            </a:extLst>
          </p:cNvPr>
          <p:cNvSpPr txBox="1"/>
          <p:nvPr/>
        </p:nvSpPr>
        <p:spPr>
          <a:xfrm>
            <a:off x="8391455" y="49013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9220F3BE-0ED2-44F5-82EF-4582BDB0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2" y="3451048"/>
            <a:ext cx="2549463" cy="33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2D69F3-B26C-4A5E-9796-16C6AC5F9B63}"/>
              </a:ext>
            </a:extLst>
          </p:cNvPr>
          <p:cNvSpPr/>
          <p:nvPr/>
        </p:nvSpPr>
        <p:spPr>
          <a:xfrm>
            <a:off x="1133251" y="3069009"/>
            <a:ext cx="1595123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Traffic Seperation Scheme</a:t>
            </a:r>
          </a:p>
        </p:txBody>
      </p:sp>
    </p:spTree>
    <p:extLst>
      <p:ext uri="{BB962C8B-B14F-4D97-AF65-F5344CB8AC3E}">
        <p14:creationId xmlns:p14="http://schemas.microsoft.com/office/powerpoint/2010/main" val="208264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1625</TotalTime>
  <Words>177</Words>
  <Application>Microsoft Office PowerPoint</Application>
  <PresentationFormat>A4 (210 x 297 mm)</PresentationFormat>
  <Paragraphs>71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Ingmar Wever</dc:creator>
  <cp:lastModifiedBy>Ingmar Wever</cp:lastModifiedBy>
  <cp:revision>7</cp:revision>
  <dcterms:created xsi:type="dcterms:W3CDTF">2017-12-07T13:12:10Z</dcterms:created>
  <dcterms:modified xsi:type="dcterms:W3CDTF">2018-03-19T10:19:36Z</dcterms:modified>
</cp:coreProperties>
</file>