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906000" cy="6858000" type="A4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DCA18A"/>
    <a:srgbClr val="CDB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8CC85-53E1-4B04-864D-427BF9D12E4E}" v="716" dt="2018-08-08T16:34:19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5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mar Wever" userId="1d4f24f3f093ab16" providerId="LiveId" clId="{C4B11D4C-2B70-4127-8D62-8F44844788BA}"/>
  </pc:docChgLst>
  <pc:docChgLst>
    <pc:chgData name="Ingmar Wever" userId="1d4f24f3f093ab16" providerId="LiveId" clId="{B2E8CC85-53E1-4B04-864D-427BF9D12E4E}"/>
    <pc:docChg chg="addSld modSld sldOrd">
      <pc:chgData name="Ingmar Wever" userId="1d4f24f3f093ab16" providerId="LiveId" clId="{B2E8CC85-53E1-4B04-864D-427BF9D12E4E}" dt="2018-08-08T16:34:19.736" v="715" actId="20577"/>
      <pc:docMkLst>
        <pc:docMk/>
      </pc:docMkLst>
      <pc:sldChg chg="ord">
        <pc:chgData name="Ingmar Wever" userId="1d4f24f3f093ab16" providerId="LiveId" clId="{B2E8CC85-53E1-4B04-864D-427BF9D12E4E}" dt="2018-07-31T11:59:45.965" v="0"/>
        <pc:sldMkLst>
          <pc:docMk/>
          <pc:sldMk cId="2082646863" sldId="257"/>
        </pc:sldMkLst>
      </pc:sldChg>
      <pc:sldChg chg="addSp delSp modSp add">
        <pc:chgData name="Ingmar Wever" userId="1d4f24f3f093ab16" providerId="LiveId" clId="{B2E8CC85-53E1-4B04-864D-427BF9D12E4E}" dt="2018-08-08T16:34:19.736" v="715" actId="20577"/>
        <pc:sldMkLst>
          <pc:docMk/>
          <pc:sldMk cId="774914654" sldId="258"/>
        </pc:sldMkLst>
        <pc:spChg chg="del">
          <ac:chgData name="Ingmar Wever" userId="1d4f24f3f093ab16" providerId="LiveId" clId="{B2E8CC85-53E1-4B04-864D-427BF9D12E4E}" dt="2018-07-31T11:59:54.526" v="2"/>
          <ac:spMkLst>
            <pc:docMk/>
            <pc:sldMk cId="774914654" sldId="258"/>
            <ac:spMk id="2" creationId="{78C2E2FE-AF40-458C-A162-76BD74B7C808}"/>
          </ac:spMkLst>
        </pc:spChg>
        <pc:spChg chg="del">
          <ac:chgData name="Ingmar Wever" userId="1d4f24f3f093ab16" providerId="LiveId" clId="{B2E8CC85-53E1-4B04-864D-427BF9D12E4E}" dt="2018-07-31T11:59:54.526" v="2"/>
          <ac:spMkLst>
            <pc:docMk/>
            <pc:sldMk cId="774914654" sldId="258"/>
            <ac:spMk id="3" creationId="{59A7AF79-46F4-4588-BC2A-EDEBDE840C69}"/>
          </ac:spMkLst>
        </pc:spChg>
        <pc:graphicFrameChg chg="add mod">
          <ac:chgData name="Ingmar Wever" userId="1d4f24f3f093ab16" providerId="LiveId" clId="{B2E8CC85-53E1-4B04-864D-427BF9D12E4E}" dt="2018-08-08T16:34:19.736" v="715" actId="20577"/>
          <ac:graphicFrameMkLst>
            <pc:docMk/>
            <pc:sldMk cId="774914654" sldId="258"/>
            <ac:graphicFrameMk id="4" creationId="{DCBFDA0B-CBA8-4911-8F0E-7900A28CE724}"/>
          </ac:graphicFrameMkLst>
        </pc:graphicFrameChg>
      </pc:sldChg>
    </pc:docChg>
  </pc:docChgLst>
  <pc:docChgLst>
    <pc:chgData name="Ingmar Wever" userId="1d4f24f3f093ab16" providerId="LiveId" clId="{982A7207-6ECB-4C04-B0B1-32E71348DA82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/>
      <dgm:t>
        <a:bodyPr/>
        <a:lstStyle/>
        <a:p>
          <a:r>
            <a:rPr lang="nl-NL" noProof="0"/>
            <a:t>M</a:t>
          </a:r>
          <a:r>
            <a:rPr lang="nl-NL"/>
            <a:t>ental</a:t>
          </a:r>
          <a:r>
            <a:rPr lang="nl-NL" dirty="0"/>
            <a:t> model</a:t>
          </a:r>
          <a:endParaRPr lang="en-GB" dirty="0"/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DAE99FA4-C160-411B-B154-8B1A56869BD7}">
      <dgm:prSet phldrT="[Tekst]"/>
      <dgm:spPr/>
      <dgm:t>
        <a:bodyPr/>
        <a:lstStyle/>
        <a:p>
          <a:r>
            <a:rPr lang="nl-NL" dirty="0" err="1"/>
            <a:t>Identify</a:t>
          </a:r>
          <a:r>
            <a:rPr lang="nl-NL" dirty="0"/>
            <a:t> </a:t>
          </a:r>
          <a:r>
            <a:rPr lang="nl-NL" dirty="0" err="1"/>
            <a:t>situation</a:t>
          </a:r>
          <a:endParaRPr lang="en-GB" dirty="0"/>
        </a:p>
      </dgm:t>
    </dgm:pt>
    <dgm:pt modelId="{8EC597DB-714E-4F76-AE44-71176EDC7046}" type="parTrans" cxnId="{32254C66-AAB7-4E19-B499-4FC54C194164}">
      <dgm:prSet/>
      <dgm:spPr/>
      <dgm:t>
        <a:bodyPr/>
        <a:lstStyle/>
        <a:p>
          <a:endParaRPr lang="en-GB"/>
        </a:p>
      </dgm:t>
    </dgm:pt>
    <dgm:pt modelId="{2FC829A5-4F35-4B05-9609-2406216F002D}" type="sibTrans" cxnId="{32254C66-AAB7-4E19-B499-4FC54C194164}">
      <dgm:prSet/>
      <dgm:spPr/>
      <dgm:t>
        <a:bodyPr/>
        <a:lstStyle/>
        <a:p>
          <a:endParaRPr lang="en-GB"/>
        </a:p>
      </dgm:t>
    </dgm:pt>
    <dgm:pt modelId="{55BE11E8-8A50-4E0F-BF8A-95A15CFF4463}">
      <dgm:prSet phldrT="[Tekst]"/>
      <dgm:spPr/>
      <dgm:t>
        <a:bodyPr/>
        <a:lstStyle/>
        <a:p>
          <a:r>
            <a:rPr lang="nl-NL" dirty="0" err="1"/>
            <a:t>Predict</a:t>
          </a:r>
          <a:r>
            <a:rPr lang="nl-NL" dirty="0"/>
            <a:t> </a:t>
          </a:r>
          <a:r>
            <a:rPr lang="nl-NL" dirty="0" err="1"/>
            <a:t>future</a:t>
          </a:r>
          <a:r>
            <a:rPr lang="nl-NL" dirty="0"/>
            <a:t> </a:t>
          </a:r>
          <a:r>
            <a:rPr lang="nl-NL" dirty="0" err="1"/>
            <a:t>states</a:t>
          </a:r>
          <a:endParaRPr lang="en-GB" dirty="0"/>
        </a:p>
      </dgm:t>
    </dgm:pt>
    <dgm:pt modelId="{DCF610E3-C496-4066-8D97-9265ECD24E27}" type="parTrans" cxnId="{225E7269-8737-4150-8635-E3ACFFDCFAC7}">
      <dgm:prSet/>
      <dgm:spPr/>
      <dgm:t>
        <a:bodyPr/>
        <a:lstStyle/>
        <a:p>
          <a:endParaRPr lang="en-GB"/>
        </a:p>
      </dgm:t>
    </dgm:pt>
    <dgm:pt modelId="{292E318F-F578-4DC4-A204-F672C4692765}" type="sibTrans" cxnId="{225E7269-8737-4150-8635-E3ACFFDCFAC7}">
      <dgm:prSet/>
      <dgm:spPr/>
      <dgm:t>
        <a:bodyPr/>
        <a:lstStyle/>
        <a:p>
          <a:endParaRPr lang="en-GB"/>
        </a:p>
      </dgm:t>
    </dgm:pt>
    <dgm:pt modelId="{BACAE75D-00C5-4EE5-9917-7515BA58D63A}">
      <dgm:prSet phldrT="[Tekst]"/>
      <dgm:spPr/>
      <dgm:t>
        <a:bodyPr/>
        <a:lstStyle/>
        <a:p>
          <a:r>
            <a:rPr lang="nl-NL" dirty="0"/>
            <a:t>Action</a:t>
          </a:r>
          <a:endParaRPr lang="en-GB" dirty="0"/>
        </a:p>
      </dgm:t>
    </dgm:pt>
    <dgm:pt modelId="{45DDBBDB-4BC4-4CC2-9849-55DBBC94ADA4}" type="parTrans" cxnId="{D9945E1C-B1F4-4720-A158-38454D054AE5}">
      <dgm:prSet/>
      <dgm:spPr/>
      <dgm:t>
        <a:bodyPr/>
        <a:lstStyle/>
        <a:p>
          <a:endParaRPr lang="en-GB"/>
        </a:p>
      </dgm:t>
    </dgm:pt>
    <dgm:pt modelId="{B86E6B9B-BFCE-4901-8E72-3D21FCAEDBA8}" type="sibTrans" cxnId="{D9945E1C-B1F4-4720-A158-38454D054AE5}">
      <dgm:prSet/>
      <dgm:spPr/>
      <dgm:t>
        <a:bodyPr/>
        <a:lstStyle/>
        <a:p>
          <a:endParaRPr lang="en-GB"/>
        </a:p>
      </dgm:t>
    </dgm:pt>
    <dgm:pt modelId="{E959D2C4-3465-443A-9FD9-EF859A5B8B8C}">
      <dgm:prSet phldrT="[Tekst]"/>
      <dgm:spPr/>
      <dgm:t>
        <a:bodyPr/>
        <a:lstStyle/>
        <a:p>
          <a:r>
            <a:rPr lang="nl-NL" dirty="0" err="1"/>
            <a:t>Strategy</a:t>
          </a:r>
          <a:endParaRPr lang="en-GB" dirty="0"/>
        </a:p>
      </dgm:t>
    </dgm:pt>
    <dgm:pt modelId="{E5F61252-ED4D-4F5F-B67E-F0960BFD5A92}" type="parTrans" cxnId="{B87375C7-B2AD-4D1E-BB9B-89D5FA1426DD}">
      <dgm:prSet/>
      <dgm:spPr/>
      <dgm:t>
        <a:bodyPr/>
        <a:lstStyle/>
        <a:p>
          <a:endParaRPr lang="en-GB"/>
        </a:p>
      </dgm:t>
    </dgm:pt>
    <dgm:pt modelId="{F44153C0-1E3A-4BE7-A0FE-F0AFF8D0B344}" type="sibTrans" cxnId="{B87375C7-B2AD-4D1E-BB9B-89D5FA1426DD}">
      <dgm:prSet/>
      <dgm:spPr/>
      <dgm:t>
        <a:bodyPr/>
        <a:lstStyle/>
        <a:p>
          <a:endParaRPr lang="en-GB"/>
        </a:p>
      </dgm:t>
    </dgm:pt>
    <dgm:pt modelId="{BC916986-E295-4DC2-880C-F56125038ED0}">
      <dgm:prSet phldrT="[Tekst]"/>
      <dgm:spPr/>
      <dgm:t>
        <a:bodyPr/>
        <a:lstStyle/>
        <a:p>
          <a:r>
            <a:rPr lang="nl-NL" dirty="0" err="1"/>
            <a:t>Execute</a:t>
          </a:r>
          <a:endParaRPr lang="en-GB" dirty="0"/>
        </a:p>
      </dgm:t>
    </dgm:pt>
    <dgm:pt modelId="{2E214677-018E-47C9-8668-A24E6C44C39C}" type="parTrans" cxnId="{B2CED07D-B8B9-47D2-8591-F2A273FE12DA}">
      <dgm:prSet/>
      <dgm:spPr/>
      <dgm:t>
        <a:bodyPr/>
        <a:lstStyle/>
        <a:p>
          <a:endParaRPr lang="en-GB"/>
        </a:p>
      </dgm:t>
    </dgm:pt>
    <dgm:pt modelId="{B18497F4-6D7D-4E64-8D2F-C936D700E00A}" type="sibTrans" cxnId="{B2CED07D-B8B9-47D2-8591-F2A273FE12DA}">
      <dgm:prSet/>
      <dgm:spPr/>
      <dgm:t>
        <a:bodyPr/>
        <a:lstStyle/>
        <a:p>
          <a:endParaRPr lang="en-GB"/>
        </a:p>
      </dgm:t>
    </dgm:pt>
    <dgm:pt modelId="{A60FD67B-1B8B-44C2-AD67-DD690C8E26C3}">
      <dgm:prSet phldrT="[Tekst]"/>
      <dgm:spPr/>
      <dgm:t>
        <a:bodyPr/>
        <a:lstStyle/>
        <a:p>
          <a:r>
            <a:rPr lang="nl-NL" dirty="0" err="1"/>
            <a:t>Evaluate</a:t>
          </a:r>
          <a:endParaRPr lang="en-GB" dirty="0"/>
        </a:p>
      </dgm:t>
    </dgm:pt>
    <dgm:pt modelId="{70197955-AFF1-4875-8A4E-C64394C02868}" type="parTrans" cxnId="{E7C156B5-63AD-4397-B636-47CBB5D3DB81}">
      <dgm:prSet/>
      <dgm:spPr/>
      <dgm:t>
        <a:bodyPr/>
        <a:lstStyle/>
        <a:p>
          <a:endParaRPr lang="en-GB"/>
        </a:p>
      </dgm:t>
    </dgm:pt>
    <dgm:pt modelId="{2BF92286-9529-493D-B42E-8AE443861EEF}" type="sibTrans" cxnId="{E7C156B5-63AD-4397-B636-47CBB5D3DB81}">
      <dgm:prSet/>
      <dgm:spPr/>
      <dgm:t>
        <a:bodyPr/>
        <a:lstStyle/>
        <a:p>
          <a:endParaRPr lang="en-GB"/>
        </a:p>
      </dgm:t>
    </dgm:pt>
    <dgm:pt modelId="{DB6F21F3-2CD8-4754-A820-12F344633180}">
      <dgm:prSet phldrT="[Tekst]"/>
      <dgm:spPr/>
      <dgm:t>
        <a:bodyPr/>
        <a:lstStyle/>
        <a:p>
          <a:r>
            <a:rPr lang="nl-NL"/>
            <a:t>Identify</a:t>
          </a:r>
          <a:endParaRPr lang="en-GB" dirty="0"/>
        </a:p>
      </dgm:t>
    </dgm:pt>
    <dgm:pt modelId="{039D56A0-11A0-4D20-B469-C233AC89B8D4}" type="parTrans" cxnId="{5A42F471-5A94-4DC9-A921-643E87ACFCF7}">
      <dgm:prSet/>
      <dgm:spPr/>
      <dgm:t>
        <a:bodyPr/>
        <a:lstStyle/>
        <a:p>
          <a:endParaRPr lang="en-GB"/>
        </a:p>
      </dgm:t>
    </dgm:pt>
    <dgm:pt modelId="{560F6354-A7C2-4628-AF46-24684A131364}" type="sibTrans" cxnId="{5A42F471-5A94-4DC9-A921-643E87ACFCF7}">
      <dgm:prSet/>
      <dgm:spPr/>
      <dgm:t>
        <a:bodyPr/>
        <a:lstStyle/>
        <a:p>
          <a:endParaRPr lang="en-GB"/>
        </a:p>
      </dgm:t>
    </dgm:pt>
    <dgm:pt modelId="{F45A1763-1D37-4176-A01A-8B388675DEE6}">
      <dgm:prSet phldrT="[Tekst]"/>
      <dgm:spPr/>
      <dgm:t>
        <a:bodyPr/>
        <a:lstStyle/>
        <a:p>
          <a:r>
            <a:rPr lang="nl-NL" dirty="0" err="1"/>
            <a:t>Evaluate</a:t>
          </a:r>
          <a:endParaRPr lang="en-GB" dirty="0"/>
        </a:p>
      </dgm:t>
    </dgm:pt>
    <dgm:pt modelId="{329D0DBC-691D-4FCC-8599-9F96B8F82716}" type="parTrans" cxnId="{9ECF8F55-C626-4250-A1CA-7D79FF510B62}">
      <dgm:prSet/>
      <dgm:spPr/>
      <dgm:t>
        <a:bodyPr/>
        <a:lstStyle/>
        <a:p>
          <a:endParaRPr lang="en-GB"/>
        </a:p>
      </dgm:t>
    </dgm:pt>
    <dgm:pt modelId="{BACD0AA3-D511-43B9-B0F2-471C8A780117}" type="sibTrans" cxnId="{9ECF8F55-C626-4250-A1CA-7D79FF510B62}">
      <dgm:prSet/>
      <dgm:spPr/>
      <dgm:t>
        <a:bodyPr/>
        <a:lstStyle/>
        <a:p>
          <a:endParaRPr lang="en-GB"/>
        </a:p>
      </dgm:t>
    </dgm:pt>
    <dgm:pt modelId="{86F40B3C-09C0-4E8B-9180-8D6239DE422F}">
      <dgm:prSet phldrT="[Tekst]"/>
      <dgm:spPr/>
      <dgm:t>
        <a:bodyPr/>
        <a:lstStyle/>
        <a:p>
          <a:r>
            <a:rPr lang="nl-NL" dirty="0" err="1"/>
            <a:t>Decide</a:t>
          </a:r>
          <a:endParaRPr lang="en-GB" dirty="0"/>
        </a:p>
      </dgm:t>
    </dgm:pt>
    <dgm:pt modelId="{8B5E92C3-554D-4EBD-BB12-4C2981A0AF06}" type="parTrans" cxnId="{553C0EC2-61C7-49C5-99D6-FBCD7D083499}">
      <dgm:prSet/>
      <dgm:spPr/>
      <dgm:t>
        <a:bodyPr/>
        <a:lstStyle/>
        <a:p>
          <a:endParaRPr lang="en-GB"/>
        </a:p>
      </dgm:t>
    </dgm:pt>
    <dgm:pt modelId="{5FFB46E6-58F7-45F8-AA99-CC48BABD3C94}" type="sibTrans" cxnId="{553C0EC2-61C7-49C5-99D6-FBCD7D083499}">
      <dgm:prSet/>
      <dgm:spPr/>
      <dgm:t>
        <a:bodyPr/>
        <a:lstStyle/>
        <a:p>
          <a:endParaRPr lang="en-GB"/>
        </a:p>
      </dgm:t>
    </dgm:pt>
    <dgm:pt modelId="{37D58DA0-3DA7-49D5-A52A-841D5B9B7376}">
      <dgm:prSet phldrT="[Tekst]"/>
      <dgm:spPr/>
      <dgm:t>
        <a:bodyPr/>
        <a:lstStyle/>
        <a:p>
          <a:r>
            <a:rPr lang="nl-NL" dirty="0"/>
            <a:t>Update </a:t>
          </a:r>
          <a:r>
            <a:rPr lang="nl-NL" dirty="0" err="1"/>
            <a:t>mental</a:t>
          </a:r>
          <a:r>
            <a:rPr lang="nl-NL" dirty="0"/>
            <a:t> model</a:t>
          </a:r>
          <a:endParaRPr lang="en-GB" dirty="0"/>
        </a:p>
      </dgm:t>
    </dgm:pt>
    <dgm:pt modelId="{8392B15D-BDB4-4345-8656-7440EC8F82A2}" type="parTrans" cxnId="{A39C571D-5BC5-4A1F-B9F9-E58D2D6BDCDE}">
      <dgm:prSet/>
      <dgm:spPr/>
      <dgm:t>
        <a:bodyPr/>
        <a:lstStyle/>
        <a:p>
          <a:endParaRPr lang="en-GB"/>
        </a:p>
      </dgm:t>
    </dgm:pt>
    <dgm:pt modelId="{00F5D029-CF32-49E4-9101-607E59C0D3A1}" type="sibTrans" cxnId="{A39C571D-5BC5-4A1F-B9F9-E58D2D6BDCDE}">
      <dgm:prSet/>
      <dgm:spPr/>
      <dgm:t>
        <a:bodyPr/>
        <a:lstStyle/>
        <a:p>
          <a:endParaRPr lang="en-GB"/>
        </a:p>
      </dgm:t>
    </dgm:pt>
    <dgm:pt modelId="{FFF17D55-4622-42B6-8D73-400DC5415335}">
      <dgm:prSet phldrT="[Tekst]"/>
      <dgm:spPr/>
      <dgm:t>
        <a:bodyPr/>
        <a:lstStyle/>
        <a:p>
          <a:r>
            <a:rPr lang="nl-NL" dirty="0" err="1"/>
            <a:t>Mitigate</a:t>
          </a:r>
          <a:r>
            <a:rPr lang="nl-NL" dirty="0"/>
            <a:t> risk via </a:t>
          </a:r>
          <a:r>
            <a:rPr lang="nl-NL" dirty="0" err="1"/>
            <a:t>communication</a:t>
          </a:r>
          <a:endParaRPr lang="en-GB" dirty="0"/>
        </a:p>
      </dgm:t>
    </dgm:pt>
    <dgm:pt modelId="{0ECD9BE7-B775-41B8-99A1-8C4C4F87E5CF}" type="parTrans" cxnId="{97B76D74-C794-4EA3-9E54-40DF121A30CF}">
      <dgm:prSet/>
      <dgm:spPr/>
      <dgm:t>
        <a:bodyPr/>
        <a:lstStyle/>
        <a:p>
          <a:endParaRPr lang="en-GB"/>
        </a:p>
      </dgm:t>
    </dgm:pt>
    <dgm:pt modelId="{9AA57100-92BC-4E64-9887-39C13A80F574}" type="sibTrans" cxnId="{97B76D74-C794-4EA3-9E54-40DF121A30CF}">
      <dgm:prSet/>
      <dgm:spPr/>
      <dgm:t>
        <a:bodyPr/>
        <a:lstStyle/>
        <a:p>
          <a:endParaRPr lang="en-GB"/>
        </a:p>
      </dgm:t>
    </dgm:pt>
    <dgm:pt modelId="{73FAE996-5CCA-4765-B72D-7695CC354779}">
      <dgm:prSet phldrT="[Tekst]"/>
      <dgm:spPr/>
      <dgm:t>
        <a:bodyPr/>
        <a:lstStyle/>
        <a:p>
          <a:r>
            <a:rPr lang="nl-NL" dirty="0"/>
            <a:t>Sensors</a:t>
          </a:r>
          <a:endParaRPr lang="en-GB" dirty="0"/>
        </a:p>
      </dgm:t>
    </dgm:pt>
    <dgm:pt modelId="{8D4BCBE6-78AD-46E7-9564-4CAC4BEBC850}" type="parTrans" cxnId="{B76CD927-8D26-4988-97DA-67896A34015C}">
      <dgm:prSet/>
      <dgm:spPr/>
      <dgm:t>
        <a:bodyPr/>
        <a:lstStyle/>
        <a:p>
          <a:endParaRPr lang="en-GB"/>
        </a:p>
      </dgm:t>
    </dgm:pt>
    <dgm:pt modelId="{381BFF4C-B961-44B1-9D84-E48A824D286B}" type="sibTrans" cxnId="{B76CD927-8D26-4988-97DA-67896A34015C}">
      <dgm:prSet/>
      <dgm:spPr/>
      <dgm:t>
        <a:bodyPr/>
        <a:lstStyle/>
        <a:p>
          <a:endParaRPr lang="en-GB"/>
        </a:p>
      </dgm:t>
    </dgm:pt>
    <dgm:pt modelId="{B444A99B-3C52-4F46-8E74-BB55C3DF2AC9}">
      <dgm:prSet phldrT="[Tekst]"/>
      <dgm:spPr/>
      <dgm:t>
        <a:bodyPr/>
        <a:lstStyle/>
        <a:p>
          <a:r>
            <a:rPr lang="nl-NL" dirty="0"/>
            <a:t>Paramaters</a:t>
          </a:r>
          <a:endParaRPr lang="en-GB" dirty="0"/>
        </a:p>
      </dgm:t>
    </dgm:pt>
    <dgm:pt modelId="{6F0278B7-D416-4496-98C3-FA7779BA2272}" type="parTrans" cxnId="{DD87F645-EB6B-4BD7-B23B-38C8DA75F6BC}">
      <dgm:prSet/>
      <dgm:spPr/>
      <dgm:t>
        <a:bodyPr/>
        <a:lstStyle/>
        <a:p>
          <a:endParaRPr lang="en-GB"/>
        </a:p>
      </dgm:t>
    </dgm:pt>
    <dgm:pt modelId="{8C1FB35C-9F9F-41CB-908B-5914688706D3}" type="sibTrans" cxnId="{DD87F645-EB6B-4BD7-B23B-38C8DA75F6BC}">
      <dgm:prSet/>
      <dgm:spPr/>
      <dgm:t>
        <a:bodyPr/>
        <a:lstStyle/>
        <a:p>
          <a:endParaRPr lang="en-GB"/>
        </a:p>
      </dgm:t>
    </dgm:pt>
    <dgm:pt modelId="{12C5520A-7E88-425E-B962-BDE40417DA5F}">
      <dgm:prSet phldrT="[Tekst]"/>
      <dgm:spPr/>
      <dgm:t>
        <a:bodyPr/>
        <a:lstStyle/>
        <a:p>
          <a:r>
            <a:rPr lang="nl-NL" dirty="0"/>
            <a:t>Information</a:t>
          </a:r>
          <a:endParaRPr lang="en-GB" dirty="0"/>
        </a:p>
      </dgm:t>
    </dgm:pt>
    <dgm:pt modelId="{2058FD1F-DA39-44D7-A133-2B17ADA43D19}" type="parTrans" cxnId="{EDF0F088-1757-4440-8DE5-EE9E376E4BBE}">
      <dgm:prSet/>
      <dgm:spPr/>
      <dgm:t>
        <a:bodyPr/>
        <a:lstStyle/>
        <a:p>
          <a:endParaRPr lang="en-GB"/>
        </a:p>
      </dgm:t>
    </dgm:pt>
    <dgm:pt modelId="{BDAB5EB4-436A-4ABB-B3DE-CF43E4A473C1}" type="sibTrans" cxnId="{EDF0F088-1757-4440-8DE5-EE9E376E4BBE}">
      <dgm:prSet/>
      <dgm:spPr/>
      <dgm:t>
        <a:bodyPr/>
        <a:lstStyle/>
        <a:p>
          <a:endParaRPr lang="en-GB"/>
        </a:p>
      </dgm:t>
    </dgm:pt>
    <dgm:pt modelId="{FBE23FA9-F6FE-4849-920A-E0614201F88D}">
      <dgm:prSet phldrT="[Tekst]"/>
      <dgm:spPr/>
      <dgm:t>
        <a:bodyPr/>
        <a:lstStyle/>
        <a:p>
          <a:r>
            <a:rPr lang="nl-NL" dirty="0" err="1"/>
            <a:t>Static</a:t>
          </a:r>
          <a:r>
            <a:rPr lang="nl-NL" dirty="0"/>
            <a:t> hazards</a:t>
          </a:r>
          <a:endParaRPr lang="en-GB" dirty="0"/>
        </a:p>
      </dgm:t>
    </dgm:pt>
    <dgm:pt modelId="{6FE5BA40-A7AA-43F0-B092-BD7DBC1B156D}" type="parTrans" cxnId="{4CD1E50A-5243-4DA1-96A1-600B3584EB03}">
      <dgm:prSet/>
      <dgm:spPr/>
      <dgm:t>
        <a:bodyPr/>
        <a:lstStyle/>
        <a:p>
          <a:endParaRPr lang="en-GB"/>
        </a:p>
      </dgm:t>
    </dgm:pt>
    <dgm:pt modelId="{E0C30168-EFAF-4BF3-9545-9B36FBD99E0B}" type="sibTrans" cxnId="{4CD1E50A-5243-4DA1-96A1-600B3584EB03}">
      <dgm:prSet/>
      <dgm:spPr/>
      <dgm:t>
        <a:bodyPr/>
        <a:lstStyle/>
        <a:p>
          <a:endParaRPr lang="en-GB"/>
        </a:p>
      </dgm:t>
    </dgm:pt>
    <dgm:pt modelId="{4FDF2127-BD41-4A09-94A1-AA192C05774C}">
      <dgm:prSet phldrT="[Tekst]"/>
      <dgm:spPr/>
      <dgm:t>
        <a:bodyPr/>
        <a:lstStyle/>
        <a:p>
          <a:r>
            <a:rPr lang="nl-NL" dirty="0"/>
            <a:t>Relevant </a:t>
          </a:r>
          <a:r>
            <a:rPr lang="nl-NL" dirty="0" err="1"/>
            <a:t>objects</a:t>
          </a:r>
          <a:endParaRPr lang="en-GB" dirty="0"/>
        </a:p>
      </dgm:t>
    </dgm:pt>
    <dgm:pt modelId="{FD93E72B-61E8-48AE-9EED-87757DF04B2C}" type="parTrans" cxnId="{59C28878-278D-4F74-A150-8A27BD5B42DA}">
      <dgm:prSet/>
      <dgm:spPr/>
      <dgm:t>
        <a:bodyPr/>
        <a:lstStyle/>
        <a:p>
          <a:endParaRPr lang="en-GB"/>
        </a:p>
      </dgm:t>
    </dgm:pt>
    <dgm:pt modelId="{4AF4A9B8-BC21-4B08-A44D-0EE42ED3AD36}" type="sibTrans" cxnId="{59C28878-278D-4F74-A150-8A27BD5B42DA}">
      <dgm:prSet/>
      <dgm:spPr/>
      <dgm:t>
        <a:bodyPr/>
        <a:lstStyle/>
        <a:p>
          <a:endParaRPr lang="en-GB"/>
        </a:p>
      </dgm:t>
    </dgm:pt>
    <dgm:pt modelId="{3965C573-745C-414F-99E9-166FA985D4A2}">
      <dgm:prSet phldrT="[Tekst]"/>
      <dgm:spPr/>
      <dgm:t>
        <a:bodyPr/>
        <a:lstStyle/>
        <a:p>
          <a:r>
            <a:rPr lang="nl-NL" dirty="0" err="1"/>
            <a:t>Dynamic</a:t>
          </a:r>
          <a:r>
            <a:rPr lang="nl-NL" dirty="0"/>
            <a:t> hazards</a:t>
          </a:r>
          <a:endParaRPr lang="en-GB" dirty="0"/>
        </a:p>
      </dgm:t>
    </dgm:pt>
    <dgm:pt modelId="{9F7DA690-543E-4235-8352-0659D82CE91B}" type="parTrans" cxnId="{E0ECF715-3C3E-485E-8403-02C70CD77C2A}">
      <dgm:prSet/>
      <dgm:spPr/>
      <dgm:t>
        <a:bodyPr/>
        <a:lstStyle/>
        <a:p>
          <a:endParaRPr lang="en-GB"/>
        </a:p>
      </dgm:t>
    </dgm:pt>
    <dgm:pt modelId="{35A67EE0-86D8-42ED-B6E9-9AFDCDF9D92B}" type="sibTrans" cxnId="{E0ECF715-3C3E-485E-8403-02C70CD77C2A}">
      <dgm:prSet/>
      <dgm:spPr/>
      <dgm:t>
        <a:bodyPr/>
        <a:lstStyle/>
        <a:p>
          <a:endParaRPr lang="en-GB"/>
        </a:p>
      </dgm:t>
    </dgm:pt>
    <dgm:pt modelId="{6C1FD421-F219-49B4-9FD2-497108303691}">
      <dgm:prSet phldrT="[Tekst]"/>
      <dgm:spPr/>
      <dgm:t>
        <a:bodyPr/>
        <a:lstStyle/>
        <a:p>
          <a:r>
            <a:rPr lang="nl-NL" dirty="0" err="1"/>
            <a:t>Own</a:t>
          </a:r>
          <a:r>
            <a:rPr lang="nl-NL" dirty="0"/>
            <a:t> </a:t>
          </a:r>
          <a:r>
            <a:rPr lang="nl-NL" dirty="0" err="1"/>
            <a:t>manouvrability</a:t>
          </a:r>
          <a:endParaRPr lang="en-GB" dirty="0"/>
        </a:p>
      </dgm:t>
    </dgm:pt>
    <dgm:pt modelId="{6220DB40-1B5B-4F0B-921A-B8695D72B0A7}" type="parTrans" cxnId="{F04D4B98-1D6B-41D2-9BBB-696CF2C3DE98}">
      <dgm:prSet/>
      <dgm:spPr/>
      <dgm:t>
        <a:bodyPr/>
        <a:lstStyle/>
        <a:p>
          <a:endParaRPr lang="en-GB"/>
        </a:p>
      </dgm:t>
    </dgm:pt>
    <dgm:pt modelId="{1D077771-17EE-479A-8008-7F068EF1480C}" type="sibTrans" cxnId="{F04D4B98-1D6B-41D2-9BBB-696CF2C3DE98}">
      <dgm:prSet/>
      <dgm:spPr/>
      <dgm:t>
        <a:bodyPr/>
        <a:lstStyle/>
        <a:p>
          <a:endParaRPr lang="en-GB"/>
        </a:p>
      </dgm:t>
    </dgm:pt>
    <dgm:pt modelId="{8661A6B4-B33C-41D4-9E73-1C3FABA777E3}">
      <dgm:prSet phldrT="[Tekst]"/>
      <dgm:spPr/>
      <dgm:t>
        <a:bodyPr/>
        <a:lstStyle/>
        <a:p>
          <a:r>
            <a:rPr lang="nl-NL" dirty="0"/>
            <a:t>Safe motion parameters</a:t>
          </a:r>
          <a:endParaRPr lang="en-GB" dirty="0"/>
        </a:p>
      </dgm:t>
    </dgm:pt>
    <dgm:pt modelId="{A6DC3D9C-3887-4BF7-9555-C6A2A3565299}" type="parTrans" cxnId="{C9BB0FBC-6687-4594-9096-866D57C46319}">
      <dgm:prSet/>
      <dgm:spPr/>
      <dgm:t>
        <a:bodyPr/>
        <a:lstStyle/>
        <a:p>
          <a:endParaRPr lang="en-GB"/>
        </a:p>
      </dgm:t>
    </dgm:pt>
    <dgm:pt modelId="{8D923B9B-A95A-4E47-AEED-39C897860760}" type="sibTrans" cxnId="{C9BB0FBC-6687-4594-9096-866D57C46319}">
      <dgm:prSet/>
      <dgm:spPr/>
      <dgm:t>
        <a:bodyPr/>
        <a:lstStyle/>
        <a:p>
          <a:endParaRPr lang="en-GB"/>
        </a:p>
      </dgm:t>
    </dgm:pt>
    <dgm:pt modelId="{75C54E77-67B0-4978-9B78-24908691C701}">
      <dgm:prSet phldrT="[Tekst]"/>
      <dgm:spPr/>
      <dgm:t>
        <a:bodyPr/>
        <a:lstStyle/>
        <a:p>
          <a:r>
            <a:rPr lang="nl-NL" dirty="0"/>
            <a:t>Filter </a:t>
          </a:r>
          <a:r>
            <a:rPr lang="nl-NL" dirty="0" err="1"/>
            <a:t>situation</a:t>
          </a:r>
          <a:endParaRPr lang="en-GB" dirty="0"/>
        </a:p>
      </dgm:t>
    </dgm:pt>
    <dgm:pt modelId="{8D1FCF03-D2C4-4E91-90F8-07E272FB52A9}" type="parTrans" cxnId="{24EDA7CD-E1C5-4ECF-AC4F-0774ED0E7806}">
      <dgm:prSet/>
      <dgm:spPr/>
      <dgm:t>
        <a:bodyPr/>
        <a:lstStyle/>
        <a:p>
          <a:endParaRPr lang="en-GB"/>
        </a:p>
      </dgm:t>
    </dgm:pt>
    <dgm:pt modelId="{096C6CDE-557E-4712-A12A-53DEB9AC2AD3}" type="sibTrans" cxnId="{24EDA7CD-E1C5-4ECF-AC4F-0774ED0E7806}">
      <dgm:prSet/>
      <dgm:spPr/>
      <dgm:t>
        <a:bodyPr/>
        <a:lstStyle/>
        <a:p>
          <a:endParaRPr lang="en-GB"/>
        </a:p>
      </dgm:t>
    </dgm:pt>
    <dgm:pt modelId="{14197409-D674-49E3-9313-06DD040F4AC9}">
      <dgm:prSet phldrT="[Tekst]"/>
      <dgm:spPr/>
      <dgm:t>
        <a:bodyPr/>
        <a:lstStyle/>
        <a:p>
          <a:r>
            <a:rPr lang="nl-NL" dirty="0"/>
            <a:t>Hazard criteria</a:t>
          </a:r>
          <a:endParaRPr lang="en-GB" dirty="0"/>
        </a:p>
      </dgm:t>
    </dgm:pt>
    <dgm:pt modelId="{E621A4E1-FE7B-4630-B5AB-C534CB5C369E}" type="parTrans" cxnId="{BCD71D03-71BB-4D19-84D4-5B1B3F9ED683}">
      <dgm:prSet/>
      <dgm:spPr/>
      <dgm:t>
        <a:bodyPr/>
        <a:lstStyle/>
        <a:p>
          <a:endParaRPr lang="en-GB"/>
        </a:p>
      </dgm:t>
    </dgm:pt>
    <dgm:pt modelId="{2597C8CF-F793-4A8C-8901-E5CADD793088}" type="sibTrans" cxnId="{BCD71D03-71BB-4D19-84D4-5B1B3F9ED683}">
      <dgm:prSet/>
      <dgm:spPr/>
      <dgm:t>
        <a:bodyPr/>
        <a:lstStyle/>
        <a:p>
          <a:endParaRPr lang="en-GB"/>
        </a:p>
      </dgm:t>
    </dgm:pt>
    <dgm:pt modelId="{C3A61AE4-A5E6-453F-AE1C-3298ACCF301B}">
      <dgm:prSet phldrT="[Tekst]"/>
      <dgm:spPr/>
      <dgm:t>
        <a:bodyPr/>
        <a:lstStyle/>
        <a:p>
          <a:r>
            <a:rPr lang="nl-NL" dirty="0"/>
            <a:t>Routeplanning criteria</a:t>
          </a:r>
          <a:endParaRPr lang="en-GB" dirty="0"/>
        </a:p>
      </dgm:t>
    </dgm:pt>
    <dgm:pt modelId="{308E8E79-8A0D-4D55-B735-6342D1B3336C}" type="parTrans" cxnId="{F4EF6DDD-8C8F-4C99-AECF-D2568667E9AA}">
      <dgm:prSet/>
      <dgm:spPr/>
      <dgm:t>
        <a:bodyPr/>
        <a:lstStyle/>
        <a:p>
          <a:endParaRPr lang="en-GB"/>
        </a:p>
      </dgm:t>
    </dgm:pt>
    <dgm:pt modelId="{636E46AF-EA0C-4A02-802A-88E0E8F9B6E2}" type="sibTrans" cxnId="{F4EF6DDD-8C8F-4C99-AECF-D2568667E9AA}">
      <dgm:prSet/>
      <dgm:spPr/>
      <dgm:t>
        <a:bodyPr/>
        <a:lstStyle/>
        <a:p>
          <a:endParaRPr lang="en-GB"/>
        </a:p>
      </dgm:t>
    </dgm:pt>
    <dgm:pt modelId="{1F6E8870-6A82-4850-9F58-899EEC90C675}" type="pres">
      <dgm:prSet presAssocID="{3B484BA8-4334-4382-BE4B-9A0962B30D59}" presName="linear" presStyleCnt="0">
        <dgm:presLayoutVars>
          <dgm:dir/>
          <dgm:animLvl val="lvl"/>
          <dgm:resizeHandles val="exact"/>
        </dgm:presLayoutVars>
      </dgm:prSet>
      <dgm:spPr/>
    </dgm:pt>
    <dgm:pt modelId="{50182D03-7BFD-441C-81E2-B549963A636A}" type="pres">
      <dgm:prSet presAssocID="{3ED8B981-2419-49F1-AA3E-CE3171980363}" presName="parentLin" presStyleCnt="0"/>
      <dgm:spPr/>
    </dgm:pt>
    <dgm:pt modelId="{6687310D-9AB9-44D5-8423-61B0B358461C}" type="pres">
      <dgm:prSet presAssocID="{3ED8B981-2419-49F1-AA3E-CE3171980363}" presName="parentLeftMargin" presStyleLbl="node1" presStyleIdx="0" presStyleCnt="5"/>
      <dgm:spPr/>
    </dgm:pt>
    <dgm:pt modelId="{7CA3CF54-81C9-4EA5-98A1-B689A151ED24}" type="pres">
      <dgm:prSet presAssocID="{3ED8B981-2419-49F1-AA3E-CE317198036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1D77B2D-EEE3-4ABC-8C76-1794AD5127D5}" type="pres">
      <dgm:prSet presAssocID="{3ED8B981-2419-49F1-AA3E-CE3171980363}" presName="negativeSpace" presStyleCnt="0"/>
      <dgm:spPr/>
    </dgm:pt>
    <dgm:pt modelId="{2E222F4D-B4EE-4816-8038-5E24C2DAE4F3}" type="pres">
      <dgm:prSet presAssocID="{3ED8B981-2419-49F1-AA3E-CE3171980363}" presName="childText" presStyleLbl="conFgAcc1" presStyleIdx="0" presStyleCnt="5">
        <dgm:presLayoutVars>
          <dgm:bulletEnabled val="1"/>
        </dgm:presLayoutVars>
      </dgm:prSet>
      <dgm:spPr/>
    </dgm:pt>
    <dgm:pt modelId="{1943275C-0EA5-4AD2-BA95-9F64A520D70D}" type="pres">
      <dgm:prSet presAssocID="{2D626B28-A9F8-4765-8027-75AAFB1D0F3F}" presName="spaceBetweenRectangles" presStyleCnt="0"/>
      <dgm:spPr/>
    </dgm:pt>
    <dgm:pt modelId="{E32AD969-F305-42E5-8CDE-F6EFF503547C}" type="pres">
      <dgm:prSet presAssocID="{DAE99FA4-C160-411B-B154-8B1A56869BD7}" presName="parentLin" presStyleCnt="0"/>
      <dgm:spPr/>
    </dgm:pt>
    <dgm:pt modelId="{095ABDFF-0B60-47D0-9AC2-995B6E24EC52}" type="pres">
      <dgm:prSet presAssocID="{DAE99FA4-C160-411B-B154-8B1A56869BD7}" presName="parentLeftMargin" presStyleLbl="node1" presStyleIdx="0" presStyleCnt="5"/>
      <dgm:spPr/>
    </dgm:pt>
    <dgm:pt modelId="{E90CCC8F-8562-4556-B9B4-458A0E383B1C}" type="pres">
      <dgm:prSet presAssocID="{DAE99FA4-C160-411B-B154-8B1A56869BD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D0BE74E-4D6C-4EC7-846F-9D3BD35C7463}" type="pres">
      <dgm:prSet presAssocID="{DAE99FA4-C160-411B-B154-8B1A56869BD7}" presName="negativeSpace" presStyleCnt="0"/>
      <dgm:spPr/>
    </dgm:pt>
    <dgm:pt modelId="{1D7E373B-62EE-4097-8383-EA46023FB4BF}" type="pres">
      <dgm:prSet presAssocID="{DAE99FA4-C160-411B-B154-8B1A56869BD7}" presName="childText" presStyleLbl="conFgAcc1" presStyleIdx="1" presStyleCnt="5">
        <dgm:presLayoutVars>
          <dgm:bulletEnabled val="1"/>
        </dgm:presLayoutVars>
      </dgm:prSet>
      <dgm:spPr/>
    </dgm:pt>
    <dgm:pt modelId="{C060E05D-91B8-42DA-BAF3-88054D5C3803}" type="pres">
      <dgm:prSet presAssocID="{2FC829A5-4F35-4B05-9609-2406216F002D}" presName="spaceBetweenRectangles" presStyleCnt="0"/>
      <dgm:spPr/>
    </dgm:pt>
    <dgm:pt modelId="{710880D4-317A-4C6F-8C07-422DE5170889}" type="pres">
      <dgm:prSet presAssocID="{55BE11E8-8A50-4E0F-BF8A-95A15CFF4463}" presName="parentLin" presStyleCnt="0"/>
      <dgm:spPr/>
    </dgm:pt>
    <dgm:pt modelId="{C369BA4A-9467-458B-80D5-F89ECC27E0B3}" type="pres">
      <dgm:prSet presAssocID="{55BE11E8-8A50-4E0F-BF8A-95A15CFF4463}" presName="parentLeftMargin" presStyleLbl="node1" presStyleIdx="1" presStyleCnt="5"/>
      <dgm:spPr/>
    </dgm:pt>
    <dgm:pt modelId="{BA9FDDE1-33CC-4965-BE47-D2FE7B9D0BAB}" type="pres">
      <dgm:prSet presAssocID="{55BE11E8-8A50-4E0F-BF8A-95A15CFF446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321A187-39C7-4144-8CF0-93DD59AEDF61}" type="pres">
      <dgm:prSet presAssocID="{55BE11E8-8A50-4E0F-BF8A-95A15CFF4463}" presName="negativeSpace" presStyleCnt="0"/>
      <dgm:spPr/>
    </dgm:pt>
    <dgm:pt modelId="{1AEFC7B9-4E17-4373-B889-88C020B8414F}" type="pres">
      <dgm:prSet presAssocID="{55BE11E8-8A50-4E0F-BF8A-95A15CFF4463}" presName="childText" presStyleLbl="conFgAcc1" presStyleIdx="2" presStyleCnt="5">
        <dgm:presLayoutVars>
          <dgm:bulletEnabled val="1"/>
        </dgm:presLayoutVars>
      </dgm:prSet>
      <dgm:spPr/>
    </dgm:pt>
    <dgm:pt modelId="{AC46350E-A408-4BAA-9FDE-8F66334969DF}" type="pres">
      <dgm:prSet presAssocID="{292E318F-F578-4DC4-A204-F672C4692765}" presName="spaceBetweenRectangles" presStyleCnt="0"/>
      <dgm:spPr/>
    </dgm:pt>
    <dgm:pt modelId="{51C6FBD1-F611-4061-ADFC-D2C92E474A3F}" type="pres">
      <dgm:prSet presAssocID="{E959D2C4-3465-443A-9FD9-EF859A5B8B8C}" presName="parentLin" presStyleCnt="0"/>
      <dgm:spPr/>
    </dgm:pt>
    <dgm:pt modelId="{CB703570-B5CB-4DC4-935C-02C1EB08C4CF}" type="pres">
      <dgm:prSet presAssocID="{E959D2C4-3465-443A-9FD9-EF859A5B8B8C}" presName="parentLeftMargin" presStyleLbl="node1" presStyleIdx="2" presStyleCnt="5"/>
      <dgm:spPr/>
    </dgm:pt>
    <dgm:pt modelId="{BBC987B7-7DFB-4489-981A-01A4226BD49F}" type="pres">
      <dgm:prSet presAssocID="{E959D2C4-3465-443A-9FD9-EF859A5B8B8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5A3DB5C-1143-49DB-BF98-CC7ADE23E5A4}" type="pres">
      <dgm:prSet presAssocID="{E959D2C4-3465-443A-9FD9-EF859A5B8B8C}" presName="negativeSpace" presStyleCnt="0"/>
      <dgm:spPr/>
    </dgm:pt>
    <dgm:pt modelId="{42C27377-0741-4F65-9B0D-6210A28EEDFB}" type="pres">
      <dgm:prSet presAssocID="{E959D2C4-3465-443A-9FD9-EF859A5B8B8C}" presName="childText" presStyleLbl="conFgAcc1" presStyleIdx="3" presStyleCnt="5">
        <dgm:presLayoutVars>
          <dgm:bulletEnabled val="1"/>
        </dgm:presLayoutVars>
      </dgm:prSet>
      <dgm:spPr/>
    </dgm:pt>
    <dgm:pt modelId="{ADEF1525-9C7F-4CB0-91E1-D206BBDC553C}" type="pres">
      <dgm:prSet presAssocID="{F44153C0-1E3A-4BE7-A0FE-F0AFF8D0B344}" presName="spaceBetweenRectangles" presStyleCnt="0"/>
      <dgm:spPr/>
    </dgm:pt>
    <dgm:pt modelId="{A35CE42C-3C9E-4BC2-91B8-EC59AC3D26AF}" type="pres">
      <dgm:prSet presAssocID="{BACAE75D-00C5-4EE5-9917-7515BA58D63A}" presName="parentLin" presStyleCnt="0"/>
      <dgm:spPr/>
    </dgm:pt>
    <dgm:pt modelId="{BD22A25B-4305-4DAF-902E-F858F6CF391D}" type="pres">
      <dgm:prSet presAssocID="{BACAE75D-00C5-4EE5-9917-7515BA58D63A}" presName="parentLeftMargin" presStyleLbl="node1" presStyleIdx="3" presStyleCnt="5"/>
      <dgm:spPr/>
    </dgm:pt>
    <dgm:pt modelId="{677A82DF-9EC6-48C3-886F-ABD6798103A4}" type="pres">
      <dgm:prSet presAssocID="{BACAE75D-00C5-4EE5-9917-7515BA58D63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EABB1F8-DAB8-4662-B9E7-A494E97919D4}" type="pres">
      <dgm:prSet presAssocID="{BACAE75D-00C5-4EE5-9917-7515BA58D63A}" presName="negativeSpace" presStyleCnt="0"/>
      <dgm:spPr/>
    </dgm:pt>
    <dgm:pt modelId="{2D2F9F65-531D-4DCD-8A6F-711CFA8F88A3}" type="pres">
      <dgm:prSet presAssocID="{BACAE75D-00C5-4EE5-9917-7515BA58D63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84EBB02-124A-4454-AFE3-4D08EB2F30BC}" type="presOf" srcId="{BC916986-E295-4DC2-880C-F56125038ED0}" destId="{2D2F9F65-531D-4DCD-8A6F-711CFA8F88A3}" srcOrd="0" destOrd="0" presId="urn:microsoft.com/office/officeart/2005/8/layout/list1"/>
    <dgm:cxn modelId="{BCD71D03-71BB-4D19-84D4-5B1B3F9ED683}" srcId="{F45A1763-1D37-4176-A01A-8B388675DEE6}" destId="{14197409-D674-49E3-9313-06DD040F4AC9}" srcOrd="0" destOrd="0" parTransId="{E621A4E1-FE7B-4630-B5AB-C534CB5C369E}" sibTransId="{2597C8CF-F793-4A8C-8901-E5CADD793088}"/>
    <dgm:cxn modelId="{4CD1E50A-5243-4DA1-96A1-600B3584EB03}" srcId="{DAE99FA4-C160-411B-B154-8B1A56869BD7}" destId="{FBE23FA9-F6FE-4849-920A-E0614201F88D}" srcOrd="0" destOrd="0" parTransId="{6FE5BA40-A7AA-43F0-B092-BD7DBC1B156D}" sibTransId="{E0C30168-EFAF-4BF3-9545-9B36FBD99E0B}"/>
    <dgm:cxn modelId="{31CD9E0B-8F5F-404C-BBD5-7FB9ED76FEFB}" type="presOf" srcId="{FFF17D55-4622-42B6-8D73-400DC5415335}" destId="{2D2F9F65-531D-4DCD-8A6F-711CFA8F88A3}" srcOrd="0" destOrd="1" presId="urn:microsoft.com/office/officeart/2005/8/layout/list1"/>
    <dgm:cxn modelId="{E0ECF715-3C3E-485E-8403-02C70CD77C2A}" srcId="{55BE11E8-8A50-4E0F-BF8A-95A15CFF4463}" destId="{3965C573-745C-414F-99E9-166FA985D4A2}" srcOrd="0" destOrd="0" parTransId="{9F7DA690-543E-4235-8352-0659D82CE91B}" sibTransId="{35A67EE0-86D8-42ED-B6E9-9AFDCDF9D92B}"/>
    <dgm:cxn modelId="{D9945E1C-B1F4-4720-A158-38454D054AE5}" srcId="{3B484BA8-4334-4382-BE4B-9A0962B30D59}" destId="{BACAE75D-00C5-4EE5-9917-7515BA58D63A}" srcOrd="4" destOrd="0" parTransId="{45DDBBDB-4BC4-4CC2-9849-55DBBC94ADA4}" sibTransId="{B86E6B9B-BFCE-4901-8E72-3D21FCAEDBA8}"/>
    <dgm:cxn modelId="{A39C571D-5BC5-4A1F-B9F9-E58D2D6BDCDE}" srcId="{A60FD67B-1B8B-44C2-AD67-DD690C8E26C3}" destId="{37D58DA0-3DA7-49D5-A52A-841D5B9B7376}" srcOrd="0" destOrd="0" parTransId="{8392B15D-BDB4-4345-8656-7440EC8F82A2}" sibTransId="{00F5D029-CF32-49E4-9101-607E59C0D3A1}"/>
    <dgm:cxn modelId="{B76CD927-8D26-4988-97DA-67896A34015C}" srcId="{3ED8B981-2419-49F1-AA3E-CE3171980363}" destId="{73FAE996-5CCA-4765-B72D-7695CC354779}" srcOrd="0" destOrd="0" parTransId="{8D4BCBE6-78AD-46E7-9564-4CAC4BEBC850}" sibTransId="{381BFF4C-B961-44B1-9D84-E48A824D286B}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76E69135-A87B-43F3-A8FE-A1D37AD613CE}" type="presOf" srcId="{75C54E77-67B0-4978-9B78-24908691C701}" destId="{42C27377-0741-4F65-9B0D-6210A28EEDFB}" srcOrd="0" destOrd="2" presId="urn:microsoft.com/office/officeart/2005/8/layout/list1"/>
    <dgm:cxn modelId="{26D7A661-4E3A-442F-B463-B3D18ED3CA9E}" type="presOf" srcId="{E959D2C4-3465-443A-9FD9-EF859A5B8B8C}" destId="{CB703570-B5CB-4DC4-935C-02C1EB08C4CF}" srcOrd="0" destOrd="0" presId="urn:microsoft.com/office/officeart/2005/8/layout/list1"/>
    <dgm:cxn modelId="{E951EF44-18D8-4281-AB0A-12EC0EBB7CFB}" type="presOf" srcId="{3B484BA8-4334-4382-BE4B-9A0962B30D59}" destId="{1F6E8870-6A82-4850-9F58-899EEC90C675}" srcOrd="0" destOrd="0" presId="urn:microsoft.com/office/officeart/2005/8/layout/list1"/>
    <dgm:cxn modelId="{DD87F645-EB6B-4BD7-B23B-38C8DA75F6BC}" srcId="{3ED8B981-2419-49F1-AA3E-CE3171980363}" destId="{B444A99B-3C52-4F46-8E74-BB55C3DF2AC9}" srcOrd="1" destOrd="0" parTransId="{6F0278B7-D416-4496-98C3-FA7779BA2272}" sibTransId="{8C1FB35C-9F9F-41CB-908B-5914688706D3}"/>
    <dgm:cxn modelId="{32254C66-AAB7-4E19-B499-4FC54C194164}" srcId="{3B484BA8-4334-4382-BE4B-9A0962B30D59}" destId="{DAE99FA4-C160-411B-B154-8B1A56869BD7}" srcOrd="1" destOrd="0" parTransId="{8EC597DB-714E-4F76-AE44-71176EDC7046}" sibTransId="{2FC829A5-4F35-4B05-9609-2406216F002D}"/>
    <dgm:cxn modelId="{225E7269-8737-4150-8635-E3ACFFDCFAC7}" srcId="{3B484BA8-4334-4382-BE4B-9A0962B30D59}" destId="{55BE11E8-8A50-4E0F-BF8A-95A15CFF4463}" srcOrd="2" destOrd="0" parTransId="{DCF610E3-C496-4066-8D97-9265ECD24E27}" sibTransId="{292E318F-F578-4DC4-A204-F672C4692765}"/>
    <dgm:cxn modelId="{98C9244E-94FB-4966-8052-AD7D8AB21748}" type="presOf" srcId="{A60FD67B-1B8B-44C2-AD67-DD690C8E26C3}" destId="{2D2F9F65-531D-4DCD-8A6F-711CFA8F88A3}" srcOrd="0" destOrd="2" presId="urn:microsoft.com/office/officeart/2005/8/layout/list1"/>
    <dgm:cxn modelId="{5A42F471-5A94-4DC9-A921-643E87ACFCF7}" srcId="{E959D2C4-3465-443A-9FD9-EF859A5B8B8C}" destId="{DB6F21F3-2CD8-4754-A820-12F344633180}" srcOrd="0" destOrd="0" parTransId="{039D56A0-11A0-4D20-B469-C233AC89B8D4}" sibTransId="{560F6354-A7C2-4628-AF46-24684A131364}"/>
    <dgm:cxn modelId="{DE4E7C72-AC9A-4A44-9EB8-50B183DEDF7F}" type="presOf" srcId="{12C5520A-7E88-425E-B962-BDE40417DA5F}" destId="{2E222F4D-B4EE-4816-8038-5E24C2DAE4F3}" srcOrd="0" destOrd="2" presId="urn:microsoft.com/office/officeart/2005/8/layout/list1"/>
    <dgm:cxn modelId="{97B76D74-C794-4EA3-9E54-40DF121A30CF}" srcId="{BC916986-E295-4DC2-880C-F56125038ED0}" destId="{FFF17D55-4622-42B6-8D73-400DC5415335}" srcOrd="0" destOrd="0" parTransId="{0ECD9BE7-B775-41B8-99A1-8C4C4F87E5CF}" sibTransId="{9AA57100-92BC-4E64-9887-39C13A80F574}"/>
    <dgm:cxn modelId="{0298FD74-BBE8-4870-A72A-DCD999B32B9B}" type="presOf" srcId="{3ED8B981-2419-49F1-AA3E-CE3171980363}" destId="{7CA3CF54-81C9-4EA5-98A1-B689A151ED24}" srcOrd="1" destOrd="0" presId="urn:microsoft.com/office/officeart/2005/8/layout/list1"/>
    <dgm:cxn modelId="{9ECF8F55-C626-4250-A1CA-7D79FF510B62}" srcId="{E959D2C4-3465-443A-9FD9-EF859A5B8B8C}" destId="{F45A1763-1D37-4176-A01A-8B388675DEE6}" srcOrd="1" destOrd="0" parTransId="{329D0DBC-691D-4FCC-8599-9F96B8F82716}" sibTransId="{BACD0AA3-D511-43B9-B0F2-471C8A780117}"/>
    <dgm:cxn modelId="{59C28878-278D-4F74-A150-8A27BD5B42DA}" srcId="{DAE99FA4-C160-411B-B154-8B1A56869BD7}" destId="{4FDF2127-BD41-4A09-94A1-AA192C05774C}" srcOrd="1" destOrd="0" parTransId="{FD93E72B-61E8-48AE-9EED-87757DF04B2C}" sibTransId="{4AF4A9B8-BC21-4B08-A44D-0EE42ED3AD36}"/>
    <dgm:cxn modelId="{2DC6DB59-B8D0-41CA-B053-C635C05FB9CF}" type="presOf" srcId="{F45A1763-1D37-4176-A01A-8B388675DEE6}" destId="{42C27377-0741-4F65-9B0D-6210A28EEDFB}" srcOrd="0" destOrd="3" presId="urn:microsoft.com/office/officeart/2005/8/layout/list1"/>
    <dgm:cxn modelId="{61F5797A-0E84-4216-AC7F-E64104A12032}" type="presOf" srcId="{3965C573-745C-414F-99E9-166FA985D4A2}" destId="{1AEFC7B9-4E17-4373-B889-88C020B8414F}" srcOrd="0" destOrd="0" presId="urn:microsoft.com/office/officeart/2005/8/layout/list1"/>
    <dgm:cxn modelId="{B2CED07D-B8B9-47D2-8591-F2A273FE12DA}" srcId="{BACAE75D-00C5-4EE5-9917-7515BA58D63A}" destId="{BC916986-E295-4DC2-880C-F56125038ED0}" srcOrd="0" destOrd="0" parTransId="{2E214677-018E-47C9-8668-A24E6C44C39C}" sibTransId="{B18497F4-6D7D-4E64-8D2F-C936D700E00A}"/>
    <dgm:cxn modelId="{365D3985-F8DE-4246-BF46-95A87CA1B843}" type="presOf" srcId="{4FDF2127-BD41-4A09-94A1-AA192C05774C}" destId="{1D7E373B-62EE-4097-8383-EA46023FB4BF}" srcOrd="0" destOrd="1" presId="urn:microsoft.com/office/officeart/2005/8/layout/list1"/>
    <dgm:cxn modelId="{8271BA86-76C5-4104-A23C-2F05B5C4815C}" type="presOf" srcId="{C3A61AE4-A5E6-453F-AE1C-3298ACCF301B}" destId="{42C27377-0741-4F65-9B0D-6210A28EEDFB}" srcOrd="0" destOrd="5" presId="urn:microsoft.com/office/officeart/2005/8/layout/list1"/>
    <dgm:cxn modelId="{EDF0F088-1757-4440-8DE5-EE9E376E4BBE}" srcId="{3ED8B981-2419-49F1-AA3E-CE3171980363}" destId="{12C5520A-7E88-425E-B962-BDE40417DA5F}" srcOrd="2" destOrd="0" parTransId="{2058FD1F-DA39-44D7-A133-2B17ADA43D19}" sibTransId="{BDAB5EB4-436A-4ABB-B3DE-CF43E4A473C1}"/>
    <dgm:cxn modelId="{A0EB3B90-F7CD-4C5A-9C92-3258BC79C370}" type="presOf" srcId="{FBE23FA9-F6FE-4849-920A-E0614201F88D}" destId="{1D7E373B-62EE-4097-8383-EA46023FB4BF}" srcOrd="0" destOrd="0" presId="urn:microsoft.com/office/officeart/2005/8/layout/list1"/>
    <dgm:cxn modelId="{731DBF96-8E48-4962-AF54-525A63BC77E8}" type="presOf" srcId="{BACAE75D-00C5-4EE5-9917-7515BA58D63A}" destId="{677A82DF-9EC6-48C3-886F-ABD6798103A4}" srcOrd="1" destOrd="0" presId="urn:microsoft.com/office/officeart/2005/8/layout/list1"/>
    <dgm:cxn modelId="{F04D4B98-1D6B-41D2-9BBB-696CF2C3DE98}" srcId="{55BE11E8-8A50-4E0F-BF8A-95A15CFF4463}" destId="{6C1FD421-F219-49B4-9FD2-497108303691}" srcOrd="1" destOrd="0" parTransId="{6220DB40-1B5B-4F0B-921A-B8695D72B0A7}" sibTransId="{1D077771-17EE-479A-8008-7F068EF1480C}"/>
    <dgm:cxn modelId="{48FFB798-E271-4DAC-A441-1A197996A11B}" type="presOf" srcId="{E959D2C4-3465-443A-9FD9-EF859A5B8B8C}" destId="{BBC987B7-7DFB-4489-981A-01A4226BD49F}" srcOrd="1" destOrd="0" presId="urn:microsoft.com/office/officeart/2005/8/layout/list1"/>
    <dgm:cxn modelId="{66F8E898-10DD-4C1E-9D67-1F70D0B26453}" type="presOf" srcId="{86F40B3C-09C0-4E8B-9180-8D6239DE422F}" destId="{42C27377-0741-4F65-9B0D-6210A28EEDFB}" srcOrd="0" destOrd="6" presId="urn:microsoft.com/office/officeart/2005/8/layout/list1"/>
    <dgm:cxn modelId="{D96162AE-5B41-45AB-9F74-37D1845190D6}" type="presOf" srcId="{8661A6B4-B33C-41D4-9E73-1C3FABA777E3}" destId="{42C27377-0741-4F65-9B0D-6210A28EEDFB}" srcOrd="0" destOrd="1" presId="urn:microsoft.com/office/officeart/2005/8/layout/list1"/>
    <dgm:cxn modelId="{B99A72B1-618D-47CF-B8B1-2AD9BE8A50D2}" type="presOf" srcId="{37D58DA0-3DA7-49D5-A52A-841D5B9B7376}" destId="{2D2F9F65-531D-4DCD-8A6F-711CFA8F88A3}" srcOrd="0" destOrd="3" presId="urn:microsoft.com/office/officeart/2005/8/layout/list1"/>
    <dgm:cxn modelId="{E7C156B5-63AD-4397-B636-47CBB5D3DB81}" srcId="{BACAE75D-00C5-4EE5-9917-7515BA58D63A}" destId="{A60FD67B-1B8B-44C2-AD67-DD690C8E26C3}" srcOrd="1" destOrd="0" parTransId="{70197955-AFF1-4875-8A4E-C64394C02868}" sibTransId="{2BF92286-9529-493D-B42E-8AE443861EEF}"/>
    <dgm:cxn modelId="{090207B6-CDC6-4A5E-AE24-AC629DE6ED90}" type="presOf" srcId="{73FAE996-5CCA-4765-B72D-7695CC354779}" destId="{2E222F4D-B4EE-4816-8038-5E24C2DAE4F3}" srcOrd="0" destOrd="0" presId="urn:microsoft.com/office/officeart/2005/8/layout/list1"/>
    <dgm:cxn modelId="{00D437BB-8455-442F-BFA4-7D1B00AED709}" type="presOf" srcId="{BACAE75D-00C5-4EE5-9917-7515BA58D63A}" destId="{BD22A25B-4305-4DAF-902E-F858F6CF391D}" srcOrd="0" destOrd="0" presId="urn:microsoft.com/office/officeart/2005/8/layout/list1"/>
    <dgm:cxn modelId="{C9BB0FBC-6687-4594-9096-866D57C46319}" srcId="{DB6F21F3-2CD8-4754-A820-12F344633180}" destId="{8661A6B4-B33C-41D4-9E73-1C3FABA777E3}" srcOrd="0" destOrd="0" parTransId="{A6DC3D9C-3887-4BF7-9555-C6A2A3565299}" sibTransId="{8D923B9B-A95A-4E47-AEED-39C897860760}"/>
    <dgm:cxn modelId="{553C0EC2-61C7-49C5-99D6-FBCD7D083499}" srcId="{E959D2C4-3465-443A-9FD9-EF859A5B8B8C}" destId="{86F40B3C-09C0-4E8B-9180-8D6239DE422F}" srcOrd="2" destOrd="0" parTransId="{8B5E92C3-554D-4EBD-BB12-4C2981A0AF06}" sibTransId="{5FFB46E6-58F7-45F8-AA99-CC48BABD3C94}"/>
    <dgm:cxn modelId="{B87375C7-B2AD-4D1E-BB9B-89D5FA1426DD}" srcId="{3B484BA8-4334-4382-BE4B-9A0962B30D59}" destId="{E959D2C4-3465-443A-9FD9-EF859A5B8B8C}" srcOrd="3" destOrd="0" parTransId="{E5F61252-ED4D-4F5F-B67E-F0960BFD5A92}" sibTransId="{F44153C0-1E3A-4BE7-A0FE-F0AFF8D0B344}"/>
    <dgm:cxn modelId="{FBAB88C9-725E-4F88-B53B-D59C1F0C44A8}" type="presOf" srcId="{DAE99FA4-C160-411B-B154-8B1A56869BD7}" destId="{095ABDFF-0B60-47D0-9AC2-995B6E24EC52}" srcOrd="0" destOrd="0" presId="urn:microsoft.com/office/officeart/2005/8/layout/list1"/>
    <dgm:cxn modelId="{24EDA7CD-E1C5-4ECF-AC4F-0774ED0E7806}" srcId="{DB6F21F3-2CD8-4754-A820-12F344633180}" destId="{75C54E77-67B0-4978-9B78-24908691C701}" srcOrd="1" destOrd="0" parTransId="{8D1FCF03-D2C4-4E91-90F8-07E272FB52A9}" sibTransId="{096C6CDE-557E-4712-A12A-53DEB9AC2AD3}"/>
    <dgm:cxn modelId="{26CDBCCD-813B-4C6B-BB20-21B3C75A94EE}" type="presOf" srcId="{55BE11E8-8A50-4E0F-BF8A-95A15CFF4463}" destId="{C369BA4A-9467-458B-80D5-F89ECC27E0B3}" srcOrd="0" destOrd="0" presId="urn:microsoft.com/office/officeart/2005/8/layout/list1"/>
    <dgm:cxn modelId="{1BBA0BCF-8D75-4257-B6F3-B1CECCFD1948}" type="presOf" srcId="{6C1FD421-F219-49B4-9FD2-497108303691}" destId="{1AEFC7B9-4E17-4373-B889-88C020B8414F}" srcOrd="0" destOrd="1" presId="urn:microsoft.com/office/officeart/2005/8/layout/list1"/>
    <dgm:cxn modelId="{1AFE23D6-C26E-4E4C-9F44-D17F615D9108}" type="presOf" srcId="{DB6F21F3-2CD8-4754-A820-12F344633180}" destId="{42C27377-0741-4F65-9B0D-6210A28EEDFB}" srcOrd="0" destOrd="0" presId="urn:microsoft.com/office/officeart/2005/8/layout/list1"/>
    <dgm:cxn modelId="{F4EF6DDD-8C8F-4C99-AECF-D2568667E9AA}" srcId="{F45A1763-1D37-4176-A01A-8B388675DEE6}" destId="{C3A61AE4-A5E6-453F-AE1C-3298ACCF301B}" srcOrd="1" destOrd="0" parTransId="{308E8E79-8A0D-4D55-B735-6342D1B3336C}" sibTransId="{636E46AF-EA0C-4A02-802A-88E0E8F9B6E2}"/>
    <dgm:cxn modelId="{A17281E3-F261-4004-B0D5-B25689C6F2E4}" type="presOf" srcId="{3ED8B981-2419-49F1-AA3E-CE3171980363}" destId="{6687310D-9AB9-44D5-8423-61B0B358461C}" srcOrd="0" destOrd="0" presId="urn:microsoft.com/office/officeart/2005/8/layout/list1"/>
    <dgm:cxn modelId="{4DF7CCEB-07B7-4EC6-8794-B032D470DDC5}" type="presOf" srcId="{14197409-D674-49E3-9313-06DD040F4AC9}" destId="{42C27377-0741-4F65-9B0D-6210A28EEDFB}" srcOrd="0" destOrd="4" presId="urn:microsoft.com/office/officeart/2005/8/layout/list1"/>
    <dgm:cxn modelId="{816FBCEC-3678-417B-BFCE-E91A74EFCF32}" type="presOf" srcId="{B444A99B-3C52-4F46-8E74-BB55C3DF2AC9}" destId="{2E222F4D-B4EE-4816-8038-5E24C2DAE4F3}" srcOrd="0" destOrd="1" presId="urn:microsoft.com/office/officeart/2005/8/layout/list1"/>
    <dgm:cxn modelId="{017BA0EE-203E-4BD0-A0E6-5A621CED44D7}" type="presOf" srcId="{DAE99FA4-C160-411B-B154-8B1A56869BD7}" destId="{E90CCC8F-8562-4556-B9B4-458A0E383B1C}" srcOrd="1" destOrd="0" presId="urn:microsoft.com/office/officeart/2005/8/layout/list1"/>
    <dgm:cxn modelId="{797133FC-7185-4449-9FC7-B6063DD4C322}" type="presOf" srcId="{55BE11E8-8A50-4E0F-BF8A-95A15CFF4463}" destId="{BA9FDDE1-33CC-4965-BE47-D2FE7B9D0BAB}" srcOrd="1" destOrd="0" presId="urn:microsoft.com/office/officeart/2005/8/layout/list1"/>
    <dgm:cxn modelId="{60C5F023-68FC-4EB9-B051-EE7BA1C058D6}" type="presParOf" srcId="{1F6E8870-6A82-4850-9F58-899EEC90C675}" destId="{50182D03-7BFD-441C-81E2-B549963A636A}" srcOrd="0" destOrd="0" presId="urn:microsoft.com/office/officeart/2005/8/layout/list1"/>
    <dgm:cxn modelId="{DD6E3587-33AE-471E-BFFE-AE1A406C74A2}" type="presParOf" srcId="{50182D03-7BFD-441C-81E2-B549963A636A}" destId="{6687310D-9AB9-44D5-8423-61B0B358461C}" srcOrd="0" destOrd="0" presId="urn:microsoft.com/office/officeart/2005/8/layout/list1"/>
    <dgm:cxn modelId="{A8FD747A-33C7-41B6-91A4-20C7403FBCC2}" type="presParOf" srcId="{50182D03-7BFD-441C-81E2-B549963A636A}" destId="{7CA3CF54-81C9-4EA5-98A1-B689A151ED24}" srcOrd="1" destOrd="0" presId="urn:microsoft.com/office/officeart/2005/8/layout/list1"/>
    <dgm:cxn modelId="{4805F49A-C837-47FA-8D29-C723EC25FA97}" type="presParOf" srcId="{1F6E8870-6A82-4850-9F58-899EEC90C675}" destId="{31D77B2D-EEE3-4ABC-8C76-1794AD5127D5}" srcOrd="1" destOrd="0" presId="urn:microsoft.com/office/officeart/2005/8/layout/list1"/>
    <dgm:cxn modelId="{E9040240-B4F1-448C-B577-0215E40B5FD6}" type="presParOf" srcId="{1F6E8870-6A82-4850-9F58-899EEC90C675}" destId="{2E222F4D-B4EE-4816-8038-5E24C2DAE4F3}" srcOrd="2" destOrd="0" presId="urn:microsoft.com/office/officeart/2005/8/layout/list1"/>
    <dgm:cxn modelId="{FD0BC5CB-0F3B-4C23-9F1D-59B6B525F630}" type="presParOf" srcId="{1F6E8870-6A82-4850-9F58-899EEC90C675}" destId="{1943275C-0EA5-4AD2-BA95-9F64A520D70D}" srcOrd="3" destOrd="0" presId="urn:microsoft.com/office/officeart/2005/8/layout/list1"/>
    <dgm:cxn modelId="{F830B328-8B82-4C0F-959E-FFC788253A39}" type="presParOf" srcId="{1F6E8870-6A82-4850-9F58-899EEC90C675}" destId="{E32AD969-F305-42E5-8CDE-F6EFF503547C}" srcOrd="4" destOrd="0" presId="urn:microsoft.com/office/officeart/2005/8/layout/list1"/>
    <dgm:cxn modelId="{DBF42B8B-B36F-4588-BDE3-1EAE1A6A3188}" type="presParOf" srcId="{E32AD969-F305-42E5-8CDE-F6EFF503547C}" destId="{095ABDFF-0B60-47D0-9AC2-995B6E24EC52}" srcOrd="0" destOrd="0" presId="urn:microsoft.com/office/officeart/2005/8/layout/list1"/>
    <dgm:cxn modelId="{4F5496E8-131B-4A18-A6E3-CA5DB946B2F8}" type="presParOf" srcId="{E32AD969-F305-42E5-8CDE-F6EFF503547C}" destId="{E90CCC8F-8562-4556-B9B4-458A0E383B1C}" srcOrd="1" destOrd="0" presId="urn:microsoft.com/office/officeart/2005/8/layout/list1"/>
    <dgm:cxn modelId="{181F649F-5BE4-42A3-98F3-548B1917823C}" type="presParOf" srcId="{1F6E8870-6A82-4850-9F58-899EEC90C675}" destId="{6D0BE74E-4D6C-4EC7-846F-9D3BD35C7463}" srcOrd="5" destOrd="0" presId="urn:microsoft.com/office/officeart/2005/8/layout/list1"/>
    <dgm:cxn modelId="{97F0DF9D-5B3B-4908-A480-23F19911756C}" type="presParOf" srcId="{1F6E8870-6A82-4850-9F58-899EEC90C675}" destId="{1D7E373B-62EE-4097-8383-EA46023FB4BF}" srcOrd="6" destOrd="0" presId="urn:microsoft.com/office/officeart/2005/8/layout/list1"/>
    <dgm:cxn modelId="{D3C7CC44-64BD-41C7-85EE-6257738D2822}" type="presParOf" srcId="{1F6E8870-6A82-4850-9F58-899EEC90C675}" destId="{C060E05D-91B8-42DA-BAF3-88054D5C3803}" srcOrd="7" destOrd="0" presId="urn:microsoft.com/office/officeart/2005/8/layout/list1"/>
    <dgm:cxn modelId="{BCE4FB97-09AF-4C8F-8796-E7B9918A7C47}" type="presParOf" srcId="{1F6E8870-6A82-4850-9F58-899EEC90C675}" destId="{710880D4-317A-4C6F-8C07-422DE5170889}" srcOrd="8" destOrd="0" presId="urn:microsoft.com/office/officeart/2005/8/layout/list1"/>
    <dgm:cxn modelId="{7C57AABE-315B-4B28-8135-BFC752D5ADB0}" type="presParOf" srcId="{710880D4-317A-4C6F-8C07-422DE5170889}" destId="{C369BA4A-9467-458B-80D5-F89ECC27E0B3}" srcOrd="0" destOrd="0" presId="urn:microsoft.com/office/officeart/2005/8/layout/list1"/>
    <dgm:cxn modelId="{62181B87-FA38-4732-9AFC-B2C8C4660D24}" type="presParOf" srcId="{710880D4-317A-4C6F-8C07-422DE5170889}" destId="{BA9FDDE1-33CC-4965-BE47-D2FE7B9D0BAB}" srcOrd="1" destOrd="0" presId="urn:microsoft.com/office/officeart/2005/8/layout/list1"/>
    <dgm:cxn modelId="{02694087-7737-45B2-BE18-F12709ED9CA2}" type="presParOf" srcId="{1F6E8870-6A82-4850-9F58-899EEC90C675}" destId="{3321A187-39C7-4144-8CF0-93DD59AEDF61}" srcOrd="9" destOrd="0" presId="urn:microsoft.com/office/officeart/2005/8/layout/list1"/>
    <dgm:cxn modelId="{A5B1283C-3E4D-4C3B-9FC7-214C265DCC7D}" type="presParOf" srcId="{1F6E8870-6A82-4850-9F58-899EEC90C675}" destId="{1AEFC7B9-4E17-4373-B889-88C020B8414F}" srcOrd="10" destOrd="0" presId="urn:microsoft.com/office/officeart/2005/8/layout/list1"/>
    <dgm:cxn modelId="{84DAF74D-2795-409F-996B-318D1202AF54}" type="presParOf" srcId="{1F6E8870-6A82-4850-9F58-899EEC90C675}" destId="{AC46350E-A408-4BAA-9FDE-8F66334969DF}" srcOrd="11" destOrd="0" presId="urn:microsoft.com/office/officeart/2005/8/layout/list1"/>
    <dgm:cxn modelId="{AFEFE147-066F-4E13-8D18-B696FFDF9241}" type="presParOf" srcId="{1F6E8870-6A82-4850-9F58-899EEC90C675}" destId="{51C6FBD1-F611-4061-ADFC-D2C92E474A3F}" srcOrd="12" destOrd="0" presId="urn:microsoft.com/office/officeart/2005/8/layout/list1"/>
    <dgm:cxn modelId="{8F68E340-F1DE-4D2D-880D-E427777234FE}" type="presParOf" srcId="{51C6FBD1-F611-4061-ADFC-D2C92E474A3F}" destId="{CB703570-B5CB-4DC4-935C-02C1EB08C4CF}" srcOrd="0" destOrd="0" presId="urn:microsoft.com/office/officeart/2005/8/layout/list1"/>
    <dgm:cxn modelId="{D853E01C-5AC6-471F-91B5-3A4E5FB36B5F}" type="presParOf" srcId="{51C6FBD1-F611-4061-ADFC-D2C92E474A3F}" destId="{BBC987B7-7DFB-4489-981A-01A4226BD49F}" srcOrd="1" destOrd="0" presId="urn:microsoft.com/office/officeart/2005/8/layout/list1"/>
    <dgm:cxn modelId="{1A1A22EE-DB92-4133-B11E-2247053F7AFB}" type="presParOf" srcId="{1F6E8870-6A82-4850-9F58-899EEC90C675}" destId="{85A3DB5C-1143-49DB-BF98-CC7ADE23E5A4}" srcOrd="13" destOrd="0" presId="urn:microsoft.com/office/officeart/2005/8/layout/list1"/>
    <dgm:cxn modelId="{6F35AB6C-D6FA-4581-B479-7B07F96A6D03}" type="presParOf" srcId="{1F6E8870-6A82-4850-9F58-899EEC90C675}" destId="{42C27377-0741-4F65-9B0D-6210A28EEDFB}" srcOrd="14" destOrd="0" presId="urn:microsoft.com/office/officeart/2005/8/layout/list1"/>
    <dgm:cxn modelId="{D95EBDD4-DA75-4FA7-8C7F-54663D512D0F}" type="presParOf" srcId="{1F6E8870-6A82-4850-9F58-899EEC90C675}" destId="{ADEF1525-9C7F-4CB0-91E1-D206BBDC553C}" srcOrd="15" destOrd="0" presId="urn:microsoft.com/office/officeart/2005/8/layout/list1"/>
    <dgm:cxn modelId="{908B1F32-E5E3-405D-893A-13E514CDE7EF}" type="presParOf" srcId="{1F6E8870-6A82-4850-9F58-899EEC90C675}" destId="{A35CE42C-3C9E-4BC2-91B8-EC59AC3D26AF}" srcOrd="16" destOrd="0" presId="urn:microsoft.com/office/officeart/2005/8/layout/list1"/>
    <dgm:cxn modelId="{7FB95369-EDC8-4655-91DF-F213F87F8EE8}" type="presParOf" srcId="{A35CE42C-3C9E-4BC2-91B8-EC59AC3D26AF}" destId="{BD22A25B-4305-4DAF-902E-F858F6CF391D}" srcOrd="0" destOrd="0" presId="urn:microsoft.com/office/officeart/2005/8/layout/list1"/>
    <dgm:cxn modelId="{797B78CD-ECAD-416B-AE35-7B635CEAE067}" type="presParOf" srcId="{A35CE42C-3C9E-4BC2-91B8-EC59AC3D26AF}" destId="{677A82DF-9EC6-48C3-886F-ABD6798103A4}" srcOrd="1" destOrd="0" presId="urn:microsoft.com/office/officeart/2005/8/layout/list1"/>
    <dgm:cxn modelId="{8A5C375E-D5AF-484E-8C9F-2C6D82B05959}" type="presParOf" srcId="{1F6E8870-6A82-4850-9F58-899EEC90C675}" destId="{9EABB1F8-DAB8-4662-B9E7-A494E97919D4}" srcOrd="17" destOrd="0" presId="urn:microsoft.com/office/officeart/2005/8/layout/list1"/>
    <dgm:cxn modelId="{90B10D81-7A0C-42AD-84D8-E3E72C475165}" type="presParOf" srcId="{1F6E8870-6A82-4850-9F58-899EEC90C675}" destId="{2D2F9F65-531D-4DCD-8A6F-711CFA8F88A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22F4D-B4EE-4816-8038-5E24C2DAE4F3}">
      <dsp:nvSpPr>
        <dsp:cNvPr id="0" name=""/>
        <dsp:cNvSpPr/>
      </dsp:nvSpPr>
      <dsp:spPr>
        <a:xfrm>
          <a:off x="0" y="343477"/>
          <a:ext cx="2666558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Sensors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Paramaters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Information</a:t>
          </a:r>
          <a:endParaRPr lang="en-GB" sz="1200" kern="1200" dirty="0"/>
        </a:p>
      </dsp:txBody>
      <dsp:txXfrm>
        <a:off x="0" y="343477"/>
        <a:ext cx="2666558" cy="907200"/>
      </dsp:txXfrm>
    </dsp:sp>
    <dsp:sp modelId="{7CA3CF54-81C9-4EA5-98A1-B689A151ED24}">
      <dsp:nvSpPr>
        <dsp:cNvPr id="0" name=""/>
        <dsp:cNvSpPr/>
      </dsp:nvSpPr>
      <dsp:spPr>
        <a:xfrm>
          <a:off x="133327" y="166357"/>
          <a:ext cx="186659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noProof="0"/>
            <a:t>M</a:t>
          </a:r>
          <a:r>
            <a:rPr lang="nl-NL" sz="1200" kern="1200"/>
            <a:t>ental</a:t>
          </a:r>
          <a:r>
            <a:rPr lang="nl-NL" sz="1200" kern="1200" dirty="0"/>
            <a:t> model</a:t>
          </a:r>
          <a:endParaRPr lang="en-GB" sz="1200" kern="1200" dirty="0"/>
        </a:p>
      </dsp:txBody>
      <dsp:txXfrm>
        <a:off x="150620" y="183650"/>
        <a:ext cx="1832004" cy="319654"/>
      </dsp:txXfrm>
    </dsp:sp>
    <dsp:sp modelId="{1D7E373B-62EE-4097-8383-EA46023FB4BF}">
      <dsp:nvSpPr>
        <dsp:cNvPr id="0" name=""/>
        <dsp:cNvSpPr/>
      </dsp:nvSpPr>
      <dsp:spPr>
        <a:xfrm>
          <a:off x="0" y="1492597"/>
          <a:ext cx="2666558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Static</a:t>
          </a:r>
          <a:r>
            <a:rPr lang="nl-NL" sz="1200" kern="1200" dirty="0"/>
            <a:t> hazards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Relevant </a:t>
          </a:r>
          <a:r>
            <a:rPr lang="nl-NL" sz="1200" kern="1200" dirty="0" err="1"/>
            <a:t>objects</a:t>
          </a:r>
          <a:endParaRPr lang="en-GB" sz="1200" kern="1200" dirty="0"/>
        </a:p>
      </dsp:txBody>
      <dsp:txXfrm>
        <a:off x="0" y="1492597"/>
        <a:ext cx="2666558" cy="699300"/>
      </dsp:txXfrm>
    </dsp:sp>
    <dsp:sp modelId="{E90CCC8F-8562-4556-B9B4-458A0E383B1C}">
      <dsp:nvSpPr>
        <dsp:cNvPr id="0" name=""/>
        <dsp:cNvSpPr/>
      </dsp:nvSpPr>
      <dsp:spPr>
        <a:xfrm>
          <a:off x="133327" y="1315477"/>
          <a:ext cx="186659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Identify</a:t>
          </a:r>
          <a:r>
            <a:rPr lang="nl-NL" sz="1200" kern="1200" dirty="0"/>
            <a:t> </a:t>
          </a:r>
          <a:r>
            <a:rPr lang="nl-NL" sz="1200" kern="1200" dirty="0" err="1"/>
            <a:t>situation</a:t>
          </a:r>
          <a:endParaRPr lang="en-GB" sz="1200" kern="1200" dirty="0"/>
        </a:p>
      </dsp:txBody>
      <dsp:txXfrm>
        <a:off x="150620" y="1332770"/>
        <a:ext cx="1832004" cy="319654"/>
      </dsp:txXfrm>
    </dsp:sp>
    <dsp:sp modelId="{1AEFC7B9-4E17-4373-B889-88C020B8414F}">
      <dsp:nvSpPr>
        <dsp:cNvPr id="0" name=""/>
        <dsp:cNvSpPr/>
      </dsp:nvSpPr>
      <dsp:spPr>
        <a:xfrm>
          <a:off x="0" y="2433817"/>
          <a:ext cx="2666558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Dynamic</a:t>
          </a:r>
          <a:r>
            <a:rPr lang="nl-NL" sz="1200" kern="1200" dirty="0"/>
            <a:t> hazards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Own</a:t>
          </a:r>
          <a:r>
            <a:rPr lang="nl-NL" sz="1200" kern="1200" dirty="0"/>
            <a:t> </a:t>
          </a:r>
          <a:r>
            <a:rPr lang="nl-NL" sz="1200" kern="1200" dirty="0" err="1"/>
            <a:t>manouvrability</a:t>
          </a:r>
          <a:endParaRPr lang="en-GB" sz="1200" kern="1200" dirty="0"/>
        </a:p>
      </dsp:txBody>
      <dsp:txXfrm>
        <a:off x="0" y="2433817"/>
        <a:ext cx="2666558" cy="699300"/>
      </dsp:txXfrm>
    </dsp:sp>
    <dsp:sp modelId="{BA9FDDE1-33CC-4965-BE47-D2FE7B9D0BAB}">
      <dsp:nvSpPr>
        <dsp:cNvPr id="0" name=""/>
        <dsp:cNvSpPr/>
      </dsp:nvSpPr>
      <dsp:spPr>
        <a:xfrm>
          <a:off x="133327" y="2256697"/>
          <a:ext cx="186659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Predict</a:t>
          </a:r>
          <a:r>
            <a:rPr lang="nl-NL" sz="1200" kern="1200" dirty="0"/>
            <a:t> </a:t>
          </a:r>
          <a:r>
            <a:rPr lang="nl-NL" sz="1200" kern="1200" dirty="0" err="1"/>
            <a:t>future</a:t>
          </a:r>
          <a:r>
            <a:rPr lang="nl-NL" sz="1200" kern="1200" dirty="0"/>
            <a:t> </a:t>
          </a:r>
          <a:r>
            <a:rPr lang="nl-NL" sz="1200" kern="1200" dirty="0" err="1"/>
            <a:t>states</a:t>
          </a:r>
          <a:endParaRPr lang="en-GB" sz="1200" kern="1200" dirty="0"/>
        </a:p>
      </dsp:txBody>
      <dsp:txXfrm>
        <a:off x="150620" y="2273990"/>
        <a:ext cx="1832004" cy="319654"/>
      </dsp:txXfrm>
    </dsp:sp>
    <dsp:sp modelId="{42C27377-0741-4F65-9B0D-6210A28EEDFB}">
      <dsp:nvSpPr>
        <dsp:cNvPr id="0" name=""/>
        <dsp:cNvSpPr/>
      </dsp:nvSpPr>
      <dsp:spPr>
        <a:xfrm>
          <a:off x="0" y="3375037"/>
          <a:ext cx="2666558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/>
            <a:t>Identify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Safe motion parameters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Filter </a:t>
          </a:r>
          <a:r>
            <a:rPr lang="nl-NL" sz="1200" kern="1200" dirty="0" err="1"/>
            <a:t>situation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Evaluate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Hazard criteria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Routeplanning criteria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Decide</a:t>
          </a:r>
          <a:endParaRPr lang="en-GB" sz="1200" kern="1200" dirty="0"/>
        </a:p>
      </dsp:txBody>
      <dsp:txXfrm>
        <a:off x="0" y="3375037"/>
        <a:ext cx="2666558" cy="1701000"/>
      </dsp:txXfrm>
    </dsp:sp>
    <dsp:sp modelId="{BBC987B7-7DFB-4489-981A-01A4226BD49F}">
      <dsp:nvSpPr>
        <dsp:cNvPr id="0" name=""/>
        <dsp:cNvSpPr/>
      </dsp:nvSpPr>
      <dsp:spPr>
        <a:xfrm>
          <a:off x="133327" y="3197917"/>
          <a:ext cx="186659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Strategy</a:t>
          </a:r>
          <a:endParaRPr lang="en-GB" sz="1200" kern="1200" dirty="0"/>
        </a:p>
      </dsp:txBody>
      <dsp:txXfrm>
        <a:off x="150620" y="3215210"/>
        <a:ext cx="1832004" cy="319654"/>
      </dsp:txXfrm>
    </dsp:sp>
    <dsp:sp modelId="{2D2F9F65-531D-4DCD-8A6F-711CFA8F88A3}">
      <dsp:nvSpPr>
        <dsp:cNvPr id="0" name=""/>
        <dsp:cNvSpPr/>
      </dsp:nvSpPr>
      <dsp:spPr>
        <a:xfrm>
          <a:off x="0" y="5317957"/>
          <a:ext cx="2666558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Execute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Mitigate</a:t>
          </a:r>
          <a:r>
            <a:rPr lang="nl-NL" sz="1200" kern="1200" dirty="0"/>
            <a:t> risk via </a:t>
          </a:r>
          <a:r>
            <a:rPr lang="nl-NL" sz="1200" kern="1200" dirty="0" err="1"/>
            <a:t>communication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Evaluate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Update </a:t>
          </a:r>
          <a:r>
            <a:rPr lang="nl-NL" sz="1200" kern="1200" dirty="0" err="1"/>
            <a:t>mental</a:t>
          </a:r>
          <a:r>
            <a:rPr lang="nl-NL" sz="1200" kern="1200" dirty="0"/>
            <a:t> model</a:t>
          </a:r>
          <a:endParaRPr lang="en-GB" sz="1200" kern="1200" dirty="0"/>
        </a:p>
      </dsp:txBody>
      <dsp:txXfrm>
        <a:off x="0" y="5317957"/>
        <a:ext cx="2666558" cy="1096200"/>
      </dsp:txXfrm>
    </dsp:sp>
    <dsp:sp modelId="{677A82DF-9EC6-48C3-886F-ABD6798103A4}">
      <dsp:nvSpPr>
        <dsp:cNvPr id="0" name=""/>
        <dsp:cNvSpPr/>
      </dsp:nvSpPr>
      <dsp:spPr>
        <a:xfrm>
          <a:off x="133327" y="5140837"/>
          <a:ext cx="186659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Action</a:t>
          </a:r>
          <a:endParaRPr lang="en-GB" sz="1200" kern="1200" dirty="0"/>
        </a:p>
      </dsp:txBody>
      <dsp:txXfrm>
        <a:off x="150620" y="5158130"/>
        <a:ext cx="1832004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8-8-2018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66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8-8-2018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707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8-8-2018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215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8-8-2018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58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8-8-2018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083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8-8-2018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15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8-8-2018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112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8-8-2018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553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8-8-2018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4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8-8-2018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769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8-8-2018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823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7DDE5-4966-4824-816B-2644FBD3EB3C}" type="datetimeFigureOut">
              <a:rPr lang="nl-NL" smtClean="0"/>
              <a:t>8-8-2018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714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id="{1093ED2D-C9EB-4196-9AFD-EFE438621D53}"/>
              </a:ext>
            </a:extLst>
          </p:cNvPr>
          <p:cNvSpPr/>
          <p:nvPr/>
        </p:nvSpPr>
        <p:spPr>
          <a:xfrm rot="6267520">
            <a:off x="1236400" y="3983524"/>
            <a:ext cx="724481" cy="726736"/>
          </a:xfrm>
          <a:prstGeom prst="arc">
            <a:avLst>
              <a:gd name="adj1" fmla="val 17778571"/>
              <a:gd name="adj2" fmla="val 16374433"/>
            </a:avLst>
          </a:prstGeom>
          <a:ln w="381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4" name="Flowchart: Document 143">
            <a:extLst>
              <a:ext uri="{FF2B5EF4-FFF2-40B4-BE49-F238E27FC236}">
                <a16:creationId xmlns:a16="http://schemas.microsoft.com/office/drawing/2014/main" id="{FCA17FDA-E58A-49A0-AAF8-AED1E8CC8233}"/>
              </a:ext>
            </a:extLst>
          </p:cNvPr>
          <p:cNvSpPr/>
          <p:nvPr/>
        </p:nvSpPr>
        <p:spPr>
          <a:xfrm rot="10800000">
            <a:off x="3155845" y="-56142"/>
            <a:ext cx="6911343" cy="694882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6073"/>
              <a:gd name="connsiteY0" fmla="*/ 0 h 20786"/>
              <a:gd name="connsiteX1" fmla="*/ 21600 w 26073"/>
              <a:gd name="connsiteY1" fmla="*/ 0 h 20786"/>
              <a:gd name="connsiteX2" fmla="*/ 26073 w 26073"/>
              <a:gd name="connsiteY2" fmla="*/ 9276 h 20786"/>
              <a:gd name="connsiteX3" fmla="*/ 0 w 26073"/>
              <a:gd name="connsiteY3" fmla="*/ 20172 h 20786"/>
              <a:gd name="connsiteX4" fmla="*/ 0 w 26073"/>
              <a:gd name="connsiteY4" fmla="*/ 0 h 20786"/>
              <a:gd name="connsiteX0" fmla="*/ 0 w 89268"/>
              <a:gd name="connsiteY0" fmla="*/ 0 h 32191"/>
              <a:gd name="connsiteX1" fmla="*/ 21600 w 89268"/>
              <a:gd name="connsiteY1" fmla="*/ 0 h 32191"/>
              <a:gd name="connsiteX2" fmla="*/ 89268 w 89268"/>
              <a:gd name="connsiteY2" fmla="*/ 32191 h 32191"/>
              <a:gd name="connsiteX3" fmla="*/ 0 w 89268"/>
              <a:gd name="connsiteY3" fmla="*/ 20172 h 32191"/>
              <a:gd name="connsiteX4" fmla="*/ 0 w 89268"/>
              <a:gd name="connsiteY4" fmla="*/ 0 h 32191"/>
              <a:gd name="connsiteX0" fmla="*/ 0 w 101532"/>
              <a:gd name="connsiteY0" fmla="*/ 0 h 32191"/>
              <a:gd name="connsiteX1" fmla="*/ 101532 w 101532"/>
              <a:gd name="connsiteY1" fmla="*/ 175 h 32191"/>
              <a:gd name="connsiteX2" fmla="*/ 89268 w 101532"/>
              <a:gd name="connsiteY2" fmla="*/ 32191 h 32191"/>
              <a:gd name="connsiteX3" fmla="*/ 0 w 101532"/>
              <a:gd name="connsiteY3" fmla="*/ 20172 h 32191"/>
              <a:gd name="connsiteX4" fmla="*/ 0 w 101532"/>
              <a:gd name="connsiteY4" fmla="*/ 0 h 32191"/>
              <a:gd name="connsiteX0" fmla="*/ 0 w 101532"/>
              <a:gd name="connsiteY0" fmla="*/ 0 h 62791"/>
              <a:gd name="connsiteX1" fmla="*/ 101532 w 101532"/>
              <a:gd name="connsiteY1" fmla="*/ 175 h 62791"/>
              <a:gd name="connsiteX2" fmla="*/ 89268 w 101532"/>
              <a:gd name="connsiteY2" fmla="*/ 32191 h 62791"/>
              <a:gd name="connsiteX3" fmla="*/ 144 w 101532"/>
              <a:gd name="connsiteY3" fmla="*/ 62503 h 62791"/>
              <a:gd name="connsiteX4" fmla="*/ 0 w 101532"/>
              <a:gd name="connsiteY4" fmla="*/ 0 h 62791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9268 w 101532"/>
              <a:gd name="connsiteY2" fmla="*/ 32191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422 w 101532"/>
              <a:gd name="connsiteY2" fmla="*/ 47059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422 w 101532"/>
              <a:gd name="connsiteY2" fmla="*/ 47059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855 w 101532"/>
              <a:gd name="connsiteY2" fmla="*/ 42686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855 w 101532"/>
              <a:gd name="connsiteY2" fmla="*/ 42686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6078"/>
              <a:gd name="connsiteY0" fmla="*/ 0 h 64987"/>
              <a:gd name="connsiteX1" fmla="*/ 101532 w 106078"/>
              <a:gd name="connsiteY1" fmla="*/ 175 h 64987"/>
              <a:gd name="connsiteX2" fmla="*/ 87734 w 106078"/>
              <a:gd name="connsiteY2" fmla="*/ 31136 h 64987"/>
              <a:gd name="connsiteX3" fmla="*/ 61855 w 106078"/>
              <a:gd name="connsiteY3" fmla="*/ 42686 h 64987"/>
              <a:gd name="connsiteX4" fmla="*/ 36081 w 106078"/>
              <a:gd name="connsiteY4" fmla="*/ 51952 h 64987"/>
              <a:gd name="connsiteX5" fmla="*/ 144 w 106078"/>
              <a:gd name="connsiteY5" fmla="*/ 62503 h 64987"/>
              <a:gd name="connsiteX6" fmla="*/ 0 w 106078"/>
              <a:gd name="connsiteY6" fmla="*/ 0 h 64987"/>
              <a:gd name="connsiteX0" fmla="*/ 0 w 106078"/>
              <a:gd name="connsiteY0" fmla="*/ 0 h 64987"/>
              <a:gd name="connsiteX1" fmla="*/ 101532 w 106078"/>
              <a:gd name="connsiteY1" fmla="*/ 175 h 64987"/>
              <a:gd name="connsiteX2" fmla="*/ 87734 w 106078"/>
              <a:gd name="connsiteY2" fmla="*/ 31136 h 64987"/>
              <a:gd name="connsiteX3" fmla="*/ 61855 w 106078"/>
              <a:gd name="connsiteY3" fmla="*/ 42686 h 64987"/>
              <a:gd name="connsiteX4" fmla="*/ 36081 w 106078"/>
              <a:gd name="connsiteY4" fmla="*/ 51952 h 64987"/>
              <a:gd name="connsiteX5" fmla="*/ 144 w 106078"/>
              <a:gd name="connsiteY5" fmla="*/ 62503 h 64987"/>
              <a:gd name="connsiteX6" fmla="*/ 0 w 106078"/>
              <a:gd name="connsiteY6" fmla="*/ 0 h 64987"/>
              <a:gd name="connsiteX0" fmla="*/ 0 w 106041"/>
              <a:gd name="connsiteY0" fmla="*/ 0 h 64987"/>
              <a:gd name="connsiteX1" fmla="*/ 101532 w 106041"/>
              <a:gd name="connsiteY1" fmla="*/ 175 h 64987"/>
              <a:gd name="connsiteX2" fmla="*/ 87734 w 106041"/>
              <a:gd name="connsiteY2" fmla="*/ 31136 h 64987"/>
              <a:gd name="connsiteX3" fmla="*/ 61855 w 106041"/>
              <a:gd name="connsiteY3" fmla="*/ 42686 h 64987"/>
              <a:gd name="connsiteX4" fmla="*/ 36081 w 106041"/>
              <a:gd name="connsiteY4" fmla="*/ 51952 h 64987"/>
              <a:gd name="connsiteX5" fmla="*/ 144 w 106041"/>
              <a:gd name="connsiteY5" fmla="*/ 62503 h 64987"/>
              <a:gd name="connsiteX6" fmla="*/ 0 w 106041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125843"/>
              <a:gd name="connsiteX1" fmla="*/ 101532 w 101532"/>
              <a:gd name="connsiteY1" fmla="*/ 175 h 125843"/>
              <a:gd name="connsiteX2" fmla="*/ 87734 w 101532"/>
              <a:gd name="connsiteY2" fmla="*/ 31136 h 125843"/>
              <a:gd name="connsiteX3" fmla="*/ 61855 w 101532"/>
              <a:gd name="connsiteY3" fmla="*/ 42686 h 125843"/>
              <a:gd name="connsiteX4" fmla="*/ 36081 w 101532"/>
              <a:gd name="connsiteY4" fmla="*/ 51952 h 125843"/>
              <a:gd name="connsiteX5" fmla="*/ 144 w 101532"/>
              <a:gd name="connsiteY5" fmla="*/ 125254 h 125843"/>
              <a:gd name="connsiteX6" fmla="*/ 0 w 101532"/>
              <a:gd name="connsiteY6" fmla="*/ 0 h 125843"/>
              <a:gd name="connsiteX0" fmla="*/ 0 w 101532"/>
              <a:gd name="connsiteY0" fmla="*/ 0 h 125254"/>
              <a:gd name="connsiteX1" fmla="*/ 101532 w 101532"/>
              <a:gd name="connsiteY1" fmla="*/ 175 h 125254"/>
              <a:gd name="connsiteX2" fmla="*/ 87734 w 101532"/>
              <a:gd name="connsiteY2" fmla="*/ 31136 h 125254"/>
              <a:gd name="connsiteX3" fmla="*/ 61855 w 101532"/>
              <a:gd name="connsiteY3" fmla="*/ 42686 h 125254"/>
              <a:gd name="connsiteX4" fmla="*/ 36081 w 101532"/>
              <a:gd name="connsiteY4" fmla="*/ 51952 h 125254"/>
              <a:gd name="connsiteX5" fmla="*/ 144 w 101532"/>
              <a:gd name="connsiteY5" fmla="*/ 125254 h 125254"/>
              <a:gd name="connsiteX6" fmla="*/ 0 w 101532"/>
              <a:gd name="connsiteY6" fmla="*/ 0 h 125254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36081 w 101532"/>
              <a:gd name="connsiteY4" fmla="*/ 51952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6911"/>
              <a:gd name="connsiteY0" fmla="*/ 0 h 126138"/>
              <a:gd name="connsiteX1" fmla="*/ 101532 w 106911"/>
              <a:gd name="connsiteY1" fmla="*/ 175 h 126138"/>
              <a:gd name="connsiteX2" fmla="*/ 87734 w 106911"/>
              <a:gd name="connsiteY2" fmla="*/ 31136 h 126138"/>
              <a:gd name="connsiteX3" fmla="*/ 61855 w 106911"/>
              <a:gd name="connsiteY3" fmla="*/ 42686 h 126138"/>
              <a:gd name="connsiteX4" fmla="*/ 48596 w 106911"/>
              <a:gd name="connsiteY4" fmla="*/ 60348 h 126138"/>
              <a:gd name="connsiteX5" fmla="*/ 144 w 106911"/>
              <a:gd name="connsiteY5" fmla="*/ 126138 h 126138"/>
              <a:gd name="connsiteX6" fmla="*/ 0 w 106911"/>
              <a:gd name="connsiteY6" fmla="*/ 0 h 126138"/>
              <a:gd name="connsiteX0" fmla="*/ 0 w 106274"/>
              <a:gd name="connsiteY0" fmla="*/ 0 h 126138"/>
              <a:gd name="connsiteX1" fmla="*/ 101532 w 106274"/>
              <a:gd name="connsiteY1" fmla="*/ 175 h 126138"/>
              <a:gd name="connsiteX2" fmla="*/ 87734 w 106274"/>
              <a:gd name="connsiteY2" fmla="*/ 31136 h 126138"/>
              <a:gd name="connsiteX3" fmla="*/ 61855 w 106274"/>
              <a:gd name="connsiteY3" fmla="*/ 42686 h 126138"/>
              <a:gd name="connsiteX4" fmla="*/ 48596 w 106274"/>
              <a:gd name="connsiteY4" fmla="*/ 60348 h 126138"/>
              <a:gd name="connsiteX5" fmla="*/ 144 w 106274"/>
              <a:gd name="connsiteY5" fmla="*/ 126138 h 126138"/>
              <a:gd name="connsiteX6" fmla="*/ 0 w 106274"/>
              <a:gd name="connsiteY6" fmla="*/ 0 h 126138"/>
              <a:gd name="connsiteX0" fmla="*/ 0 w 106422"/>
              <a:gd name="connsiteY0" fmla="*/ 0 h 126138"/>
              <a:gd name="connsiteX1" fmla="*/ 101532 w 106422"/>
              <a:gd name="connsiteY1" fmla="*/ 175 h 126138"/>
              <a:gd name="connsiteX2" fmla="*/ 87734 w 106422"/>
              <a:gd name="connsiteY2" fmla="*/ 31136 h 126138"/>
              <a:gd name="connsiteX3" fmla="*/ 61855 w 106422"/>
              <a:gd name="connsiteY3" fmla="*/ 42686 h 126138"/>
              <a:gd name="connsiteX4" fmla="*/ 48596 w 106422"/>
              <a:gd name="connsiteY4" fmla="*/ 60348 h 126138"/>
              <a:gd name="connsiteX5" fmla="*/ 144 w 106422"/>
              <a:gd name="connsiteY5" fmla="*/ 126138 h 126138"/>
              <a:gd name="connsiteX6" fmla="*/ 0 w 106422"/>
              <a:gd name="connsiteY6" fmla="*/ 0 h 126138"/>
              <a:gd name="connsiteX0" fmla="*/ 0 w 105699"/>
              <a:gd name="connsiteY0" fmla="*/ 0 h 126138"/>
              <a:gd name="connsiteX1" fmla="*/ 101532 w 105699"/>
              <a:gd name="connsiteY1" fmla="*/ 175 h 126138"/>
              <a:gd name="connsiteX2" fmla="*/ 81902 w 105699"/>
              <a:gd name="connsiteY2" fmla="*/ 30547 h 126138"/>
              <a:gd name="connsiteX3" fmla="*/ 61855 w 105699"/>
              <a:gd name="connsiteY3" fmla="*/ 42686 h 126138"/>
              <a:gd name="connsiteX4" fmla="*/ 48596 w 105699"/>
              <a:gd name="connsiteY4" fmla="*/ 60348 h 126138"/>
              <a:gd name="connsiteX5" fmla="*/ 144 w 105699"/>
              <a:gd name="connsiteY5" fmla="*/ 126138 h 126138"/>
              <a:gd name="connsiteX6" fmla="*/ 0 w 105699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902 w 101532"/>
              <a:gd name="connsiteY2" fmla="*/ 3054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902 w 101532"/>
              <a:gd name="connsiteY2" fmla="*/ 3054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31978"/>
              <a:gd name="connsiteX1" fmla="*/ 101532 w 101532"/>
              <a:gd name="connsiteY1" fmla="*/ 175 h 131978"/>
              <a:gd name="connsiteX2" fmla="*/ 81659 w 101532"/>
              <a:gd name="connsiteY2" fmla="*/ 31725 h 131978"/>
              <a:gd name="connsiteX3" fmla="*/ 56130 w 101532"/>
              <a:gd name="connsiteY3" fmla="*/ 59906 h 131978"/>
              <a:gd name="connsiteX4" fmla="*/ 55780 w 101532"/>
              <a:gd name="connsiteY4" fmla="*/ 109787 h 131978"/>
              <a:gd name="connsiteX5" fmla="*/ 144 w 101532"/>
              <a:gd name="connsiteY5" fmla="*/ 126138 h 131978"/>
              <a:gd name="connsiteX6" fmla="*/ 0 w 101532"/>
              <a:gd name="connsiteY6" fmla="*/ 0 h 131978"/>
              <a:gd name="connsiteX0" fmla="*/ 0 w 101532"/>
              <a:gd name="connsiteY0" fmla="*/ 0 h 131978"/>
              <a:gd name="connsiteX1" fmla="*/ 101532 w 101532"/>
              <a:gd name="connsiteY1" fmla="*/ 175 h 131978"/>
              <a:gd name="connsiteX2" fmla="*/ 81659 w 101532"/>
              <a:gd name="connsiteY2" fmla="*/ 31725 h 131978"/>
              <a:gd name="connsiteX3" fmla="*/ 56130 w 101532"/>
              <a:gd name="connsiteY3" fmla="*/ 59906 h 131978"/>
              <a:gd name="connsiteX4" fmla="*/ 55780 w 101532"/>
              <a:gd name="connsiteY4" fmla="*/ 109787 h 131978"/>
              <a:gd name="connsiteX5" fmla="*/ 144 w 101532"/>
              <a:gd name="connsiteY5" fmla="*/ 126138 h 131978"/>
              <a:gd name="connsiteX6" fmla="*/ 0 w 101532"/>
              <a:gd name="connsiteY6" fmla="*/ 0 h 131978"/>
              <a:gd name="connsiteX0" fmla="*/ 0 w 101532"/>
              <a:gd name="connsiteY0" fmla="*/ 0 h 130821"/>
              <a:gd name="connsiteX1" fmla="*/ 101532 w 101532"/>
              <a:gd name="connsiteY1" fmla="*/ 175 h 130821"/>
              <a:gd name="connsiteX2" fmla="*/ 81659 w 101532"/>
              <a:gd name="connsiteY2" fmla="*/ 31725 h 130821"/>
              <a:gd name="connsiteX3" fmla="*/ 56130 w 101532"/>
              <a:gd name="connsiteY3" fmla="*/ 59906 h 130821"/>
              <a:gd name="connsiteX4" fmla="*/ 55780 w 101532"/>
              <a:gd name="connsiteY4" fmla="*/ 109787 h 130821"/>
              <a:gd name="connsiteX5" fmla="*/ 144 w 101532"/>
              <a:gd name="connsiteY5" fmla="*/ 126138 h 130821"/>
              <a:gd name="connsiteX6" fmla="*/ 0 w 101532"/>
              <a:gd name="connsiteY6" fmla="*/ 0 h 130821"/>
              <a:gd name="connsiteX0" fmla="*/ 0 w 101532"/>
              <a:gd name="connsiteY0" fmla="*/ 0 h 130821"/>
              <a:gd name="connsiteX1" fmla="*/ 101532 w 101532"/>
              <a:gd name="connsiteY1" fmla="*/ 175 h 130821"/>
              <a:gd name="connsiteX2" fmla="*/ 81659 w 101532"/>
              <a:gd name="connsiteY2" fmla="*/ 31725 h 130821"/>
              <a:gd name="connsiteX3" fmla="*/ 56130 w 101532"/>
              <a:gd name="connsiteY3" fmla="*/ 59906 h 130821"/>
              <a:gd name="connsiteX4" fmla="*/ 55780 w 101532"/>
              <a:gd name="connsiteY4" fmla="*/ 109787 h 130821"/>
              <a:gd name="connsiteX5" fmla="*/ 144 w 101532"/>
              <a:gd name="connsiteY5" fmla="*/ 126138 h 130821"/>
              <a:gd name="connsiteX6" fmla="*/ 0 w 101532"/>
              <a:gd name="connsiteY6" fmla="*/ 0 h 130821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55780 w 101532"/>
              <a:gd name="connsiteY4" fmla="*/ 109787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910"/>
              <a:gd name="connsiteX1" fmla="*/ 101532 w 101532"/>
              <a:gd name="connsiteY1" fmla="*/ 175 h 126910"/>
              <a:gd name="connsiteX2" fmla="*/ 81659 w 101532"/>
              <a:gd name="connsiteY2" fmla="*/ 31725 h 126910"/>
              <a:gd name="connsiteX3" fmla="*/ 56130 w 101532"/>
              <a:gd name="connsiteY3" fmla="*/ 59906 h 126910"/>
              <a:gd name="connsiteX4" fmla="*/ 59425 w 101532"/>
              <a:gd name="connsiteY4" fmla="*/ 126285 h 126910"/>
              <a:gd name="connsiteX5" fmla="*/ 144 w 101532"/>
              <a:gd name="connsiteY5" fmla="*/ 126138 h 126910"/>
              <a:gd name="connsiteX6" fmla="*/ 0 w 101532"/>
              <a:gd name="connsiteY6" fmla="*/ 0 h 126910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1436 w 102968"/>
              <a:gd name="connsiteY0" fmla="*/ 0 h 127169"/>
              <a:gd name="connsiteX1" fmla="*/ 102968 w 102968"/>
              <a:gd name="connsiteY1" fmla="*/ 175 h 127169"/>
              <a:gd name="connsiteX2" fmla="*/ 83095 w 102968"/>
              <a:gd name="connsiteY2" fmla="*/ 31725 h 127169"/>
              <a:gd name="connsiteX3" fmla="*/ 59753 w 102968"/>
              <a:gd name="connsiteY3" fmla="*/ 59464 h 127169"/>
              <a:gd name="connsiteX4" fmla="*/ 60861 w 102968"/>
              <a:gd name="connsiteY4" fmla="*/ 126285 h 127169"/>
              <a:gd name="connsiteX5" fmla="*/ 0 w 102968"/>
              <a:gd name="connsiteY5" fmla="*/ 127169 h 127169"/>
              <a:gd name="connsiteX6" fmla="*/ 1436 w 102968"/>
              <a:gd name="connsiteY6" fmla="*/ 0 h 127169"/>
              <a:gd name="connsiteX0" fmla="*/ 1436 w 102968"/>
              <a:gd name="connsiteY0" fmla="*/ 0 h 127169"/>
              <a:gd name="connsiteX1" fmla="*/ 102968 w 102968"/>
              <a:gd name="connsiteY1" fmla="*/ 175 h 127169"/>
              <a:gd name="connsiteX2" fmla="*/ 83095 w 102968"/>
              <a:gd name="connsiteY2" fmla="*/ 31725 h 127169"/>
              <a:gd name="connsiteX3" fmla="*/ 59753 w 102968"/>
              <a:gd name="connsiteY3" fmla="*/ 59464 h 127169"/>
              <a:gd name="connsiteX4" fmla="*/ 60861 w 102968"/>
              <a:gd name="connsiteY4" fmla="*/ 126285 h 127169"/>
              <a:gd name="connsiteX5" fmla="*/ 0 w 102968"/>
              <a:gd name="connsiteY5" fmla="*/ 127169 h 127169"/>
              <a:gd name="connsiteX6" fmla="*/ 1436 w 102968"/>
              <a:gd name="connsiteY6" fmla="*/ 0 h 127169"/>
              <a:gd name="connsiteX0" fmla="*/ 76 w 104038"/>
              <a:gd name="connsiteY0" fmla="*/ 0 h 127611"/>
              <a:gd name="connsiteX1" fmla="*/ 104038 w 104038"/>
              <a:gd name="connsiteY1" fmla="*/ 617 h 127611"/>
              <a:gd name="connsiteX2" fmla="*/ 84165 w 104038"/>
              <a:gd name="connsiteY2" fmla="*/ 32167 h 127611"/>
              <a:gd name="connsiteX3" fmla="*/ 60823 w 104038"/>
              <a:gd name="connsiteY3" fmla="*/ 59906 h 127611"/>
              <a:gd name="connsiteX4" fmla="*/ 61931 w 104038"/>
              <a:gd name="connsiteY4" fmla="*/ 126727 h 127611"/>
              <a:gd name="connsiteX5" fmla="*/ 1070 w 104038"/>
              <a:gd name="connsiteY5" fmla="*/ 127611 h 127611"/>
              <a:gd name="connsiteX6" fmla="*/ 76 w 104038"/>
              <a:gd name="connsiteY6" fmla="*/ 0 h 127611"/>
              <a:gd name="connsiteX0" fmla="*/ 0 w 103962"/>
              <a:gd name="connsiteY0" fmla="*/ 0 h 127611"/>
              <a:gd name="connsiteX1" fmla="*/ 103962 w 103962"/>
              <a:gd name="connsiteY1" fmla="*/ 617 h 127611"/>
              <a:gd name="connsiteX2" fmla="*/ 84089 w 103962"/>
              <a:gd name="connsiteY2" fmla="*/ 32167 h 127611"/>
              <a:gd name="connsiteX3" fmla="*/ 60747 w 103962"/>
              <a:gd name="connsiteY3" fmla="*/ 59906 h 127611"/>
              <a:gd name="connsiteX4" fmla="*/ 61855 w 103962"/>
              <a:gd name="connsiteY4" fmla="*/ 126727 h 127611"/>
              <a:gd name="connsiteX5" fmla="*/ 994 w 103962"/>
              <a:gd name="connsiteY5" fmla="*/ 127611 h 127611"/>
              <a:gd name="connsiteX6" fmla="*/ 0 w 103962"/>
              <a:gd name="connsiteY6" fmla="*/ 0 h 127611"/>
              <a:gd name="connsiteX0" fmla="*/ 0 w 104691"/>
              <a:gd name="connsiteY0" fmla="*/ 0 h 127611"/>
              <a:gd name="connsiteX1" fmla="*/ 104691 w 104691"/>
              <a:gd name="connsiteY1" fmla="*/ 175 h 127611"/>
              <a:gd name="connsiteX2" fmla="*/ 84089 w 104691"/>
              <a:gd name="connsiteY2" fmla="*/ 32167 h 127611"/>
              <a:gd name="connsiteX3" fmla="*/ 60747 w 104691"/>
              <a:gd name="connsiteY3" fmla="*/ 59906 h 127611"/>
              <a:gd name="connsiteX4" fmla="*/ 61855 w 104691"/>
              <a:gd name="connsiteY4" fmla="*/ 126727 h 127611"/>
              <a:gd name="connsiteX5" fmla="*/ 994 w 104691"/>
              <a:gd name="connsiteY5" fmla="*/ 127611 h 127611"/>
              <a:gd name="connsiteX6" fmla="*/ 0 w 104691"/>
              <a:gd name="connsiteY6" fmla="*/ 0 h 127611"/>
              <a:gd name="connsiteX0" fmla="*/ 0 w 104691"/>
              <a:gd name="connsiteY0" fmla="*/ 0 h 127611"/>
              <a:gd name="connsiteX1" fmla="*/ 104691 w 104691"/>
              <a:gd name="connsiteY1" fmla="*/ 175 h 127611"/>
              <a:gd name="connsiteX2" fmla="*/ 84089 w 104691"/>
              <a:gd name="connsiteY2" fmla="*/ 32167 h 127611"/>
              <a:gd name="connsiteX3" fmla="*/ 60747 w 104691"/>
              <a:gd name="connsiteY3" fmla="*/ 59906 h 127611"/>
              <a:gd name="connsiteX4" fmla="*/ 61855 w 104691"/>
              <a:gd name="connsiteY4" fmla="*/ 126727 h 127611"/>
              <a:gd name="connsiteX5" fmla="*/ 994 w 104691"/>
              <a:gd name="connsiteY5" fmla="*/ 127611 h 127611"/>
              <a:gd name="connsiteX6" fmla="*/ 0 w 104691"/>
              <a:gd name="connsiteY6" fmla="*/ 0 h 12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91" h="127611">
                <a:moveTo>
                  <a:pt x="0" y="0"/>
                </a:moveTo>
                <a:lnTo>
                  <a:pt x="104691" y="175"/>
                </a:lnTo>
                <a:cubicBezTo>
                  <a:pt x="101073" y="16981"/>
                  <a:pt x="96414" y="31249"/>
                  <a:pt x="84089" y="32167"/>
                </a:cubicBezTo>
                <a:cubicBezTo>
                  <a:pt x="63157" y="33726"/>
                  <a:pt x="60952" y="34737"/>
                  <a:pt x="60747" y="59906"/>
                </a:cubicBezTo>
                <a:cubicBezTo>
                  <a:pt x="60550" y="84070"/>
                  <a:pt x="62438" y="93004"/>
                  <a:pt x="61855" y="126727"/>
                </a:cubicBezTo>
                <a:lnTo>
                  <a:pt x="994" y="127611"/>
                </a:lnTo>
                <a:cubicBezTo>
                  <a:pt x="1473" y="85221"/>
                  <a:pt x="979" y="127531"/>
                  <a:pt x="0" y="0"/>
                </a:cubicBezTo>
                <a:close/>
              </a:path>
            </a:pathLst>
          </a:custGeom>
          <a:solidFill>
            <a:srgbClr val="E2F0D9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8B911F-1D71-4D2C-907D-9B7E9E6E163A}"/>
              </a:ext>
            </a:extLst>
          </p:cNvPr>
          <p:cNvSpPr/>
          <p:nvPr/>
        </p:nvSpPr>
        <p:spPr>
          <a:xfrm>
            <a:off x="4684386" y="5203344"/>
            <a:ext cx="1846941" cy="80594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Information available at bridge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F9FDB-7B89-4F2D-B895-7438C9BDE4A5}"/>
              </a:ext>
            </a:extLst>
          </p:cNvPr>
          <p:cNvSpPr/>
          <p:nvPr/>
        </p:nvSpPr>
        <p:spPr>
          <a:xfrm>
            <a:off x="8228748" y="4276146"/>
            <a:ext cx="1507167" cy="663153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Communication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58D5C05-4461-4DB6-A2EE-3444DCDB364C}"/>
              </a:ext>
            </a:extLst>
          </p:cNvPr>
          <p:cNvSpPr/>
          <p:nvPr/>
        </p:nvSpPr>
        <p:spPr>
          <a:xfrm>
            <a:off x="4176097" y="5912774"/>
            <a:ext cx="918275" cy="393766"/>
          </a:xfrm>
          <a:prstGeom prst="homePlate">
            <a:avLst>
              <a:gd name="adj" fmla="val 48294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Instruments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0415397E-9C8F-4B0D-8CC2-70C5A963FEF8}"/>
              </a:ext>
            </a:extLst>
          </p:cNvPr>
          <p:cNvSpPr/>
          <p:nvPr/>
        </p:nvSpPr>
        <p:spPr>
          <a:xfrm>
            <a:off x="5026603" y="5912774"/>
            <a:ext cx="1215633" cy="393766"/>
          </a:xfrm>
          <a:prstGeom prst="chevron">
            <a:avLst>
              <a:gd name="adj" fmla="val 53412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Parameters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057D8672-2DD9-481A-AE81-E74B5CBEC73F}"/>
              </a:ext>
            </a:extLst>
          </p:cNvPr>
          <p:cNvSpPr/>
          <p:nvPr/>
        </p:nvSpPr>
        <p:spPr>
          <a:xfrm>
            <a:off x="6153086" y="5912774"/>
            <a:ext cx="886532" cy="400482"/>
          </a:xfrm>
          <a:custGeom>
            <a:avLst/>
            <a:gdLst>
              <a:gd name="connsiteX0" fmla="*/ 0 w 1058780"/>
              <a:gd name="connsiteY0" fmla="*/ 0 h 470272"/>
              <a:gd name="connsiteX1" fmla="*/ 823644 w 1058780"/>
              <a:gd name="connsiteY1" fmla="*/ 0 h 470272"/>
              <a:gd name="connsiteX2" fmla="*/ 1058780 w 1058780"/>
              <a:gd name="connsiteY2" fmla="*/ 235136 h 470272"/>
              <a:gd name="connsiteX3" fmla="*/ 823644 w 1058780"/>
              <a:gd name="connsiteY3" fmla="*/ 470272 h 470272"/>
              <a:gd name="connsiteX4" fmla="*/ 0 w 1058780"/>
              <a:gd name="connsiteY4" fmla="*/ 470272 h 470272"/>
              <a:gd name="connsiteX5" fmla="*/ 235136 w 1058780"/>
              <a:gd name="connsiteY5" fmla="*/ 235136 h 470272"/>
              <a:gd name="connsiteX6" fmla="*/ 0 w 1058780"/>
              <a:gd name="connsiteY6" fmla="*/ 0 h 470272"/>
              <a:gd name="connsiteX0" fmla="*/ 0 w 1072297"/>
              <a:gd name="connsiteY0" fmla="*/ 0 h 470272"/>
              <a:gd name="connsiteX1" fmla="*/ 1072297 w 1072297"/>
              <a:gd name="connsiteY1" fmla="*/ 0 h 470272"/>
              <a:gd name="connsiteX2" fmla="*/ 1058780 w 1072297"/>
              <a:gd name="connsiteY2" fmla="*/ 235136 h 470272"/>
              <a:gd name="connsiteX3" fmla="*/ 823644 w 1072297"/>
              <a:gd name="connsiteY3" fmla="*/ 470272 h 470272"/>
              <a:gd name="connsiteX4" fmla="*/ 0 w 1072297"/>
              <a:gd name="connsiteY4" fmla="*/ 470272 h 470272"/>
              <a:gd name="connsiteX5" fmla="*/ 235136 w 1072297"/>
              <a:gd name="connsiteY5" fmla="*/ 235136 h 470272"/>
              <a:gd name="connsiteX6" fmla="*/ 0 w 1072297"/>
              <a:gd name="connsiteY6" fmla="*/ 0 h 470272"/>
              <a:gd name="connsiteX0" fmla="*/ 0 w 1072297"/>
              <a:gd name="connsiteY0" fmla="*/ 0 h 478293"/>
              <a:gd name="connsiteX1" fmla="*/ 1072297 w 1072297"/>
              <a:gd name="connsiteY1" fmla="*/ 0 h 478293"/>
              <a:gd name="connsiteX2" fmla="*/ 1058780 w 1072297"/>
              <a:gd name="connsiteY2" fmla="*/ 235136 h 478293"/>
              <a:gd name="connsiteX3" fmla="*/ 1064276 w 1072297"/>
              <a:gd name="connsiteY3" fmla="*/ 478293 h 478293"/>
              <a:gd name="connsiteX4" fmla="*/ 0 w 1072297"/>
              <a:gd name="connsiteY4" fmla="*/ 470272 h 478293"/>
              <a:gd name="connsiteX5" fmla="*/ 235136 w 1072297"/>
              <a:gd name="connsiteY5" fmla="*/ 235136 h 478293"/>
              <a:gd name="connsiteX6" fmla="*/ 0 w 1072297"/>
              <a:gd name="connsiteY6" fmla="*/ 0 h 478293"/>
              <a:gd name="connsiteX0" fmla="*/ 0 w 1064276"/>
              <a:gd name="connsiteY0" fmla="*/ 0 h 478293"/>
              <a:gd name="connsiteX1" fmla="*/ 1056255 w 1064276"/>
              <a:gd name="connsiteY1" fmla="*/ 0 h 478293"/>
              <a:gd name="connsiteX2" fmla="*/ 1058780 w 1064276"/>
              <a:gd name="connsiteY2" fmla="*/ 235136 h 478293"/>
              <a:gd name="connsiteX3" fmla="*/ 1064276 w 1064276"/>
              <a:gd name="connsiteY3" fmla="*/ 478293 h 478293"/>
              <a:gd name="connsiteX4" fmla="*/ 0 w 1064276"/>
              <a:gd name="connsiteY4" fmla="*/ 470272 h 478293"/>
              <a:gd name="connsiteX5" fmla="*/ 235136 w 1064276"/>
              <a:gd name="connsiteY5" fmla="*/ 235136 h 478293"/>
              <a:gd name="connsiteX6" fmla="*/ 0 w 1064276"/>
              <a:gd name="connsiteY6" fmla="*/ 0 h 478293"/>
              <a:gd name="connsiteX0" fmla="*/ 0 w 1058780"/>
              <a:gd name="connsiteY0" fmla="*/ 0 h 478293"/>
              <a:gd name="connsiteX1" fmla="*/ 1056255 w 1058780"/>
              <a:gd name="connsiteY1" fmla="*/ 0 h 478293"/>
              <a:gd name="connsiteX2" fmla="*/ 1058780 w 1058780"/>
              <a:gd name="connsiteY2" fmla="*/ 235136 h 478293"/>
              <a:gd name="connsiteX3" fmla="*/ 1056255 w 1058780"/>
              <a:gd name="connsiteY3" fmla="*/ 478293 h 478293"/>
              <a:gd name="connsiteX4" fmla="*/ 0 w 1058780"/>
              <a:gd name="connsiteY4" fmla="*/ 470272 h 478293"/>
              <a:gd name="connsiteX5" fmla="*/ 235136 w 1058780"/>
              <a:gd name="connsiteY5" fmla="*/ 235136 h 478293"/>
              <a:gd name="connsiteX6" fmla="*/ 0 w 1058780"/>
              <a:gd name="connsiteY6" fmla="*/ 0 h 4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8780" h="478293">
                <a:moveTo>
                  <a:pt x="0" y="0"/>
                </a:moveTo>
                <a:lnTo>
                  <a:pt x="1056255" y="0"/>
                </a:lnTo>
                <a:cubicBezTo>
                  <a:pt x="1057097" y="78379"/>
                  <a:pt x="1057938" y="156757"/>
                  <a:pt x="1058780" y="235136"/>
                </a:cubicBezTo>
                <a:cubicBezTo>
                  <a:pt x="1057938" y="316188"/>
                  <a:pt x="1057097" y="397241"/>
                  <a:pt x="1056255" y="478293"/>
                </a:cubicBezTo>
                <a:lnTo>
                  <a:pt x="0" y="470272"/>
                </a:lnTo>
                <a:lnTo>
                  <a:pt x="235136" y="2351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Usage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F28E2D-9F9B-4D0F-8BC6-2160002E87AF}"/>
              </a:ext>
            </a:extLst>
          </p:cNvPr>
          <p:cNvSpPr/>
          <p:nvPr/>
        </p:nvSpPr>
        <p:spPr>
          <a:xfrm>
            <a:off x="8535020" y="4038315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Protocols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8ECEF7-4D07-4CBC-A9A8-B044D5BE54BE}"/>
              </a:ext>
            </a:extLst>
          </p:cNvPr>
          <p:cNvSpPr/>
          <p:nvPr/>
        </p:nvSpPr>
        <p:spPr>
          <a:xfrm>
            <a:off x="8535020" y="4809578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In practice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2D9CFD-3ABC-4F56-B6C8-DE10A6DF2D7A}"/>
              </a:ext>
            </a:extLst>
          </p:cNvPr>
          <p:cNvSpPr/>
          <p:nvPr/>
        </p:nvSpPr>
        <p:spPr>
          <a:xfrm>
            <a:off x="8228748" y="5792129"/>
            <a:ext cx="1507167" cy="663153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Mental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168E2-C912-4DCD-BFAE-D1656219CB47}"/>
              </a:ext>
            </a:extLst>
          </p:cNvPr>
          <p:cNvSpPr/>
          <p:nvPr/>
        </p:nvSpPr>
        <p:spPr>
          <a:xfrm>
            <a:off x="8535020" y="5528084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Shared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EC7126-360F-48F6-B800-9FD3C78E0C92}"/>
              </a:ext>
            </a:extLst>
          </p:cNvPr>
          <p:cNvSpPr/>
          <p:nvPr/>
        </p:nvSpPr>
        <p:spPr>
          <a:xfrm>
            <a:off x="7444185" y="5848974"/>
            <a:ext cx="886532" cy="52529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Master &amp; other crew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31C2060-D587-4E3E-A2B2-8B9931CD51B9}"/>
              </a:ext>
            </a:extLst>
          </p:cNvPr>
          <p:cNvCxnSpPr>
            <a:cxnSpLocks/>
            <a:stCxn id="10" idx="2"/>
            <a:endCxn id="18" idx="1"/>
          </p:cNvCxnSpPr>
          <p:nvPr/>
        </p:nvCxnSpPr>
        <p:spPr>
          <a:xfrm>
            <a:off x="7039618" y="6109657"/>
            <a:ext cx="404567" cy="196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725BF-4E07-402F-A92C-2E5BE7BED26B}"/>
              </a:ext>
            </a:extLst>
          </p:cNvPr>
          <p:cNvSpPr/>
          <p:nvPr/>
        </p:nvSpPr>
        <p:spPr>
          <a:xfrm>
            <a:off x="7027853" y="3172376"/>
            <a:ext cx="1507167" cy="4521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Decision making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C96B6A-867F-46F4-B306-98D3A1EEF2CC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8985020" y="5169578"/>
            <a:ext cx="0" cy="3585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597E08-C3FD-43A2-A162-36F93F57EC85}"/>
              </a:ext>
            </a:extLst>
          </p:cNvPr>
          <p:cNvSpPr/>
          <p:nvPr/>
        </p:nvSpPr>
        <p:spPr>
          <a:xfrm>
            <a:off x="8535020" y="3679256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VHF &amp; AIS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1FEC4E-9332-4A10-A1F9-05BFD021FDA1}"/>
              </a:ext>
            </a:extLst>
          </p:cNvPr>
          <p:cNvSpPr/>
          <p:nvPr/>
        </p:nvSpPr>
        <p:spPr>
          <a:xfrm>
            <a:off x="6391627" y="4316950"/>
            <a:ext cx="1507167" cy="45215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Possible decisions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195A4F5-89D4-4B1D-9ECC-7EB321576375}"/>
              </a:ext>
            </a:extLst>
          </p:cNvPr>
          <p:cNvCxnSpPr>
            <a:cxnSpLocks/>
          </p:cNvCxnSpPr>
          <p:nvPr/>
        </p:nvCxnSpPr>
        <p:spPr>
          <a:xfrm flipV="1">
            <a:off x="7605219" y="4809578"/>
            <a:ext cx="0" cy="10393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608EF8E-EAB3-4576-AD72-82A94FF308F3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7145211" y="3635341"/>
            <a:ext cx="0" cy="6816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7E6CDF7-7088-4E1B-996B-D1D5A79B4B88}"/>
              </a:ext>
            </a:extLst>
          </p:cNvPr>
          <p:cNvCxnSpPr>
            <a:cxnSpLocks/>
          </p:cNvCxnSpPr>
          <p:nvPr/>
        </p:nvCxnSpPr>
        <p:spPr>
          <a:xfrm>
            <a:off x="8306977" y="3624526"/>
            <a:ext cx="0" cy="6440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DB69676-49C8-4153-980A-0AD495D4997B}"/>
              </a:ext>
            </a:extLst>
          </p:cNvPr>
          <p:cNvCxnSpPr>
            <a:stCxn id="5" idx="1"/>
          </p:cNvCxnSpPr>
          <p:nvPr/>
        </p:nvCxnSpPr>
        <p:spPr>
          <a:xfrm rot="10800000" flipV="1">
            <a:off x="8104231" y="4607722"/>
            <a:ext cx="124517" cy="124125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7765D71-534C-4EAC-9399-045ECCA3E653}"/>
              </a:ext>
            </a:extLst>
          </p:cNvPr>
          <p:cNvSpPr/>
          <p:nvPr/>
        </p:nvSpPr>
        <p:spPr>
          <a:xfrm>
            <a:off x="4635300" y="4553167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Hazards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453CCB-3CD2-49B2-9E61-64146D9F192E}"/>
              </a:ext>
            </a:extLst>
          </p:cNvPr>
          <p:cNvSpPr/>
          <p:nvPr/>
        </p:nvSpPr>
        <p:spPr>
          <a:xfrm>
            <a:off x="4635300" y="4188398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Routeplanner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60E7D4-6CF5-4A24-A863-B501C344B67D}"/>
              </a:ext>
            </a:extLst>
          </p:cNvPr>
          <p:cNvSpPr/>
          <p:nvPr/>
        </p:nvSpPr>
        <p:spPr>
          <a:xfrm>
            <a:off x="2394637" y="3580301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DAB8EA-1463-4D80-BEA3-190A678C7690}"/>
              </a:ext>
            </a:extLst>
          </p:cNvPr>
          <p:cNvSpPr/>
          <p:nvPr/>
        </p:nvSpPr>
        <p:spPr>
          <a:xfrm>
            <a:off x="2064683" y="3970687"/>
            <a:ext cx="900000" cy="61190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Other vessels summarized and seperate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CD661E-9F77-42B2-A188-4A99FB69A031}"/>
              </a:ext>
            </a:extLst>
          </p:cNvPr>
          <p:cNvSpPr/>
          <p:nvPr/>
        </p:nvSpPr>
        <p:spPr>
          <a:xfrm>
            <a:off x="3378595" y="3980232"/>
            <a:ext cx="900000" cy="61190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Predicted capability envelope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14D31E-A1BF-4F38-813D-52942A3CA90C}"/>
              </a:ext>
            </a:extLst>
          </p:cNvPr>
          <p:cNvSpPr/>
          <p:nvPr/>
        </p:nvSpPr>
        <p:spPr>
          <a:xfrm>
            <a:off x="2395619" y="3135992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Probability index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9D7000-098C-4B1C-84E6-44E3B4023B8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278595" y="4368398"/>
            <a:ext cx="35670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FEDA07D-D507-4DA1-98AC-90BF4FDA3DB7}"/>
              </a:ext>
            </a:extLst>
          </p:cNvPr>
          <p:cNvCxnSpPr>
            <a:cxnSpLocks/>
            <a:stCxn id="38" idx="2"/>
            <a:endCxn id="36" idx="1"/>
          </p:cNvCxnSpPr>
          <p:nvPr/>
        </p:nvCxnSpPr>
        <p:spPr>
          <a:xfrm rot="16200000" flipH="1">
            <a:off x="3499702" y="3597568"/>
            <a:ext cx="150579" cy="2120617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498330E-B109-4BD5-9E14-64D5C30623FB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535300" y="4543025"/>
            <a:ext cx="856327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F7D253-857D-45F1-A67D-9777279BD6AC}"/>
              </a:ext>
            </a:extLst>
          </p:cNvPr>
          <p:cNvCxnSpPr>
            <a:cxnSpLocks/>
          </p:cNvCxnSpPr>
          <p:nvPr/>
        </p:nvCxnSpPr>
        <p:spPr>
          <a:xfrm>
            <a:off x="5825144" y="4543025"/>
            <a:ext cx="0" cy="66031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45FE528-F529-4D59-9D43-71FDBC206BEA}"/>
              </a:ext>
            </a:extLst>
          </p:cNvPr>
          <p:cNvSpPr/>
          <p:nvPr/>
        </p:nvSpPr>
        <p:spPr>
          <a:xfrm>
            <a:off x="2394637" y="1624404"/>
            <a:ext cx="1507167" cy="623666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Manoeuvring</a:t>
            </a:r>
          </a:p>
          <a:p>
            <a:pPr algn="ctr"/>
            <a:r>
              <a:rPr lang="nl-NL" sz="1400" dirty="0" err="1"/>
              <a:t>Capability</a:t>
            </a:r>
            <a:endParaRPr lang="nl-NL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D653E8-BF65-4F46-AAD6-BBBBA201B56A}"/>
              </a:ext>
            </a:extLst>
          </p:cNvPr>
          <p:cNvSpPr/>
          <p:nvPr/>
        </p:nvSpPr>
        <p:spPr>
          <a:xfrm>
            <a:off x="1786661" y="1232314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/>
              <a:t>Physically</a:t>
            </a:r>
            <a:r>
              <a:rPr lang="nl-NL" sz="1000" dirty="0"/>
              <a:t> </a:t>
            </a:r>
            <a:r>
              <a:rPr lang="nl-NL" sz="1000" dirty="0" err="1"/>
              <a:t>possible</a:t>
            </a:r>
            <a:endParaRPr lang="nl-NL" sz="1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9D7863A-4A22-408A-A609-C452B892B8A7}"/>
              </a:ext>
            </a:extLst>
          </p:cNvPr>
          <p:cNvSpPr/>
          <p:nvPr/>
        </p:nvSpPr>
        <p:spPr>
          <a:xfrm>
            <a:off x="2684942" y="1232315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/>
              <a:t>Comfortable</a:t>
            </a:r>
            <a:r>
              <a:rPr lang="nl-NL" sz="1000"/>
              <a:t> change</a:t>
            </a:r>
            <a:endParaRPr lang="nl-NL" sz="1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CBD1DC-D7A9-401F-9FA7-2E8B21D6B805}"/>
              </a:ext>
            </a:extLst>
          </p:cNvPr>
          <p:cNvSpPr/>
          <p:nvPr/>
        </p:nvSpPr>
        <p:spPr>
          <a:xfrm>
            <a:off x="3584942" y="1232314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Expected route</a:t>
            </a:r>
          </a:p>
        </p:txBody>
      </p:sp>
      <p:cxnSp>
        <p:nvCxnSpPr>
          <p:cNvPr id="62" name="Connector: Elbow 81">
            <a:extLst>
              <a:ext uri="{FF2B5EF4-FFF2-40B4-BE49-F238E27FC236}">
                <a16:creationId xmlns:a16="http://schemas.microsoft.com/office/drawing/2014/main" id="{A671F835-0FAA-42F1-8704-9D13E740CE78}"/>
              </a:ext>
            </a:extLst>
          </p:cNvPr>
          <p:cNvCxnSpPr>
            <a:cxnSpLocks/>
            <a:stCxn id="57" idx="2"/>
            <a:endCxn id="42" idx="0"/>
          </p:cNvCxnSpPr>
          <p:nvPr/>
        </p:nvCxnSpPr>
        <p:spPr>
          <a:xfrm>
            <a:off x="3148221" y="2248070"/>
            <a:ext cx="982" cy="8879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2172549-97A0-4990-89A9-075756DEE991}"/>
              </a:ext>
            </a:extLst>
          </p:cNvPr>
          <p:cNvSpPr/>
          <p:nvPr/>
        </p:nvSpPr>
        <p:spPr>
          <a:xfrm>
            <a:off x="396474" y="3031412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Safe motion parameters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A558B8B-864B-43C4-99A5-845A67421D35}"/>
              </a:ext>
            </a:extLst>
          </p:cNvPr>
          <p:cNvCxnSpPr>
            <a:cxnSpLocks/>
            <a:stCxn id="65" idx="3"/>
            <a:endCxn id="42" idx="1"/>
          </p:cNvCxnSpPr>
          <p:nvPr/>
        </p:nvCxnSpPr>
        <p:spPr>
          <a:xfrm>
            <a:off x="1903641" y="3356888"/>
            <a:ext cx="491978" cy="5179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3A2A0CE-4A01-485B-925E-6CF63262C906}"/>
              </a:ext>
            </a:extLst>
          </p:cNvPr>
          <p:cNvSpPr/>
          <p:nvPr/>
        </p:nvSpPr>
        <p:spPr>
          <a:xfrm>
            <a:off x="250057" y="2694613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Regulations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0618B27-D2BB-49A0-A09E-6574545E006C}"/>
              </a:ext>
            </a:extLst>
          </p:cNvPr>
          <p:cNvSpPr/>
          <p:nvPr/>
        </p:nvSpPr>
        <p:spPr>
          <a:xfrm>
            <a:off x="1150057" y="2694613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Well-clear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CA47AC-B2EC-4CEE-9E37-D2FF9F39CFAE}"/>
              </a:ext>
            </a:extLst>
          </p:cNvPr>
          <p:cNvSpPr/>
          <p:nvPr/>
        </p:nvSpPr>
        <p:spPr>
          <a:xfrm>
            <a:off x="396473" y="4903192"/>
            <a:ext cx="1507167" cy="555668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Filter situation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132490D-E5ED-445A-A551-0F12E0F57D6A}"/>
              </a:ext>
            </a:extLst>
          </p:cNvPr>
          <p:cNvSpPr/>
          <p:nvPr/>
        </p:nvSpPr>
        <p:spPr>
          <a:xfrm>
            <a:off x="242469" y="5429589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TSS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B256745-3117-4AF4-B846-C012213304B0}"/>
              </a:ext>
            </a:extLst>
          </p:cNvPr>
          <p:cNvSpPr/>
          <p:nvPr/>
        </p:nvSpPr>
        <p:spPr>
          <a:xfrm>
            <a:off x="1139322" y="5429589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Map/radar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50B4517-1DB6-4A2C-9E9F-98C20879286B}"/>
              </a:ext>
            </a:extLst>
          </p:cNvPr>
          <p:cNvCxnSpPr>
            <a:cxnSpLocks/>
            <a:stCxn id="4" idx="1"/>
            <a:endCxn id="77" idx="3"/>
          </p:cNvCxnSpPr>
          <p:nvPr/>
        </p:nvCxnSpPr>
        <p:spPr>
          <a:xfrm flipH="1">
            <a:off x="2039322" y="5606314"/>
            <a:ext cx="2645064" cy="32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65">
            <a:extLst>
              <a:ext uri="{FF2B5EF4-FFF2-40B4-BE49-F238E27FC236}">
                <a16:creationId xmlns:a16="http://schemas.microsoft.com/office/drawing/2014/main" id="{64A25328-D857-4943-8FCE-9840F0D1F389}"/>
              </a:ext>
            </a:extLst>
          </p:cNvPr>
          <p:cNvCxnSpPr>
            <a:cxnSpLocks/>
            <a:stCxn id="75" idx="0"/>
            <a:endCxn id="65" idx="2"/>
          </p:cNvCxnSpPr>
          <p:nvPr/>
        </p:nvCxnSpPr>
        <p:spPr>
          <a:xfrm rot="5400000" flipH="1" flipV="1">
            <a:off x="539643" y="4292778"/>
            <a:ext cx="1220829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4C0E11-6B4A-43E7-837D-72BF849D5D7D}"/>
              </a:ext>
            </a:extLst>
          </p:cNvPr>
          <p:cNvSpPr txBox="1"/>
          <p:nvPr/>
        </p:nvSpPr>
        <p:spPr>
          <a:xfrm>
            <a:off x="2799353" y="5680235"/>
            <a:ext cx="1327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highlight>
                  <a:srgbClr val="FFFF00"/>
                </a:highlight>
              </a:rPr>
              <a:t>No implementation</a:t>
            </a:r>
          </a:p>
          <a:p>
            <a:r>
              <a:rPr lang="nl-NL" sz="1000" dirty="0">
                <a:highlight>
                  <a:srgbClr val="FFFF00"/>
                </a:highlight>
              </a:rPr>
              <a:t>Only specific cases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1C77448-ED85-4448-B431-8EB14E6BE84F}"/>
              </a:ext>
            </a:extLst>
          </p:cNvPr>
          <p:cNvSpPr txBox="1"/>
          <p:nvPr/>
        </p:nvSpPr>
        <p:spPr>
          <a:xfrm>
            <a:off x="5589037" y="4316950"/>
            <a:ext cx="78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highlight>
                  <a:srgbClr val="FFFF00"/>
                </a:highlight>
              </a:rPr>
              <a:t>Simulate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2C027A6-0539-4D94-B0B9-B5A5069B60CD}"/>
              </a:ext>
            </a:extLst>
          </p:cNvPr>
          <p:cNvSpPr txBox="1"/>
          <p:nvPr/>
        </p:nvSpPr>
        <p:spPr>
          <a:xfrm>
            <a:off x="2949472" y="4735449"/>
            <a:ext cx="1561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Where is what ship (closest point of approach)?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E908ED3-077F-4E13-8824-853C74FA7668}"/>
              </a:ext>
            </a:extLst>
          </p:cNvPr>
          <p:cNvSpPr txBox="1"/>
          <p:nvPr/>
        </p:nvSpPr>
        <p:spPr>
          <a:xfrm>
            <a:off x="4030894" y="3606256"/>
            <a:ext cx="786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Highest probability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2898C34-C36B-4DF5-AAB7-0DED41CF8380}"/>
              </a:ext>
            </a:extLst>
          </p:cNvPr>
          <p:cNvSpPr txBox="1"/>
          <p:nvPr/>
        </p:nvSpPr>
        <p:spPr>
          <a:xfrm rot="20092962">
            <a:off x="1175909" y="4102050"/>
            <a:ext cx="8779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effectLst/>
              </a:rPr>
              <a:t>Iterate map for every timestep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757A3-247A-4663-83B3-735AE5794726}"/>
              </a:ext>
            </a:extLst>
          </p:cNvPr>
          <p:cNvSpPr txBox="1"/>
          <p:nvPr/>
        </p:nvSpPr>
        <p:spPr>
          <a:xfrm>
            <a:off x="1753536" y="988004"/>
            <a:ext cx="78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Nomoto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A58A74C-6142-4B92-8890-17CD6CED6A11}"/>
              </a:ext>
            </a:extLst>
          </p:cNvPr>
          <p:cNvSpPr txBox="1"/>
          <p:nvPr/>
        </p:nvSpPr>
        <p:spPr>
          <a:xfrm>
            <a:off x="3464981" y="986711"/>
            <a:ext cx="1107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Least changes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3E72F53-07EC-4017-9C7D-EB32B6CD3065}"/>
              </a:ext>
            </a:extLst>
          </p:cNvPr>
          <p:cNvSpPr txBox="1"/>
          <p:nvPr/>
        </p:nvSpPr>
        <p:spPr>
          <a:xfrm>
            <a:off x="3148220" y="2468273"/>
            <a:ext cx="1001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Area with initial probability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6292B42-EAC4-4094-A6AF-6E816063B587}"/>
              </a:ext>
            </a:extLst>
          </p:cNvPr>
          <p:cNvSpPr txBox="1"/>
          <p:nvPr/>
        </p:nvSpPr>
        <p:spPr>
          <a:xfrm>
            <a:off x="242469" y="3639145"/>
            <a:ext cx="89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Szlapczynski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5EC83EA-2F84-41EF-88F5-DBBC8E633BD0}"/>
              </a:ext>
            </a:extLst>
          </p:cNvPr>
          <p:cNvSpPr txBox="1"/>
          <p:nvPr/>
        </p:nvSpPr>
        <p:spPr>
          <a:xfrm>
            <a:off x="1495973" y="2477692"/>
            <a:ext cx="581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Marin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6E9DBEB-4715-479E-B707-9C3632FE186E}"/>
              </a:ext>
            </a:extLst>
          </p:cNvPr>
          <p:cNvSpPr txBox="1"/>
          <p:nvPr/>
        </p:nvSpPr>
        <p:spPr>
          <a:xfrm>
            <a:off x="10966" y="2322787"/>
            <a:ext cx="896853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nl-NL" sz="1000" dirty="0"/>
              <a:t>COLREGs</a:t>
            </a:r>
          </a:p>
          <a:p>
            <a:r>
              <a:rPr lang="nl-NL" sz="1000" dirty="0"/>
              <a:t>Local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B962A83-E7CC-4E03-B37C-DB1B887507C3}"/>
              </a:ext>
            </a:extLst>
          </p:cNvPr>
          <p:cNvSpPr txBox="1"/>
          <p:nvPr/>
        </p:nvSpPr>
        <p:spPr>
          <a:xfrm>
            <a:off x="3687954" y="2922372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t, X, Y, P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74151AB-45DB-40AB-9124-E331F073A440}"/>
              </a:ext>
            </a:extLst>
          </p:cNvPr>
          <p:cNvCxnSpPr>
            <a:cxnSpLocks/>
            <a:stCxn id="64" idx="0"/>
            <a:endCxn id="57" idx="3"/>
          </p:cNvCxnSpPr>
          <p:nvPr/>
        </p:nvCxnSpPr>
        <p:spPr>
          <a:xfrm rot="16200000" flipV="1">
            <a:off x="5571903" y="266139"/>
            <a:ext cx="1743019" cy="5083216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6188D86-9F45-4678-9D9D-376BD7FBED32}"/>
              </a:ext>
            </a:extLst>
          </p:cNvPr>
          <p:cNvSpPr txBox="1"/>
          <p:nvPr/>
        </p:nvSpPr>
        <p:spPr>
          <a:xfrm>
            <a:off x="4293934" y="1938330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DWT, L, B, Speed, ...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84DDE0-0C05-4F62-8AAD-F3B60E5A31CA}"/>
              </a:ext>
            </a:extLst>
          </p:cNvPr>
          <p:cNvSpPr txBox="1"/>
          <p:nvPr/>
        </p:nvSpPr>
        <p:spPr>
          <a:xfrm>
            <a:off x="1279148" y="3672290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course, speed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CF3B301-9034-4703-9D61-011BCD97D03C}"/>
              </a:ext>
            </a:extLst>
          </p:cNvPr>
          <p:cNvSpPr txBox="1"/>
          <p:nvPr/>
        </p:nvSpPr>
        <p:spPr>
          <a:xfrm>
            <a:off x="696326" y="5759027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Static objects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995834C-8B28-4425-9418-726D5446A8EE}"/>
              </a:ext>
            </a:extLst>
          </p:cNvPr>
          <p:cNvSpPr txBox="1"/>
          <p:nvPr/>
        </p:nvSpPr>
        <p:spPr>
          <a:xfrm>
            <a:off x="1837877" y="3098854"/>
            <a:ext cx="743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Dynamic</a:t>
            </a:r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ED6FB75-B047-4730-93AD-632C91EB02B4}"/>
              </a:ext>
            </a:extLst>
          </p:cNvPr>
          <p:cNvSpPr/>
          <p:nvPr/>
        </p:nvSpPr>
        <p:spPr>
          <a:xfrm>
            <a:off x="3212030" y="5426314"/>
            <a:ext cx="346298" cy="3600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3DD48C-1774-4CDC-AF73-699E536C87AC}"/>
              </a:ext>
            </a:extLst>
          </p:cNvPr>
          <p:cNvSpPr txBox="1"/>
          <p:nvPr/>
        </p:nvSpPr>
        <p:spPr>
          <a:xfrm>
            <a:off x="332635" y="1427564"/>
            <a:ext cx="148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accent2"/>
                </a:solidFill>
              </a:rPr>
              <a:t>MT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5E47AE0-5759-41FC-87DC-51045ED1ACC2}"/>
              </a:ext>
            </a:extLst>
          </p:cNvPr>
          <p:cNvSpPr txBox="1"/>
          <p:nvPr/>
        </p:nvSpPr>
        <p:spPr>
          <a:xfrm>
            <a:off x="6092746" y="2521487"/>
            <a:ext cx="7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accent6"/>
                </a:solidFill>
              </a:rPr>
              <a:t>CS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D99CA9-48B4-4D9F-802A-9FECDD261DE1}"/>
              </a:ext>
            </a:extLst>
          </p:cNvPr>
          <p:cNvSpPr txBox="1"/>
          <p:nvPr/>
        </p:nvSpPr>
        <p:spPr>
          <a:xfrm>
            <a:off x="8177954" y="5153782"/>
            <a:ext cx="71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Talk with seafarers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1D5DBD-0704-4B96-A2FF-C1241239BD00}"/>
              </a:ext>
            </a:extLst>
          </p:cNvPr>
          <p:cNvSpPr txBox="1"/>
          <p:nvPr/>
        </p:nvSpPr>
        <p:spPr>
          <a:xfrm>
            <a:off x="9038143" y="5157645"/>
            <a:ext cx="94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Regulations &amp;</a:t>
            </a:r>
          </a:p>
          <a:p>
            <a:r>
              <a:rPr lang="nl-NL" sz="1000" dirty="0"/>
              <a:t>Education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849FF6-C192-4C7B-B560-B368DC1A5153}"/>
              </a:ext>
            </a:extLst>
          </p:cNvPr>
          <p:cNvSpPr txBox="1"/>
          <p:nvPr/>
        </p:nvSpPr>
        <p:spPr>
          <a:xfrm>
            <a:off x="6311389" y="3690072"/>
            <a:ext cx="823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Test with</a:t>
            </a:r>
          </a:p>
          <a:p>
            <a:pPr algn="r"/>
            <a:r>
              <a:rPr lang="nl-NL" sz="1000" dirty="0"/>
              <a:t>Seafarers using tool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C48C863-E428-464D-AC1D-2A7F67C29EBE}"/>
              </a:ext>
            </a:extLst>
          </p:cNvPr>
          <p:cNvSpPr txBox="1"/>
          <p:nvPr/>
        </p:nvSpPr>
        <p:spPr>
          <a:xfrm>
            <a:off x="7507198" y="3655930"/>
            <a:ext cx="82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Advise crew using tool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959774-4ACF-4DE2-9320-661F560155E8}"/>
              </a:ext>
            </a:extLst>
          </p:cNvPr>
          <p:cNvSpPr txBox="1"/>
          <p:nvPr/>
        </p:nvSpPr>
        <p:spPr>
          <a:xfrm>
            <a:off x="4099657" y="6303947"/>
            <a:ext cx="823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Regulations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7924B5-C470-4418-96A6-71C3C1F7237E}"/>
              </a:ext>
            </a:extLst>
          </p:cNvPr>
          <p:cNvSpPr txBox="1"/>
          <p:nvPr/>
        </p:nvSpPr>
        <p:spPr>
          <a:xfrm>
            <a:off x="5101015" y="6304375"/>
            <a:ext cx="1074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Implementation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60F96A-3B74-4606-A496-4EEB9138C2F2}"/>
              </a:ext>
            </a:extLst>
          </p:cNvPr>
          <p:cNvSpPr txBox="1"/>
          <p:nvPr/>
        </p:nvSpPr>
        <p:spPr>
          <a:xfrm>
            <a:off x="6152614" y="6303947"/>
            <a:ext cx="107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In practice based on seafarers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53E4B48-A197-4B67-8886-EF3C6260AFFC}"/>
              </a:ext>
            </a:extLst>
          </p:cNvPr>
          <p:cNvSpPr txBox="1"/>
          <p:nvPr/>
        </p:nvSpPr>
        <p:spPr>
          <a:xfrm>
            <a:off x="8177954" y="6428231"/>
            <a:ext cx="163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Model of thoughtproces, with general considerations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F311EB-5D11-4090-9141-083A8C65AC1F}"/>
              </a:ext>
            </a:extLst>
          </p:cNvPr>
          <p:cNvSpPr txBox="1"/>
          <p:nvPr/>
        </p:nvSpPr>
        <p:spPr>
          <a:xfrm>
            <a:off x="6784858" y="5117023"/>
            <a:ext cx="82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Validate by testing tool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A9A45F-6A0D-4294-8F95-879AC31075AC}"/>
              </a:ext>
            </a:extLst>
          </p:cNvPr>
          <p:cNvSpPr/>
          <p:nvPr/>
        </p:nvSpPr>
        <p:spPr>
          <a:xfrm>
            <a:off x="7027853" y="2575487"/>
            <a:ext cx="1507167" cy="5997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Situation Awareness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5281B45-9056-43A2-B9E5-843646369A57}"/>
              </a:ext>
            </a:extLst>
          </p:cNvPr>
          <p:cNvSpPr txBox="1"/>
          <p:nvPr/>
        </p:nvSpPr>
        <p:spPr>
          <a:xfrm>
            <a:off x="144773" y="4514857"/>
            <a:ext cx="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Filter low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47576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CBFDA0B-CBA8-4911-8F0E-7900A28CE7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2924334"/>
              </p:ext>
            </p:extLst>
          </p:nvPr>
        </p:nvGraphicFramePr>
        <p:xfrm>
          <a:off x="203863" y="154240"/>
          <a:ext cx="2666558" cy="6580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491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FF270A7-872F-44DF-B5D1-7058B13DEC69}"/>
              </a:ext>
            </a:extLst>
          </p:cNvPr>
          <p:cNvSpPr/>
          <p:nvPr/>
        </p:nvSpPr>
        <p:spPr>
          <a:xfrm>
            <a:off x="951087" y="1377476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CCC822C4-1C00-42D9-A879-92EAA9335643}"/>
              </a:ext>
            </a:extLst>
          </p:cNvPr>
          <p:cNvSpPr/>
          <p:nvPr/>
        </p:nvSpPr>
        <p:spPr>
          <a:xfrm rot="5400000">
            <a:off x="2309223" y="1824174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2766D36-E49A-490D-AF85-54D3FEDC9976}"/>
              </a:ext>
            </a:extLst>
          </p:cNvPr>
          <p:cNvSpPr/>
          <p:nvPr/>
        </p:nvSpPr>
        <p:spPr>
          <a:xfrm>
            <a:off x="823608" y="1206879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6683BB79-25BE-4246-BD14-FC30C336549A}"/>
              </a:ext>
            </a:extLst>
          </p:cNvPr>
          <p:cNvSpPr/>
          <p:nvPr/>
        </p:nvSpPr>
        <p:spPr>
          <a:xfrm rot="5400000">
            <a:off x="2181744" y="1653577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657BEDC-C42D-4133-9BF1-8EB662AFDC97}"/>
              </a:ext>
            </a:extLst>
          </p:cNvPr>
          <p:cNvSpPr/>
          <p:nvPr/>
        </p:nvSpPr>
        <p:spPr>
          <a:xfrm>
            <a:off x="671208" y="1054479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Flowchart: Manual Operation 8">
            <a:extLst>
              <a:ext uri="{FF2B5EF4-FFF2-40B4-BE49-F238E27FC236}">
                <a16:creationId xmlns:a16="http://schemas.microsoft.com/office/drawing/2014/main" id="{C45A6513-911D-4301-84E1-86662756C52A}"/>
              </a:ext>
            </a:extLst>
          </p:cNvPr>
          <p:cNvSpPr/>
          <p:nvPr/>
        </p:nvSpPr>
        <p:spPr>
          <a:xfrm rot="11090475">
            <a:off x="929870" y="1225220"/>
            <a:ext cx="450496" cy="375052"/>
          </a:xfrm>
          <a:prstGeom prst="flowChartManualOperation">
            <a:avLst/>
          </a:prstGeom>
          <a:gradFill flip="none" rotWithShape="1">
            <a:gsLst>
              <a:gs pos="0">
                <a:schemeClr val="accent6">
                  <a:alpha val="65000"/>
                </a:schemeClr>
              </a:gs>
              <a:gs pos="73000">
                <a:srgbClr val="DCA18A">
                  <a:alpha val="58000"/>
                  <a:lumMod val="65000"/>
                </a:srgbClr>
              </a:gs>
              <a:gs pos="100000">
                <a:schemeClr val="bg1">
                  <a:lumMod val="50000"/>
                  <a:alpha val="7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Flowchart: Manual Operation 9">
            <a:extLst>
              <a:ext uri="{FF2B5EF4-FFF2-40B4-BE49-F238E27FC236}">
                <a16:creationId xmlns:a16="http://schemas.microsoft.com/office/drawing/2014/main" id="{46589B6D-D2A3-478A-82DF-74AA590D07BC}"/>
              </a:ext>
            </a:extLst>
          </p:cNvPr>
          <p:cNvSpPr/>
          <p:nvPr/>
        </p:nvSpPr>
        <p:spPr>
          <a:xfrm rot="20997508">
            <a:off x="2025969" y="1667972"/>
            <a:ext cx="257455" cy="227643"/>
          </a:xfrm>
          <a:prstGeom prst="flowChartManualOperation">
            <a:avLst/>
          </a:prstGeom>
          <a:gradFill flip="none" rotWithShape="1">
            <a:gsLst>
              <a:gs pos="70000">
                <a:srgbClr val="997C33">
                  <a:alpha val="67000"/>
                </a:srgbClr>
              </a:gs>
              <a:gs pos="0">
                <a:schemeClr val="accent6">
                  <a:alpha val="66000"/>
                </a:schemeClr>
              </a:gs>
              <a:gs pos="100000">
                <a:schemeClr val="tx1">
                  <a:lumMod val="50000"/>
                  <a:lumOff val="50000"/>
                  <a:alpha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550584BC-0E1F-4D2D-8B80-2FB6D3739107}"/>
              </a:ext>
            </a:extLst>
          </p:cNvPr>
          <p:cNvSpPr/>
          <p:nvPr/>
        </p:nvSpPr>
        <p:spPr>
          <a:xfrm rot="5400000">
            <a:off x="2029344" y="1501177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B486F-E657-45D2-B613-CC5A4FAAF1F6}"/>
              </a:ext>
            </a:extLst>
          </p:cNvPr>
          <p:cNvSpPr txBox="1"/>
          <p:nvPr/>
        </p:nvSpPr>
        <p:spPr>
          <a:xfrm>
            <a:off x="696129" y="2167308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5 sec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F36F1-80A7-4982-89F8-F4D39F2D99D4}"/>
              </a:ext>
            </a:extLst>
          </p:cNvPr>
          <p:cNvSpPr txBox="1"/>
          <p:nvPr/>
        </p:nvSpPr>
        <p:spPr>
          <a:xfrm>
            <a:off x="858054" y="2329233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30 sec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99D12-6F6A-4C73-B214-40DF354F51CC}"/>
              </a:ext>
            </a:extLst>
          </p:cNvPr>
          <p:cNvSpPr txBox="1"/>
          <p:nvPr/>
        </p:nvSpPr>
        <p:spPr>
          <a:xfrm>
            <a:off x="1019859" y="2481654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60 sec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E64D-5269-4977-B894-A93309859A19}"/>
              </a:ext>
            </a:extLst>
          </p:cNvPr>
          <p:cNvSpPr/>
          <p:nvPr/>
        </p:nvSpPr>
        <p:spPr>
          <a:xfrm>
            <a:off x="1177230" y="494591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 others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341A7FD-F03A-4AF7-B213-5BEA37D15D07}"/>
              </a:ext>
            </a:extLst>
          </p:cNvPr>
          <p:cNvSpPr/>
          <p:nvPr/>
        </p:nvSpPr>
        <p:spPr>
          <a:xfrm>
            <a:off x="4201252" y="1054478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4568B31E-564E-40DD-B6FF-34B0FB056784}"/>
              </a:ext>
            </a:extLst>
          </p:cNvPr>
          <p:cNvSpPr/>
          <p:nvPr/>
        </p:nvSpPr>
        <p:spPr>
          <a:xfrm rot="5400000">
            <a:off x="5559388" y="1501176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9E5A26-B102-46B4-905F-481C449BB836}"/>
              </a:ext>
            </a:extLst>
          </p:cNvPr>
          <p:cNvSpPr/>
          <p:nvPr/>
        </p:nvSpPr>
        <p:spPr>
          <a:xfrm>
            <a:off x="4498920" y="295234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 own vessel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4CA49F-F29A-47F6-AA66-C470725E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448" y="1283574"/>
            <a:ext cx="2247214" cy="112995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81DBF7F-AA1E-4470-A422-D7F1B0CC8712}"/>
              </a:ext>
            </a:extLst>
          </p:cNvPr>
          <p:cNvSpPr/>
          <p:nvPr/>
        </p:nvSpPr>
        <p:spPr>
          <a:xfrm>
            <a:off x="7406874" y="295234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Safe motion parameters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D82F725-80B2-4EDE-B1CF-4DDA376DF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490" y="1054477"/>
            <a:ext cx="2069933" cy="18531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756FD9-4180-4BF7-8A4B-280475AAD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251" y="2907647"/>
            <a:ext cx="2214412" cy="15896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0168010-BB3B-4258-9558-57425985D0F0}"/>
              </a:ext>
            </a:extLst>
          </p:cNvPr>
          <p:cNvSpPr txBox="1"/>
          <p:nvPr/>
        </p:nvSpPr>
        <p:spPr>
          <a:xfrm>
            <a:off x="8391455" y="49013"/>
            <a:ext cx="89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Szlapczynski</a:t>
            </a:r>
          </a:p>
        </p:txBody>
      </p:sp>
      <p:pic>
        <p:nvPicPr>
          <p:cNvPr id="1026" name="Picture 2" descr="Gerelateerde afbeelding">
            <a:extLst>
              <a:ext uri="{FF2B5EF4-FFF2-40B4-BE49-F238E27FC236}">
                <a16:creationId xmlns:a16="http://schemas.microsoft.com/office/drawing/2014/main" id="{9220F3BE-0ED2-44F5-82EF-4582BDB00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62" y="3451048"/>
            <a:ext cx="2549463" cy="338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D2D69F3-B26C-4A5E-9796-16C6AC5F9B63}"/>
              </a:ext>
            </a:extLst>
          </p:cNvPr>
          <p:cNvSpPr/>
          <p:nvPr/>
        </p:nvSpPr>
        <p:spPr>
          <a:xfrm>
            <a:off x="1133251" y="3069009"/>
            <a:ext cx="1595123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Traffic Seperation Scheme</a:t>
            </a:r>
          </a:p>
        </p:txBody>
      </p:sp>
    </p:spTree>
    <p:extLst>
      <p:ext uri="{BB962C8B-B14F-4D97-AF65-F5344CB8AC3E}">
        <p14:creationId xmlns:p14="http://schemas.microsoft.com/office/powerpoint/2010/main" val="208264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3226</TotalTime>
  <Words>218</Words>
  <Application>Microsoft Office PowerPoint</Application>
  <PresentationFormat>A4 (210 x 297 mm)</PresentationFormat>
  <Paragraphs>94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Ingmar Wever</dc:creator>
  <cp:lastModifiedBy>Ingmar Wever</cp:lastModifiedBy>
  <cp:revision>7</cp:revision>
  <dcterms:created xsi:type="dcterms:W3CDTF">2017-12-07T13:12:10Z</dcterms:created>
  <dcterms:modified xsi:type="dcterms:W3CDTF">2018-08-08T16:34:27Z</dcterms:modified>
</cp:coreProperties>
</file>