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906000" cy="6858000" type="A4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DCA18A"/>
    <a:srgbClr val="CDB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E8CC85-53E1-4B04-864D-427BF9D12E4E}" v="671" dt="2018-07-31T12:49:33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45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gmar Wever" userId="1d4f24f3f093ab16" providerId="LiveId" clId="{C4B11D4C-2B70-4127-8D62-8F44844788BA}"/>
  </pc:docChgLst>
  <pc:docChgLst>
    <pc:chgData name="Ingmar Wever" userId="1d4f24f3f093ab16" providerId="LiveId" clId="{B2E8CC85-53E1-4B04-864D-427BF9D12E4E}"/>
    <pc:docChg chg="addSld modSld sldOrd">
      <pc:chgData name="Ingmar Wever" userId="1d4f24f3f093ab16" providerId="LiveId" clId="{B2E8CC85-53E1-4B04-864D-427BF9D12E4E}" dt="2018-07-31T12:49:33.517" v="670" actId="20577"/>
      <pc:docMkLst>
        <pc:docMk/>
      </pc:docMkLst>
      <pc:sldChg chg="ord">
        <pc:chgData name="Ingmar Wever" userId="1d4f24f3f093ab16" providerId="LiveId" clId="{B2E8CC85-53E1-4B04-864D-427BF9D12E4E}" dt="2018-07-31T11:59:45.965" v="0"/>
        <pc:sldMkLst>
          <pc:docMk/>
          <pc:sldMk cId="2082646863" sldId="257"/>
        </pc:sldMkLst>
      </pc:sldChg>
      <pc:sldChg chg="addSp delSp modSp add">
        <pc:chgData name="Ingmar Wever" userId="1d4f24f3f093ab16" providerId="LiveId" clId="{B2E8CC85-53E1-4B04-864D-427BF9D12E4E}" dt="2018-07-31T12:49:33.517" v="670" actId="20577"/>
        <pc:sldMkLst>
          <pc:docMk/>
          <pc:sldMk cId="774914654" sldId="258"/>
        </pc:sldMkLst>
        <pc:spChg chg="del">
          <ac:chgData name="Ingmar Wever" userId="1d4f24f3f093ab16" providerId="LiveId" clId="{B2E8CC85-53E1-4B04-864D-427BF9D12E4E}" dt="2018-07-31T11:59:54.526" v="2"/>
          <ac:spMkLst>
            <pc:docMk/>
            <pc:sldMk cId="774914654" sldId="258"/>
            <ac:spMk id="2" creationId="{78C2E2FE-AF40-458C-A162-76BD74B7C808}"/>
          </ac:spMkLst>
        </pc:spChg>
        <pc:spChg chg="del">
          <ac:chgData name="Ingmar Wever" userId="1d4f24f3f093ab16" providerId="LiveId" clId="{B2E8CC85-53E1-4B04-864D-427BF9D12E4E}" dt="2018-07-31T11:59:54.526" v="2"/>
          <ac:spMkLst>
            <pc:docMk/>
            <pc:sldMk cId="774914654" sldId="258"/>
            <ac:spMk id="3" creationId="{59A7AF79-46F4-4588-BC2A-EDEBDE840C69}"/>
          </ac:spMkLst>
        </pc:spChg>
        <pc:graphicFrameChg chg="add mod">
          <ac:chgData name="Ingmar Wever" userId="1d4f24f3f093ab16" providerId="LiveId" clId="{B2E8CC85-53E1-4B04-864D-427BF9D12E4E}" dt="2018-07-31T12:49:33.517" v="670" actId="20577"/>
          <ac:graphicFrameMkLst>
            <pc:docMk/>
            <pc:sldMk cId="774914654" sldId="258"/>
            <ac:graphicFrameMk id="4" creationId="{DCBFDA0B-CBA8-4911-8F0E-7900A28CE724}"/>
          </ac:graphicFrameMkLst>
        </pc:graphicFrameChg>
      </pc:sldChg>
    </pc:docChg>
  </pc:docChgLst>
  <pc:docChgLst>
    <pc:chgData name="Ingmar Wever" userId="1d4f24f3f093ab16" providerId="LiveId" clId="{982A7207-6ECB-4C04-B0B1-32E71348DA82}"/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484BA8-4334-4382-BE4B-9A0962B30D59}" type="doc">
      <dgm:prSet loTypeId="urn:microsoft.com/office/officeart/2009/3/layout/PieProces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ED8B981-2419-49F1-AA3E-CE3171980363}">
      <dgm:prSet phldrT="[Tekst]"/>
      <dgm:spPr/>
      <dgm:t>
        <a:bodyPr/>
        <a:lstStyle/>
        <a:p>
          <a:r>
            <a:rPr lang="nl-NL" dirty="0" err="1"/>
            <a:t>Mental</a:t>
          </a:r>
          <a:r>
            <a:rPr lang="nl-NL" dirty="0"/>
            <a:t> model</a:t>
          </a:r>
          <a:endParaRPr lang="en-GB" dirty="0"/>
        </a:p>
      </dgm:t>
    </dgm:pt>
    <dgm:pt modelId="{3A986244-103F-4CA8-81D1-2C7781C60B00}" type="parTrans" cxnId="{E6C8362A-3943-4F0D-8365-ACF3E6EDB557}">
      <dgm:prSet/>
      <dgm:spPr/>
      <dgm:t>
        <a:bodyPr/>
        <a:lstStyle/>
        <a:p>
          <a:endParaRPr lang="en-GB"/>
        </a:p>
      </dgm:t>
    </dgm:pt>
    <dgm:pt modelId="{2D626B28-A9F8-4765-8027-75AAFB1D0F3F}" type="sibTrans" cxnId="{E6C8362A-3943-4F0D-8365-ACF3E6EDB557}">
      <dgm:prSet/>
      <dgm:spPr/>
      <dgm:t>
        <a:bodyPr/>
        <a:lstStyle/>
        <a:p>
          <a:endParaRPr lang="en-GB"/>
        </a:p>
      </dgm:t>
    </dgm:pt>
    <dgm:pt modelId="{DAE99FA4-C160-411B-B154-8B1A56869BD7}">
      <dgm:prSet phldrT="[Tekst]"/>
      <dgm:spPr/>
      <dgm:t>
        <a:bodyPr/>
        <a:lstStyle/>
        <a:p>
          <a:r>
            <a:rPr lang="nl-NL" dirty="0"/>
            <a:t>Map of </a:t>
          </a:r>
          <a:r>
            <a:rPr lang="nl-NL" dirty="0" err="1"/>
            <a:t>situation</a:t>
          </a:r>
          <a:endParaRPr lang="en-GB" dirty="0"/>
        </a:p>
      </dgm:t>
    </dgm:pt>
    <dgm:pt modelId="{8EC597DB-714E-4F76-AE44-71176EDC7046}" type="parTrans" cxnId="{32254C66-AAB7-4E19-B499-4FC54C194164}">
      <dgm:prSet/>
      <dgm:spPr/>
      <dgm:t>
        <a:bodyPr/>
        <a:lstStyle/>
        <a:p>
          <a:endParaRPr lang="en-GB"/>
        </a:p>
      </dgm:t>
    </dgm:pt>
    <dgm:pt modelId="{2FC829A5-4F35-4B05-9609-2406216F002D}" type="sibTrans" cxnId="{32254C66-AAB7-4E19-B499-4FC54C194164}">
      <dgm:prSet/>
      <dgm:spPr/>
      <dgm:t>
        <a:bodyPr/>
        <a:lstStyle/>
        <a:p>
          <a:endParaRPr lang="en-GB"/>
        </a:p>
      </dgm:t>
    </dgm:pt>
    <dgm:pt modelId="{55BE11E8-8A50-4E0F-BF8A-95A15CFF4463}">
      <dgm:prSet phldrT="[Tekst]"/>
      <dgm:spPr/>
      <dgm:t>
        <a:bodyPr/>
        <a:lstStyle/>
        <a:p>
          <a:r>
            <a:rPr lang="nl-NL" dirty="0" err="1"/>
            <a:t>Predict</a:t>
          </a:r>
          <a:r>
            <a:rPr lang="nl-NL" dirty="0"/>
            <a:t> </a:t>
          </a:r>
          <a:r>
            <a:rPr lang="nl-NL" dirty="0" err="1"/>
            <a:t>future</a:t>
          </a:r>
          <a:r>
            <a:rPr lang="nl-NL" dirty="0"/>
            <a:t> </a:t>
          </a:r>
          <a:r>
            <a:rPr lang="nl-NL" dirty="0" err="1"/>
            <a:t>states</a:t>
          </a:r>
          <a:endParaRPr lang="en-GB" dirty="0"/>
        </a:p>
      </dgm:t>
    </dgm:pt>
    <dgm:pt modelId="{DCF610E3-C496-4066-8D97-9265ECD24E27}" type="parTrans" cxnId="{225E7269-8737-4150-8635-E3ACFFDCFAC7}">
      <dgm:prSet/>
      <dgm:spPr/>
      <dgm:t>
        <a:bodyPr/>
        <a:lstStyle/>
        <a:p>
          <a:endParaRPr lang="en-GB"/>
        </a:p>
      </dgm:t>
    </dgm:pt>
    <dgm:pt modelId="{292E318F-F578-4DC4-A204-F672C4692765}" type="sibTrans" cxnId="{225E7269-8737-4150-8635-E3ACFFDCFAC7}">
      <dgm:prSet/>
      <dgm:spPr/>
      <dgm:t>
        <a:bodyPr/>
        <a:lstStyle/>
        <a:p>
          <a:endParaRPr lang="en-GB"/>
        </a:p>
      </dgm:t>
    </dgm:pt>
    <dgm:pt modelId="{BACAE75D-00C5-4EE5-9917-7515BA58D63A}">
      <dgm:prSet phldrT="[Tekst]"/>
      <dgm:spPr/>
      <dgm:t>
        <a:bodyPr/>
        <a:lstStyle/>
        <a:p>
          <a:r>
            <a:rPr lang="nl-NL" dirty="0"/>
            <a:t>Action</a:t>
          </a:r>
          <a:endParaRPr lang="en-GB" dirty="0"/>
        </a:p>
      </dgm:t>
    </dgm:pt>
    <dgm:pt modelId="{45DDBBDB-4BC4-4CC2-9849-55DBBC94ADA4}" type="parTrans" cxnId="{D9945E1C-B1F4-4720-A158-38454D054AE5}">
      <dgm:prSet/>
      <dgm:spPr/>
      <dgm:t>
        <a:bodyPr/>
        <a:lstStyle/>
        <a:p>
          <a:endParaRPr lang="en-GB"/>
        </a:p>
      </dgm:t>
    </dgm:pt>
    <dgm:pt modelId="{B86E6B9B-BFCE-4901-8E72-3D21FCAEDBA8}" type="sibTrans" cxnId="{D9945E1C-B1F4-4720-A158-38454D054AE5}">
      <dgm:prSet/>
      <dgm:spPr/>
      <dgm:t>
        <a:bodyPr/>
        <a:lstStyle/>
        <a:p>
          <a:endParaRPr lang="en-GB"/>
        </a:p>
      </dgm:t>
    </dgm:pt>
    <dgm:pt modelId="{E959D2C4-3465-443A-9FD9-EF859A5B8B8C}">
      <dgm:prSet phldrT="[Tekst]"/>
      <dgm:spPr/>
      <dgm:t>
        <a:bodyPr/>
        <a:lstStyle/>
        <a:p>
          <a:r>
            <a:rPr lang="nl-NL" dirty="0" err="1"/>
            <a:t>Strategy</a:t>
          </a:r>
          <a:endParaRPr lang="en-GB" dirty="0"/>
        </a:p>
      </dgm:t>
    </dgm:pt>
    <dgm:pt modelId="{E5F61252-ED4D-4F5F-B67E-F0960BFD5A92}" type="parTrans" cxnId="{B87375C7-B2AD-4D1E-BB9B-89D5FA1426DD}">
      <dgm:prSet/>
      <dgm:spPr/>
      <dgm:t>
        <a:bodyPr/>
        <a:lstStyle/>
        <a:p>
          <a:endParaRPr lang="en-GB"/>
        </a:p>
      </dgm:t>
    </dgm:pt>
    <dgm:pt modelId="{F44153C0-1E3A-4BE7-A0FE-F0AFF8D0B344}" type="sibTrans" cxnId="{B87375C7-B2AD-4D1E-BB9B-89D5FA1426DD}">
      <dgm:prSet/>
      <dgm:spPr/>
      <dgm:t>
        <a:bodyPr/>
        <a:lstStyle/>
        <a:p>
          <a:endParaRPr lang="en-GB"/>
        </a:p>
      </dgm:t>
    </dgm:pt>
    <dgm:pt modelId="{BC916986-E295-4DC2-880C-F56125038ED0}">
      <dgm:prSet phldrT="[Tekst]"/>
      <dgm:spPr/>
      <dgm:t>
        <a:bodyPr/>
        <a:lstStyle/>
        <a:p>
          <a:r>
            <a:rPr lang="nl-NL" dirty="0" err="1"/>
            <a:t>Execute</a:t>
          </a:r>
          <a:endParaRPr lang="en-GB" dirty="0"/>
        </a:p>
      </dgm:t>
    </dgm:pt>
    <dgm:pt modelId="{2E214677-018E-47C9-8668-A24E6C44C39C}" type="parTrans" cxnId="{B2CED07D-B8B9-47D2-8591-F2A273FE12DA}">
      <dgm:prSet/>
      <dgm:spPr/>
      <dgm:t>
        <a:bodyPr/>
        <a:lstStyle/>
        <a:p>
          <a:endParaRPr lang="en-GB"/>
        </a:p>
      </dgm:t>
    </dgm:pt>
    <dgm:pt modelId="{B18497F4-6D7D-4E64-8D2F-C936D700E00A}" type="sibTrans" cxnId="{B2CED07D-B8B9-47D2-8591-F2A273FE12DA}">
      <dgm:prSet/>
      <dgm:spPr/>
      <dgm:t>
        <a:bodyPr/>
        <a:lstStyle/>
        <a:p>
          <a:endParaRPr lang="en-GB"/>
        </a:p>
      </dgm:t>
    </dgm:pt>
    <dgm:pt modelId="{A60FD67B-1B8B-44C2-AD67-DD690C8E26C3}">
      <dgm:prSet phldrT="[Tekst]"/>
      <dgm:spPr/>
      <dgm:t>
        <a:bodyPr/>
        <a:lstStyle/>
        <a:p>
          <a:r>
            <a:rPr lang="nl-NL" dirty="0" err="1"/>
            <a:t>Evaluate</a:t>
          </a:r>
          <a:endParaRPr lang="en-GB" dirty="0"/>
        </a:p>
      </dgm:t>
    </dgm:pt>
    <dgm:pt modelId="{70197955-AFF1-4875-8A4E-C64394C02868}" type="parTrans" cxnId="{E7C156B5-63AD-4397-B636-47CBB5D3DB81}">
      <dgm:prSet/>
      <dgm:spPr/>
      <dgm:t>
        <a:bodyPr/>
        <a:lstStyle/>
        <a:p>
          <a:endParaRPr lang="en-GB"/>
        </a:p>
      </dgm:t>
    </dgm:pt>
    <dgm:pt modelId="{2BF92286-9529-493D-B42E-8AE443861EEF}" type="sibTrans" cxnId="{E7C156B5-63AD-4397-B636-47CBB5D3DB81}">
      <dgm:prSet/>
      <dgm:spPr/>
      <dgm:t>
        <a:bodyPr/>
        <a:lstStyle/>
        <a:p>
          <a:endParaRPr lang="en-GB"/>
        </a:p>
      </dgm:t>
    </dgm:pt>
    <dgm:pt modelId="{DB6F21F3-2CD8-4754-A820-12F344633180}">
      <dgm:prSet phldrT="[Tekst]"/>
      <dgm:spPr/>
      <dgm:t>
        <a:bodyPr/>
        <a:lstStyle/>
        <a:p>
          <a:r>
            <a:rPr lang="nl-NL" dirty="0"/>
            <a:t>Extract</a:t>
          </a:r>
          <a:endParaRPr lang="en-GB" dirty="0"/>
        </a:p>
      </dgm:t>
    </dgm:pt>
    <dgm:pt modelId="{039D56A0-11A0-4D20-B469-C233AC89B8D4}" type="parTrans" cxnId="{5A42F471-5A94-4DC9-A921-643E87ACFCF7}">
      <dgm:prSet/>
      <dgm:spPr/>
      <dgm:t>
        <a:bodyPr/>
        <a:lstStyle/>
        <a:p>
          <a:endParaRPr lang="en-GB"/>
        </a:p>
      </dgm:t>
    </dgm:pt>
    <dgm:pt modelId="{560F6354-A7C2-4628-AF46-24684A131364}" type="sibTrans" cxnId="{5A42F471-5A94-4DC9-A921-643E87ACFCF7}">
      <dgm:prSet/>
      <dgm:spPr/>
      <dgm:t>
        <a:bodyPr/>
        <a:lstStyle/>
        <a:p>
          <a:endParaRPr lang="en-GB"/>
        </a:p>
      </dgm:t>
    </dgm:pt>
    <dgm:pt modelId="{F45A1763-1D37-4176-A01A-8B388675DEE6}">
      <dgm:prSet phldrT="[Tekst]"/>
      <dgm:spPr/>
      <dgm:t>
        <a:bodyPr/>
        <a:lstStyle/>
        <a:p>
          <a:r>
            <a:rPr lang="nl-NL" dirty="0" err="1"/>
            <a:t>Evaluate</a:t>
          </a:r>
          <a:endParaRPr lang="en-GB" dirty="0"/>
        </a:p>
      </dgm:t>
    </dgm:pt>
    <dgm:pt modelId="{329D0DBC-691D-4FCC-8599-9F96B8F82716}" type="parTrans" cxnId="{9ECF8F55-C626-4250-A1CA-7D79FF510B62}">
      <dgm:prSet/>
      <dgm:spPr/>
      <dgm:t>
        <a:bodyPr/>
        <a:lstStyle/>
        <a:p>
          <a:endParaRPr lang="en-GB"/>
        </a:p>
      </dgm:t>
    </dgm:pt>
    <dgm:pt modelId="{BACD0AA3-D511-43B9-B0F2-471C8A780117}" type="sibTrans" cxnId="{9ECF8F55-C626-4250-A1CA-7D79FF510B62}">
      <dgm:prSet/>
      <dgm:spPr/>
      <dgm:t>
        <a:bodyPr/>
        <a:lstStyle/>
        <a:p>
          <a:endParaRPr lang="en-GB"/>
        </a:p>
      </dgm:t>
    </dgm:pt>
    <dgm:pt modelId="{86F40B3C-09C0-4E8B-9180-8D6239DE422F}">
      <dgm:prSet phldrT="[Tekst]"/>
      <dgm:spPr/>
      <dgm:t>
        <a:bodyPr/>
        <a:lstStyle/>
        <a:p>
          <a:r>
            <a:rPr lang="nl-NL" dirty="0" err="1"/>
            <a:t>Decide</a:t>
          </a:r>
          <a:endParaRPr lang="en-GB" dirty="0"/>
        </a:p>
      </dgm:t>
    </dgm:pt>
    <dgm:pt modelId="{8B5E92C3-554D-4EBD-BB12-4C2981A0AF06}" type="parTrans" cxnId="{553C0EC2-61C7-49C5-99D6-FBCD7D083499}">
      <dgm:prSet/>
      <dgm:spPr/>
      <dgm:t>
        <a:bodyPr/>
        <a:lstStyle/>
        <a:p>
          <a:endParaRPr lang="en-GB"/>
        </a:p>
      </dgm:t>
    </dgm:pt>
    <dgm:pt modelId="{5FFB46E6-58F7-45F8-AA99-CC48BABD3C94}" type="sibTrans" cxnId="{553C0EC2-61C7-49C5-99D6-FBCD7D083499}">
      <dgm:prSet/>
      <dgm:spPr/>
      <dgm:t>
        <a:bodyPr/>
        <a:lstStyle/>
        <a:p>
          <a:endParaRPr lang="en-GB"/>
        </a:p>
      </dgm:t>
    </dgm:pt>
    <dgm:pt modelId="{37D58DA0-3DA7-49D5-A52A-841D5B9B7376}">
      <dgm:prSet phldrT="[Tekst]"/>
      <dgm:spPr/>
      <dgm:t>
        <a:bodyPr/>
        <a:lstStyle/>
        <a:p>
          <a:r>
            <a:rPr lang="nl-NL" dirty="0"/>
            <a:t>Update </a:t>
          </a:r>
          <a:r>
            <a:rPr lang="nl-NL" dirty="0" err="1"/>
            <a:t>mental</a:t>
          </a:r>
          <a:r>
            <a:rPr lang="nl-NL" dirty="0"/>
            <a:t> model</a:t>
          </a:r>
          <a:endParaRPr lang="en-GB" dirty="0"/>
        </a:p>
      </dgm:t>
    </dgm:pt>
    <dgm:pt modelId="{8392B15D-BDB4-4345-8656-7440EC8F82A2}" type="parTrans" cxnId="{A39C571D-5BC5-4A1F-B9F9-E58D2D6BDCDE}">
      <dgm:prSet/>
      <dgm:spPr/>
      <dgm:t>
        <a:bodyPr/>
        <a:lstStyle/>
        <a:p>
          <a:endParaRPr lang="en-GB"/>
        </a:p>
      </dgm:t>
    </dgm:pt>
    <dgm:pt modelId="{00F5D029-CF32-49E4-9101-607E59C0D3A1}" type="sibTrans" cxnId="{A39C571D-5BC5-4A1F-B9F9-E58D2D6BDCDE}">
      <dgm:prSet/>
      <dgm:spPr/>
      <dgm:t>
        <a:bodyPr/>
        <a:lstStyle/>
        <a:p>
          <a:endParaRPr lang="en-GB"/>
        </a:p>
      </dgm:t>
    </dgm:pt>
    <dgm:pt modelId="{FFF17D55-4622-42B6-8D73-400DC5415335}">
      <dgm:prSet phldrT="[Tekst]"/>
      <dgm:spPr/>
      <dgm:t>
        <a:bodyPr/>
        <a:lstStyle/>
        <a:p>
          <a:r>
            <a:rPr lang="nl-NL" dirty="0" err="1"/>
            <a:t>Mitigate</a:t>
          </a:r>
          <a:r>
            <a:rPr lang="nl-NL" dirty="0"/>
            <a:t> risk via </a:t>
          </a:r>
          <a:r>
            <a:rPr lang="nl-NL" dirty="0" err="1"/>
            <a:t>communication</a:t>
          </a:r>
          <a:endParaRPr lang="en-GB" dirty="0"/>
        </a:p>
      </dgm:t>
    </dgm:pt>
    <dgm:pt modelId="{0ECD9BE7-B775-41B8-99A1-8C4C4F87E5CF}" type="parTrans" cxnId="{97B76D74-C794-4EA3-9E54-40DF121A30CF}">
      <dgm:prSet/>
      <dgm:spPr/>
      <dgm:t>
        <a:bodyPr/>
        <a:lstStyle/>
        <a:p>
          <a:endParaRPr lang="en-GB"/>
        </a:p>
      </dgm:t>
    </dgm:pt>
    <dgm:pt modelId="{9AA57100-92BC-4E64-9887-39C13A80F574}" type="sibTrans" cxnId="{97B76D74-C794-4EA3-9E54-40DF121A30CF}">
      <dgm:prSet/>
      <dgm:spPr/>
      <dgm:t>
        <a:bodyPr/>
        <a:lstStyle/>
        <a:p>
          <a:endParaRPr lang="en-GB"/>
        </a:p>
      </dgm:t>
    </dgm:pt>
    <dgm:pt modelId="{73FAE996-5CCA-4765-B72D-7695CC354779}">
      <dgm:prSet phldrT="[Tekst]"/>
      <dgm:spPr/>
      <dgm:t>
        <a:bodyPr/>
        <a:lstStyle/>
        <a:p>
          <a:r>
            <a:rPr lang="nl-NL" dirty="0"/>
            <a:t>Sensors</a:t>
          </a:r>
          <a:endParaRPr lang="en-GB" dirty="0"/>
        </a:p>
      </dgm:t>
    </dgm:pt>
    <dgm:pt modelId="{8D4BCBE6-78AD-46E7-9564-4CAC4BEBC850}" type="parTrans" cxnId="{B76CD927-8D26-4988-97DA-67896A34015C}">
      <dgm:prSet/>
      <dgm:spPr/>
      <dgm:t>
        <a:bodyPr/>
        <a:lstStyle/>
        <a:p>
          <a:endParaRPr lang="en-GB"/>
        </a:p>
      </dgm:t>
    </dgm:pt>
    <dgm:pt modelId="{381BFF4C-B961-44B1-9D84-E48A824D286B}" type="sibTrans" cxnId="{B76CD927-8D26-4988-97DA-67896A34015C}">
      <dgm:prSet/>
      <dgm:spPr/>
      <dgm:t>
        <a:bodyPr/>
        <a:lstStyle/>
        <a:p>
          <a:endParaRPr lang="en-GB"/>
        </a:p>
      </dgm:t>
    </dgm:pt>
    <dgm:pt modelId="{B444A99B-3C52-4F46-8E74-BB55C3DF2AC9}">
      <dgm:prSet phldrT="[Tekst]"/>
      <dgm:spPr/>
      <dgm:t>
        <a:bodyPr/>
        <a:lstStyle/>
        <a:p>
          <a:r>
            <a:rPr lang="nl-NL" dirty="0"/>
            <a:t>Paramaters</a:t>
          </a:r>
          <a:endParaRPr lang="en-GB" dirty="0"/>
        </a:p>
      </dgm:t>
    </dgm:pt>
    <dgm:pt modelId="{6F0278B7-D416-4496-98C3-FA7779BA2272}" type="parTrans" cxnId="{DD87F645-EB6B-4BD7-B23B-38C8DA75F6BC}">
      <dgm:prSet/>
      <dgm:spPr/>
      <dgm:t>
        <a:bodyPr/>
        <a:lstStyle/>
        <a:p>
          <a:endParaRPr lang="en-GB"/>
        </a:p>
      </dgm:t>
    </dgm:pt>
    <dgm:pt modelId="{8C1FB35C-9F9F-41CB-908B-5914688706D3}" type="sibTrans" cxnId="{DD87F645-EB6B-4BD7-B23B-38C8DA75F6BC}">
      <dgm:prSet/>
      <dgm:spPr/>
      <dgm:t>
        <a:bodyPr/>
        <a:lstStyle/>
        <a:p>
          <a:endParaRPr lang="en-GB"/>
        </a:p>
      </dgm:t>
    </dgm:pt>
    <dgm:pt modelId="{12C5520A-7E88-425E-B962-BDE40417DA5F}">
      <dgm:prSet phldrT="[Tekst]"/>
      <dgm:spPr/>
      <dgm:t>
        <a:bodyPr/>
        <a:lstStyle/>
        <a:p>
          <a:r>
            <a:rPr lang="nl-NL" dirty="0"/>
            <a:t>Information</a:t>
          </a:r>
          <a:endParaRPr lang="en-GB" dirty="0"/>
        </a:p>
      </dgm:t>
    </dgm:pt>
    <dgm:pt modelId="{2058FD1F-DA39-44D7-A133-2B17ADA43D19}" type="parTrans" cxnId="{EDF0F088-1757-4440-8DE5-EE9E376E4BBE}">
      <dgm:prSet/>
      <dgm:spPr/>
      <dgm:t>
        <a:bodyPr/>
        <a:lstStyle/>
        <a:p>
          <a:endParaRPr lang="en-GB"/>
        </a:p>
      </dgm:t>
    </dgm:pt>
    <dgm:pt modelId="{BDAB5EB4-436A-4ABB-B3DE-CF43E4A473C1}" type="sibTrans" cxnId="{EDF0F088-1757-4440-8DE5-EE9E376E4BBE}">
      <dgm:prSet/>
      <dgm:spPr/>
      <dgm:t>
        <a:bodyPr/>
        <a:lstStyle/>
        <a:p>
          <a:endParaRPr lang="en-GB"/>
        </a:p>
      </dgm:t>
    </dgm:pt>
    <dgm:pt modelId="{FBE23FA9-F6FE-4849-920A-E0614201F88D}">
      <dgm:prSet phldrT="[Tekst]"/>
      <dgm:spPr/>
      <dgm:t>
        <a:bodyPr/>
        <a:lstStyle/>
        <a:p>
          <a:r>
            <a:rPr lang="nl-NL" dirty="0" err="1"/>
            <a:t>Static</a:t>
          </a:r>
          <a:r>
            <a:rPr lang="nl-NL" dirty="0"/>
            <a:t> hazards</a:t>
          </a:r>
          <a:endParaRPr lang="en-GB" dirty="0"/>
        </a:p>
      </dgm:t>
    </dgm:pt>
    <dgm:pt modelId="{6FE5BA40-A7AA-43F0-B092-BD7DBC1B156D}" type="parTrans" cxnId="{4CD1E50A-5243-4DA1-96A1-600B3584EB03}">
      <dgm:prSet/>
      <dgm:spPr/>
      <dgm:t>
        <a:bodyPr/>
        <a:lstStyle/>
        <a:p>
          <a:endParaRPr lang="en-GB"/>
        </a:p>
      </dgm:t>
    </dgm:pt>
    <dgm:pt modelId="{E0C30168-EFAF-4BF3-9545-9B36FBD99E0B}" type="sibTrans" cxnId="{4CD1E50A-5243-4DA1-96A1-600B3584EB03}">
      <dgm:prSet/>
      <dgm:spPr/>
      <dgm:t>
        <a:bodyPr/>
        <a:lstStyle/>
        <a:p>
          <a:endParaRPr lang="en-GB"/>
        </a:p>
      </dgm:t>
    </dgm:pt>
    <dgm:pt modelId="{4FDF2127-BD41-4A09-94A1-AA192C05774C}">
      <dgm:prSet phldrT="[Tekst]"/>
      <dgm:spPr/>
      <dgm:t>
        <a:bodyPr/>
        <a:lstStyle/>
        <a:p>
          <a:r>
            <a:rPr lang="nl-NL" dirty="0"/>
            <a:t>Relevant </a:t>
          </a:r>
          <a:r>
            <a:rPr lang="nl-NL" dirty="0" err="1"/>
            <a:t>objects</a:t>
          </a:r>
          <a:endParaRPr lang="en-GB" dirty="0"/>
        </a:p>
      </dgm:t>
    </dgm:pt>
    <dgm:pt modelId="{FD93E72B-61E8-48AE-9EED-87757DF04B2C}" type="parTrans" cxnId="{59C28878-278D-4F74-A150-8A27BD5B42DA}">
      <dgm:prSet/>
      <dgm:spPr/>
      <dgm:t>
        <a:bodyPr/>
        <a:lstStyle/>
        <a:p>
          <a:endParaRPr lang="en-GB"/>
        </a:p>
      </dgm:t>
    </dgm:pt>
    <dgm:pt modelId="{4AF4A9B8-BC21-4B08-A44D-0EE42ED3AD36}" type="sibTrans" cxnId="{59C28878-278D-4F74-A150-8A27BD5B42DA}">
      <dgm:prSet/>
      <dgm:spPr/>
      <dgm:t>
        <a:bodyPr/>
        <a:lstStyle/>
        <a:p>
          <a:endParaRPr lang="en-GB"/>
        </a:p>
      </dgm:t>
    </dgm:pt>
    <dgm:pt modelId="{3965C573-745C-414F-99E9-166FA985D4A2}">
      <dgm:prSet phldrT="[Tekst]"/>
      <dgm:spPr/>
      <dgm:t>
        <a:bodyPr/>
        <a:lstStyle/>
        <a:p>
          <a:r>
            <a:rPr lang="nl-NL" dirty="0" err="1"/>
            <a:t>Dynamic</a:t>
          </a:r>
          <a:r>
            <a:rPr lang="nl-NL" dirty="0"/>
            <a:t> hazards</a:t>
          </a:r>
          <a:endParaRPr lang="en-GB" dirty="0"/>
        </a:p>
      </dgm:t>
    </dgm:pt>
    <dgm:pt modelId="{9F7DA690-543E-4235-8352-0659D82CE91B}" type="parTrans" cxnId="{E0ECF715-3C3E-485E-8403-02C70CD77C2A}">
      <dgm:prSet/>
      <dgm:spPr/>
      <dgm:t>
        <a:bodyPr/>
        <a:lstStyle/>
        <a:p>
          <a:endParaRPr lang="en-GB"/>
        </a:p>
      </dgm:t>
    </dgm:pt>
    <dgm:pt modelId="{35A67EE0-86D8-42ED-B6E9-9AFDCDF9D92B}" type="sibTrans" cxnId="{E0ECF715-3C3E-485E-8403-02C70CD77C2A}">
      <dgm:prSet/>
      <dgm:spPr/>
      <dgm:t>
        <a:bodyPr/>
        <a:lstStyle/>
        <a:p>
          <a:endParaRPr lang="en-GB"/>
        </a:p>
      </dgm:t>
    </dgm:pt>
    <dgm:pt modelId="{6C1FD421-F219-49B4-9FD2-497108303691}">
      <dgm:prSet phldrT="[Tekst]"/>
      <dgm:spPr/>
      <dgm:t>
        <a:bodyPr/>
        <a:lstStyle/>
        <a:p>
          <a:r>
            <a:rPr lang="nl-NL" dirty="0" err="1"/>
            <a:t>Own</a:t>
          </a:r>
          <a:r>
            <a:rPr lang="nl-NL" dirty="0"/>
            <a:t> </a:t>
          </a:r>
          <a:r>
            <a:rPr lang="nl-NL" dirty="0" err="1"/>
            <a:t>manouvrability</a:t>
          </a:r>
          <a:endParaRPr lang="en-GB" dirty="0"/>
        </a:p>
      </dgm:t>
    </dgm:pt>
    <dgm:pt modelId="{6220DB40-1B5B-4F0B-921A-B8695D72B0A7}" type="parTrans" cxnId="{F04D4B98-1D6B-41D2-9BBB-696CF2C3DE98}">
      <dgm:prSet/>
      <dgm:spPr/>
      <dgm:t>
        <a:bodyPr/>
        <a:lstStyle/>
        <a:p>
          <a:endParaRPr lang="en-GB"/>
        </a:p>
      </dgm:t>
    </dgm:pt>
    <dgm:pt modelId="{1D077771-17EE-479A-8008-7F068EF1480C}" type="sibTrans" cxnId="{F04D4B98-1D6B-41D2-9BBB-696CF2C3DE98}">
      <dgm:prSet/>
      <dgm:spPr/>
      <dgm:t>
        <a:bodyPr/>
        <a:lstStyle/>
        <a:p>
          <a:endParaRPr lang="en-GB"/>
        </a:p>
      </dgm:t>
    </dgm:pt>
    <dgm:pt modelId="{E3BE7625-A942-46DB-9512-46D80E8CC0F8}">
      <dgm:prSet phldrT="[Tekst]"/>
      <dgm:spPr/>
      <dgm:t>
        <a:bodyPr/>
        <a:lstStyle/>
        <a:p>
          <a:r>
            <a:rPr lang="nl-NL" dirty="0" err="1"/>
            <a:t>Communicate</a:t>
          </a:r>
          <a:r>
            <a:rPr lang="nl-NL" dirty="0"/>
            <a:t> </a:t>
          </a:r>
          <a:r>
            <a:rPr lang="nl-NL" dirty="0" err="1"/>
            <a:t>when</a:t>
          </a:r>
          <a:r>
            <a:rPr lang="nl-NL" dirty="0"/>
            <a:t> </a:t>
          </a:r>
          <a:r>
            <a:rPr lang="nl-NL" dirty="0" err="1"/>
            <a:t>unsuccesfull</a:t>
          </a:r>
          <a:endParaRPr lang="en-GB" dirty="0"/>
        </a:p>
      </dgm:t>
    </dgm:pt>
    <dgm:pt modelId="{619D9CBD-4140-4FD1-96CF-2558F12D171B}" type="parTrans" cxnId="{369CBF1C-36F5-4190-A3C6-C96295EE456D}">
      <dgm:prSet/>
      <dgm:spPr/>
      <dgm:t>
        <a:bodyPr/>
        <a:lstStyle/>
        <a:p>
          <a:endParaRPr lang="en-GB"/>
        </a:p>
      </dgm:t>
    </dgm:pt>
    <dgm:pt modelId="{F24B6A97-5BD8-464F-868F-F0BFB863DFE3}" type="sibTrans" cxnId="{369CBF1C-36F5-4190-A3C6-C96295EE456D}">
      <dgm:prSet/>
      <dgm:spPr/>
      <dgm:t>
        <a:bodyPr/>
        <a:lstStyle/>
        <a:p>
          <a:endParaRPr lang="en-GB"/>
        </a:p>
      </dgm:t>
    </dgm:pt>
    <dgm:pt modelId="{8661A6B4-B33C-41D4-9E73-1C3FABA777E3}">
      <dgm:prSet phldrT="[Tekst]"/>
      <dgm:spPr/>
      <dgm:t>
        <a:bodyPr/>
        <a:lstStyle/>
        <a:p>
          <a:r>
            <a:rPr lang="nl-NL" dirty="0"/>
            <a:t>Safe motion parameters</a:t>
          </a:r>
          <a:endParaRPr lang="en-GB" dirty="0"/>
        </a:p>
      </dgm:t>
    </dgm:pt>
    <dgm:pt modelId="{A6DC3D9C-3887-4BF7-9555-C6A2A3565299}" type="parTrans" cxnId="{C9BB0FBC-6687-4594-9096-866D57C46319}">
      <dgm:prSet/>
      <dgm:spPr/>
      <dgm:t>
        <a:bodyPr/>
        <a:lstStyle/>
        <a:p>
          <a:endParaRPr lang="en-GB"/>
        </a:p>
      </dgm:t>
    </dgm:pt>
    <dgm:pt modelId="{8D923B9B-A95A-4E47-AEED-39C897860760}" type="sibTrans" cxnId="{C9BB0FBC-6687-4594-9096-866D57C46319}">
      <dgm:prSet/>
      <dgm:spPr/>
      <dgm:t>
        <a:bodyPr/>
        <a:lstStyle/>
        <a:p>
          <a:endParaRPr lang="en-GB"/>
        </a:p>
      </dgm:t>
    </dgm:pt>
    <dgm:pt modelId="{75C54E77-67B0-4978-9B78-24908691C701}">
      <dgm:prSet phldrT="[Tekst]"/>
      <dgm:spPr/>
      <dgm:t>
        <a:bodyPr/>
        <a:lstStyle/>
        <a:p>
          <a:r>
            <a:rPr lang="nl-NL" dirty="0"/>
            <a:t>Filter </a:t>
          </a:r>
          <a:r>
            <a:rPr lang="nl-NL" dirty="0" err="1"/>
            <a:t>situation</a:t>
          </a:r>
          <a:endParaRPr lang="en-GB" dirty="0"/>
        </a:p>
      </dgm:t>
    </dgm:pt>
    <dgm:pt modelId="{8D1FCF03-D2C4-4E91-90F8-07E272FB52A9}" type="parTrans" cxnId="{24EDA7CD-E1C5-4ECF-AC4F-0774ED0E7806}">
      <dgm:prSet/>
      <dgm:spPr/>
      <dgm:t>
        <a:bodyPr/>
        <a:lstStyle/>
        <a:p>
          <a:endParaRPr lang="en-GB"/>
        </a:p>
      </dgm:t>
    </dgm:pt>
    <dgm:pt modelId="{096C6CDE-557E-4712-A12A-53DEB9AC2AD3}" type="sibTrans" cxnId="{24EDA7CD-E1C5-4ECF-AC4F-0774ED0E7806}">
      <dgm:prSet/>
      <dgm:spPr/>
      <dgm:t>
        <a:bodyPr/>
        <a:lstStyle/>
        <a:p>
          <a:endParaRPr lang="en-GB"/>
        </a:p>
      </dgm:t>
    </dgm:pt>
    <dgm:pt modelId="{14197409-D674-49E3-9313-06DD040F4AC9}">
      <dgm:prSet phldrT="[Tekst]"/>
      <dgm:spPr/>
      <dgm:t>
        <a:bodyPr/>
        <a:lstStyle/>
        <a:p>
          <a:r>
            <a:rPr lang="nl-NL" dirty="0"/>
            <a:t>Hazard criteria</a:t>
          </a:r>
          <a:endParaRPr lang="en-GB" dirty="0"/>
        </a:p>
      </dgm:t>
    </dgm:pt>
    <dgm:pt modelId="{E621A4E1-FE7B-4630-B5AB-C534CB5C369E}" type="parTrans" cxnId="{BCD71D03-71BB-4D19-84D4-5B1B3F9ED683}">
      <dgm:prSet/>
      <dgm:spPr/>
      <dgm:t>
        <a:bodyPr/>
        <a:lstStyle/>
        <a:p>
          <a:endParaRPr lang="en-GB"/>
        </a:p>
      </dgm:t>
    </dgm:pt>
    <dgm:pt modelId="{2597C8CF-F793-4A8C-8901-E5CADD793088}" type="sibTrans" cxnId="{BCD71D03-71BB-4D19-84D4-5B1B3F9ED683}">
      <dgm:prSet/>
      <dgm:spPr/>
      <dgm:t>
        <a:bodyPr/>
        <a:lstStyle/>
        <a:p>
          <a:endParaRPr lang="en-GB"/>
        </a:p>
      </dgm:t>
    </dgm:pt>
    <dgm:pt modelId="{C3A61AE4-A5E6-453F-AE1C-3298ACCF301B}">
      <dgm:prSet phldrT="[Tekst]"/>
      <dgm:spPr/>
      <dgm:t>
        <a:bodyPr/>
        <a:lstStyle/>
        <a:p>
          <a:r>
            <a:rPr lang="nl-NL" dirty="0"/>
            <a:t>Routeplanning criteria</a:t>
          </a:r>
          <a:endParaRPr lang="en-GB" dirty="0"/>
        </a:p>
      </dgm:t>
    </dgm:pt>
    <dgm:pt modelId="{308E8E79-8A0D-4D55-B735-6342D1B3336C}" type="parTrans" cxnId="{F4EF6DDD-8C8F-4C99-AECF-D2568667E9AA}">
      <dgm:prSet/>
      <dgm:spPr/>
      <dgm:t>
        <a:bodyPr/>
        <a:lstStyle/>
        <a:p>
          <a:endParaRPr lang="en-GB"/>
        </a:p>
      </dgm:t>
    </dgm:pt>
    <dgm:pt modelId="{636E46AF-EA0C-4A02-802A-88E0E8F9B6E2}" type="sibTrans" cxnId="{F4EF6DDD-8C8F-4C99-AECF-D2568667E9AA}">
      <dgm:prSet/>
      <dgm:spPr/>
      <dgm:t>
        <a:bodyPr/>
        <a:lstStyle/>
        <a:p>
          <a:endParaRPr lang="en-GB"/>
        </a:p>
      </dgm:t>
    </dgm:pt>
    <dgm:pt modelId="{8571A11B-4DD1-4B5F-8D0A-423772B01385}" type="pres">
      <dgm:prSet presAssocID="{3B484BA8-4334-4382-BE4B-9A0962B30D59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931C2B1D-D52C-4DA8-AA60-FC2152F3B5B6}" type="pres">
      <dgm:prSet presAssocID="{3ED8B981-2419-49F1-AA3E-CE3171980363}" presName="ParentComposite" presStyleCnt="0"/>
      <dgm:spPr/>
    </dgm:pt>
    <dgm:pt modelId="{269EEAD9-5BED-4318-B334-93D23AA20ABC}" type="pres">
      <dgm:prSet presAssocID="{3ED8B981-2419-49F1-AA3E-CE3171980363}" presName="Chord" presStyleLbl="bgShp" presStyleIdx="0" presStyleCnt="5"/>
      <dgm:spPr/>
    </dgm:pt>
    <dgm:pt modelId="{FE83F8AF-A8C5-4058-BB5D-EC7CFAED2F50}" type="pres">
      <dgm:prSet presAssocID="{3ED8B981-2419-49F1-AA3E-CE3171980363}" presName="Pie" presStyleLbl="alignNode1" presStyleIdx="0" presStyleCnt="5"/>
      <dgm:spPr/>
    </dgm:pt>
    <dgm:pt modelId="{2FB46E21-917D-4228-A4E7-8EEF5373EB43}" type="pres">
      <dgm:prSet presAssocID="{3ED8B981-2419-49F1-AA3E-CE3171980363}" presName="Parent" presStyleLbl="revTx" presStyleIdx="0" presStyleCnt="10">
        <dgm:presLayoutVars>
          <dgm:chMax val="1"/>
          <dgm:chPref val="1"/>
          <dgm:bulletEnabled val="1"/>
        </dgm:presLayoutVars>
      </dgm:prSet>
      <dgm:spPr/>
    </dgm:pt>
    <dgm:pt modelId="{CEB8C10C-FA41-465E-96AC-CCB92AD7F8B3}" type="pres">
      <dgm:prSet presAssocID="{381BFF4C-B961-44B1-9D84-E48A824D286B}" presName="negSibTrans" presStyleCnt="0"/>
      <dgm:spPr/>
    </dgm:pt>
    <dgm:pt modelId="{74A5FED9-79FD-454A-A31A-FF291CA836BF}" type="pres">
      <dgm:prSet presAssocID="{3ED8B981-2419-49F1-AA3E-CE3171980363}" presName="composite" presStyleCnt="0"/>
      <dgm:spPr/>
    </dgm:pt>
    <dgm:pt modelId="{F7ADC11F-B29E-425E-97FE-1D18B82E97C8}" type="pres">
      <dgm:prSet presAssocID="{3ED8B981-2419-49F1-AA3E-CE3171980363}" presName="Child" presStyleLbl="revTx" presStyleIdx="1" presStyleCnt="10">
        <dgm:presLayoutVars>
          <dgm:chMax val="0"/>
          <dgm:chPref val="0"/>
          <dgm:bulletEnabled val="1"/>
        </dgm:presLayoutVars>
      </dgm:prSet>
      <dgm:spPr/>
    </dgm:pt>
    <dgm:pt modelId="{DC78E8F5-D987-4B6D-8553-5278F149C2F9}" type="pres">
      <dgm:prSet presAssocID="{2D626B28-A9F8-4765-8027-75AAFB1D0F3F}" presName="sibTrans" presStyleCnt="0"/>
      <dgm:spPr/>
    </dgm:pt>
    <dgm:pt modelId="{3F23FF0E-C253-4421-8E1C-D95B2091075D}" type="pres">
      <dgm:prSet presAssocID="{DAE99FA4-C160-411B-B154-8B1A56869BD7}" presName="ParentComposite" presStyleCnt="0"/>
      <dgm:spPr/>
    </dgm:pt>
    <dgm:pt modelId="{D7D5BD64-771B-406F-9F77-C588574FD50F}" type="pres">
      <dgm:prSet presAssocID="{DAE99FA4-C160-411B-B154-8B1A56869BD7}" presName="Chord" presStyleLbl="bgShp" presStyleIdx="1" presStyleCnt="5"/>
      <dgm:spPr/>
    </dgm:pt>
    <dgm:pt modelId="{54EEA023-20EF-46C0-995C-83ECC8E51C4B}" type="pres">
      <dgm:prSet presAssocID="{DAE99FA4-C160-411B-B154-8B1A56869BD7}" presName="Pie" presStyleLbl="alignNode1" presStyleIdx="1" presStyleCnt="5"/>
      <dgm:spPr/>
    </dgm:pt>
    <dgm:pt modelId="{A4F5433F-A0F8-4143-8D05-4194FA38DDD5}" type="pres">
      <dgm:prSet presAssocID="{DAE99FA4-C160-411B-B154-8B1A56869BD7}" presName="Parent" presStyleLbl="revTx" presStyleIdx="2" presStyleCnt="10">
        <dgm:presLayoutVars>
          <dgm:chMax val="1"/>
          <dgm:chPref val="1"/>
          <dgm:bulletEnabled val="1"/>
        </dgm:presLayoutVars>
      </dgm:prSet>
      <dgm:spPr/>
    </dgm:pt>
    <dgm:pt modelId="{F8BE4EB5-C655-451D-B2B0-6C12429E331F}" type="pres">
      <dgm:prSet presAssocID="{E0C30168-EFAF-4BF3-9545-9B36FBD99E0B}" presName="negSibTrans" presStyleCnt="0"/>
      <dgm:spPr/>
    </dgm:pt>
    <dgm:pt modelId="{83A65D8E-8FEE-4036-AD02-8257FECB668B}" type="pres">
      <dgm:prSet presAssocID="{DAE99FA4-C160-411B-B154-8B1A56869BD7}" presName="composite" presStyleCnt="0"/>
      <dgm:spPr/>
    </dgm:pt>
    <dgm:pt modelId="{2846E483-72DC-45FA-90A6-7588E8C4BB2F}" type="pres">
      <dgm:prSet presAssocID="{DAE99FA4-C160-411B-B154-8B1A56869BD7}" presName="Child" presStyleLbl="revTx" presStyleIdx="3" presStyleCnt="10">
        <dgm:presLayoutVars>
          <dgm:chMax val="0"/>
          <dgm:chPref val="0"/>
          <dgm:bulletEnabled val="1"/>
        </dgm:presLayoutVars>
      </dgm:prSet>
      <dgm:spPr/>
    </dgm:pt>
    <dgm:pt modelId="{D62EB3B5-10A3-4EAB-ADC6-5B087EB70BEC}" type="pres">
      <dgm:prSet presAssocID="{2FC829A5-4F35-4B05-9609-2406216F002D}" presName="sibTrans" presStyleCnt="0"/>
      <dgm:spPr/>
    </dgm:pt>
    <dgm:pt modelId="{D7AA0EA6-0EA5-40DD-B409-0268D3A9144A}" type="pres">
      <dgm:prSet presAssocID="{55BE11E8-8A50-4E0F-BF8A-95A15CFF4463}" presName="ParentComposite" presStyleCnt="0"/>
      <dgm:spPr/>
    </dgm:pt>
    <dgm:pt modelId="{A76C61C1-6AFA-4D5D-BEDC-075B51D104C1}" type="pres">
      <dgm:prSet presAssocID="{55BE11E8-8A50-4E0F-BF8A-95A15CFF4463}" presName="Chord" presStyleLbl="bgShp" presStyleIdx="2" presStyleCnt="5"/>
      <dgm:spPr/>
    </dgm:pt>
    <dgm:pt modelId="{85CF1AC6-E8FD-45AA-B447-A983A2C8647A}" type="pres">
      <dgm:prSet presAssocID="{55BE11E8-8A50-4E0F-BF8A-95A15CFF4463}" presName="Pie" presStyleLbl="alignNode1" presStyleIdx="2" presStyleCnt="5"/>
      <dgm:spPr/>
    </dgm:pt>
    <dgm:pt modelId="{EFDFD436-3138-46CE-8FA8-756F4FCA80A2}" type="pres">
      <dgm:prSet presAssocID="{55BE11E8-8A50-4E0F-BF8A-95A15CFF4463}" presName="Parent" presStyleLbl="revTx" presStyleIdx="4" presStyleCnt="10">
        <dgm:presLayoutVars>
          <dgm:chMax val="1"/>
          <dgm:chPref val="1"/>
          <dgm:bulletEnabled val="1"/>
        </dgm:presLayoutVars>
      </dgm:prSet>
      <dgm:spPr/>
    </dgm:pt>
    <dgm:pt modelId="{B4606010-2FE4-4641-914F-803A38FCA0C8}" type="pres">
      <dgm:prSet presAssocID="{35A67EE0-86D8-42ED-B6E9-9AFDCDF9D92B}" presName="negSibTrans" presStyleCnt="0"/>
      <dgm:spPr/>
    </dgm:pt>
    <dgm:pt modelId="{1B007060-6B41-4BFD-A2E3-60C8E650BCA5}" type="pres">
      <dgm:prSet presAssocID="{55BE11E8-8A50-4E0F-BF8A-95A15CFF4463}" presName="composite" presStyleCnt="0"/>
      <dgm:spPr/>
    </dgm:pt>
    <dgm:pt modelId="{B49A5AC8-DC03-4E01-9F78-3C6AEC1AE3BD}" type="pres">
      <dgm:prSet presAssocID="{55BE11E8-8A50-4E0F-BF8A-95A15CFF4463}" presName="Child" presStyleLbl="revTx" presStyleIdx="5" presStyleCnt="10">
        <dgm:presLayoutVars>
          <dgm:chMax val="0"/>
          <dgm:chPref val="0"/>
          <dgm:bulletEnabled val="1"/>
        </dgm:presLayoutVars>
      </dgm:prSet>
      <dgm:spPr/>
    </dgm:pt>
    <dgm:pt modelId="{918C83EA-28FA-448F-A025-0A758A04E9BA}" type="pres">
      <dgm:prSet presAssocID="{292E318F-F578-4DC4-A204-F672C4692765}" presName="sibTrans" presStyleCnt="0"/>
      <dgm:spPr/>
    </dgm:pt>
    <dgm:pt modelId="{0D466379-13B3-46CD-994D-566CD95E6ED7}" type="pres">
      <dgm:prSet presAssocID="{E959D2C4-3465-443A-9FD9-EF859A5B8B8C}" presName="ParentComposite" presStyleCnt="0"/>
      <dgm:spPr/>
    </dgm:pt>
    <dgm:pt modelId="{37EEA1A5-B486-4DFA-9FC0-D442431F571A}" type="pres">
      <dgm:prSet presAssocID="{E959D2C4-3465-443A-9FD9-EF859A5B8B8C}" presName="Chord" presStyleLbl="bgShp" presStyleIdx="3" presStyleCnt="5"/>
      <dgm:spPr/>
    </dgm:pt>
    <dgm:pt modelId="{6895D33D-AAC7-4C90-8C46-D5C76F04A5EC}" type="pres">
      <dgm:prSet presAssocID="{E959D2C4-3465-443A-9FD9-EF859A5B8B8C}" presName="Pie" presStyleLbl="alignNode1" presStyleIdx="3" presStyleCnt="5"/>
      <dgm:spPr/>
    </dgm:pt>
    <dgm:pt modelId="{C89B0AB5-B955-482C-AE2A-C9ABCFCF81B8}" type="pres">
      <dgm:prSet presAssocID="{E959D2C4-3465-443A-9FD9-EF859A5B8B8C}" presName="Parent" presStyleLbl="revTx" presStyleIdx="6" presStyleCnt="10">
        <dgm:presLayoutVars>
          <dgm:chMax val="1"/>
          <dgm:chPref val="1"/>
          <dgm:bulletEnabled val="1"/>
        </dgm:presLayoutVars>
      </dgm:prSet>
      <dgm:spPr/>
    </dgm:pt>
    <dgm:pt modelId="{ADC8FFFC-2942-441B-8ED5-314E9A0EBE9A}" type="pres">
      <dgm:prSet presAssocID="{560F6354-A7C2-4628-AF46-24684A131364}" presName="negSibTrans" presStyleCnt="0"/>
      <dgm:spPr/>
    </dgm:pt>
    <dgm:pt modelId="{4A3867B4-FD6E-43EE-A45C-99DE12DAD299}" type="pres">
      <dgm:prSet presAssocID="{E959D2C4-3465-443A-9FD9-EF859A5B8B8C}" presName="composite" presStyleCnt="0"/>
      <dgm:spPr/>
    </dgm:pt>
    <dgm:pt modelId="{C84D355D-DEEB-4AD5-A665-ED17B4FF9262}" type="pres">
      <dgm:prSet presAssocID="{E959D2C4-3465-443A-9FD9-EF859A5B8B8C}" presName="Child" presStyleLbl="revTx" presStyleIdx="7" presStyleCnt="10">
        <dgm:presLayoutVars>
          <dgm:chMax val="0"/>
          <dgm:chPref val="0"/>
          <dgm:bulletEnabled val="1"/>
        </dgm:presLayoutVars>
      </dgm:prSet>
      <dgm:spPr/>
    </dgm:pt>
    <dgm:pt modelId="{C13BFC05-3B5F-488B-87CD-D11CDFFA43E2}" type="pres">
      <dgm:prSet presAssocID="{F44153C0-1E3A-4BE7-A0FE-F0AFF8D0B344}" presName="sibTrans" presStyleCnt="0"/>
      <dgm:spPr/>
    </dgm:pt>
    <dgm:pt modelId="{3056FB71-C1D2-424C-B948-DB6DEA471625}" type="pres">
      <dgm:prSet presAssocID="{BACAE75D-00C5-4EE5-9917-7515BA58D63A}" presName="ParentComposite" presStyleCnt="0"/>
      <dgm:spPr/>
    </dgm:pt>
    <dgm:pt modelId="{BC5F3FB8-3B5A-42CE-8461-7C136CBF500D}" type="pres">
      <dgm:prSet presAssocID="{BACAE75D-00C5-4EE5-9917-7515BA58D63A}" presName="Chord" presStyleLbl="bgShp" presStyleIdx="4" presStyleCnt="5"/>
      <dgm:spPr/>
    </dgm:pt>
    <dgm:pt modelId="{62E997E4-4E8A-45C6-9EED-AD1F6AB1A3E5}" type="pres">
      <dgm:prSet presAssocID="{BACAE75D-00C5-4EE5-9917-7515BA58D63A}" presName="Pie" presStyleLbl="alignNode1" presStyleIdx="4" presStyleCnt="5"/>
      <dgm:spPr/>
    </dgm:pt>
    <dgm:pt modelId="{D38D2675-464E-4488-B695-984A9A9AB692}" type="pres">
      <dgm:prSet presAssocID="{BACAE75D-00C5-4EE5-9917-7515BA58D63A}" presName="Parent" presStyleLbl="revTx" presStyleIdx="8" presStyleCnt="10">
        <dgm:presLayoutVars>
          <dgm:chMax val="1"/>
          <dgm:chPref val="1"/>
          <dgm:bulletEnabled val="1"/>
        </dgm:presLayoutVars>
      </dgm:prSet>
      <dgm:spPr/>
    </dgm:pt>
    <dgm:pt modelId="{83556737-9521-4B24-94F1-46279F6D4510}" type="pres">
      <dgm:prSet presAssocID="{B18497F4-6D7D-4E64-8D2F-C936D700E00A}" presName="negSibTrans" presStyleCnt="0"/>
      <dgm:spPr/>
    </dgm:pt>
    <dgm:pt modelId="{EBA8BF5D-5E15-4B2C-9AA9-9EDCB77DA2D2}" type="pres">
      <dgm:prSet presAssocID="{BACAE75D-00C5-4EE5-9917-7515BA58D63A}" presName="composite" presStyleCnt="0"/>
      <dgm:spPr/>
    </dgm:pt>
    <dgm:pt modelId="{447FE049-B941-49A1-93CE-93EF92A5ECD8}" type="pres">
      <dgm:prSet presAssocID="{BACAE75D-00C5-4EE5-9917-7515BA58D63A}" presName="Child" presStyleLbl="revTx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203D2500-F752-4FB3-8407-50DCBB7BE24A}" type="presOf" srcId="{E959D2C4-3465-443A-9FD9-EF859A5B8B8C}" destId="{C89B0AB5-B955-482C-AE2A-C9ABCFCF81B8}" srcOrd="0" destOrd="0" presId="urn:microsoft.com/office/officeart/2009/3/layout/PieProcess"/>
    <dgm:cxn modelId="{BCD71D03-71BB-4D19-84D4-5B1B3F9ED683}" srcId="{F45A1763-1D37-4176-A01A-8B388675DEE6}" destId="{14197409-D674-49E3-9313-06DD040F4AC9}" srcOrd="0" destOrd="0" parTransId="{E621A4E1-FE7B-4630-B5AB-C534CB5C369E}" sibTransId="{2597C8CF-F793-4A8C-8901-E5CADD793088}"/>
    <dgm:cxn modelId="{415C5908-B192-4453-A670-D629FEBE8B27}" type="presOf" srcId="{14197409-D674-49E3-9313-06DD040F4AC9}" destId="{C84D355D-DEEB-4AD5-A665-ED17B4FF9262}" srcOrd="0" destOrd="4" presId="urn:microsoft.com/office/officeart/2009/3/layout/PieProcess"/>
    <dgm:cxn modelId="{2900BE09-7661-47A5-8342-2FD8770EC838}" type="presOf" srcId="{75C54E77-67B0-4978-9B78-24908691C701}" destId="{C84D355D-DEEB-4AD5-A665-ED17B4FF9262}" srcOrd="0" destOrd="2" presId="urn:microsoft.com/office/officeart/2009/3/layout/PieProcess"/>
    <dgm:cxn modelId="{4CD1E50A-5243-4DA1-96A1-600B3584EB03}" srcId="{DAE99FA4-C160-411B-B154-8B1A56869BD7}" destId="{FBE23FA9-F6FE-4849-920A-E0614201F88D}" srcOrd="0" destOrd="0" parTransId="{6FE5BA40-A7AA-43F0-B092-BD7DBC1B156D}" sibTransId="{E0C30168-EFAF-4BF3-9545-9B36FBD99E0B}"/>
    <dgm:cxn modelId="{E79D1B15-89FF-4980-AD2B-8C5D32D03DE1}" type="presOf" srcId="{8661A6B4-B33C-41D4-9E73-1C3FABA777E3}" destId="{C84D355D-DEEB-4AD5-A665-ED17B4FF9262}" srcOrd="0" destOrd="1" presId="urn:microsoft.com/office/officeart/2009/3/layout/PieProcess"/>
    <dgm:cxn modelId="{E0ECF715-3C3E-485E-8403-02C70CD77C2A}" srcId="{55BE11E8-8A50-4E0F-BF8A-95A15CFF4463}" destId="{3965C573-745C-414F-99E9-166FA985D4A2}" srcOrd="0" destOrd="0" parTransId="{9F7DA690-543E-4235-8352-0659D82CE91B}" sibTransId="{35A67EE0-86D8-42ED-B6E9-9AFDCDF9D92B}"/>
    <dgm:cxn modelId="{D9945E1C-B1F4-4720-A158-38454D054AE5}" srcId="{3B484BA8-4334-4382-BE4B-9A0962B30D59}" destId="{BACAE75D-00C5-4EE5-9917-7515BA58D63A}" srcOrd="4" destOrd="0" parTransId="{45DDBBDB-4BC4-4CC2-9849-55DBBC94ADA4}" sibTransId="{B86E6B9B-BFCE-4901-8E72-3D21FCAEDBA8}"/>
    <dgm:cxn modelId="{369CBF1C-36F5-4190-A3C6-C96295EE456D}" srcId="{55BE11E8-8A50-4E0F-BF8A-95A15CFF4463}" destId="{E3BE7625-A942-46DB-9512-46D80E8CC0F8}" srcOrd="2" destOrd="0" parTransId="{619D9CBD-4140-4FD1-96CF-2558F12D171B}" sibTransId="{F24B6A97-5BD8-464F-868F-F0BFB863DFE3}"/>
    <dgm:cxn modelId="{A39C571D-5BC5-4A1F-B9F9-E58D2D6BDCDE}" srcId="{A60FD67B-1B8B-44C2-AD67-DD690C8E26C3}" destId="{37D58DA0-3DA7-49D5-A52A-841D5B9B7376}" srcOrd="0" destOrd="0" parTransId="{8392B15D-BDB4-4345-8656-7440EC8F82A2}" sibTransId="{00F5D029-CF32-49E4-9101-607E59C0D3A1}"/>
    <dgm:cxn modelId="{0E406127-EA70-44E7-A826-413024757030}" type="presOf" srcId="{6C1FD421-F219-49B4-9FD2-497108303691}" destId="{B49A5AC8-DC03-4E01-9F78-3C6AEC1AE3BD}" srcOrd="0" destOrd="1" presId="urn:microsoft.com/office/officeart/2009/3/layout/PieProcess"/>
    <dgm:cxn modelId="{B76CD927-8D26-4988-97DA-67896A34015C}" srcId="{3ED8B981-2419-49F1-AA3E-CE3171980363}" destId="{73FAE996-5CCA-4765-B72D-7695CC354779}" srcOrd="0" destOrd="0" parTransId="{8D4BCBE6-78AD-46E7-9564-4CAC4BEBC850}" sibTransId="{381BFF4C-B961-44B1-9D84-E48A824D286B}"/>
    <dgm:cxn modelId="{E6C8362A-3943-4F0D-8365-ACF3E6EDB557}" srcId="{3B484BA8-4334-4382-BE4B-9A0962B30D59}" destId="{3ED8B981-2419-49F1-AA3E-CE3171980363}" srcOrd="0" destOrd="0" parTransId="{3A986244-103F-4CA8-81D1-2C7781C60B00}" sibTransId="{2D626B28-A9F8-4765-8027-75AAFB1D0F3F}"/>
    <dgm:cxn modelId="{E0546C2A-C276-4E16-B2B9-5AF8B32BD655}" type="presOf" srcId="{12C5520A-7E88-425E-B962-BDE40417DA5F}" destId="{F7ADC11F-B29E-425E-97FE-1D18B82E97C8}" srcOrd="0" destOrd="2" presId="urn:microsoft.com/office/officeart/2009/3/layout/PieProcess"/>
    <dgm:cxn modelId="{EA32FE62-88B6-4134-AD36-F5FE98A8F711}" type="presOf" srcId="{FFF17D55-4622-42B6-8D73-400DC5415335}" destId="{447FE049-B941-49A1-93CE-93EF92A5ECD8}" srcOrd="0" destOrd="1" presId="urn:microsoft.com/office/officeart/2009/3/layout/PieProcess"/>
    <dgm:cxn modelId="{DD87F645-EB6B-4BD7-B23B-38C8DA75F6BC}" srcId="{3ED8B981-2419-49F1-AA3E-CE3171980363}" destId="{B444A99B-3C52-4F46-8E74-BB55C3DF2AC9}" srcOrd="1" destOrd="0" parTransId="{6F0278B7-D416-4496-98C3-FA7779BA2272}" sibTransId="{8C1FB35C-9F9F-41CB-908B-5914688706D3}"/>
    <dgm:cxn modelId="{8E766B66-5ED0-4878-B098-7D6AAAA9AB2D}" type="presOf" srcId="{F45A1763-1D37-4176-A01A-8B388675DEE6}" destId="{C84D355D-DEEB-4AD5-A665-ED17B4FF9262}" srcOrd="0" destOrd="3" presId="urn:microsoft.com/office/officeart/2009/3/layout/PieProcess"/>
    <dgm:cxn modelId="{32254C66-AAB7-4E19-B499-4FC54C194164}" srcId="{3B484BA8-4334-4382-BE4B-9A0962B30D59}" destId="{DAE99FA4-C160-411B-B154-8B1A56869BD7}" srcOrd="1" destOrd="0" parTransId="{8EC597DB-714E-4F76-AE44-71176EDC7046}" sibTransId="{2FC829A5-4F35-4B05-9609-2406216F002D}"/>
    <dgm:cxn modelId="{225E7269-8737-4150-8635-E3ACFFDCFAC7}" srcId="{3B484BA8-4334-4382-BE4B-9A0962B30D59}" destId="{55BE11E8-8A50-4E0F-BF8A-95A15CFF4463}" srcOrd="2" destOrd="0" parTransId="{DCF610E3-C496-4066-8D97-9265ECD24E27}" sibTransId="{292E318F-F578-4DC4-A204-F672C4692765}"/>
    <dgm:cxn modelId="{5A42F471-5A94-4DC9-A921-643E87ACFCF7}" srcId="{E959D2C4-3465-443A-9FD9-EF859A5B8B8C}" destId="{DB6F21F3-2CD8-4754-A820-12F344633180}" srcOrd="0" destOrd="0" parTransId="{039D56A0-11A0-4D20-B469-C233AC89B8D4}" sibTransId="{560F6354-A7C2-4628-AF46-24684A131364}"/>
    <dgm:cxn modelId="{97B76D74-C794-4EA3-9E54-40DF121A30CF}" srcId="{BC916986-E295-4DC2-880C-F56125038ED0}" destId="{FFF17D55-4622-42B6-8D73-400DC5415335}" srcOrd="0" destOrd="0" parTransId="{0ECD9BE7-B775-41B8-99A1-8C4C4F87E5CF}" sibTransId="{9AA57100-92BC-4E64-9887-39C13A80F574}"/>
    <dgm:cxn modelId="{8FABBD74-274B-415B-BF1A-9D842FD52F16}" type="presOf" srcId="{DAE99FA4-C160-411B-B154-8B1A56869BD7}" destId="{A4F5433F-A0F8-4143-8D05-4194FA38DDD5}" srcOrd="0" destOrd="0" presId="urn:microsoft.com/office/officeart/2009/3/layout/PieProcess"/>
    <dgm:cxn modelId="{9ECF8F55-C626-4250-A1CA-7D79FF510B62}" srcId="{E959D2C4-3465-443A-9FD9-EF859A5B8B8C}" destId="{F45A1763-1D37-4176-A01A-8B388675DEE6}" srcOrd="1" destOrd="0" parTransId="{329D0DBC-691D-4FCC-8599-9F96B8F82716}" sibTransId="{BACD0AA3-D511-43B9-B0F2-471C8A780117}"/>
    <dgm:cxn modelId="{09D7CA76-A8F1-4154-9641-8F75C4C1ED30}" type="presOf" srcId="{A60FD67B-1B8B-44C2-AD67-DD690C8E26C3}" destId="{447FE049-B941-49A1-93CE-93EF92A5ECD8}" srcOrd="0" destOrd="2" presId="urn:microsoft.com/office/officeart/2009/3/layout/PieProcess"/>
    <dgm:cxn modelId="{59C28878-278D-4F74-A150-8A27BD5B42DA}" srcId="{DAE99FA4-C160-411B-B154-8B1A56869BD7}" destId="{4FDF2127-BD41-4A09-94A1-AA192C05774C}" srcOrd="1" destOrd="0" parTransId="{FD93E72B-61E8-48AE-9EED-87757DF04B2C}" sibTransId="{4AF4A9B8-BC21-4B08-A44D-0EE42ED3AD36}"/>
    <dgm:cxn modelId="{D0A7CC78-B311-4BB2-8D46-E6587B11F86C}" type="presOf" srcId="{B444A99B-3C52-4F46-8E74-BB55C3DF2AC9}" destId="{F7ADC11F-B29E-425E-97FE-1D18B82E97C8}" srcOrd="0" destOrd="1" presId="urn:microsoft.com/office/officeart/2009/3/layout/PieProcess"/>
    <dgm:cxn modelId="{4AD1B85A-E698-43EA-8DDF-4772BF157ABA}" type="presOf" srcId="{C3A61AE4-A5E6-453F-AE1C-3298ACCF301B}" destId="{C84D355D-DEEB-4AD5-A665-ED17B4FF9262}" srcOrd="0" destOrd="5" presId="urn:microsoft.com/office/officeart/2009/3/layout/PieProcess"/>
    <dgm:cxn modelId="{B2CED07D-B8B9-47D2-8591-F2A273FE12DA}" srcId="{BACAE75D-00C5-4EE5-9917-7515BA58D63A}" destId="{BC916986-E295-4DC2-880C-F56125038ED0}" srcOrd="0" destOrd="0" parTransId="{2E214677-018E-47C9-8668-A24E6C44C39C}" sibTransId="{B18497F4-6D7D-4E64-8D2F-C936D700E00A}"/>
    <dgm:cxn modelId="{08A45683-D30A-467A-B33B-1E3A9457C893}" type="presOf" srcId="{86F40B3C-09C0-4E8B-9180-8D6239DE422F}" destId="{C84D355D-DEEB-4AD5-A665-ED17B4FF9262}" srcOrd="0" destOrd="6" presId="urn:microsoft.com/office/officeart/2009/3/layout/PieProcess"/>
    <dgm:cxn modelId="{EDF0F088-1757-4440-8DE5-EE9E376E4BBE}" srcId="{3ED8B981-2419-49F1-AA3E-CE3171980363}" destId="{12C5520A-7E88-425E-B962-BDE40417DA5F}" srcOrd="2" destOrd="0" parTransId="{2058FD1F-DA39-44D7-A133-2B17ADA43D19}" sibTransId="{BDAB5EB4-436A-4ABB-B3DE-CF43E4A473C1}"/>
    <dgm:cxn modelId="{CA8B738E-FF8A-41D2-AB49-B7451359D0E7}" type="presOf" srcId="{FBE23FA9-F6FE-4849-920A-E0614201F88D}" destId="{2846E483-72DC-45FA-90A6-7588E8C4BB2F}" srcOrd="0" destOrd="0" presId="urn:microsoft.com/office/officeart/2009/3/layout/PieProcess"/>
    <dgm:cxn modelId="{F04D4B98-1D6B-41D2-9BBB-696CF2C3DE98}" srcId="{55BE11E8-8A50-4E0F-BF8A-95A15CFF4463}" destId="{6C1FD421-F219-49B4-9FD2-497108303691}" srcOrd="1" destOrd="0" parTransId="{6220DB40-1B5B-4F0B-921A-B8695D72B0A7}" sibTransId="{1D077771-17EE-479A-8008-7F068EF1480C}"/>
    <dgm:cxn modelId="{FEAF0FA6-1C74-441C-9249-07519060DF7F}" type="presOf" srcId="{BC916986-E295-4DC2-880C-F56125038ED0}" destId="{447FE049-B941-49A1-93CE-93EF92A5ECD8}" srcOrd="0" destOrd="0" presId="urn:microsoft.com/office/officeart/2009/3/layout/PieProcess"/>
    <dgm:cxn modelId="{E7C156B5-63AD-4397-B636-47CBB5D3DB81}" srcId="{BACAE75D-00C5-4EE5-9917-7515BA58D63A}" destId="{A60FD67B-1B8B-44C2-AD67-DD690C8E26C3}" srcOrd="1" destOrd="0" parTransId="{70197955-AFF1-4875-8A4E-C64394C02868}" sibTransId="{2BF92286-9529-493D-B42E-8AE443861EEF}"/>
    <dgm:cxn modelId="{C9BB0FBC-6687-4594-9096-866D57C46319}" srcId="{DB6F21F3-2CD8-4754-A820-12F344633180}" destId="{8661A6B4-B33C-41D4-9E73-1C3FABA777E3}" srcOrd="0" destOrd="0" parTransId="{A6DC3D9C-3887-4BF7-9555-C6A2A3565299}" sibTransId="{8D923B9B-A95A-4E47-AEED-39C897860760}"/>
    <dgm:cxn modelId="{553C0EC2-61C7-49C5-99D6-FBCD7D083499}" srcId="{E959D2C4-3465-443A-9FD9-EF859A5B8B8C}" destId="{86F40B3C-09C0-4E8B-9180-8D6239DE422F}" srcOrd="2" destOrd="0" parTransId="{8B5E92C3-554D-4EBD-BB12-4C2981A0AF06}" sibTransId="{5FFB46E6-58F7-45F8-AA99-CC48BABD3C94}"/>
    <dgm:cxn modelId="{4C6BEEC5-CBFB-4BBD-8B59-32EBD187F5BC}" type="presOf" srcId="{55BE11E8-8A50-4E0F-BF8A-95A15CFF4463}" destId="{EFDFD436-3138-46CE-8FA8-756F4FCA80A2}" srcOrd="0" destOrd="0" presId="urn:microsoft.com/office/officeart/2009/3/layout/PieProcess"/>
    <dgm:cxn modelId="{B87375C7-B2AD-4D1E-BB9B-89D5FA1426DD}" srcId="{3B484BA8-4334-4382-BE4B-9A0962B30D59}" destId="{E959D2C4-3465-443A-9FD9-EF859A5B8B8C}" srcOrd="3" destOrd="0" parTransId="{E5F61252-ED4D-4F5F-B67E-F0960BFD5A92}" sibTransId="{F44153C0-1E3A-4BE7-A0FE-F0AFF8D0B344}"/>
    <dgm:cxn modelId="{940F91C9-D1B8-4928-A8A8-0D7E46EECCB8}" type="presOf" srcId="{BACAE75D-00C5-4EE5-9917-7515BA58D63A}" destId="{D38D2675-464E-4488-B695-984A9A9AB692}" srcOrd="0" destOrd="0" presId="urn:microsoft.com/office/officeart/2009/3/layout/PieProcess"/>
    <dgm:cxn modelId="{24EDA7CD-E1C5-4ECF-AC4F-0774ED0E7806}" srcId="{DB6F21F3-2CD8-4754-A820-12F344633180}" destId="{75C54E77-67B0-4978-9B78-24908691C701}" srcOrd="1" destOrd="0" parTransId="{8D1FCF03-D2C4-4E91-90F8-07E272FB52A9}" sibTransId="{096C6CDE-557E-4712-A12A-53DEB9AC2AD3}"/>
    <dgm:cxn modelId="{CA67ADD3-AD5F-4F4D-8175-79D74842A826}" type="presOf" srcId="{DB6F21F3-2CD8-4754-A820-12F344633180}" destId="{C84D355D-DEEB-4AD5-A665-ED17B4FF9262}" srcOrd="0" destOrd="0" presId="urn:microsoft.com/office/officeart/2009/3/layout/PieProcess"/>
    <dgm:cxn modelId="{5624F3D4-3E43-4541-933C-F38D7D52FFA7}" type="presOf" srcId="{3965C573-745C-414F-99E9-166FA985D4A2}" destId="{B49A5AC8-DC03-4E01-9F78-3C6AEC1AE3BD}" srcOrd="0" destOrd="0" presId="urn:microsoft.com/office/officeart/2009/3/layout/PieProcess"/>
    <dgm:cxn modelId="{D8951FDD-208C-408C-973A-BB3ECE6414DE}" type="presOf" srcId="{3B484BA8-4334-4382-BE4B-9A0962B30D59}" destId="{8571A11B-4DD1-4B5F-8D0A-423772B01385}" srcOrd="0" destOrd="0" presId="urn:microsoft.com/office/officeart/2009/3/layout/PieProcess"/>
    <dgm:cxn modelId="{F4EF6DDD-8C8F-4C99-AECF-D2568667E9AA}" srcId="{F45A1763-1D37-4176-A01A-8B388675DEE6}" destId="{C3A61AE4-A5E6-453F-AE1C-3298ACCF301B}" srcOrd="1" destOrd="0" parTransId="{308E8E79-8A0D-4D55-B735-6342D1B3336C}" sibTransId="{636E46AF-EA0C-4A02-802A-88E0E8F9B6E2}"/>
    <dgm:cxn modelId="{D8F6ACDE-2638-45F7-AB18-7F6F6131A2D6}" type="presOf" srcId="{3ED8B981-2419-49F1-AA3E-CE3171980363}" destId="{2FB46E21-917D-4228-A4E7-8EEF5373EB43}" srcOrd="0" destOrd="0" presId="urn:microsoft.com/office/officeart/2009/3/layout/PieProcess"/>
    <dgm:cxn modelId="{F8B3B5EA-49E3-4762-9B85-C73202D43DF2}" type="presOf" srcId="{73FAE996-5CCA-4765-B72D-7695CC354779}" destId="{F7ADC11F-B29E-425E-97FE-1D18B82E97C8}" srcOrd="0" destOrd="0" presId="urn:microsoft.com/office/officeart/2009/3/layout/PieProcess"/>
    <dgm:cxn modelId="{DD5759F7-7CD5-481D-A51E-649FD1182167}" type="presOf" srcId="{37D58DA0-3DA7-49D5-A52A-841D5B9B7376}" destId="{447FE049-B941-49A1-93CE-93EF92A5ECD8}" srcOrd="0" destOrd="3" presId="urn:microsoft.com/office/officeart/2009/3/layout/PieProcess"/>
    <dgm:cxn modelId="{50DB78F8-B025-41E9-8053-30897931FB2A}" type="presOf" srcId="{4FDF2127-BD41-4A09-94A1-AA192C05774C}" destId="{2846E483-72DC-45FA-90A6-7588E8C4BB2F}" srcOrd="0" destOrd="1" presId="urn:microsoft.com/office/officeart/2009/3/layout/PieProcess"/>
    <dgm:cxn modelId="{47D306F9-161E-44A6-B7CB-319A96A16EE4}" type="presOf" srcId="{E3BE7625-A942-46DB-9512-46D80E8CC0F8}" destId="{B49A5AC8-DC03-4E01-9F78-3C6AEC1AE3BD}" srcOrd="0" destOrd="2" presId="urn:microsoft.com/office/officeart/2009/3/layout/PieProcess"/>
    <dgm:cxn modelId="{FB0C18B8-F850-4D97-B964-4FFB90A7BEAD}" type="presParOf" srcId="{8571A11B-4DD1-4B5F-8D0A-423772B01385}" destId="{931C2B1D-D52C-4DA8-AA60-FC2152F3B5B6}" srcOrd="0" destOrd="0" presId="urn:microsoft.com/office/officeart/2009/3/layout/PieProcess"/>
    <dgm:cxn modelId="{9868113D-6ED5-4877-B746-8D2B43A9EEDE}" type="presParOf" srcId="{931C2B1D-D52C-4DA8-AA60-FC2152F3B5B6}" destId="{269EEAD9-5BED-4318-B334-93D23AA20ABC}" srcOrd="0" destOrd="0" presId="urn:microsoft.com/office/officeart/2009/3/layout/PieProcess"/>
    <dgm:cxn modelId="{328AC622-77B6-45D4-827A-4EE11F105582}" type="presParOf" srcId="{931C2B1D-D52C-4DA8-AA60-FC2152F3B5B6}" destId="{FE83F8AF-A8C5-4058-BB5D-EC7CFAED2F50}" srcOrd="1" destOrd="0" presId="urn:microsoft.com/office/officeart/2009/3/layout/PieProcess"/>
    <dgm:cxn modelId="{7A6A4040-D619-4763-B992-2F8461B031F8}" type="presParOf" srcId="{931C2B1D-D52C-4DA8-AA60-FC2152F3B5B6}" destId="{2FB46E21-917D-4228-A4E7-8EEF5373EB43}" srcOrd="2" destOrd="0" presId="urn:microsoft.com/office/officeart/2009/3/layout/PieProcess"/>
    <dgm:cxn modelId="{CE11A87A-BAB1-4DFD-80CE-E1F93CC3E716}" type="presParOf" srcId="{8571A11B-4DD1-4B5F-8D0A-423772B01385}" destId="{CEB8C10C-FA41-465E-96AC-CCB92AD7F8B3}" srcOrd="1" destOrd="0" presId="urn:microsoft.com/office/officeart/2009/3/layout/PieProcess"/>
    <dgm:cxn modelId="{B684AAE1-A1A7-4E46-840E-9A18E47386E1}" type="presParOf" srcId="{8571A11B-4DD1-4B5F-8D0A-423772B01385}" destId="{74A5FED9-79FD-454A-A31A-FF291CA836BF}" srcOrd="2" destOrd="0" presId="urn:microsoft.com/office/officeart/2009/3/layout/PieProcess"/>
    <dgm:cxn modelId="{EF5D4ECF-32E8-4143-9A93-905B70079ADE}" type="presParOf" srcId="{74A5FED9-79FD-454A-A31A-FF291CA836BF}" destId="{F7ADC11F-B29E-425E-97FE-1D18B82E97C8}" srcOrd="0" destOrd="0" presId="urn:microsoft.com/office/officeart/2009/3/layout/PieProcess"/>
    <dgm:cxn modelId="{9E7654D4-2A66-4444-8E2D-E5FC79A4D694}" type="presParOf" srcId="{8571A11B-4DD1-4B5F-8D0A-423772B01385}" destId="{DC78E8F5-D987-4B6D-8553-5278F149C2F9}" srcOrd="3" destOrd="0" presId="urn:microsoft.com/office/officeart/2009/3/layout/PieProcess"/>
    <dgm:cxn modelId="{A135E7AC-EEB1-4E36-8469-CC6866F85075}" type="presParOf" srcId="{8571A11B-4DD1-4B5F-8D0A-423772B01385}" destId="{3F23FF0E-C253-4421-8E1C-D95B2091075D}" srcOrd="4" destOrd="0" presId="urn:microsoft.com/office/officeart/2009/3/layout/PieProcess"/>
    <dgm:cxn modelId="{E06C3850-A4F4-4C35-88FF-9F4CC9C6F710}" type="presParOf" srcId="{3F23FF0E-C253-4421-8E1C-D95B2091075D}" destId="{D7D5BD64-771B-406F-9F77-C588574FD50F}" srcOrd="0" destOrd="0" presId="urn:microsoft.com/office/officeart/2009/3/layout/PieProcess"/>
    <dgm:cxn modelId="{4A08E459-B1A2-40B9-8FBA-8511F2F81A6C}" type="presParOf" srcId="{3F23FF0E-C253-4421-8E1C-D95B2091075D}" destId="{54EEA023-20EF-46C0-995C-83ECC8E51C4B}" srcOrd="1" destOrd="0" presId="urn:microsoft.com/office/officeart/2009/3/layout/PieProcess"/>
    <dgm:cxn modelId="{C81D0A5A-3FF9-4541-9BB6-E09F8F5E03D2}" type="presParOf" srcId="{3F23FF0E-C253-4421-8E1C-D95B2091075D}" destId="{A4F5433F-A0F8-4143-8D05-4194FA38DDD5}" srcOrd="2" destOrd="0" presId="urn:microsoft.com/office/officeart/2009/3/layout/PieProcess"/>
    <dgm:cxn modelId="{BAA4447F-B67F-4FA4-AB3A-C8DF4D0E7411}" type="presParOf" srcId="{8571A11B-4DD1-4B5F-8D0A-423772B01385}" destId="{F8BE4EB5-C655-451D-B2B0-6C12429E331F}" srcOrd="5" destOrd="0" presId="urn:microsoft.com/office/officeart/2009/3/layout/PieProcess"/>
    <dgm:cxn modelId="{D715EC4C-B951-4026-BD0E-2BFFD9F8C98E}" type="presParOf" srcId="{8571A11B-4DD1-4B5F-8D0A-423772B01385}" destId="{83A65D8E-8FEE-4036-AD02-8257FECB668B}" srcOrd="6" destOrd="0" presId="urn:microsoft.com/office/officeart/2009/3/layout/PieProcess"/>
    <dgm:cxn modelId="{F68CFFDD-155A-44C1-85E6-0CE778FA64C3}" type="presParOf" srcId="{83A65D8E-8FEE-4036-AD02-8257FECB668B}" destId="{2846E483-72DC-45FA-90A6-7588E8C4BB2F}" srcOrd="0" destOrd="0" presId="urn:microsoft.com/office/officeart/2009/3/layout/PieProcess"/>
    <dgm:cxn modelId="{602ED355-3DCA-4F05-81F7-6F2AAC8141EA}" type="presParOf" srcId="{8571A11B-4DD1-4B5F-8D0A-423772B01385}" destId="{D62EB3B5-10A3-4EAB-ADC6-5B087EB70BEC}" srcOrd="7" destOrd="0" presId="urn:microsoft.com/office/officeart/2009/3/layout/PieProcess"/>
    <dgm:cxn modelId="{895D4415-0B81-4BD3-9A13-3371F7CCE7BB}" type="presParOf" srcId="{8571A11B-4DD1-4B5F-8D0A-423772B01385}" destId="{D7AA0EA6-0EA5-40DD-B409-0268D3A9144A}" srcOrd="8" destOrd="0" presId="urn:microsoft.com/office/officeart/2009/3/layout/PieProcess"/>
    <dgm:cxn modelId="{8DEF6786-B4F2-459C-A338-F63425790891}" type="presParOf" srcId="{D7AA0EA6-0EA5-40DD-B409-0268D3A9144A}" destId="{A76C61C1-6AFA-4D5D-BEDC-075B51D104C1}" srcOrd="0" destOrd="0" presId="urn:microsoft.com/office/officeart/2009/3/layout/PieProcess"/>
    <dgm:cxn modelId="{A6C10215-62AE-495B-B0D9-FD047198AD9A}" type="presParOf" srcId="{D7AA0EA6-0EA5-40DD-B409-0268D3A9144A}" destId="{85CF1AC6-E8FD-45AA-B447-A983A2C8647A}" srcOrd="1" destOrd="0" presId="urn:microsoft.com/office/officeart/2009/3/layout/PieProcess"/>
    <dgm:cxn modelId="{CDE4F04A-1137-4B07-843F-92FECCE5174D}" type="presParOf" srcId="{D7AA0EA6-0EA5-40DD-B409-0268D3A9144A}" destId="{EFDFD436-3138-46CE-8FA8-756F4FCA80A2}" srcOrd="2" destOrd="0" presId="urn:microsoft.com/office/officeart/2009/3/layout/PieProcess"/>
    <dgm:cxn modelId="{E976B7A8-4E74-4A55-B461-9948D514DF53}" type="presParOf" srcId="{8571A11B-4DD1-4B5F-8D0A-423772B01385}" destId="{B4606010-2FE4-4641-914F-803A38FCA0C8}" srcOrd="9" destOrd="0" presId="urn:microsoft.com/office/officeart/2009/3/layout/PieProcess"/>
    <dgm:cxn modelId="{84A0923C-16FE-4667-A658-3D4E4D3F0135}" type="presParOf" srcId="{8571A11B-4DD1-4B5F-8D0A-423772B01385}" destId="{1B007060-6B41-4BFD-A2E3-60C8E650BCA5}" srcOrd="10" destOrd="0" presId="urn:microsoft.com/office/officeart/2009/3/layout/PieProcess"/>
    <dgm:cxn modelId="{A7FA4F01-ECBA-4BBA-9BEE-E33A56543908}" type="presParOf" srcId="{1B007060-6B41-4BFD-A2E3-60C8E650BCA5}" destId="{B49A5AC8-DC03-4E01-9F78-3C6AEC1AE3BD}" srcOrd="0" destOrd="0" presId="urn:microsoft.com/office/officeart/2009/3/layout/PieProcess"/>
    <dgm:cxn modelId="{FD11B2EE-0D83-470A-B998-C33591D18D69}" type="presParOf" srcId="{8571A11B-4DD1-4B5F-8D0A-423772B01385}" destId="{918C83EA-28FA-448F-A025-0A758A04E9BA}" srcOrd="11" destOrd="0" presId="urn:microsoft.com/office/officeart/2009/3/layout/PieProcess"/>
    <dgm:cxn modelId="{A3814047-6500-450A-AE5A-EC293CED5CEE}" type="presParOf" srcId="{8571A11B-4DD1-4B5F-8D0A-423772B01385}" destId="{0D466379-13B3-46CD-994D-566CD95E6ED7}" srcOrd="12" destOrd="0" presId="urn:microsoft.com/office/officeart/2009/3/layout/PieProcess"/>
    <dgm:cxn modelId="{3A69E766-E0E5-4BAA-AF7E-E070E0D2A698}" type="presParOf" srcId="{0D466379-13B3-46CD-994D-566CD95E6ED7}" destId="{37EEA1A5-B486-4DFA-9FC0-D442431F571A}" srcOrd="0" destOrd="0" presId="urn:microsoft.com/office/officeart/2009/3/layout/PieProcess"/>
    <dgm:cxn modelId="{CCD28963-06BD-416B-971D-8CD8E08A93B7}" type="presParOf" srcId="{0D466379-13B3-46CD-994D-566CD95E6ED7}" destId="{6895D33D-AAC7-4C90-8C46-D5C76F04A5EC}" srcOrd="1" destOrd="0" presId="urn:microsoft.com/office/officeart/2009/3/layout/PieProcess"/>
    <dgm:cxn modelId="{20EBFAD0-16B2-4BB6-BB33-63B0A7BB4760}" type="presParOf" srcId="{0D466379-13B3-46CD-994D-566CD95E6ED7}" destId="{C89B0AB5-B955-482C-AE2A-C9ABCFCF81B8}" srcOrd="2" destOrd="0" presId="urn:microsoft.com/office/officeart/2009/3/layout/PieProcess"/>
    <dgm:cxn modelId="{91D53FAF-6F62-4BCD-B5F5-6CF4EC5A2F10}" type="presParOf" srcId="{8571A11B-4DD1-4B5F-8D0A-423772B01385}" destId="{ADC8FFFC-2942-441B-8ED5-314E9A0EBE9A}" srcOrd="13" destOrd="0" presId="urn:microsoft.com/office/officeart/2009/3/layout/PieProcess"/>
    <dgm:cxn modelId="{1ACF3B57-2E85-49C1-A91F-626D79CB7C2B}" type="presParOf" srcId="{8571A11B-4DD1-4B5F-8D0A-423772B01385}" destId="{4A3867B4-FD6E-43EE-A45C-99DE12DAD299}" srcOrd="14" destOrd="0" presId="urn:microsoft.com/office/officeart/2009/3/layout/PieProcess"/>
    <dgm:cxn modelId="{2F5E54A5-3F30-4D28-81D2-9A617053185C}" type="presParOf" srcId="{4A3867B4-FD6E-43EE-A45C-99DE12DAD299}" destId="{C84D355D-DEEB-4AD5-A665-ED17B4FF9262}" srcOrd="0" destOrd="0" presId="urn:microsoft.com/office/officeart/2009/3/layout/PieProcess"/>
    <dgm:cxn modelId="{C3CCC27D-76EB-4B79-8C80-E627727491E7}" type="presParOf" srcId="{8571A11B-4DD1-4B5F-8D0A-423772B01385}" destId="{C13BFC05-3B5F-488B-87CD-D11CDFFA43E2}" srcOrd="15" destOrd="0" presId="urn:microsoft.com/office/officeart/2009/3/layout/PieProcess"/>
    <dgm:cxn modelId="{5D4254DA-4424-48D2-8727-2B1D90FEADF6}" type="presParOf" srcId="{8571A11B-4DD1-4B5F-8D0A-423772B01385}" destId="{3056FB71-C1D2-424C-B948-DB6DEA471625}" srcOrd="16" destOrd="0" presId="urn:microsoft.com/office/officeart/2009/3/layout/PieProcess"/>
    <dgm:cxn modelId="{BE05C348-5CB2-4016-8A41-97A68F114F5F}" type="presParOf" srcId="{3056FB71-C1D2-424C-B948-DB6DEA471625}" destId="{BC5F3FB8-3B5A-42CE-8461-7C136CBF500D}" srcOrd="0" destOrd="0" presId="urn:microsoft.com/office/officeart/2009/3/layout/PieProcess"/>
    <dgm:cxn modelId="{782F02E2-E762-48C8-9623-552627EE44B0}" type="presParOf" srcId="{3056FB71-C1D2-424C-B948-DB6DEA471625}" destId="{62E997E4-4E8A-45C6-9EED-AD1F6AB1A3E5}" srcOrd="1" destOrd="0" presId="urn:microsoft.com/office/officeart/2009/3/layout/PieProcess"/>
    <dgm:cxn modelId="{D970B4E9-140D-4F4F-87FD-5F71635193EF}" type="presParOf" srcId="{3056FB71-C1D2-424C-B948-DB6DEA471625}" destId="{D38D2675-464E-4488-B695-984A9A9AB692}" srcOrd="2" destOrd="0" presId="urn:microsoft.com/office/officeart/2009/3/layout/PieProcess"/>
    <dgm:cxn modelId="{AAB2FFDA-AE73-49C4-9E38-4BCF87A5A7BE}" type="presParOf" srcId="{8571A11B-4DD1-4B5F-8D0A-423772B01385}" destId="{83556737-9521-4B24-94F1-46279F6D4510}" srcOrd="17" destOrd="0" presId="urn:microsoft.com/office/officeart/2009/3/layout/PieProcess"/>
    <dgm:cxn modelId="{0805A80F-3E53-44B3-963E-285A7FB7AE4B}" type="presParOf" srcId="{8571A11B-4DD1-4B5F-8D0A-423772B01385}" destId="{EBA8BF5D-5E15-4B2C-9AA9-9EDCB77DA2D2}" srcOrd="18" destOrd="0" presId="urn:microsoft.com/office/officeart/2009/3/layout/PieProcess"/>
    <dgm:cxn modelId="{3B2F4B93-D255-44C0-856B-555016281945}" type="presParOf" srcId="{EBA8BF5D-5E15-4B2C-9AA9-9EDCB77DA2D2}" destId="{447FE049-B941-49A1-93CE-93EF92A5ECD8}" srcOrd="0" destOrd="0" presId="urn:microsoft.com/office/officeart/2009/3/layout/Pi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9EEAD9-5BED-4318-B334-93D23AA20ABC}">
      <dsp:nvSpPr>
        <dsp:cNvPr id="0" name=""/>
        <dsp:cNvSpPr/>
      </dsp:nvSpPr>
      <dsp:spPr>
        <a:xfrm>
          <a:off x="1206" y="1961623"/>
          <a:ext cx="664317" cy="664317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83F8AF-A8C5-4058-BB5D-EC7CFAED2F50}">
      <dsp:nvSpPr>
        <dsp:cNvPr id="0" name=""/>
        <dsp:cNvSpPr/>
      </dsp:nvSpPr>
      <dsp:spPr>
        <a:xfrm>
          <a:off x="67638" y="2028054"/>
          <a:ext cx="531453" cy="531453"/>
        </a:xfrm>
        <a:prstGeom prst="pie">
          <a:avLst>
            <a:gd name="adj1" fmla="val 1404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46E21-917D-4228-A4E7-8EEF5373EB43}">
      <dsp:nvSpPr>
        <dsp:cNvPr id="0" name=""/>
        <dsp:cNvSpPr/>
      </dsp:nvSpPr>
      <dsp:spPr>
        <a:xfrm rot="16200000">
          <a:off x="-762758" y="3456336"/>
          <a:ext cx="1926519" cy="398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 err="1"/>
            <a:t>Mental</a:t>
          </a:r>
          <a:r>
            <a:rPr lang="nl-NL" sz="1800" kern="1200" dirty="0"/>
            <a:t> model</a:t>
          </a:r>
          <a:endParaRPr lang="en-GB" sz="1800" kern="1200" dirty="0"/>
        </a:p>
      </dsp:txBody>
      <dsp:txXfrm>
        <a:off x="-762758" y="3456336"/>
        <a:ext cx="1926519" cy="398590"/>
      </dsp:txXfrm>
    </dsp:sp>
    <dsp:sp modelId="{F7ADC11F-B29E-425E-97FE-1D18B82E97C8}">
      <dsp:nvSpPr>
        <dsp:cNvPr id="0" name=""/>
        <dsp:cNvSpPr/>
      </dsp:nvSpPr>
      <dsp:spPr>
        <a:xfrm>
          <a:off x="466228" y="1961623"/>
          <a:ext cx="1328634" cy="2657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/>
            <a:t>Sensors</a:t>
          </a:r>
          <a:endParaRPr lang="en-GB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/>
            <a:t>Paramaters</a:t>
          </a:r>
          <a:endParaRPr lang="en-GB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/>
            <a:t>Information</a:t>
          </a:r>
          <a:endParaRPr lang="en-GB" sz="1700" kern="1200" dirty="0"/>
        </a:p>
      </dsp:txBody>
      <dsp:txXfrm>
        <a:off x="466228" y="1961623"/>
        <a:ext cx="1328634" cy="2657268"/>
      </dsp:txXfrm>
    </dsp:sp>
    <dsp:sp modelId="{D7D5BD64-771B-406F-9F77-C588574FD50F}">
      <dsp:nvSpPr>
        <dsp:cNvPr id="0" name=""/>
        <dsp:cNvSpPr/>
      </dsp:nvSpPr>
      <dsp:spPr>
        <a:xfrm>
          <a:off x="1960164" y="1961623"/>
          <a:ext cx="664317" cy="664317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EA023-20EF-46C0-995C-83ECC8E51C4B}">
      <dsp:nvSpPr>
        <dsp:cNvPr id="0" name=""/>
        <dsp:cNvSpPr/>
      </dsp:nvSpPr>
      <dsp:spPr>
        <a:xfrm>
          <a:off x="2026595" y="2028054"/>
          <a:ext cx="531453" cy="531453"/>
        </a:xfrm>
        <a:prstGeom prst="pie">
          <a:avLst>
            <a:gd name="adj1" fmla="val 1188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5433F-A0F8-4143-8D05-4194FA38DDD5}">
      <dsp:nvSpPr>
        <dsp:cNvPr id="0" name=""/>
        <dsp:cNvSpPr/>
      </dsp:nvSpPr>
      <dsp:spPr>
        <a:xfrm rot="16200000">
          <a:off x="1196199" y="3456336"/>
          <a:ext cx="1926519" cy="398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/>
            <a:t>Map of </a:t>
          </a:r>
          <a:r>
            <a:rPr lang="nl-NL" sz="1800" kern="1200" dirty="0" err="1"/>
            <a:t>situation</a:t>
          </a:r>
          <a:endParaRPr lang="en-GB" sz="1800" kern="1200" dirty="0"/>
        </a:p>
      </dsp:txBody>
      <dsp:txXfrm>
        <a:off x="1196199" y="3456336"/>
        <a:ext cx="1926519" cy="398590"/>
      </dsp:txXfrm>
    </dsp:sp>
    <dsp:sp modelId="{2846E483-72DC-45FA-90A6-7588E8C4BB2F}">
      <dsp:nvSpPr>
        <dsp:cNvPr id="0" name=""/>
        <dsp:cNvSpPr/>
      </dsp:nvSpPr>
      <dsp:spPr>
        <a:xfrm>
          <a:off x="2425186" y="1961623"/>
          <a:ext cx="1328634" cy="2657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Static</a:t>
          </a:r>
          <a:r>
            <a:rPr lang="nl-NL" sz="1700" kern="1200" dirty="0"/>
            <a:t> hazards</a:t>
          </a:r>
          <a:endParaRPr lang="en-GB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/>
            <a:t>Relevant </a:t>
          </a:r>
          <a:r>
            <a:rPr lang="nl-NL" sz="1700" kern="1200" dirty="0" err="1"/>
            <a:t>objects</a:t>
          </a:r>
          <a:endParaRPr lang="en-GB" sz="1700" kern="1200" dirty="0"/>
        </a:p>
      </dsp:txBody>
      <dsp:txXfrm>
        <a:off x="2425186" y="1961623"/>
        <a:ext cx="1328634" cy="2657268"/>
      </dsp:txXfrm>
    </dsp:sp>
    <dsp:sp modelId="{A76C61C1-6AFA-4D5D-BEDC-075B51D104C1}">
      <dsp:nvSpPr>
        <dsp:cNvPr id="0" name=""/>
        <dsp:cNvSpPr/>
      </dsp:nvSpPr>
      <dsp:spPr>
        <a:xfrm>
          <a:off x="3919121" y="1961623"/>
          <a:ext cx="664317" cy="664317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CF1AC6-E8FD-45AA-B447-A983A2C8647A}">
      <dsp:nvSpPr>
        <dsp:cNvPr id="0" name=""/>
        <dsp:cNvSpPr/>
      </dsp:nvSpPr>
      <dsp:spPr>
        <a:xfrm>
          <a:off x="3985553" y="2028054"/>
          <a:ext cx="531453" cy="531453"/>
        </a:xfrm>
        <a:prstGeom prst="pie">
          <a:avLst>
            <a:gd name="adj1" fmla="val 972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DFD436-3138-46CE-8FA8-756F4FCA80A2}">
      <dsp:nvSpPr>
        <dsp:cNvPr id="0" name=""/>
        <dsp:cNvSpPr/>
      </dsp:nvSpPr>
      <dsp:spPr>
        <a:xfrm rot="16200000">
          <a:off x="3155157" y="3456336"/>
          <a:ext cx="1926519" cy="398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 err="1"/>
            <a:t>Predict</a:t>
          </a:r>
          <a:r>
            <a:rPr lang="nl-NL" sz="1800" kern="1200" dirty="0"/>
            <a:t> </a:t>
          </a:r>
          <a:r>
            <a:rPr lang="nl-NL" sz="1800" kern="1200" dirty="0" err="1"/>
            <a:t>future</a:t>
          </a:r>
          <a:r>
            <a:rPr lang="nl-NL" sz="1800" kern="1200" dirty="0"/>
            <a:t> </a:t>
          </a:r>
          <a:r>
            <a:rPr lang="nl-NL" sz="1800" kern="1200" dirty="0" err="1"/>
            <a:t>states</a:t>
          </a:r>
          <a:endParaRPr lang="en-GB" sz="1800" kern="1200" dirty="0"/>
        </a:p>
      </dsp:txBody>
      <dsp:txXfrm>
        <a:off x="3155157" y="3456336"/>
        <a:ext cx="1926519" cy="398590"/>
      </dsp:txXfrm>
    </dsp:sp>
    <dsp:sp modelId="{B49A5AC8-DC03-4E01-9F78-3C6AEC1AE3BD}">
      <dsp:nvSpPr>
        <dsp:cNvPr id="0" name=""/>
        <dsp:cNvSpPr/>
      </dsp:nvSpPr>
      <dsp:spPr>
        <a:xfrm>
          <a:off x="4384143" y="1961623"/>
          <a:ext cx="1328634" cy="2657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Dynamic</a:t>
          </a:r>
          <a:r>
            <a:rPr lang="nl-NL" sz="1700" kern="1200" dirty="0"/>
            <a:t> hazards</a:t>
          </a:r>
          <a:endParaRPr lang="en-GB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Own</a:t>
          </a:r>
          <a:r>
            <a:rPr lang="nl-NL" sz="1700" kern="1200" dirty="0"/>
            <a:t> </a:t>
          </a:r>
          <a:r>
            <a:rPr lang="nl-NL" sz="1700" kern="1200" dirty="0" err="1"/>
            <a:t>manouvrability</a:t>
          </a:r>
          <a:endParaRPr lang="en-GB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Communicate</a:t>
          </a:r>
          <a:r>
            <a:rPr lang="nl-NL" sz="1700" kern="1200" dirty="0"/>
            <a:t> </a:t>
          </a:r>
          <a:r>
            <a:rPr lang="nl-NL" sz="1700" kern="1200" dirty="0" err="1"/>
            <a:t>when</a:t>
          </a:r>
          <a:r>
            <a:rPr lang="nl-NL" sz="1700" kern="1200" dirty="0"/>
            <a:t> </a:t>
          </a:r>
          <a:r>
            <a:rPr lang="nl-NL" sz="1700" kern="1200" dirty="0" err="1"/>
            <a:t>unsuccesfull</a:t>
          </a:r>
          <a:endParaRPr lang="en-GB" sz="1700" kern="1200" dirty="0"/>
        </a:p>
      </dsp:txBody>
      <dsp:txXfrm>
        <a:off x="4384143" y="1961623"/>
        <a:ext cx="1328634" cy="2657268"/>
      </dsp:txXfrm>
    </dsp:sp>
    <dsp:sp modelId="{37EEA1A5-B486-4DFA-9FC0-D442431F571A}">
      <dsp:nvSpPr>
        <dsp:cNvPr id="0" name=""/>
        <dsp:cNvSpPr/>
      </dsp:nvSpPr>
      <dsp:spPr>
        <a:xfrm>
          <a:off x="5878079" y="1961623"/>
          <a:ext cx="664317" cy="664317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95D33D-AAC7-4C90-8C46-D5C76F04A5EC}">
      <dsp:nvSpPr>
        <dsp:cNvPr id="0" name=""/>
        <dsp:cNvSpPr/>
      </dsp:nvSpPr>
      <dsp:spPr>
        <a:xfrm>
          <a:off x="5944511" y="2028054"/>
          <a:ext cx="531453" cy="531453"/>
        </a:xfrm>
        <a:prstGeom prst="pie">
          <a:avLst>
            <a:gd name="adj1" fmla="val 756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B0AB5-B955-482C-AE2A-C9ABCFCF81B8}">
      <dsp:nvSpPr>
        <dsp:cNvPr id="0" name=""/>
        <dsp:cNvSpPr/>
      </dsp:nvSpPr>
      <dsp:spPr>
        <a:xfrm rot="16200000">
          <a:off x="5114114" y="3456336"/>
          <a:ext cx="1926519" cy="398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 err="1"/>
            <a:t>Strategy</a:t>
          </a:r>
          <a:endParaRPr lang="en-GB" sz="1800" kern="1200" dirty="0"/>
        </a:p>
      </dsp:txBody>
      <dsp:txXfrm>
        <a:off x="5114114" y="3456336"/>
        <a:ext cx="1926519" cy="398590"/>
      </dsp:txXfrm>
    </dsp:sp>
    <dsp:sp modelId="{C84D355D-DEEB-4AD5-A665-ED17B4FF9262}">
      <dsp:nvSpPr>
        <dsp:cNvPr id="0" name=""/>
        <dsp:cNvSpPr/>
      </dsp:nvSpPr>
      <dsp:spPr>
        <a:xfrm>
          <a:off x="6343101" y="1961623"/>
          <a:ext cx="1328634" cy="2657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/>
            <a:t>Extract</a:t>
          </a:r>
          <a:endParaRPr lang="en-GB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300" kern="1200" dirty="0"/>
            <a:t>Safe motion parameters</a:t>
          </a: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300" kern="1200" dirty="0"/>
            <a:t>Filter </a:t>
          </a:r>
          <a:r>
            <a:rPr lang="nl-NL" sz="1300" kern="1200" dirty="0" err="1"/>
            <a:t>situation</a:t>
          </a:r>
          <a:endParaRPr lang="en-GB" sz="13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Evaluate</a:t>
          </a:r>
          <a:endParaRPr lang="en-GB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300" kern="1200" dirty="0"/>
            <a:t>Hazard criteria</a:t>
          </a: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300" kern="1200" dirty="0"/>
            <a:t>Routeplanning criteria</a:t>
          </a:r>
          <a:endParaRPr lang="en-GB" sz="13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Decide</a:t>
          </a:r>
          <a:endParaRPr lang="en-GB" sz="1700" kern="1200" dirty="0"/>
        </a:p>
      </dsp:txBody>
      <dsp:txXfrm>
        <a:off x="6343101" y="1961623"/>
        <a:ext cx="1328634" cy="2657268"/>
      </dsp:txXfrm>
    </dsp:sp>
    <dsp:sp modelId="{BC5F3FB8-3B5A-42CE-8461-7C136CBF500D}">
      <dsp:nvSpPr>
        <dsp:cNvPr id="0" name=""/>
        <dsp:cNvSpPr/>
      </dsp:nvSpPr>
      <dsp:spPr>
        <a:xfrm>
          <a:off x="7837037" y="1961623"/>
          <a:ext cx="664317" cy="664317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E997E4-4E8A-45C6-9EED-AD1F6AB1A3E5}">
      <dsp:nvSpPr>
        <dsp:cNvPr id="0" name=""/>
        <dsp:cNvSpPr/>
      </dsp:nvSpPr>
      <dsp:spPr>
        <a:xfrm>
          <a:off x="7903468" y="2028054"/>
          <a:ext cx="531453" cy="53145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8D2675-464E-4488-B695-984A9A9AB692}">
      <dsp:nvSpPr>
        <dsp:cNvPr id="0" name=""/>
        <dsp:cNvSpPr/>
      </dsp:nvSpPr>
      <dsp:spPr>
        <a:xfrm rot="16200000">
          <a:off x="7073072" y="3456336"/>
          <a:ext cx="1926519" cy="398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/>
            <a:t>Action</a:t>
          </a:r>
          <a:endParaRPr lang="en-GB" sz="1800" kern="1200" dirty="0"/>
        </a:p>
      </dsp:txBody>
      <dsp:txXfrm>
        <a:off x="7073072" y="3456336"/>
        <a:ext cx="1926519" cy="398590"/>
      </dsp:txXfrm>
    </dsp:sp>
    <dsp:sp modelId="{447FE049-B941-49A1-93CE-93EF92A5ECD8}">
      <dsp:nvSpPr>
        <dsp:cNvPr id="0" name=""/>
        <dsp:cNvSpPr/>
      </dsp:nvSpPr>
      <dsp:spPr>
        <a:xfrm>
          <a:off x="8302059" y="1961623"/>
          <a:ext cx="1328634" cy="2657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Execute</a:t>
          </a:r>
          <a:endParaRPr lang="en-GB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300" kern="1200" dirty="0" err="1"/>
            <a:t>Mitigate</a:t>
          </a:r>
          <a:r>
            <a:rPr lang="nl-NL" sz="1300" kern="1200" dirty="0"/>
            <a:t> risk via </a:t>
          </a:r>
          <a:r>
            <a:rPr lang="nl-NL" sz="1300" kern="1200" dirty="0" err="1"/>
            <a:t>communication</a:t>
          </a:r>
          <a:endParaRPr lang="en-GB" sz="13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Evaluate</a:t>
          </a:r>
          <a:endParaRPr lang="en-GB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300" kern="1200" dirty="0"/>
            <a:t>Update </a:t>
          </a:r>
          <a:r>
            <a:rPr lang="nl-NL" sz="1300" kern="1200" dirty="0" err="1"/>
            <a:t>mental</a:t>
          </a:r>
          <a:r>
            <a:rPr lang="nl-NL" sz="1300" kern="1200" dirty="0"/>
            <a:t> model</a:t>
          </a:r>
          <a:endParaRPr lang="en-GB" sz="1300" kern="1200" dirty="0"/>
        </a:p>
      </dsp:txBody>
      <dsp:txXfrm>
        <a:off x="8302059" y="1961623"/>
        <a:ext cx="1328634" cy="26572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ieProcess">
  <dgm:title val=""/>
  <dgm:desc val=""/>
  <dgm:catLst>
    <dgm:cat type="list" pri="8600"/>
    <dgm:cat type="process" pri="4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</dgm:alg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w" for="ch" forName="ParentComposite" refType="w" fact="0.5"/>
      <dgm:constr type="h" for="ch" forName="ParentComposite" refType="h"/>
      <dgm:constr type="w" for="ch" forName="negSibTrans" refType="h" refFor="ch" refForName="composite" fact="-0.075"/>
      <dgm:constr type="w" for="ch" forName="sibTrans" refType="w" refFor="ch" refForName="composite" fact="0.0425"/>
    </dgm:constrLst>
    <dgm:forEach name="nodesForEach" axis="ch" ptType="node" cnt="7">
      <dgm:layoutNode name="ParentComposite">
        <dgm:alg type="composite">
          <dgm:param type="ar" val="0.2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l" for="ch" forName="Chord" refType="w" fact="0"/>
              <dgm:constr type="t" for="ch" forName="Chord" refType="h" fact="0"/>
              <dgm:constr type="w" for="ch" forName="Chord" refType="w"/>
              <dgm:constr type="h" for="ch" forName="Chord" refType="h" fact="0.25"/>
              <dgm:constr type="l" for="ch" forName="Pie" refType="w" fact="0.1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if>
          <dgm:else name="Name6">
            <dgm:constrLst>
              <dgm:constr type="r" for="ch" forName="Parent" refType="w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r" for="ch" forName="Chord" refType="w"/>
              <dgm:constr type="t" for="ch" forName="Chord" refType="h" fact="0"/>
              <dgm:constr type="w" for="ch" forName="Chord" refType="w"/>
              <dgm:constr type="h" for="ch" forName="Chord" refType="h" fact="0.25"/>
              <dgm:constr type="r" for="ch" forName="Pie" refType="w" fact="0.9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else>
        </dgm:choose>
        <dgm:layoutNode name="Chord" styleLbl="bgShp">
          <dgm:alg type="sp"/>
          <dgm:choose name="Name7">
            <dgm:if name="Name8" func="var" arg="dir" op="equ" val="norm">
              <dgm:shape xmlns:r="http://schemas.openxmlformats.org/officeDocument/2006/relationships" type="chord" r:blip="">
                <dgm:adjLst>
                  <dgm:adj idx="1" val="80"/>
                  <dgm:adj idx="2" val="-80"/>
                </dgm:adjLst>
              </dgm:shape>
            </dgm:if>
            <dgm:else name="Name9">
              <dgm:shape xmlns:r="http://schemas.openxmlformats.org/officeDocument/2006/relationships" rot="180" type="chord" r:blip="">
                <dgm:adjLst>
                  <dgm:adj idx="1" val="80"/>
                  <dgm:adj idx="2" val="-80"/>
                </dgm:adjLst>
              </dgm:shape>
            </dgm:else>
          </dgm:choose>
          <dgm:presOf/>
        </dgm:layoutNode>
        <dgm:layoutNode name="Pie" styleLbl="alignNode1">
          <dgm:alg type="sp"/>
          <dgm:choose name="Name10">
            <dgm:if name="Name11" func="var" arg="dir" op="equ" val="norm">
              <dgm:choose name="Name12">
                <dgm:if name="Name13" axis="precedSib" ptType="node" func="cnt" op="equ" val="0">
                  <dgm:choose name="Name14">
                    <dgm:if name="Name1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1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17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if name="Name18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35"/>
                          <dgm:adj idx="2" val="-90"/>
                        </dgm:adjLst>
                      </dgm:shape>
                    </dgm:if>
                    <dgm:if name="Name19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26"/>
                          <dgm:adj idx="2" val="-90"/>
                        </dgm:adjLst>
                      </dgm:shape>
                    </dgm:if>
                    <dgm:if name="Name20" axis="followSib" ptType="node" func="cnt" op="equ" val="5">
                      <dgm:shape xmlns:r="http://schemas.openxmlformats.org/officeDocument/2006/relationships" type="pie" r:blip="">
                        <dgm:adjLst>
                          <dgm:adj idx="1" val="-120"/>
                          <dgm:adj idx="2" val="-90"/>
                        </dgm:adjLst>
                      </dgm:shape>
                    </dgm:if>
                    <dgm:else name="Name21">
                      <dgm:shape xmlns:r="http://schemas.openxmlformats.org/officeDocument/2006/relationships" type="pie" r:blip="">
                        <dgm:adjLst>
                          <dgm:adj idx="1" val="-115.7143"/>
                          <dgm:adj idx="2" val="-90"/>
                        </dgm:adjLst>
                      </dgm:shape>
                    </dgm:else>
                  </dgm:choose>
                </dgm:if>
                <dgm:if name="Name22" axis="precedSib" ptType="node" func="cnt" op="equ" val="1">
                  <dgm:choose name="Name23">
                    <dgm:if name="Name24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25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if name="Name26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27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62"/>
                          <dgm:adj idx="2" val="-90"/>
                        </dgm:adjLst>
                      </dgm:shape>
                    </dgm:if>
                    <dgm:if name="Name28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else name="Name29">
                      <dgm:shape xmlns:r="http://schemas.openxmlformats.org/officeDocument/2006/relationships" type="pie" r:blip="">
                        <dgm:adjLst>
                          <dgm:adj idx="1" val="-141.4286"/>
                          <dgm:adj idx="2" val="-90"/>
                        </dgm:adjLst>
                      </dgm:shape>
                    </dgm:else>
                  </dgm:choose>
                </dgm:if>
                <dgm:if name="Name30" axis="precedSib" ptType="node" func="cnt" op="equ" val="2">
                  <dgm:choose name="Name31">
                    <dgm:if name="Name32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33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35"/>
                          <dgm:adj idx="2" val="-90"/>
                        </dgm:adjLst>
                      </dgm:shape>
                    </dgm:if>
                    <dgm:if name="Name34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62"/>
                          <dgm:adj idx="2" val="-90"/>
                        </dgm:adjLst>
                      </dgm:shape>
                    </dgm:if>
                    <dgm:if name="Name35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else name="Name36">
                      <dgm:shape xmlns:r="http://schemas.openxmlformats.org/officeDocument/2006/relationships" type="pie" r:blip="">
                        <dgm:adjLst>
                          <dgm:adj idx="1" val="-167.1429"/>
                          <dgm:adj idx="2" val="-90"/>
                        </dgm:adjLst>
                      </dgm:shape>
                    </dgm:else>
                  </dgm:choose>
                </dgm:if>
                <dgm:if name="Name37" axis="precedSib" ptType="node" func="cnt" op="equ" val="3">
                  <dgm:choose name="Name38">
                    <dgm:if name="Name39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0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6"/>
                          <dgm:adj idx="2" val="-90"/>
                        </dgm:adjLst>
                      </dgm:shape>
                    </dgm:if>
                    <dgm:if name="Name41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else name="Name42">
                      <dgm:shape xmlns:r="http://schemas.openxmlformats.org/officeDocument/2006/relationships" type="pie" r:blip="">
                        <dgm:adjLst>
                          <dgm:adj idx="1" val="167.1429"/>
                          <dgm:adj idx="2" val="-90"/>
                        </dgm:adjLst>
                      </dgm:shape>
                    </dgm:else>
                  </dgm:choose>
                </dgm:if>
                <dgm:if name="Name43" axis="precedSib" ptType="node" func="cnt" op="equ" val="4">
                  <dgm:choose name="Name44">
                    <dgm:if name="Name4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0"/>
                          <dgm:adj idx="2" val="-90"/>
                        </dgm:adjLst>
                      </dgm:shape>
                    </dgm:if>
                    <dgm:else name="Name47">
                      <dgm:shape xmlns:r="http://schemas.openxmlformats.org/officeDocument/2006/relationships" type="pie" r:blip="">
                        <dgm:adjLst>
                          <dgm:adj idx="1" val="141.4286"/>
                          <dgm:adj idx="2" val="-90"/>
                        </dgm:adjLst>
                      </dgm:shape>
                    </dgm:else>
                  </dgm:choose>
                </dgm:if>
                <dgm:if name="Name48" axis="precedSib" ptType="node" func="cnt" op="equ" val="5">
                  <dgm:choose name="Name49">
                    <dgm:if name="Name50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51">
                      <dgm:shape xmlns:r="http://schemas.openxmlformats.org/officeDocument/2006/relationships" type="pie" r:blip="">
                        <dgm:adjLst>
                          <dgm:adj idx="1" val="115.7143"/>
                          <dgm:adj idx="2" val="-90"/>
                        </dgm:adjLst>
                      </dgm:shape>
                    </dgm:else>
                  </dgm:choose>
                </dgm:if>
                <dgm:else name="Name52">
                  <dgm:shape xmlns:r="http://schemas.openxmlformats.org/officeDocument/2006/relationships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if>
            <dgm:else name="Name53">
              <dgm:choose name="Name54">
                <dgm:if name="Name55" axis="precedSib" ptType="node" func="cnt" op="equ" val="0">
                  <dgm:choose name="Name56">
                    <dgm:if name="Name5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5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59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if name="Name60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35"/>
                        </dgm:adjLst>
                      </dgm:shape>
                    </dgm:if>
                    <dgm:if name="Name61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6"/>
                        </dgm:adjLst>
                      </dgm:shape>
                    </dgm:if>
                    <dgm:if name="Name62" axis="followSib" ptType="node" func="cnt" op="equ" val="5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0"/>
                        </dgm:adjLst>
                      </dgm:shape>
                    </dgm:if>
                    <dgm:else name="Name6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15.7143"/>
                        </dgm:adjLst>
                      </dgm:shape>
                    </dgm:else>
                  </dgm:choose>
                </dgm:if>
                <dgm:if name="Name64" axis="precedSib" ptType="node" func="cnt" op="equ" val="1">
                  <dgm:choose name="Name65">
                    <dgm:if name="Name66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67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if name="Name68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69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2"/>
                        </dgm:adjLst>
                      </dgm:shape>
                    </dgm:if>
                    <dgm:if name="Name70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else name="Name7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41.4286"/>
                        </dgm:adjLst>
                      </dgm:shape>
                    </dgm:else>
                  </dgm:choose>
                </dgm:if>
                <dgm:if name="Name72" axis="precedSib" ptType="node" func="cnt" op="equ" val="2">
                  <dgm:choose name="Name73">
                    <dgm:if name="Name74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75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35"/>
                        </dgm:adjLst>
                      </dgm:shape>
                    </dgm:if>
                    <dgm:if name="Name76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2"/>
                        </dgm:adjLst>
                      </dgm:shape>
                    </dgm:if>
                    <dgm:if name="Name77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else name="Name78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7.1429"/>
                        </dgm:adjLst>
                      </dgm:shape>
                    </dgm:else>
                  </dgm:choose>
                </dgm:if>
                <dgm:if name="Name79" axis="precedSib" ptType="node" func="cnt" op="equ" val="3">
                  <dgm:choose name="Name80">
                    <dgm:if name="Name81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2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6"/>
                        </dgm:adjLst>
                      </dgm:shape>
                    </dgm:if>
                    <dgm:if name="Name83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else name="Name8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7.1429"/>
                        </dgm:adjLst>
                      </dgm:shape>
                    </dgm:else>
                  </dgm:choose>
                </dgm:if>
                <dgm:if name="Name85" axis="precedSib" ptType="node" func="cnt" op="equ" val="4">
                  <dgm:choose name="Name86">
                    <dgm:if name="Name8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0"/>
                        </dgm:adjLst>
                      </dgm:shape>
                    </dgm:if>
                    <dgm:else name="Name89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41.4286"/>
                        </dgm:adjLst>
                      </dgm:shape>
                    </dgm:else>
                  </dgm:choose>
                </dgm:if>
                <dgm:if name="Name90" axis="precedSib" ptType="node" func="cnt" op="equ" val="5">
                  <dgm:choose name="Name91">
                    <dgm:if name="Name92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9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15.7143"/>
                        </dgm:adjLst>
                      </dgm:shape>
                    </dgm:else>
                  </dgm:choose>
                </dgm:if>
                <dgm:else name="Name94">
                  <dgm:shape xmlns:r="http://schemas.openxmlformats.org/officeDocument/2006/relationships" rot="180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else>
          </dgm:choose>
          <dgm:presOf/>
        </dgm:layoutNode>
        <dgm:layoutNode name="Parent" styleLbl="revTx">
          <dgm:varLst>
            <dgm:chMax val="1"/>
            <dgm:chPref val="1"/>
            <dgm:bulletEnabled val="1"/>
          </dgm:varLst>
          <dgm:choose name="Name95">
            <dgm:if name="Name96" func="var" arg="dir" op="equ" val="norm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autoTxRot" val="grav"/>
              </dgm:alg>
            </dgm:if>
            <dgm:else name="Name97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autoTxRot" val="grav"/>
              </dgm:alg>
            </dgm:else>
          </dgm:choose>
          <dgm:choose name="Name98">
            <dgm:if name="Name99" func="var" arg="dir" op="equ" val="norm">
              <dgm:shape xmlns:r="http://schemas.openxmlformats.org/officeDocument/2006/relationships" rot="-90" type="rect" r:blip="">
                <dgm:adjLst/>
              </dgm:shape>
            </dgm:if>
            <dgm:else name="Name100">
              <dgm:shape xmlns:r="http://schemas.openxmlformats.org/officeDocument/2006/relationships" rot="90" type="rect" r:blip="">
                <dgm:adjLst/>
              </dgm:shape>
            </dgm:else>
          </dgm:choose>
          <dgm:presOf axis="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</dgm:layoutNode>
      <dgm:choose name="Name101">
        <dgm:if name="Name102" axis="ch" ptType="node" func="cnt" op="gte" val="1">
          <dgm:forEach name="negSibTransForEach" axis="ch" ptType="sibTrans" hideLastTrans="0" cnt="1">
            <dgm:layoutNode name="neg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  <dgm:layoutNode name="composite">
            <dgm:alg type="composite">
              <dgm:param type="ar" val="0.5"/>
            </dgm:alg>
            <dgm:shape xmlns:r="http://schemas.openxmlformats.org/officeDocument/2006/relationships" r:blip="">
              <dgm:adjLst/>
            </dgm:shape>
            <dgm:choose name="Name103">
              <dgm:if name="Name104" func="var" arg="dir" op="equ" val="norm">
                <dgm:constrLst>
                  <dgm:constr type="l" for="ch" forName="Child" refType="w" fact="0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if>
              <dgm:else name="Name105">
                <dgm:constrLst>
                  <dgm:constr type="r" for="ch" forName="Child" refType="w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else>
            </dgm:choose>
            <dgm:ruleLst/>
            <dgm:layoutNode name="Child" styleLbl="revTx">
              <dgm:varLst>
                <dgm:chMax val="0"/>
                <dgm:chPref val="0"/>
                <dgm:bulletEnabled val="1"/>
              </dgm:varLst>
              <dgm:choose name="Name106">
                <dgm:if name="Name107" func="var" arg="dir" op="equ" val="norm">
                  <dgm:alg type="tx">
                    <dgm:param type="parTxLTRAlign" val="l"/>
                    <dgm:param type="parTxRTLAlign" val="r"/>
                    <dgm:param type="txAnchorVert" val="t"/>
                  </dgm:alg>
                </dgm:if>
                <dgm:else name="Name108">
                  <dgm:alg type="tx">
                    <dgm:param type="parTxLTRAlign" val="r"/>
                    <dgm:param type="parTxRTLAlign" val="l"/>
                    <dgm:param type="txAnchorVert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"/>
                <dgm:constr type="rMarg" refType="primFontSz" fact="0"/>
                <dgm:constr type="tMarg" refType="primFontSz" fact="0"/>
                <dgm:constr type="bMarg" refType="primFontSz" fact="0"/>
              </dgm:constrLst>
              <dgm:ruleLst>
                <dgm:rule type="primFontSz" val="5" fact="NaN" max="NaN"/>
              </dgm:ruleLst>
            </dgm:layoutNode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</dgm:if>
        <dgm:else name="Name10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31-7-2018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066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31-7-2018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707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31-7-2018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215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31-7-2018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458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31-7-2018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083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31-7-2018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215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31-7-2018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112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31-7-2018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553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31-7-2018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44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31-7-2018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769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31-7-2018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823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7DDE5-4966-4824-816B-2644FBD3EB3C}" type="datetimeFigureOut">
              <a:rPr lang="nl-NL" smtClean="0"/>
              <a:t>31-7-2018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714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c 2">
            <a:extLst>
              <a:ext uri="{FF2B5EF4-FFF2-40B4-BE49-F238E27FC236}">
                <a16:creationId xmlns:a16="http://schemas.microsoft.com/office/drawing/2014/main" id="{1093ED2D-C9EB-4196-9AFD-EFE438621D53}"/>
              </a:ext>
            </a:extLst>
          </p:cNvPr>
          <p:cNvSpPr/>
          <p:nvPr/>
        </p:nvSpPr>
        <p:spPr>
          <a:xfrm rot="6267520">
            <a:off x="1236400" y="3983524"/>
            <a:ext cx="724481" cy="726736"/>
          </a:xfrm>
          <a:prstGeom prst="arc">
            <a:avLst>
              <a:gd name="adj1" fmla="val 17778571"/>
              <a:gd name="adj2" fmla="val 16374433"/>
            </a:avLst>
          </a:prstGeom>
          <a:ln w="38100">
            <a:solidFill>
              <a:schemeClr val="accent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4" name="Flowchart: Document 143">
            <a:extLst>
              <a:ext uri="{FF2B5EF4-FFF2-40B4-BE49-F238E27FC236}">
                <a16:creationId xmlns:a16="http://schemas.microsoft.com/office/drawing/2014/main" id="{FCA17FDA-E58A-49A0-AAF8-AED1E8CC8233}"/>
              </a:ext>
            </a:extLst>
          </p:cNvPr>
          <p:cNvSpPr/>
          <p:nvPr/>
        </p:nvSpPr>
        <p:spPr>
          <a:xfrm rot="10800000">
            <a:off x="3155845" y="-56142"/>
            <a:ext cx="6911343" cy="6948820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6073"/>
              <a:gd name="connsiteY0" fmla="*/ 0 h 20786"/>
              <a:gd name="connsiteX1" fmla="*/ 21600 w 26073"/>
              <a:gd name="connsiteY1" fmla="*/ 0 h 20786"/>
              <a:gd name="connsiteX2" fmla="*/ 26073 w 26073"/>
              <a:gd name="connsiteY2" fmla="*/ 9276 h 20786"/>
              <a:gd name="connsiteX3" fmla="*/ 0 w 26073"/>
              <a:gd name="connsiteY3" fmla="*/ 20172 h 20786"/>
              <a:gd name="connsiteX4" fmla="*/ 0 w 26073"/>
              <a:gd name="connsiteY4" fmla="*/ 0 h 20786"/>
              <a:gd name="connsiteX0" fmla="*/ 0 w 89268"/>
              <a:gd name="connsiteY0" fmla="*/ 0 h 32191"/>
              <a:gd name="connsiteX1" fmla="*/ 21600 w 89268"/>
              <a:gd name="connsiteY1" fmla="*/ 0 h 32191"/>
              <a:gd name="connsiteX2" fmla="*/ 89268 w 89268"/>
              <a:gd name="connsiteY2" fmla="*/ 32191 h 32191"/>
              <a:gd name="connsiteX3" fmla="*/ 0 w 89268"/>
              <a:gd name="connsiteY3" fmla="*/ 20172 h 32191"/>
              <a:gd name="connsiteX4" fmla="*/ 0 w 89268"/>
              <a:gd name="connsiteY4" fmla="*/ 0 h 32191"/>
              <a:gd name="connsiteX0" fmla="*/ 0 w 101532"/>
              <a:gd name="connsiteY0" fmla="*/ 0 h 32191"/>
              <a:gd name="connsiteX1" fmla="*/ 101532 w 101532"/>
              <a:gd name="connsiteY1" fmla="*/ 175 h 32191"/>
              <a:gd name="connsiteX2" fmla="*/ 89268 w 101532"/>
              <a:gd name="connsiteY2" fmla="*/ 32191 h 32191"/>
              <a:gd name="connsiteX3" fmla="*/ 0 w 101532"/>
              <a:gd name="connsiteY3" fmla="*/ 20172 h 32191"/>
              <a:gd name="connsiteX4" fmla="*/ 0 w 101532"/>
              <a:gd name="connsiteY4" fmla="*/ 0 h 32191"/>
              <a:gd name="connsiteX0" fmla="*/ 0 w 101532"/>
              <a:gd name="connsiteY0" fmla="*/ 0 h 62791"/>
              <a:gd name="connsiteX1" fmla="*/ 101532 w 101532"/>
              <a:gd name="connsiteY1" fmla="*/ 175 h 62791"/>
              <a:gd name="connsiteX2" fmla="*/ 89268 w 101532"/>
              <a:gd name="connsiteY2" fmla="*/ 32191 h 62791"/>
              <a:gd name="connsiteX3" fmla="*/ 144 w 101532"/>
              <a:gd name="connsiteY3" fmla="*/ 62503 h 62791"/>
              <a:gd name="connsiteX4" fmla="*/ 0 w 101532"/>
              <a:gd name="connsiteY4" fmla="*/ 0 h 62791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89268 w 101532"/>
              <a:gd name="connsiteY2" fmla="*/ 32191 h 64987"/>
              <a:gd name="connsiteX3" fmla="*/ 36081 w 101532"/>
              <a:gd name="connsiteY3" fmla="*/ 51952 h 64987"/>
              <a:gd name="connsiteX4" fmla="*/ 144 w 101532"/>
              <a:gd name="connsiteY4" fmla="*/ 62503 h 64987"/>
              <a:gd name="connsiteX5" fmla="*/ 0 w 101532"/>
              <a:gd name="connsiteY5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61422 w 101532"/>
              <a:gd name="connsiteY2" fmla="*/ 47059 h 64987"/>
              <a:gd name="connsiteX3" fmla="*/ 36081 w 101532"/>
              <a:gd name="connsiteY3" fmla="*/ 51952 h 64987"/>
              <a:gd name="connsiteX4" fmla="*/ 144 w 101532"/>
              <a:gd name="connsiteY4" fmla="*/ 62503 h 64987"/>
              <a:gd name="connsiteX5" fmla="*/ 0 w 101532"/>
              <a:gd name="connsiteY5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61422 w 101532"/>
              <a:gd name="connsiteY2" fmla="*/ 47059 h 64987"/>
              <a:gd name="connsiteX3" fmla="*/ 36081 w 101532"/>
              <a:gd name="connsiteY3" fmla="*/ 51952 h 64987"/>
              <a:gd name="connsiteX4" fmla="*/ 144 w 101532"/>
              <a:gd name="connsiteY4" fmla="*/ 62503 h 64987"/>
              <a:gd name="connsiteX5" fmla="*/ 0 w 101532"/>
              <a:gd name="connsiteY5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61855 w 101532"/>
              <a:gd name="connsiteY2" fmla="*/ 42686 h 64987"/>
              <a:gd name="connsiteX3" fmla="*/ 36081 w 101532"/>
              <a:gd name="connsiteY3" fmla="*/ 51952 h 64987"/>
              <a:gd name="connsiteX4" fmla="*/ 144 w 101532"/>
              <a:gd name="connsiteY4" fmla="*/ 62503 h 64987"/>
              <a:gd name="connsiteX5" fmla="*/ 0 w 101532"/>
              <a:gd name="connsiteY5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61855 w 101532"/>
              <a:gd name="connsiteY2" fmla="*/ 42686 h 64987"/>
              <a:gd name="connsiteX3" fmla="*/ 36081 w 101532"/>
              <a:gd name="connsiteY3" fmla="*/ 51952 h 64987"/>
              <a:gd name="connsiteX4" fmla="*/ 144 w 101532"/>
              <a:gd name="connsiteY4" fmla="*/ 62503 h 64987"/>
              <a:gd name="connsiteX5" fmla="*/ 0 w 101532"/>
              <a:gd name="connsiteY5" fmla="*/ 0 h 64987"/>
              <a:gd name="connsiteX0" fmla="*/ 0 w 106078"/>
              <a:gd name="connsiteY0" fmla="*/ 0 h 64987"/>
              <a:gd name="connsiteX1" fmla="*/ 101532 w 106078"/>
              <a:gd name="connsiteY1" fmla="*/ 175 h 64987"/>
              <a:gd name="connsiteX2" fmla="*/ 87734 w 106078"/>
              <a:gd name="connsiteY2" fmla="*/ 31136 h 64987"/>
              <a:gd name="connsiteX3" fmla="*/ 61855 w 106078"/>
              <a:gd name="connsiteY3" fmla="*/ 42686 h 64987"/>
              <a:gd name="connsiteX4" fmla="*/ 36081 w 106078"/>
              <a:gd name="connsiteY4" fmla="*/ 51952 h 64987"/>
              <a:gd name="connsiteX5" fmla="*/ 144 w 106078"/>
              <a:gd name="connsiteY5" fmla="*/ 62503 h 64987"/>
              <a:gd name="connsiteX6" fmla="*/ 0 w 106078"/>
              <a:gd name="connsiteY6" fmla="*/ 0 h 64987"/>
              <a:gd name="connsiteX0" fmla="*/ 0 w 106078"/>
              <a:gd name="connsiteY0" fmla="*/ 0 h 64987"/>
              <a:gd name="connsiteX1" fmla="*/ 101532 w 106078"/>
              <a:gd name="connsiteY1" fmla="*/ 175 h 64987"/>
              <a:gd name="connsiteX2" fmla="*/ 87734 w 106078"/>
              <a:gd name="connsiteY2" fmla="*/ 31136 h 64987"/>
              <a:gd name="connsiteX3" fmla="*/ 61855 w 106078"/>
              <a:gd name="connsiteY3" fmla="*/ 42686 h 64987"/>
              <a:gd name="connsiteX4" fmla="*/ 36081 w 106078"/>
              <a:gd name="connsiteY4" fmla="*/ 51952 h 64987"/>
              <a:gd name="connsiteX5" fmla="*/ 144 w 106078"/>
              <a:gd name="connsiteY5" fmla="*/ 62503 h 64987"/>
              <a:gd name="connsiteX6" fmla="*/ 0 w 106078"/>
              <a:gd name="connsiteY6" fmla="*/ 0 h 64987"/>
              <a:gd name="connsiteX0" fmla="*/ 0 w 106041"/>
              <a:gd name="connsiteY0" fmla="*/ 0 h 64987"/>
              <a:gd name="connsiteX1" fmla="*/ 101532 w 106041"/>
              <a:gd name="connsiteY1" fmla="*/ 175 h 64987"/>
              <a:gd name="connsiteX2" fmla="*/ 87734 w 106041"/>
              <a:gd name="connsiteY2" fmla="*/ 31136 h 64987"/>
              <a:gd name="connsiteX3" fmla="*/ 61855 w 106041"/>
              <a:gd name="connsiteY3" fmla="*/ 42686 h 64987"/>
              <a:gd name="connsiteX4" fmla="*/ 36081 w 106041"/>
              <a:gd name="connsiteY4" fmla="*/ 51952 h 64987"/>
              <a:gd name="connsiteX5" fmla="*/ 144 w 106041"/>
              <a:gd name="connsiteY5" fmla="*/ 62503 h 64987"/>
              <a:gd name="connsiteX6" fmla="*/ 0 w 106041"/>
              <a:gd name="connsiteY6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87734 w 101532"/>
              <a:gd name="connsiteY2" fmla="*/ 31136 h 64987"/>
              <a:gd name="connsiteX3" fmla="*/ 61855 w 101532"/>
              <a:gd name="connsiteY3" fmla="*/ 42686 h 64987"/>
              <a:gd name="connsiteX4" fmla="*/ 36081 w 101532"/>
              <a:gd name="connsiteY4" fmla="*/ 51952 h 64987"/>
              <a:gd name="connsiteX5" fmla="*/ 144 w 101532"/>
              <a:gd name="connsiteY5" fmla="*/ 62503 h 64987"/>
              <a:gd name="connsiteX6" fmla="*/ 0 w 101532"/>
              <a:gd name="connsiteY6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87734 w 101532"/>
              <a:gd name="connsiteY2" fmla="*/ 31136 h 64987"/>
              <a:gd name="connsiteX3" fmla="*/ 61855 w 101532"/>
              <a:gd name="connsiteY3" fmla="*/ 42686 h 64987"/>
              <a:gd name="connsiteX4" fmla="*/ 36081 w 101532"/>
              <a:gd name="connsiteY4" fmla="*/ 51952 h 64987"/>
              <a:gd name="connsiteX5" fmla="*/ 144 w 101532"/>
              <a:gd name="connsiteY5" fmla="*/ 62503 h 64987"/>
              <a:gd name="connsiteX6" fmla="*/ 0 w 101532"/>
              <a:gd name="connsiteY6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87734 w 101532"/>
              <a:gd name="connsiteY2" fmla="*/ 31136 h 64987"/>
              <a:gd name="connsiteX3" fmla="*/ 61855 w 101532"/>
              <a:gd name="connsiteY3" fmla="*/ 42686 h 64987"/>
              <a:gd name="connsiteX4" fmla="*/ 36081 w 101532"/>
              <a:gd name="connsiteY4" fmla="*/ 51952 h 64987"/>
              <a:gd name="connsiteX5" fmla="*/ 144 w 101532"/>
              <a:gd name="connsiteY5" fmla="*/ 62503 h 64987"/>
              <a:gd name="connsiteX6" fmla="*/ 0 w 101532"/>
              <a:gd name="connsiteY6" fmla="*/ 0 h 64987"/>
              <a:gd name="connsiteX0" fmla="*/ 0 w 101532"/>
              <a:gd name="connsiteY0" fmla="*/ 0 h 125843"/>
              <a:gd name="connsiteX1" fmla="*/ 101532 w 101532"/>
              <a:gd name="connsiteY1" fmla="*/ 175 h 125843"/>
              <a:gd name="connsiteX2" fmla="*/ 87734 w 101532"/>
              <a:gd name="connsiteY2" fmla="*/ 31136 h 125843"/>
              <a:gd name="connsiteX3" fmla="*/ 61855 w 101532"/>
              <a:gd name="connsiteY3" fmla="*/ 42686 h 125843"/>
              <a:gd name="connsiteX4" fmla="*/ 36081 w 101532"/>
              <a:gd name="connsiteY4" fmla="*/ 51952 h 125843"/>
              <a:gd name="connsiteX5" fmla="*/ 144 w 101532"/>
              <a:gd name="connsiteY5" fmla="*/ 125254 h 125843"/>
              <a:gd name="connsiteX6" fmla="*/ 0 w 101532"/>
              <a:gd name="connsiteY6" fmla="*/ 0 h 125843"/>
              <a:gd name="connsiteX0" fmla="*/ 0 w 101532"/>
              <a:gd name="connsiteY0" fmla="*/ 0 h 125254"/>
              <a:gd name="connsiteX1" fmla="*/ 101532 w 101532"/>
              <a:gd name="connsiteY1" fmla="*/ 175 h 125254"/>
              <a:gd name="connsiteX2" fmla="*/ 87734 w 101532"/>
              <a:gd name="connsiteY2" fmla="*/ 31136 h 125254"/>
              <a:gd name="connsiteX3" fmla="*/ 61855 w 101532"/>
              <a:gd name="connsiteY3" fmla="*/ 42686 h 125254"/>
              <a:gd name="connsiteX4" fmla="*/ 36081 w 101532"/>
              <a:gd name="connsiteY4" fmla="*/ 51952 h 125254"/>
              <a:gd name="connsiteX5" fmla="*/ 144 w 101532"/>
              <a:gd name="connsiteY5" fmla="*/ 125254 h 125254"/>
              <a:gd name="connsiteX6" fmla="*/ 0 w 101532"/>
              <a:gd name="connsiteY6" fmla="*/ 0 h 125254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36081 w 101532"/>
              <a:gd name="connsiteY4" fmla="*/ 51952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6911"/>
              <a:gd name="connsiteY0" fmla="*/ 0 h 126138"/>
              <a:gd name="connsiteX1" fmla="*/ 101532 w 106911"/>
              <a:gd name="connsiteY1" fmla="*/ 175 h 126138"/>
              <a:gd name="connsiteX2" fmla="*/ 87734 w 106911"/>
              <a:gd name="connsiteY2" fmla="*/ 31136 h 126138"/>
              <a:gd name="connsiteX3" fmla="*/ 61855 w 106911"/>
              <a:gd name="connsiteY3" fmla="*/ 42686 h 126138"/>
              <a:gd name="connsiteX4" fmla="*/ 48596 w 106911"/>
              <a:gd name="connsiteY4" fmla="*/ 60348 h 126138"/>
              <a:gd name="connsiteX5" fmla="*/ 144 w 106911"/>
              <a:gd name="connsiteY5" fmla="*/ 126138 h 126138"/>
              <a:gd name="connsiteX6" fmla="*/ 0 w 106911"/>
              <a:gd name="connsiteY6" fmla="*/ 0 h 126138"/>
              <a:gd name="connsiteX0" fmla="*/ 0 w 106274"/>
              <a:gd name="connsiteY0" fmla="*/ 0 h 126138"/>
              <a:gd name="connsiteX1" fmla="*/ 101532 w 106274"/>
              <a:gd name="connsiteY1" fmla="*/ 175 h 126138"/>
              <a:gd name="connsiteX2" fmla="*/ 87734 w 106274"/>
              <a:gd name="connsiteY2" fmla="*/ 31136 h 126138"/>
              <a:gd name="connsiteX3" fmla="*/ 61855 w 106274"/>
              <a:gd name="connsiteY3" fmla="*/ 42686 h 126138"/>
              <a:gd name="connsiteX4" fmla="*/ 48596 w 106274"/>
              <a:gd name="connsiteY4" fmla="*/ 60348 h 126138"/>
              <a:gd name="connsiteX5" fmla="*/ 144 w 106274"/>
              <a:gd name="connsiteY5" fmla="*/ 126138 h 126138"/>
              <a:gd name="connsiteX6" fmla="*/ 0 w 106274"/>
              <a:gd name="connsiteY6" fmla="*/ 0 h 126138"/>
              <a:gd name="connsiteX0" fmla="*/ 0 w 106422"/>
              <a:gd name="connsiteY0" fmla="*/ 0 h 126138"/>
              <a:gd name="connsiteX1" fmla="*/ 101532 w 106422"/>
              <a:gd name="connsiteY1" fmla="*/ 175 h 126138"/>
              <a:gd name="connsiteX2" fmla="*/ 87734 w 106422"/>
              <a:gd name="connsiteY2" fmla="*/ 31136 h 126138"/>
              <a:gd name="connsiteX3" fmla="*/ 61855 w 106422"/>
              <a:gd name="connsiteY3" fmla="*/ 42686 h 126138"/>
              <a:gd name="connsiteX4" fmla="*/ 48596 w 106422"/>
              <a:gd name="connsiteY4" fmla="*/ 60348 h 126138"/>
              <a:gd name="connsiteX5" fmla="*/ 144 w 106422"/>
              <a:gd name="connsiteY5" fmla="*/ 126138 h 126138"/>
              <a:gd name="connsiteX6" fmla="*/ 0 w 106422"/>
              <a:gd name="connsiteY6" fmla="*/ 0 h 126138"/>
              <a:gd name="connsiteX0" fmla="*/ 0 w 105699"/>
              <a:gd name="connsiteY0" fmla="*/ 0 h 126138"/>
              <a:gd name="connsiteX1" fmla="*/ 101532 w 105699"/>
              <a:gd name="connsiteY1" fmla="*/ 175 h 126138"/>
              <a:gd name="connsiteX2" fmla="*/ 81902 w 105699"/>
              <a:gd name="connsiteY2" fmla="*/ 30547 h 126138"/>
              <a:gd name="connsiteX3" fmla="*/ 61855 w 105699"/>
              <a:gd name="connsiteY3" fmla="*/ 42686 h 126138"/>
              <a:gd name="connsiteX4" fmla="*/ 48596 w 105699"/>
              <a:gd name="connsiteY4" fmla="*/ 60348 h 126138"/>
              <a:gd name="connsiteX5" fmla="*/ 144 w 105699"/>
              <a:gd name="connsiteY5" fmla="*/ 126138 h 126138"/>
              <a:gd name="connsiteX6" fmla="*/ 0 w 105699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902 w 101532"/>
              <a:gd name="connsiteY2" fmla="*/ 30547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902 w 101532"/>
              <a:gd name="connsiteY2" fmla="*/ 30547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48596 w 101532"/>
              <a:gd name="connsiteY3" fmla="*/ 60348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48596 w 101532"/>
              <a:gd name="connsiteY3" fmla="*/ 60348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48596 w 101532"/>
              <a:gd name="connsiteY3" fmla="*/ 60348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52849 w 101532"/>
              <a:gd name="connsiteY3" fmla="*/ 59022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52849 w 101532"/>
              <a:gd name="connsiteY3" fmla="*/ 59022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52849 w 101532"/>
              <a:gd name="connsiteY3" fmla="*/ 59022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52849 w 101532"/>
              <a:gd name="connsiteY3" fmla="*/ 59022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659 w 101532"/>
              <a:gd name="connsiteY2" fmla="*/ 31725 h 126138"/>
              <a:gd name="connsiteX3" fmla="*/ 52849 w 101532"/>
              <a:gd name="connsiteY3" fmla="*/ 59022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659 w 101532"/>
              <a:gd name="connsiteY2" fmla="*/ 31725 h 126138"/>
              <a:gd name="connsiteX3" fmla="*/ 56130 w 101532"/>
              <a:gd name="connsiteY3" fmla="*/ 59906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659 w 101532"/>
              <a:gd name="connsiteY2" fmla="*/ 31725 h 126138"/>
              <a:gd name="connsiteX3" fmla="*/ 56130 w 101532"/>
              <a:gd name="connsiteY3" fmla="*/ 59906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659 w 101532"/>
              <a:gd name="connsiteY2" fmla="*/ 31725 h 126138"/>
              <a:gd name="connsiteX3" fmla="*/ 56130 w 101532"/>
              <a:gd name="connsiteY3" fmla="*/ 59906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31978"/>
              <a:gd name="connsiteX1" fmla="*/ 101532 w 101532"/>
              <a:gd name="connsiteY1" fmla="*/ 175 h 131978"/>
              <a:gd name="connsiteX2" fmla="*/ 81659 w 101532"/>
              <a:gd name="connsiteY2" fmla="*/ 31725 h 131978"/>
              <a:gd name="connsiteX3" fmla="*/ 56130 w 101532"/>
              <a:gd name="connsiteY3" fmla="*/ 59906 h 131978"/>
              <a:gd name="connsiteX4" fmla="*/ 55780 w 101532"/>
              <a:gd name="connsiteY4" fmla="*/ 109787 h 131978"/>
              <a:gd name="connsiteX5" fmla="*/ 144 w 101532"/>
              <a:gd name="connsiteY5" fmla="*/ 126138 h 131978"/>
              <a:gd name="connsiteX6" fmla="*/ 0 w 101532"/>
              <a:gd name="connsiteY6" fmla="*/ 0 h 131978"/>
              <a:gd name="connsiteX0" fmla="*/ 0 w 101532"/>
              <a:gd name="connsiteY0" fmla="*/ 0 h 131978"/>
              <a:gd name="connsiteX1" fmla="*/ 101532 w 101532"/>
              <a:gd name="connsiteY1" fmla="*/ 175 h 131978"/>
              <a:gd name="connsiteX2" fmla="*/ 81659 w 101532"/>
              <a:gd name="connsiteY2" fmla="*/ 31725 h 131978"/>
              <a:gd name="connsiteX3" fmla="*/ 56130 w 101532"/>
              <a:gd name="connsiteY3" fmla="*/ 59906 h 131978"/>
              <a:gd name="connsiteX4" fmla="*/ 55780 w 101532"/>
              <a:gd name="connsiteY4" fmla="*/ 109787 h 131978"/>
              <a:gd name="connsiteX5" fmla="*/ 144 w 101532"/>
              <a:gd name="connsiteY5" fmla="*/ 126138 h 131978"/>
              <a:gd name="connsiteX6" fmla="*/ 0 w 101532"/>
              <a:gd name="connsiteY6" fmla="*/ 0 h 131978"/>
              <a:gd name="connsiteX0" fmla="*/ 0 w 101532"/>
              <a:gd name="connsiteY0" fmla="*/ 0 h 130821"/>
              <a:gd name="connsiteX1" fmla="*/ 101532 w 101532"/>
              <a:gd name="connsiteY1" fmla="*/ 175 h 130821"/>
              <a:gd name="connsiteX2" fmla="*/ 81659 w 101532"/>
              <a:gd name="connsiteY2" fmla="*/ 31725 h 130821"/>
              <a:gd name="connsiteX3" fmla="*/ 56130 w 101532"/>
              <a:gd name="connsiteY3" fmla="*/ 59906 h 130821"/>
              <a:gd name="connsiteX4" fmla="*/ 55780 w 101532"/>
              <a:gd name="connsiteY4" fmla="*/ 109787 h 130821"/>
              <a:gd name="connsiteX5" fmla="*/ 144 w 101532"/>
              <a:gd name="connsiteY5" fmla="*/ 126138 h 130821"/>
              <a:gd name="connsiteX6" fmla="*/ 0 w 101532"/>
              <a:gd name="connsiteY6" fmla="*/ 0 h 130821"/>
              <a:gd name="connsiteX0" fmla="*/ 0 w 101532"/>
              <a:gd name="connsiteY0" fmla="*/ 0 h 130821"/>
              <a:gd name="connsiteX1" fmla="*/ 101532 w 101532"/>
              <a:gd name="connsiteY1" fmla="*/ 175 h 130821"/>
              <a:gd name="connsiteX2" fmla="*/ 81659 w 101532"/>
              <a:gd name="connsiteY2" fmla="*/ 31725 h 130821"/>
              <a:gd name="connsiteX3" fmla="*/ 56130 w 101532"/>
              <a:gd name="connsiteY3" fmla="*/ 59906 h 130821"/>
              <a:gd name="connsiteX4" fmla="*/ 55780 w 101532"/>
              <a:gd name="connsiteY4" fmla="*/ 109787 h 130821"/>
              <a:gd name="connsiteX5" fmla="*/ 144 w 101532"/>
              <a:gd name="connsiteY5" fmla="*/ 126138 h 130821"/>
              <a:gd name="connsiteX6" fmla="*/ 0 w 101532"/>
              <a:gd name="connsiteY6" fmla="*/ 0 h 130821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659 w 101532"/>
              <a:gd name="connsiteY2" fmla="*/ 31725 h 126138"/>
              <a:gd name="connsiteX3" fmla="*/ 56130 w 101532"/>
              <a:gd name="connsiteY3" fmla="*/ 59906 h 126138"/>
              <a:gd name="connsiteX4" fmla="*/ 55780 w 101532"/>
              <a:gd name="connsiteY4" fmla="*/ 109787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910"/>
              <a:gd name="connsiteX1" fmla="*/ 101532 w 101532"/>
              <a:gd name="connsiteY1" fmla="*/ 175 h 126910"/>
              <a:gd name="connsiteX2" fmla="*/ 81659 w 101532"/>
              <a:gd name="connsiteY2" fmla="*/ 31725 h 126910"/>
              <a:gd name="connsiteX3" fmla="*/ 56130 w 101532"/>
              <a:gd name="connsiteY3" fmla="*/ 59906 h 126910"/>
              <a:gd name="connsiteX4" fmla="*/ 59425 w 101532"/>
              <a:gd name="connsiteY4" fmla="*/ 126285 h 126910"/>
              <a:gd name="connsiteX5" fmla="*/ 144 w 101532"/>
              <a:gd name="connsiteY5" fmla="*/ 126138 h 126910"/>
              <a:gd name="connsiteX6" fmla="*/ 0 w 101532"/>
              <a:gd name="connsiteY6" fmla="*/ 0 h 126910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6130 w 101532"/>
              <a:gd name="connsiteY3" fmla="*/ 59906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6130 w 101532"/>
              <a:gd name="connsiteY3" fmla="*/ 59906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6130 w 101532"/>
              <a:gd name="connsiteY3" fmla="*/ 59906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8317 w 101532"/>
              <a:gd name="connsiteY3" fmla="*/ 59464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8317 w 101532"/>
              <a:gd name="connsiteY3" fmla="*/ 59464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8317 w 101532"/>
              <a:gd name="connsiteY3" fmla="*/ 59464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1436 w 102968"/>
              <a:gd name="connsiteY0" fmla="*/ 0 h 127169"/>
              <a:gd name="connsiteX1" fmla="*/ 102968 w 102968"/>
              <a:gd name="connsiteY1" fmla="*/ 175 h 127169"/>
              <a:gd name="connsiteX2" fmla="*/ 83095 w 102968"/>
              <a:gd name="connsiteY2" fmla="*/ 31725 h 127169"/>
              <a:gd name="connsiteX3" fmla="*/ 59753 w 102968"/>
              <a:gd name="connsiteY3" fmla="*/ 59464 h 127169"/>
              <a:gd name="connsiteX4" fmla="*/ 60861 w 102968"/>
              <a:gd name="connsiteY4" fmla="*/ 126285 h 127169"/>
              <a:gd name="connsiteX5" fmla="*/ 0 w 102968"/>
              <a:gd name="connsiteY5" fmla="*/ 127169 h 127169"/>
              <a:gd name="connsiteX6" fmla="*/ 1436 w 102968"/>
              <a:gd name="connsiteY6" fmla="*/ 0 h 127169"/>
              <a:gd name="connsiteX0" fmla="*/ 1436 w 102968"/>
              <a:gd name="connsiteY0" fmla="*/ 0 h 127169"/>
              <a:gd name="connsiteX1" fmla="*/ 102968 w 102968"/>
              <a:gd name="connsiteY1" fmla="*/ 175 h 127169"/>
              <a:gd name="connsiteX2" fmla="*/ 83095 w 102968"/>
              <a:gd name="connsiteY2" fmla="*/ 31725 h 127169"/>
              <a:gd name="connsiteX3" fmla="*/ 59753 w 102968"/>
              <a:gd name="connsiteY3" fmla="*/ 59464 h 127169"/>
              <a:gd name="connsiteX4" fmla="*/ 60861 w 102968"/>
              <a:gd name="connsiteY4" fmla="*/ 126285 h 127169"/>
              <a:gd name="connsiteX5" fmla="*/ 0 w 102968"/>
              <a:gd name="connsiteY5" fmla="*/ 127169 h 127169"/>
              <a:gd name="connsiteX6" fmla="*/ 1436 w 102968"/>
              <a:gd name="connsiteY6" fmla="*/ 0 h 127169"/>
              <a:gd name="connsiteX0" fmla="*/ 76 w 104038"/>
              <a:gd name="connsiteY0" fmla="*/ 0 h 127611"/>
              <a:gd name="connsiteX1" fmla="*/ 104038 w 104038"/>
              <a:gd name="connsiteY1" fmla="*/ 617 h 127611"/>
              <a:gd name="connsiteX2" fmla="*/ 84165 w 104038"/>
              <a:gd name="connsiteY2" fmla="*/ 32167 h 127611"/>
              <a:gd name="connsiteX3" fmla="*/ 60823 w 104038"/>
              <a:gd name="connsiteY3" fmla="*/ 59906 h 127611"/>
              <a:gd name="connsiteX4" fmla="*/ 61931 w 104038"/>
              <a:gd name="connsiteY4" fmla="*/ 126727 h 127611"/>
              <a:gd name="connsiteX5" fmla="*/ 1070 w 104038"/>
              <a:gd name="connsiteY5" fmla="*/ 127611 h 127611"/>
              <a:gd name="connsiteX6" fmla="*/ 76 w 104038"/>
              <a:gd name="connsiteY6" fmla="*/ 0 h 127611"/>
              <a:gd name="connsiteX0" fmla="*/ 0 w 103962"/>
              <a:gd name="connsiteY0" fmla="*/ 0 h 127611"/>
              <a:gd name="connsiteX1" fmla="*/ 103962 w 103962"/>
              <a:gd name="connsiteY1" fmla="*/ 617 h 127611"/>
              <a:gd name="connsiteX2" fmla="*/ 84089 w 103962"/>
              <a:gd name="connsiteY2" fmla="*/ 32167 h 127611"/>
              <a:gd name="connsiteX3" fmla="*/ 60747 w 103962"/>
              <a:gd name="connsiteY3" fmla="*/ 59906 h 127611"/>
              <a:gd name="connsiteX4" fmla="*/ 61855 w 103962"/>
              <a:gd name="connsiteY4" fmla="*/ 126727 h 127611"/>
              <a:gd name="connsiteX5" fmla="*/ 994 w 103962"/>
              <a:gd name="connsiteY5" fmla="*/ 127611 h 127611"/>
              <a:gd name="connsiteX6" fmla="*/ 0 w 103962"/>
              <a:gd name="connsiteY6" fmla="*/ 0 h 127611"/>
              <a:gd name="connsiteX0" fmla="*/ 0 w 104691"/>
              <a:gd name="connsiteY0" fmla="*/ 0 h 127611"/>
              <a:gd name="connsiteX1" fmla="*/ 104691 w 104691"/>
              <a:gd name="connsiteY1" fmla="*/ 175 h 127611"/>
              <a:gd name="connsiteX2" fmla="*/ 84089 w 104691"/>
              <a:gd name="connsiteY2" fmla="*/ 32167 h 127611"/>
              <a:gd name="connsiteX3" fmla="*/ 60747 w 104691"/>
              <a:gd name="connsiteY3" fmla="*/ 59906 h 127611"/>
              <a:gd name="connsiteX4" fmla="*/ 61855 w 104691"/>
              <a:gd name="connsiteY4" fmla="*/ 126727 h 127611"/>
              <a:gd name="connsiteX5" fmla="*/ 994 w 104691"/>
              <a:gd name="connsiteY5" fmla="*/ 127611 h 127611"/>
              <a:gd name="connsiteX6" fmla="*/ 0 w 104691"/>
              <a:gd name="connsiteY6" fmla="*/ 0 h 127611"/>
              <a:gd name="connsiteX0" fmla="*/ 0 w 104691"/>
              <a:gd name="connsiteY0" fmla="*/ 0 h 127611"/>
              <a:gd name="connsiteX1" fmla="*/ 104691 w 104691"/>
              <a:gd name="connsiteY1" fmla="*/ 175 h 127611"/>
              <a:gd name="connsiteX2" fmla="*/ 84089 w 104691"/>
              <a:gd name="connsiteY2" fmla="*/ 32167 h 127611"/>
              <a:gd name="connsiteX3" fmla="*/ 60747 w 104691"/>
              <a:gd name="connsiteY3" fmla="*/ 59906 h 127611"/>
              <a:gd name="connsiteX4" fmla="*/ 61855 w 104691"/>
              <a:gd name="connsiteY4" fmla="*/ 126727 h 127611"/>
              <a:gd name="connsiteX5" fmla="*/ 994 w 104691"/>
              <a:gd name="connsiteY5" fmla="*/ 127611 h 127611"/>
              <a:gd name="connsiteX6" fmla="*/ 0 w 104691"/>
              <a:gd name="connsiteY6" fmla="*/ 0 h 127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691" h="127611">
                <a:moveTo>
                  <a:pt x="0" y="0"/>
                </a:moveTo>
                <a:lnTo>
                  <a:pt x="104691" y="175"/>
                </a:lnTo>
                <a:cubicBezTo>
                  <a:pt x="101073" y="16981"/>
                  <a:pt x="96414" y="31249"/>
                  <a:pt x="84089" y="32167"/>
                </a:cubicBezTo>
                <a:cubicBezTo>
                  <a:pt x="63157" y="33726"/>
                  <a:pt x="60952" y="34737"/>
                  <a:pt x="60747" y="59906"/>
                </a:cubicBezTo>
                <a:cubicBezTo>
                  <a:pt x="60550" y="84070"/>
                  <a:pt x="62438" y="93004"/>
                  <a:pt x="61855" y="126727"/>
                </a:cubicBezTo>
                <a:lnTo>
                  <a:pt x="994" y="127611"/>
                </a:lnTo>
                <a:cubicBezTo>
                  <a:pt x="1473" y="85221"/>
                  <a:pt x="979" y="127531"/>
                  <a:pt x="0" y="0"/>
                </a:cubicBezTo>
                <a:close/>
              </a:path>
            </a:pathLst>
          </a:custGeom>
          <a:solidFill>
            <a:srgbClr val="E2F0D9">
              <a:alpha val="8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8B911F-1D71-4D2C-907D-9B7E9E6E163A}"/>
              </a:ext>
            </a:extLst>
          </p:cNvPr>
          <p:cNvSpPr/>
          <p:nvPr/>
        </p:nvSpPr>
        <p:spPr>
          <a:xfrm>
            <a:off x="4684386" y="5203344"/>
            <a:ext cx="1846941" cy="80594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Information available at bridge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8F9FDB-7B89-4F2D-B895-7438C9BDE4A5}"/>
              </a:ext>
            </a:extLst>
          </p:cNvPr>
          <p:cNvSpPr/>
          <p:nvPr/>
        </p:nvSpPr>
        <p:spPr>
          <a:xfrm>
            <a:off x="8228748" y="4276146"/>
            <a:ext cx="1507167" cy="663153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Communication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D58D5C05-4461-4DB6-A2EE-3444DCDB364C}"/>
              </a:ext>
            </a:extLst>
          </p:cNvPr>
          <p:cNvSpPr/>
          <p:nvPr/>
        </p:nvSpPr>
        <p:spPr>
          <a:xfrm>
            <a:off x="4176097" y="5912774"/>
            <a:ext cx="918275" cy="393766"/>
          </a:xfrm>
          <a:prstGeom prst="homePlate">
            <a:avLst>
              <a:gd name="adj" fmla="val 48294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Instruments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0415397E-9C8F-4B0D-8CC2-70C5A963FEF8}"/>
              </a:ext>
            </a:extLst>
          </p:cNvPr>
          <p:cNvSpPr/>
          <p:nvPr/>
        </p:nvSpPr>
        <p:spPr>
          <a:xfrm>
            <a:off x="5026603" y="5912774"/>
            <a:ext cx="1215633" cy="393766"/>
          </a:xfrm>
          <a:prstGeom prst="chevron">
            <a:avLst>
              <a:gd name="adj" fmla="val 53412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Parameters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057D8672-2DD9-481A-AE81-E74B5CBEC73F}"/>
              </a:ext>
            </a:extLst>
          </p:cNvPr>
          <p:cNvSpPr/>
          <p:nvPr/>
        </p:nvSpPr>
        <p:spPr>
          <a:xfrm>
            <a:off x="6153086" y="5912774"/>
            <a:ext cx="886532" cy="400482"/>
          </a:xfrm>
          <a:custGeom>
            <a:avLst/>
            <a:gdLst>
              <a:gd name="connsiteX0" fmla="*/ 0 w 1058780"/>
              <a:gd name="connsiteY0" fmla="*/ 0 h 470272"/>
              <a:gd name="connsiteX1" fmla="*/ 823644 w 1058780"/>
              <a:gd name="connsiteY1" fmla="*/ 0 h 470272"/>
              <a:gd name="connsiteX2" fmla="*/ 1058780 w 1058780"/>
              <a:gd name="connsiteY2" fmla="*/ 235136 h 470272"/>
              <a:gd name="connsiteX3" fmla="*/ 823644 w 1058780"/>
              <a:gd name="connsiteY3" fmla="*/ 470272 h 470272"/>
              <a:gd name="connsiteX4" fmla="*/ 0 w 1058780"/>
              <a:gd name="connsiteY4" fmla="*/ 470272 h 470272"/>
              <a:gd name="connsiteX5" fmla="*/ 235136 w 1058780"/>
              <a:gd name="connsiteY5" fmla="*/ 235136 h 470272"/>
              <a:gd name="connsiteX6" fmla="*/ 0 w 1058780"/>
              <a:gd name="connsiteY6" fmla="*/ 0 h 470272"/>
              <a:gd name="connsiteX0" fmla="*/ 0 w 1072297"/>
              <a:gd name="connsiteY0" fmla="*/ 0 h 470272"/>
              <a:gd name="connsiteX1" fmla="*/ 1072297 w 1072297"/>
              <a:gd name="connsiteY1" fmla="*/ 0 h 470272"/>
              <a:gd name="connsiteX2" fmla="*/ 1058780 w 1072297"/>
              <a:gd name="connsiteY2" fmla="*/ 235136 h 470272"/>
              <a:gd name="connsiteX3" fmla="*/ 823644 w 1072297"/>
              <a:gd name="connsiteY3" fmla="*/ 470272 h 470272"/>
              <a:gd name="connsiteX4" fmla="*/ 0 w 1072297"/>
              <a:gd name="connsiteY4" fmla="*/ 470272 h 470272"/>
              <a:gd name="connsiteX5" fmla="*/ 235136 w 1072297"/>
              <a:gd name="connsiteY5" fmla="*/ 235136 h 470272"/>
              <a:gd name="connsiteX6" fmla="*/ 0 w 1072297"/>
              <a:gd name="connsiteY6" fmla="*/ 0 h 470272"/>
              <a:gd name="connsiteX0" fmla="*/ 0 w 1072297"/>
              <a:gd name="connsiteY0" fmla="*/ 0 h 478293"/>
              <a:gd name="connsiteX1" fmla="*/ 1072297 w 1072297"/>
              <a:gd name="connsiteY1" fmla="*/ 0 h 478293"/>
              <a:gd name="connsiteX2" fmla="*/ 1058780 w 1072297"/>
              <a:gd name="connsiteY2" fmla="*/ 235136 h 478293"/>
              <a:gd name="connsiteX3" fmla="*/ 1064276 w 1072297"/>
              <a:gd name="connsiteY3" fmla="*/ 478293 h 478293"/>
              <a:gd name="connsiteX4" fmla="*/ 0 w 1072297"/>
              <a:gd name="connsiteY4" fmla="*/ 470272 h 478293"/>
              <a:gd name="connsiteX5" fmla="*/ 235136 w 1072297"/>
              <a:gd name="connsiteY5" fmla="*/ 235136 h 478293"/>
              <a:gd name="connsiteX6" fmla="*/ 0 w 1072297"/>
              <a:gd name="connsiteY6" fmla="*/ 0 h 478293"/>
              <a:gd name="connsiteX0" fmla="*/ 0 w 1064276"/>
              <a:gd name="connsiteY0" fmla="*/ 0 h 478293"/>
              <a:gd name="connsiteX1" fmla="*/ 1056255 w 1064276"/>
              <a:gd name="connsiteY1" fmla="*/ 0 h 478293"/>
              <a:gd name="connsiteX2" fmla="*/ 1058780 w 1064276"/>
              <a:gd name="connsiteY2" fmla="*/ 235136 h 478293"/>
              <a:gd name="connsiteX3" fmla="*/ 1064276 w 1064276"/>
              <a:gd name="connsiteY3" fmla="*/ 478293 h 478293"/>
              <a:gd name="connsiteX4" fmla="*/ 0 w 1064276"/>
              <a:gd name="connsiteY4" fmla="*/ 470272 h 478293"/>
              <a:gd name="connsiteX5" fmla="*/ 235136 w 1064276"/>
              <a:gd name="connsiteY5" fmla="*/ 235136 h 478293"/>
              <a:gd name="connsiteX6" fmla="*/ 0 w 1064276"/>
              <a:gd name="connsiteY6" fmla="*/ 0 h 478293"/>
              <a:gd name="connsiteX0" fmla="*/ 0 w 1058780"/>
              <a:gd name="connsiteY0" fmla="*/ 0 h 478293"/>
              <a:gd name="connsiteX1" fmla="*/ 1056255 w 1058780"/>
              <a:gd name="connsiteY1" fmla="*/ 0 h 478293"/>
              <a:gd name="connsiteX2" fmla="*/ 1058780 w 1058780"/>
              <a:gd name="connsiteY2" fmla="*/ 235136 h 478293"/>
              <a:gd name="connsiteX3" fmla="*/ 1056255 w 1058780"/>
              <a:gd name="connsiteY3" fmla="*/ 478293 h 478293"/>
              <a:gd name="connsiteX4" fmla="*/ 0 w 1058780"/>
              <a:gd name="connsiteY4" fmla="*/ 470272 h 478293"/>
              <a:gd name="connsiteX5" fmla="*/ 235136 w 1058780"/>
              <a:gd name="connsiteY5" fmla="*/ 235136 h 478293"/>
              <a:gd name="connsiteX6" fmla="*/ 0 w 1058780"/>
              <a:gd name="connsiteY6" fmla="*/ 0 h 47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8780" h="478293">
                <a:moveTo>
                  <a:pt x="0" y="0"/>
                </a:moveTo>
                <a:lnTo>
                  <a:pt x="1056255" y="0"/>
                </a:lnTo>
                <a:cubicBezTo>
                  <a:pt x="1057097" y="78379"/>
                  <a:pt x="1057938" y="156757"/>
                  <a:pt x="1058780" y="235136"/>
                </a:cubicBezTo>
                <a:cubicBezTo>
                  <a:pt x="1057938" y="316188"/>
                  <a:pt x="1057097" y="397241"/>
                  <a:pt x="1056255" y="478293"/>
                </a:cubicBezTo>
                <a:lnTo>
                  <a:pt x="0" y="470272"/>
                </a:lnTo>
                <a:lnTo>
                  <a:pt x="235136" y="235136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Usage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F28E2D-9F9B-4D0F-8BC6-2160002E87AF}"/>
              </a:ext>
            </a:extLst>
          </p:cNvPr>
          <p:cNvSpPr/>
          <p:nvPr/>
        </p:nvSpPr>
        <p:spPr>
          <a:xfrm>
            <a:off x="8535020" y="4038315"/>
            <a:ext cx="900000" cy="36000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Protocols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8ECEF7-4D07-4CBC-A9A8-B044D5BE54BE}"/>
              </a:ext>
            </a:extLst>
          </p:cNvPr>
          <p:cNvSpPr/>
          <p:nvPr/>
        </p:nvSpPr>
        <p:spPr>
          <a:xfrm>
            <a:off x="8535020" y="4809578"/>
            <a:ext cx="900000" cy="36000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In practice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2D9CFD-3ABC-4F56-B6C8-DE10A6DF2D7A}"/>
              </a:ext>
            </a:extLst>
          </p:cNvPr>
          <p:cNvSpPr/>
          <p:nvPr/>
        </p:nvSpPr>
        <p:spPr>
          <a:xfrm>
            <a:off x="8228748" y="5792129"/>
            <a:ext cx="1507167" cy="663153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Mental 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168E2-C912-4DCD-BFAE-D1656219CB47}"/>
              </a:ext>
            </a:extLst>
          </p:cNvPr>
          <p:cNvSpPr/>
          <p:nvPr/>
        </p:nvSpPr>
        <p:spPr>
          <a:xfrm>
            <a:off x="8535020" y="5528084"/>
            <a:ext cx="900000" cy="36000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Shared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EC7126-360F-48F6-B800-9FD3C78E0C92}"/>
              </a:ext>
            </a:extLst>
          </p:cNvPr>
          <p:cNvSpPr/>
          <p:nvPr/>
        </p:nvSpPr>
        <p:spPr>
          <a:xfrm>
            <a:off x="7444185" y="5848974"/>
            <a:ext cx="886532" cy="525292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Master &amp; other crew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31C2060-D587-4E3E-A2B2-8B9931CD51B9}"/>
              </a:ext>
            </a:extLst>
          </p:cNvPr>
          <p:cNvCxnSpPr>
            <a:cxnSpLocks/>
            <a:stCxn id="10" idx="2"/>
            <a:endCxn id="18" idx="1"/>
          </p:cNvCxnSpPr>
          <p:nvPr/>
        </p:nvCxnSpPr>
        <p:spPr>
          <a:xfrm>
            <a:off x="7039618" y="6109657"/>
            <a:ext cx="404567" cy="1963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33725BF-4E07-402F-A92C-2E5BE7BED26B}"/>
              </a:ext>
            </a:extLst>
          </p:cNvPr>
          <p:cNvSpPr/>
          <p:nvPr/>
        </p:nvSpPr>
        <p:spPr>
          <a:xfrm>
            <a:off x="7027853" y="3172376"/>
            <a:ext cx="1507167" cy="4521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Decision making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CC96B6A-867F-46F4-B306-98D3A1EEF2CC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8985020" y="5169578"/>
            <a:ext cx="0" cy="3585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B597E08-C3FD-43A2-A162-36F93F57EC85}"/>
              </a:ext>
            </a:extLst>
          </p:cNvPr>
          <p:cNvSpPr/>
          <p:nvPr/>
        </p:nvSpPr>
        <p:spPr>
          <a:xfrm>
            <a:off x="8535020" y="3679256"/>
            <a:ext cx="900000" cy="36000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VHF &amp; AIS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91FEC4E-9332-4A10-A1F9-05BFD021FDA1}"/>
              </a:ext>
            </a:extLst>
          </p:cNvPr>
          <p:cNvSpPr/>
          <p:nvPr/>
        </p:nvSpPr>
        <p:spPr>
          <a:xfrm>
            <a:off x="6391627" y="4316950"/>
            <a:ext cx="1507167" cy="45215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Possible decisions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195A4F5-89D4-4B1D-9ECC-7EB321576375}"/>
              </a:ext>
            </a:extLst>
          </p:cNvPr>
          <p:cNvCxnSpPr>
            <a:cxnSpLocks/>
          </p:cNvCxnSpPr>
          <p:nvPr/>
        </p:nvCxnSpPr>
        <p:spPr>
          <a:xfrm flipV="1">
            <a:off x="7605219" y="4809578"/>
            <a:ext cx="0" cy="10393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608EF8E-EAB3-4576-AD72-82A94FF308F3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7145211" y="3635341"/>
            <a:ext cx="0" cy="6816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F7E6CDF7-7088-4E1B-996B-D1D5A79B4B88}"/>
              </a:ext>
            </a:extLst>
          </p:cNvPr>
          <p:cNvCxnSpPr>
            <a:cxnSpLocks/>
          </p:cNvCxnSpPr>
          <p:nvPr/>
        </p:nvCxnSpPr>
        <p:spPr>
          <a:xfrm>
            <a:off x="8306977" y="3624526"/>
            <a:ext cx="0" cy="6440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4DB69676-49C8-4153-980A-0AD495D4997B}"/>
              </a:ext>
            </a:extLst>
          </p:cNvPr>
          <p:cNvCxnSpPr>
            <a:stCxn id="5" idx="1"/>
          </p:cNvCxnSpPr>
          <p:nvPr/>
        </p:nvCxnSpPr>
        <p:spPr>
          <a:xfrm rot="10800000" flipV="1">
            <a:off x="8104231" y="4607722"/>
            <a:ext cx="124517" cy="124125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7765D71-534C-4EAC-9399-045ECCA3E653}"/>
              </a:ext>
            </a:extLst>
          </p:cNvPr>
          <p:cNvSpPr/>
          <p:nvPr/>
        </p:nvSpPr>
        <p:spPr>
          <a:xfrm>
            <a:off x="4635300" y="4553167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Hazards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A453CCB-3CD2-49B2-9E61-64146D9F192E}"/>
              </a:ext>
            </a:extLst>
          </p:cNvPr>
          <p:cNvSpPr/>
          <p:nvPr/>
        </p:nvSpPr>
        <p:spPr>
          <a:xfrm>
            <a:off x="4635300" y="4188398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Routeplanner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160E7D4-6CF5-4A24-A863-B501C344B67D}"/>
              </a:ext>
            </a:extLst>
          </p:cNvPr>
          <p:cNvSpPr/>
          <p:nvPr/>
        </p:nvSpPr>
        <p:spPr>
          <a:xfrm>
            <a:off x="2394637" y="3580301"/>
            <a:ext cx="1507167" cy="45215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Heatmap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DAB8EA-1463-4D80-BEA3-190A678C7690}"/>
              </a:ext>
            </a:extLst>
          </p:cNvPr>
          <p:cNvSpPr/>
          <p:nvPr/>
        </p:nvSpPr>
        <p:spPr>
          <a:xfrm>
            <a:off x="2064683" y="3970687"/>
            <a:ext cx="900000" cy="61190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Other vessels summarized and seperate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CD661E-9F77-42B2-A188-4A99FB69A031}"/>
              </a:ext>
            </a:extLst>
          </p:cNvPr>
          <p:cNvSpPr/>
          <p:nvPr/>
        </p:nvSpPr>
        <p:spPr>
          <a:xfrm>
            <a:off x="3378595" y="3980232"/>
            <a:ext cx="900000" cy="61190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Predicted capability envelope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D14D31E-A1BF-4F38-813D-52942A3CA90C}"/>
              </a:ext>
            </a:extLst>
          </p:cNvPr>
          <p:cNvSpPr/>
          <p:nvPr/>
        </p:nvSpPr>
        <p:spPr>
          <a:xfrm>
            <a:off x="2395619" y="3135992"/>
            <a:ext cx="1507167" cy="45215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Probability index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39D7000-098C-4B1C-84E6-44E3B4023B89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4278595" y="4368398"/>
            <a:ext cx="35670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7FEDA07D-D507-4DA1-98AC-90BF4FDA3DB7}"/>
              </a:ext>
            </a:extLst>
          </p:cNvPr>
          <p:cNvCxnSpPr>
            <a:cxnSpLocks/>
            <a:stCxn id="38" idx="2"/>
            <a:endCxn id="36" idx="1"/>
          </p:cNvCxnSpPr>
          <p:nvPr/>
        </p:nvCxnSpPr>
        <p:spPr>
          <a:xfrm rot="16200000" flipH="1">
            <a:off x="3499702" y="3597568"/>
            <a:ext cx="150579" cy="2120617"/>
          </a:xfrm>
          <a:prstGeom prst="bent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498330E-B109-4BD5-9E14-64D5C30623FB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5535300" y="4543025"/>
            <a:ext cx="856327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9F7D253-857D-45F1-A67D-9777279BD6AC}"/>
              </a:ext>
            </a:extLst>
          </p:cNvPr>
          <p:cNvCxnSpPr>
            <a:cxnSpLocks/>
          </p:cNvCxnSpPr>
          <p:nvPr/>
        </p:nvCxnSpPr>
        <p:spPr>
          <a:xfrm>
            <a:off x="5825144" y="4543025"/>
            <a:ext cx="0" cy="66031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45FE528-F529-4D59-9D43-71FDBC206BEA}"/>
              </a:ext>
            </a:extLst>
          </p:cNvPr>
          <p:cNvSpPr/>
          <p:nvPr/>
        </p:nvSpPr>
        <p:spPr>
          <a:xfrm>
            <a:off x="2394637" y="1624404"/>
            <a:ext cx="1507167" cy="623666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Manoeuvring</a:t>
            </a:r>
          </a:p>
          <a:p>
            <a:pPr algn="ctr"/>
            <a:r>
              <a:rPr lang="nl-NL" sz="1400"/>
              <a:t>Capability</a:t>
            </a:r>
            <a:endParaRPr lang="nl-NL" sz="1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D653E8-BF65-4F46-AAD6-BBBBA201B56A}"/>
              </a:ext>
            </a:extLst>
          </p:cNvPr>
          <p:cNvSpPr/>
          <p:nvPr/>
        </p:nvSpPr>
        <p:spPr>
          <a:xfrm>
            <a:off x="1786661" y="1232314"/>
            <a:ext cx="900000" cy="437785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/>
              <a:t>Physically</a:t>
            </a:r>
            <a:r>
              <a:rPr lang="nl-NL" sz="1000" dirty="0"/>
              <a:t> </a:t>
            </a:r>
            <a:r>
              <a:rPr lang="nl-NL" sz="1000" dirty="0" err="1"/>
              <a:t>possible</a:t>
            </a:r>
            <a:endParaRPr lang="nl-NL" sz="10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9D7863A-4A22-408A-A609-C452B892B8A7}"/>
              </a:ext>
            </a:extLst>
          </p:cNvPr>
          <p:cNvSpPr/>
          <p:nvPr/>
        </p:nvSpPr>
        <p:spPr>
          <a:xfrm>
            <a:off x="2684942" y="1232315"/>
            <a:ext cx="900000" cy="437785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/>
              <a:t>Comfortable</a:t>
            </a:r>
            <a:r>
              <a:rPr lang="nl-NL" sz="1000"/>
              <a:t> change</a:t>
            </a:r>
            <a:endParaRPr lang="nl-NL" sz="10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5CBD1DC-D7A9-401F-9FA7-2E8B21D6B805}"/>
              </a:ext>
            </a:extLst>
          </p:cNvPr>
          <p:cNvSpPr/>
          <p:nvPr/>
        </p:nvSpPr>
        <p:spPr>
          <a:xfrm>
            <a:off x="3584942" y="1232314"/>
            <a:ext cx="900000" cy="437785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Expected route</a:t>
            </a:r>
          </a:p>
        </p:txBody>
      </p:sp>
      <p:cxnSp>
        <p:nvCxnSpPr>
          <p:cNvPr id="62" name="Connector: Elbow 81">
            <a:extLst>
              <a:ext uri="{FF2B5EF4-FFF2-40B4-BE49-F238E27FC236}">
                <a16:creationId xmlns:a16="http://schemas.microsoft.com/office/drawing/2014/main" id="{A671F835-0FAA-42F1-8704-9D13E740CE78}"/>
              </a:ext>
            </a:extLst>
          </p:cNvPr>
          <p:cNvCxnSpPr>
            <a:cxnSpLocks/>
            <a:stCxn id="57" idx="2"/>
            <a:endCxn id="42" idx="0"/>
          </p:cNvCxnSpPr>
          <p:nvPr/>
        </p:nvCxnSpPr>
        <p:spPr>
          <a:xfrm>
            <a:off x="3148221" y="2248070"/>
            <a:ext cx="982" cy="88792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2172549-97A0-4990-89A9-075756DEE991}"/>
              </a:ext>
            </a:extLst>
          </p:cNvPr>
          <p:cNvSpPr/>
          <p:nvPr/>
        </p:nvSpPr>
        <p:spPr>
          <a:xfrm>
            <a:off x="396474" y="3031412"/>
            <a:ext cx="1507167" cy="65095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Safe motion parameters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A558B8B-864B-43C4-99A5-845A67421D35}"/>
              </a:ext>
            </a:extLst>
          </p:cNvPr>
          <p:cNvCxnSpPr>
            <a:cxnSpLocks/>
            <a:stCxn id="65" idx="3"/>
            <a:endCxn id="42" idx="1"/>
          </p:cNvCxnSpPr>
          <p:nvPr/>
        </p:nvCxnSpPr>
        <p:spPr>
          <a:xfrm>
            <a:off x="1903641" y="3356888"/>
            <a:ext cx="491978" cy="5179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63A2A0CE-4A01-485B-925E-6CF63262C906}"/>
              </a:ext>
            </a:extLst>
          </p:cNvPr>
          <p:cNvSpPr/>
          <p:nvPr/>
        </p:nvSpPr>
        <p:spPr>
          <a:xfrm>
            <a:off x="250057" y="2694613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Regulations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0618B27-D2BB-49A0-A09E-6574545E006C}"/>
              </a:ext>
            </a:extLst>
          </p:cNvPr>
          <p:cNvSpPr/>
          <p:nvPr/>
        </p:nvSpPr>
        <p:spPr>
          <a:xfrm>
            <a:off x="1150057" y="2694613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Well-clear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CA47AC-B2EC-4CEE-9E37-D2FF9F39CFAE}"/>
              </a:ext>
            </a:extLst>
          </p:cNvPr>
          <p:cNvSpPr/>
          <p:nvPr/>
        </p:nvSpPr>
        <p:spPr>
          <a:xfrm>
            <a:off x="396473" y="4903192"/>
            <a:ext cx="1507167" cy="555668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Filter situation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132490D-E5ED-445A-A551-0F12E0F57D6A}"/>
              </a:ext>
            </a:extLst>
          </p:cNvPr>
          <p:cNvSpPr/>
          <p:nvPr/>
        </p:nvSpPr>
        <p:spPr>
          <a:xfrm>
            <a:off x="242469" y="5429589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TSS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B256745-3117-4AF4-B846-C012213304B0}"/>
              </a:ext>
            </a:extLst>
          </p:cNvPr>
          <p:cNvSpPr/>
          <p:nvPr/>
        </p:nvSpPr>
        <p:spPr>
          <a:xfrm>
            <a:off x="1139322" y="5429589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Map/radar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50B4517-1DB6-4A2C-9E9F-98C20879286B}"/>
              </a:ext>
            </a:extLst>
          </p:cNvPr>
          <p:cNvCxnSpPr>
            <a:cxnSpLocks/>
            <a:stCxn id="4" idx="1"/>
            <a:endCxn id="77" idx="3"/>
          </p:cNvCxnSpPr>
          <p:nvPr/>
        </p:nvCxnSpPr>
        <p:spPr>
          <a:xfrm flipH="1">
            <a:off x="2039322" y="5606314"/>
            <a:ext cx="2645064" cy="327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Straight Arrow Connector 65">
            <a:extLst>
              <a:ext uri="{FF2B5EF4-FFF2-40B4-BE49-F238E27FC236}">
                <a16:creationId xmlns:a16="http://schemas.microsoft.com/office/drawing/2014/main" id="{64A25328-D857-4943-8FCE-9840F0D1F389}"/>
              </a:ext>
            </a:extLst>
          </p:cNvPr>
          <p:cNvCxnSpPr>
            <a:cxnSpLocks/>
            <a:stCxn id="75" idx="0"/>
            <a:endCxn id="65" idx="2"/>
          </p:cNvCxnSpPr>
          <p:nvPr/>
        </p:nvCxnSpPr>
        <p:spPr>
          <a:xfrm rot="5400000" flipH="1" flipV="1">
            <a:off x="539643" y="4292778"/>
            <a:ext cx="1220829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94C0E11-6B4A-43E7-837D-72BF849D5D7D}"/>
              </a:ext>
            </a:extLst>
          </p:cNvPr>
          <p:cNvSpPr txBox="1"/>
          <p:nvPr/>
        </p:nvSpPr>
        <p:spPr>
          <a:xfrm>
            <a:off x="2799353" y="5680235"/>
            <a:ext cx="1327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highlight>
                  <a:srgbClr val="FFFF00"/>
                </a:highlight>
              </a:rPr>
              <a:t>No implementation</a:t>
            </a:r>
          </a:p>
          <a:p>
            <a:r>
              <a:rPr lang="nl-NL" sz="1000" dirty="0">
                <a:highlight>
                  <a:srgbClr val="FFFF00"/>
                </a:highlight>
              </a:rPr>
              <a:t>Only specific cases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1C77448-ED85-4448-B431-8EB14E6BE84F}"/>
              </a:ext>
            </a:extLst>
          </p:cNvPr>
          <p:cNvSpPr txBox="1"/>
          <p:nvPr/>
        </p:nvSpPr>
        <p:spPr>
          <a:xfrm>
            <a:off x="5589037" y="4316950"/>
            <a:ext cx="786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highlight>
                  <a:srgbClr val="FFFF00"/>
                </a:highlight>
              </a:rPr>
              <a:t>Simulate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2C027A6-0539-4D94-B0B9-B5A5069B60CD}"/>
              </a:ext>
            </a:extLst>
          </p:cNvPr>
          <p:cNvSpPr txBox="1"/>
          <p:nvPr/>
        </p:nvSpPr>
        <p:spPr>
          <a:xfrm>
            <a:off x="2949472" y="4735449"/>
            <a:ext cx="15617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Where is what ship (closest point of approach)?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E908ED3-077F-4E13-8824-853C74FA7668}"/>
              </a:ext>
            </a:extLst>
          </p:cNvPr>
          <p:cNvSpPr txBox="1"/>
          <p:nvPr/>
        </p:nvSpPr>
        <p:spPr>
          <a:xfrm>
            <a:off x="4030894" y="3606256"/>
            <a:ext cx="786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Highest probability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2898C34-C36B-4DF5-AAB7-0DED41CF8380}"/>
              </a:ext>
            </a:extLst>
          </p:cNvPr>
          <p:cNvSpPr txBox="1"/>
          <p:nvPr/>
        </p:nvSpPr>
        <p:spPr>
          <a:xfrm rot="20092962">
            <a:off x="1175909" y="4102050"/>
            <a:ext cx="8779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dirty="0">
                <a:effectLst/>
              </a:rPr>
              <a:t>Iterate map for every timestep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99757A3-247A-4663-83B3-735AE5794726}"/>
              </a:ext>
            </a:extLst>
          </p:cNvPr>
          <p:cNvSpPr txBox="1"/>
          <p:nvPr/>
        </p:nvSpPr>
        <p:spPr>
          <a:xfrm>
            <a:off x="1753536" y="988004"/>
            <a:ext cx="786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Nomoto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A58A74C-6142-4B92-8890-17CD6CED6A11}"/>
              </a:ext>
            </a:extLst>
          </p:cNvPr>
          <p:cNvSpPr txBox="1"/>
          <p:nvPr/>
        </p:nvSpPr>
        <p:spPr>
          <a:xfrm>
            <a:off x="3464981" y="986711"/>
            <a:ext cx="1107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/>
              <a:t>Least changes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3E72F53-07EC-4017-9C7D-EB32B6CD3065}"/>
              </a:ext>
            </a:extLst>
          </p:cNvPr>
          <p:cNvSpPr txBox="1"/>
          <p:nvPr/>
        </p:nvSpPr>
        <p:spPr>
          <a:xfrm>
            <a:off x="3148220" y="2468273"/>
            <a:ext cx="1001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Area with initial probability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6292B42-EAC4-4094-A6AF-6E816063B587}"/>
              </a:ext>
            </a:extLst>
          </p:cNvPr>
          <p:cNvSpPr txBox="1"/>
          <p:nvPr/>
        </p:nvSpPr>
        <p:spPr>
          <a:xfrm>
            <a:off x="242469" y="3639145"/>
            <a:ext cx="896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Szlapczynski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5EC83EA-2F84-41EF-88F5-DBBC8E633BD0}"/>
              </a:ext>
            </a:extLst>
          </p:cNvPr>
          <p:cNvSpPr txBox="1"/>
          <p:nvPr/>
        </p:nvSpPr>
        <p:spPr>
          <a:xfrm>
            <a:off x="1495973" y="2477692"/>
            <a:ext cx="581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/>
              <a:t>Marin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6E9DBEB-4715-479E-B707-9C3632FE186E}"/>
              </a:ext>
            </a:extLst>
          </p:cNvPr>
          <p:cNvSpPr txBox="1"/>
          <p:nvPr/>
        </p:nvSpPr>
        <p:spPr>
          <a:xfrm>
            <a:off x="10966" y="2322787"/>
            <a:ext cx="896853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nl-NL" sz="1000" dirty="0"/>
              <a:t>COLREGs</a:t>
            </a:r>
          </a:p>
          <a:p>
            <a:r>
              <a:rPr lang="nl-NL" sz="1000" dirty="0"/>
              <a:t>Local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B962A83-E7CC-4E03-B37C-DB1B887507C3}"/>
              </a:ext>
            </a:extLst>
          </p:cNvPr>
          <p:cNvSpPr txBox="1"/>
          <p:nvPr/>
        </p:nvSpPr>
        <p:spPr>
          <a:xfrm>
            <a:off x="3687954" y="2922372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t, X, Y, P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74151AB-45DB-40AB-9124-E331F073A440}"/>
              </a:ext>
            </a:extLst>
          </p:cNvPr>
          <p:cNvCxnSpPr>
            <a:cxnSpLocks/>
            <a:stCxn id="64" idx="0"/>
            <a:endCxn id="57" idx="3"/>
          </p:cNvCxnSpPr>
          <p:nvPr/>
        </p:nvCxnSpPr>
        <p:spPr>
          <a:xfrm rot="16200000" flipV="1">
            <a:off x="5571903" y="266139"/>
            <a:ext cx="1743019" cy="5083216"/>
          </a:xfrm>
          <a:prstGeom prst="bent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D6188D86-9F45-4678-9D9D-376BD7FBED32}"/>
              </a:ext>
            </a:extLst>
          </p:cNvPr>
          <p:cNvSpPr txBox="1"/>
          <p:nvPr/>
        </p:nvSpPr>
        <p:spPr>
          <a:xfrm>
            <a:off x="4293934" y="1938330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DWT, L, B, Speed, ...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584DDE0-0C05-4F62-8AAD-F3B60E5A31CA}"/>
              </a:ext>
            </a:extLst>
          </p:cNvPr>
          <p:cNvSpPr txBox="1"/>
          <p:nvPr/>
        </p:nvSpPr>
        <p:spPr>
          <a:xfrm>
            <a:off x="1279148" y="3672290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course, speed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CF3B301-9034-4703-9D61-011BCD97D03C}"/>
              </a:ext>
            </a:extLst>
          </p:cNvPr>
          <p:cNvSpPr txBox="1"/>
          <p:nvPr/>
        </p:nvSpPr>
        <p:spPr>
          <a:xfrm>
            <a:off x="696326" y="5759027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Static objects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995834C-8B28-4425-9418-726D5446A8EE}"/>
              </a:ext>
            </a:extLst>
          </p:cNvPr>
          <p:cNvSpPr txBox="1"/>
          <p:nvPr/>
        </p:nvSpPr>
        <p:spPr>
          <a:xfrm>
            <a:off x="1837877" y="3098854"/>
            <a:ext cx="7435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Dynamic</a:t>
            </a:r>
          </a:p>
        </p:txBody>
      </p:sp>
      <p:sp>
        <p:nvSpPr>
          <p:cNvPr id="143" name="Multiplication Sign 142">
            <a:extLst>
              <a:ext uri="{FF2B5EF4-FFF2-40B4-BE49-F238E27FC236}">
                <a16:creationId xmlns:a16="http://schemas.microsoft.com/office/drawing/2014/main" id="{7ED6FB75-B047-4730-93AD-632C91EB02B4}"/>
              </a:ext>
            </a:extLst>
          </p:cNvPr>
          <p:cNvSpPr/>
          <p:nvPr/>
        </p:nvSpPr>
        <p:spPr>
          <a:xfrm>
            <a:off x="3212030" y="5426314"/>
            <a:ext cx="346298" cy="36000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3DD48C-1774-4CDC-AF73-699E536C87AC}"/>
              </a:ext>
            </a:extLst>
          </p:cNvPr>
          <p:cNvSpPr txBox="1"/>
          <p:nvPr/>
        </p:nvSpPr>
        <p:spPr>
          <a:xfrm>
            <a:off x="332635" y="1427564"/>
            <a:ext cx="148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>
                <a:solidFill>
                  <a:schemeClr val="accent2"/>
                </a:solidFill>
              </a:rPr>
              <a:t>MT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5E47AE0-5759-41FC-87DC-51045ED1ACC2}"/>
              </a:ext>
            </a:extLst>
          </p:cNvPr>
          <p:cNvSpPr txBox="1"/>
          <p:nvPr/>
        </p:nvSpPr>
        <p:spPr>
          <a:xfrm>
            <a:off x="6092746" y="2521487"/>
            <a:ext cx="718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>
                <a:solidFill>
                  <a:schemeClr val="accent6"/>
                </a:solidFill>
              </a:rPr>
              <a:t>CS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2D99CA9-48B4-4D9F-802A-9FECDD261DE1}"/>
              </a:ext>
            </a:extLst>
          </p:cNvPr>
          <p:cNvSpPr txBox="1"/>
          <p:nvPr/>
        </p:nvSpPr>
        <p:spPr>
          <a:xfrm>
            <a:off x="8177954" y="5153782"/>
            <a:ext cx="71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Talk with seafarers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1D5DBD-0704-4B96-A2FF-C1241239BD00}"/>
              </a:ext>
            </a:extLst>
          </p:cNvPr>
          <p:cNvSpPr txBox="1"/>
          <p:nvPr/>
        </p:nvSpPr>
        <p:spPr>
          <a:xfrm>
            <a:off x="9038143" y="5157645"/>
            <a:ext cx="94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Regulations &amp;</a:t>
            </a:r>
          </a:p>
          <a:p>
            <a:r>
              <a:rPr lang="nl-NL" sz="1000" dirty="0"/>
              <a:t>Education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849FF6-C192-4C7B-B560-B368DC1A5153}"/>
              </a:ext>
            </a:extLst>
          </p:cNvPr>
          <p:cNvSpPr txBox="1"/>
          <p:nvPr/>
        </p:nvSpPr>
        <p:spPr>
          <a:xfrm>
            <a:off x="6311389" y="3690072"/>
            <a:ext cx="8231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/>
              <a:t>Test with</a:t>
            </a:r>
          </a:p>
          <a:p>
            <a:pPr algn="r"/>
            <a:r>
              <a:rPr lang="nl-NL" sz="1000" dirty="0"/>
              <a:t>Seafarers using tool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C48C863-E428-464D-AC1D-2A7F67C29EBE}"/>
              </a:ext>
            </a:extLst>
          </p:cNvPr>
          <p:cNvSpPr txBox="1"/>
          <p:nvPr/>
        </p:nvSpPr>
        <p:spPr>
          <a:xfrm>
            <a:off x="7507198" y="3655930"/>
            <a:ext cx="82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/>
              <a:t>Advise crew using tool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1959774-4ACF-4DE2-9320-661F560155E8}"/>
              </a:ext>
            </a:extLst>
          </p:cNvPr>
          <p:cNvSpPr txBox="1"/>
          <p:nvPr/>
        </p:nvSpPr>
        <p:spPr>
          <a:xfrm>
            <a:off x="4099657" y="6303947"/>
            <a:ext cx="823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Regulations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87924B5-C470-4418-96A6-71C3C1F7237E}"/>
              </a:ext>
            </a:extLst>
          </p:cNvPr>
          <p:cNvSpPr txBox="1"/>
          <p:nvPr/>
        </p:nvSpPr>
        <p:spPr>
          <a:xfrm>
            <a:off x="5101015" y="6304375"/>
            <a:ext cx="1074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Implementation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60F96A-3B74-4606-A496-4EEB9138C2F2}"/>
              </a:ext>
            </a:extLst>
          </p:cNvPr>
          <p:cNvSpPr txBox="1"/>
          <p:nvPr/>
        </p:nvSpPr>
        <p:spPr>
          <a:xfrm>
            <a:off x="6152614" y="6303947"/>
            <a:ext cx="1074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In practice based on seafarers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53E4B48-A197-4B67-8886-EF3C6260AFFC}"/>
              </a:ext>
            </a:extLst>
          </p:cNvPr>
          <p:cNvSpPr txBox="1"/>
          <p:nvPr/>
        </p:nvSpPr>
        <p:spPr>
          <a:xfrm>
            <a:off x="8177954" y="6428231"/>
            <a:ext cx="1638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Model of thoughtproces, with general considerations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BF311EB-5D11-4090-9141-083A8C65AC1F}"/>
              </a:ext>
            </a:extLst>
          </p:cNvPr>
          <p:cNvSpPr txBox="1"/>
          <p:nvPr/>
        </p:nvSpPr>
        <p:spPr>
          <a:xfrm>
            <a:off x="6784858" y="5117023"/>
            <a:ext cx="82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/>
              <a:t>Validate by testing tool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5A9A45F-6A0D-4294-8F95-879AC31075AC}"/>
              </a:ext>
            </a:extLst>
          </p:cNvPr>
          <p:cNvSpPr/>
          <p:nvPr/>
        </p:nvSpPr>
        <p:spPr>
          <a:xfrm>
            <a:off x="7027853" y="2575487"/>
            <a:ext cx="1507167" cy="5997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Situation Awareness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5281B45-9056-43A2-B9E5-843646369A57}"/>
              </a:ext>
            </a:extLst>
          </p:cNvPr>
          <p:cNvSpPr txBox="1"/>
          <p:nvPr/>
        </p:nvSpPr>
        <p:spPr>
          <a:xfrm>
            <a:off x="144773" y="4514857"/>
            <a:ext cx="830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Filter low probabilities</a:t>
            </a:r>
          </a:p>
        </p:txBody>
      </p:sp>
    </p:spTree>
    <p:extLst>
      <p:ext uri="{BB962C8B-B14F-4D97-AF65-F5344CB8AC3E}">
        <p14:creationId xmlns:p14="http://schemas.microsoft.com/office/powerpoint/2010/main" val="247576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CBFDA0B-CBA8-4911-8F0E-7900A28CE7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8525974"/>
              </p:ext>
            </p:extLst>
          </p:nvPr>
        </p:nvGraphicFramePr>
        <p:xfrm>
          <a:off x="203863" y="154240"/>
          <a:ext cx="9631900" cy="6580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4914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9FF270A7-872F-44DF-B5D1-7058B13DEC69}"/>
              </a:ext>
            </a:extLst>
          </p:cNvPr>
          <p:cNvSpPr/>
          <p:nvPr/>
        </p:nvSpPr>
        <p:spPr>
          <a:xfrm>
            <a:off x="951087" y="1377476"/>
            <a:ext cx="2214412" cy="1302973"/>
          </a:xfrm>
          <a:prstGeom prst="flowChartProcess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CCC822C4-1C00-42D9-A879-92EAA9335643}"/>
              </a:ext>
            </a:extLst>
          </p:cNvPr>
          <p:cNvSpPr/>
          <p:nvPr/>
        </p:nvSpPr>
        <p:spPr>
          <a:xfrm rot="5400000">
            <a:off x="2309223" y="1824174"/>
            <a:ext cx="1302973" cy="409575"/>
          </a:xfrm>
          <a:prstGeom prst="flowChartDocument">
            <a:avLst/>
          </a:prstGeom>
          <a:pattFill prst="pct5">
            <a:fgClr>
              <a:schemeClr val="accent4">
                <a:lumMod val="75000"/>
              </a:schemeClr>
            </a:fgClr>
            <a:bgClr>
              <a:schemeClr val="accent4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02766D36-E49A-490D-AF85-54D3FEDC9976}"/>
              </a:ext>
            </a:extLst>
          </p:cNvPr>
          <p:cNvSpPr/>
          <p:nvPr/>
        </p:nvSpPr>
        <p:spPr>
          <a:xfrm>
            <a:off x="823608" y="1206879"/>
            <a:ext cx="2214412" cy="1302973"/>
          </a:xfrm>
          <a:prstGeom prst="flowChartProcess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6683BB79-25BE-4246-BD14-FC30C336549A}"/>
              </a:ext>
            </a:extLst>
          </p:cNvPr>
          <p:cNvSpPr/>
          <p:nvPr/>
        </p:nvSpPr>
        <p:spPr>
          <a:xfrm rot="5400000">
            <a:off x="2181744" y="1653577"/>
            <a:ext cx="1302973" cy="409575"/>
          </a:xfrm>
          <a:prstGeom prst="flowChartDocument">
            <a:avLst/>
          </a:prstGeom>
          <a:pattFill prst="pct5">
            <a:fgClr>
              <a:schemeClr val="accent4">
                <a:lumMod val="75000"/>
              </a:schemeClr>
            </a:fgClr>
            <a:bgClr>
              <a:schemeClr val="accent4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5657BEDC-C42D-4133-9BF1-8EB662AFDC97}"/>
              </a:ext>
            </a:extLst>
          </p:cNvPr>
          <p:cNvSpPr/>
          <p:nvPr/>
        </p:nvSpPr>
        <p:spPr>
          <a:xfrm>
            <a:off x="671208" y="1054479"/>
            <a:ext cx="2214412" cy="1302973"/>
          </a:xfrm>
          <a:prstGeom prst="flowChartProcess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Flowchart: Manual Operation 8">
            <a:extLst>
              <a:ext uri="{FF2B5EF4-FFF2-40B4-BE49-F238E27FC236}">
                <a16:creationId xmlns:a16="http://schemas.microsoft.com/office/drawing/2014/main" id="{C45A6513-911D-4301-84E1-86662756C52A}"/>
              </a:ext>
            </a:extLst>
          </p:cNvPr>
          <p:cNvSpPr/>
          <p:nvPr/>
        </p:nvSpPr>
        <p:spPr>
          <a:xfrm rot="11090475">
            <a:off x="929870" y="1225220"/>
            <a:ext cx="450496" cy="375052"/>
          </a:xfrm>
          <a:prstGeom prst="flowChartManualOperation">
            <a:avLst/>
          </a:prstGeom>
          <a:gradFill flip="none" rotWithShape="1">
            <a:gsLst>
              <a:gs pos="0">
                <a:schemeClr val="accent6">
                  <a:alpha val="65000"/>
                </a:schemeClr>
              </a:gs>
              <a:gs pos="73000">
                <a:srgbClr val="DCA18A">
                  <a:alpha val="58000"/>
                  <a:lumMod val="65000"/>
                </a:srgbClr>
              </a:gs>
              <a:gs pos="100000">
                <a:schemeClr val="bg1">
                  <a:lumMod val="50000"/>
                  <a:alpha val="72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Flowchart: Manual Operation 9">
            <a:extLst>
              <a:ext uri="{FF2B5EF4-FFF2-40B4-BE49-F238E27FC236}">
                <a16:creationId xmlns:a16="http://schemas.microsoft.com/office/drawing/2014/main" id="{46589B6D-D2A3-478A-82DF-74AA590D07BC}"/>
              </a:ext>
            </a:extLst>
          </p:cNvPr>
          <p:cNvSpPr/>
          <p:nvPr/>
        </p:nvSpPr>
        <p:spPr>
          <a:xfrm rot="20997508">
            <a:off x="2025969" y="1667972"/>
            <a:ext cx="257455" cy="227643"/>
          </a:xfrm>
          <a:prstGeom prst="flowChartManualOperation">
            <a:avLst/>
          </a:prstGeom>
          <a:gradFill flip="none" rotWithShape="1">
            <a:gsLst>
              <a:gs pos="70000">
                <a:srgbClr val="997C33">
                  <a:alpha val="67000"/>
                </a:srgbClr>
              </a:gs>
              <a:gs pos="0">
                <a:schemeClr val="accent6">
                  <a:alpha val="66000"/>
                </a:schemeClr>
              </a:gs>
              <a:gs pos="100000">
                <a:schemeClr val="tx1">
                  <a:lumMod val="50000"/>
                  <a:lumOff val="50000"/>
                  <a:alpha val="6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550584BC-0E1F-4D2D-8B80-2FB6D3739107}"/>
              </a:ext>
            </a:extLst>
          </p:cNvPr>
          <p:cNvSpPr/>
          <p:nvPr/>
        </p:nvSpPr>
        <p:spPr>
          <a:xfrm rot="5400000">
            <a:off x="2029344" y="1501177"/>
            <a:ext cx="1302973" cy="409575"/>
          </a:xfrm>
          <a:prstGeom prst="flowChartDocument">
            <a:avLst/>
          </a:prstGeom>
          <a:pattFill prst="pct5">
            <a:fgClr>
              <a:schemeClr val="accent4">
                <a:lumMod val="75000"/>
              </a:schemeClr>
            </a:fgClr>
            <a:bgClr>
              <a:schemeClr val="accent4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4B486F-E657-45D2-B613-CC5A4FAAF1F6}"/>
              </a:ext>
            </a:extLst>
          </p:cNvPr>
          <p:cNvSpPr txBox="1"/>
          <p:nvPr/>
        </p:nvSpPr>
        <p:spPr>
          <a:xfrm>
            <a:off x="696129" y="2167308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T = 5 sec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DF36F1-80A7-4982-89F8-F4D39F2D99D4}"/>
              </a:ext>
            </a:extLst>
          </p:cNvPr>
          <p:cNvSpPr txBox="1"/>
          <p:nvPr/>
        </p:nvSpPr>
        <p:spPr>
          <a:xfrm>
            <a:off x="858054" y="2329233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T = 30 sec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E99D12-6F6A-4C73-B214-40DF354F51CC}"/>
              </a:ext>
            </a:extLst>
          </p:cNvPr>
          <p:cNvSpPr txBox="1"/>
          <p:nvPr/>
        </p:nvSpPr>
        <p:spPr>
          <a:xfrm>
            <a:off x="1019859" y="2481654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T = 60 sec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8FE64D-5269-4977-B894-A93309859A19}"/>
              </a:ext>
            </a:extLst>
          </p:cNvPr>
          <p:cNvSpPr/>
          <p:nvPr/>
        </p:nvSpPr>
        <p:spPr>
          <a:xfrm>
            <a:off x="1177230" y="494591"/>
            <a:ext cx="1507167" cy="45215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Heatmap others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C341A7FD-F03A-4AF7-B213-5BEA37D15D07}"/>
              </a:ext>
            </a:extLst>
          </p:cNvPr>
          <p:cNvSpPr/>
          <p:nvPr/>
        </p:nvSpPr>
        <p:spPr>
          <a:xfrm>
            <a:off x="4201252" y="1054478"/>
            <a:ext cx="2214412" cy="1302973"/>
          </a:xfrm>
          <a:prstGeom prst="flowChartProcess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4568B31E-564E-40DD-B6FF-34B0FB056784}"/>
              </a:ext>
            </a:extLst>
          </p:cNvPr>
          <p:cNvSpPr/>
          <p:nvPr/>
        </p:nvSpPr>
        <p:spPr>
          <a:xfrm rot="5400000">
            <a:off x="5559388" y="1501176"/>
            <a:ext cx="1302973" cy="409575"/>
          </a:xfrm>
          <a:prstGeom prst="flowChartDocument">
            <a:avLst/>
          </a:prstGeom>
          <a:pattFill prst="pct5">
            <a:fgClr>
              <a:schemeClr val="accent4">
                <a:lumMod val="75000"/>
              </a:schemeClr>
            </a:fgClr>
            <a:bgClr>
              <a:schemeClr val="accent4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9E5A26-B102-46B4-905F-481C449BB836}"/>
              </a:ext>
            </a:extLst>
          </p:cNvPr>
          <p:cNvSpPr/>
          <p:nvPr/>
        </p:nvSpPr>
        <p:spPr>
          <a:xfrm>
            <a:off x="4498920" y="295234"/>
            <a:ext cx="1507167" cy="65095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Heatmap own vessel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4CA49F-F29A-47F6-AA66-C470725E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448" y="1283574"/>
            <a:ext cx="2247214" cy="112995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2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81DBF7F-AA1E-4470-A422-D7F1B0CC8712}"/>
              </a:ext>
            </a:extLst>
          </p:cNvPr>
          <p:cNvSpPr/>
          <p:nvPr/>
        </p:nvSpPr>
        <p:spPr>
          <a:xfrm>
            <a:off x="7406874" y="295234"/>
            <a:ext cx="1507167" cy="65095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Safe motion parameters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D82F725-80B2-4EDE-B1CF-4DDA376DF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490" y="1054477"/>
            <a:ext cx="2069933" cy="18531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756FD9-4180-4BF7-8A4B-280475AAD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251" y="2907647"/>
            <a:ext cx="2214412" cy="158969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0168010-BB3B-4258-9558-57425985D0F0}"/>
              </a:ext>
            </a:extLst>
          </p:cNvPr>
          <p:cNvSpPr txBox="1"/>
          <p:nvPr/>
        </p:nvSpPr>
        <p:spPr>
          <a:xfrm>
            <a:off x="8391455" y="49013"/>
            <a:ext cx="896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Szlapczynski</a:t>
            </a:r>
          </a:p>
        </p:txBody>
      </p:sp>
      <p:pic>
        <p:nvPicPr>
          <p:cNvPr id="1026" name="Picture 2" descr="Gerelateerde afbeelding">
            <a:extLst>
              <a:ext uri="{FF2B5EF4-FFF2-40B4-BE49-F238E27FC236}">
                <a16:creationId xmlns:a16="http://schemas.microsoft.com/office/drawing/2014/main" id="{9220F3BE-0ED2-44F5-82EF-4582BDB00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62" y="3451048"/>
            <a:ext cx="2549463" cy="338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D2D69F3-B26C-4A5E-9796-16C6AC5F9B63}"/>
              </a:ext>
            </a:extLst>
          </p:cNvPr>
          <p:cNvSpPr/>
          <p:nvPr/>
        </p:nvSpPr>
        <p:spPr>
          <a:xfrm>
            <a:off x="1133251" y="3069009"/>
            <a:ext cx="1595123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Traffic Seperation Scheme</a:t>
            </a:r>
          </a:p>
        </p:txBody>
      </p:sp>
    </p:spTree>
    <p:extLst>
      <p:ext uri="{BB962C8B-B14F-4D97-AF65-F5344CB8AC3E}">
        <p14:creationId xmlns:p14="http://schemas.microsoft.com/office/powerpoint/2010/main" val="2082646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1675</TotalTime>
  <Words>222</Words>
  <Application>Microsoft Office PowerPoint</Application>
  <PresentationFormat>A4 (210 x 297 mm)</PresentationFormat>
  <Paragraphs>95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Ingmar Wever</dc:creator>
  <cp:lastModifiedBy>Ingmar Wever</cp:lastModifiedBy>
  <cp:revision>7</cp:revision>
  <dcterms:created xsi:type="dcterms:W3CDTF">2017-12-07T13:12:10Z</dcterms:created>
  <dcterms:modified xsi:type="dcterms:W3CDTF">2018-07-31T12:49:42Z</dcterms:modified>
</cp:coreProperties>
</file>