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66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07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15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5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83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15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112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53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4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69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23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DDE5-4966-4824-816B-2644FBD3EB3C}" type="datetimeFigureOut">
              <a:rPr lang="nl-NL" smtClean="0"/>
              <a:t>7-12-2017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68A4-477D-4813-878B-CBEBEC4DA6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14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A84D7D-33FA-4315-81C4-0EEF4CB5ECA8}"/>
              </a:ext>
            </a:extLst>
          </p:cNvPr>
          <p:cNvSpPr/>
          <p:nvPr/>
        </p:nvSpPr>
        <p:spPr>
          <a:xfrm>
            <a:off x="6978126" y="256674"/>
            <a:ext cx="2416522" cy="6416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sz="1200" dirty="0"/>
              <a:t>Other vessels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2588B6-DF90-47FA-8FA7-65D7A0940F90}"/>
              </a:ext>
            </a:extLst>
          </p:cNvPr>
          <p:cNvSpPr/>
          <p:nvPr/>
        </p:nvSpPr>
        <p:spPr>
          <a:xfrm>
            <a:off x="374804" y="256674"/>
            <a:ext cx="6603322" cy="6416842"/>
          </a:xfrm>
          <a:prstGeom prst="roundRect">
            <a:avLst>
              <a:gd name="adj" fmla="val 5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sz="1200" dirty="0"/>
              <a:t>Own vessel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B911F-1D71-4D2C-907D-9B7E9E6E163A}"/>
              </a:ext>
            </a:extLst>
          </p:cNvPr>
          <p:cNvSpPr/>
          <p:nvPr/>
        </p:nvSpPr>
        <p:spPr>
          <a:xfrm>
            <a:off x="1347537" y="4727491"/>
            <a:ext cx="2205790" cy="96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Information available at bridge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F9FDB-7B89-4F2D-B895-7438C9BDE4A5}"/>
              </a:ext>
            </a:extLst>
          </p:cNvPr>
          <p:cNvSpPr/>
          <p:nvPr/>
        </p:nvSpPr>
        <p:spPr>
          <a:xfrm>
            <a:off x="6078677" y="3620144"/>
            <a:ext cx="1800000" cy="7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Communication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58D5C05-4461-4DB6-A2EE-3444DCDB364C}"/>
              </a:ext>
            </a:extLst>
          </p:cNvPr>
          <p:cNvSpPr/>
          <p:nvPr/>
        </p:nvSpPr>
        <p:spPr>
          <a:xfrm>
            <a:off x="865177" y="5574759"/>
            <a:ext cx="1058780" cy="470272"/>
          </a:xfrm>
          <a:prstGeom prst="homePlate">
            <a:avLst>
              <a:gd name="adj" fmla="val 48294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Instruments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0415397E-9C8F-4B0D-8CC2-70C5A963FEF8}"/>
              </a:ext>
            </a:extLst>
          </p:cNvPr>
          <p:cNvSpPr/>
          <p:nvPr/>
        </p:nvSpPr>
        <p:spPr>
          <a:xfrm>
            <a:off x="1771556" y="5574759"/>
            <a:ext cx="1395663" cy="470272"/>
          </a:xfrm>
          <a:prstGeom prst="chevron">
            <a:avLst>
              <a:gd name="adj" fmla="val 53412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Parameters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57D8672-2DD9-481A-AE81-E74B5CBEC73F}"/>
              </a:ext>
            </a:extLst>
          </p:cNvPr>
          <p:cNvSpPr/>
          <p:nvPr/>
        </p:nvSpPr>
        <p:spPr>
          <a:xfrm>
            <a:off x="2998778" y="5574759"/>
            <a:ext cx="1161598" cy="478293"/>
          </a:xfrm>
          <a:custGeom>
            <a:avLst/>
            <a:gdLst>
              <a:gd name="connsiteX0" fmla="*/ 0 w 1058780"/>
              <a:gd name="connsiteY0" fmla="*/ 0 h 470272"/>
              <a:gd name="connsiteX1" fmla="*/ 823644 w 1058780"/>
              <a:gd name="connsiteY1" fmla="*/ 0 h 470272"/>
              <a:gd name="connsiteX2" fmla="*/ 1058780 w 1058780"/>
              <a:gd name="connsiteY2" fmla="*/ 235136 h 470272"/>
              <a:gd name="connsiteX3" fmla="*/ 823644 w 1058780"/>
              <a:gd name="connsiteY3" fmla="*/ 470272 h 470272"/>
              <a:gd name="connsiteX4" fmla="*/ 0 w 1058780"/>
              <a:gd name="connsiteY4" fmla="*/ 470272 h 470272"/>
              <a:gd name="connsiteX5" fmla="*/ 235136 w 1058780"/>
              <a:gd name="connsiteY5" fmla="*/ 235136 h 470272"/>
              <a:gd name="connsiteX6" fmla="*/ 0 w 1058780"/>
              <a:gd name="connsiteY6" fmla="*/ 0 h 470272"/>
              <a:gd name="connsiteX0" fmla="*/ 0 w 1072297"/>
              <a:gd name="connsiteY0" fmla="*/ 0 h 470272"/>
              <a:gd name="connsiteX1" fmla="*/ 1072297 w 1072297"/>
              <a:gd name="connsiteY1" fmla="*/ 0 h 470272"/>
              <a:gd name="connsiteX2" fmla="*/ 1058780 w 1072297"/>
              <a:gd name="connsiteY2" fmla="*/ 235136 h 470272"/>
              <a:gd name="connsiteX3" fmla="*/ 823644 w 1072297"/>
              <a:gd name="connsiteY3" fmla="*/ 470272 h 470272"/>
              <a:gd name="connsiteX4" fmla="*/ 0 w 1072297"/>
              <a:gd name="connsiteY4" fmla="*/ 470272 h 470272"/>
              <a:gd name="connsiteX5" fmla="*/ 235136 w 1072297"/>
              <a:gd name="connsiteY5" fmla="*/ 235136 h 470272"/>
              <a:gd name="connsiteX6" fmla="*/ 0 w 1072297"/>
              <a:gd name="connsiteY6" fmla="*/ 0 h 470272"/>
              <a:gd name="connsiteX0" fmla="*/ 0 w 1072297"/>
              <a:gd name="connsiteY0" fmla="*/ 0 h 478293"/>
              <a:gd name="connsiteX1" fmla="*/ 1072297 w 1072297"/>
              <a:gd name="connsiteY1" fmla="*/ 0 h 478293"/>
              <a:gd name="connsiteX2" fmla="*/ 1058780 w 1072297"/>
              <a:gd name="connsiteY2" fmla="*/ 235136 h 478293"/>
              <a:gd name="connsiteX3" fmla="*/ 1064276 w 1072297"/>
              <a:gd name="connsiteY3" fmla="*/ 478293 h 478293"/>
              <a:gd name="connsiteX4" fmla="*/ 0 w 1072297"/>
              <a:gd name="connsiteY4" fmla="*/ 470272 h 478293"/>
              <a:gd name="connsiteX5" fmla="*/ 235136 w 1072297"/>
              <a:gd name="connsiteY5" fmla="*/ 235136 h 478293"/>
              <a:gd name="connsiteX6" fmla="*/ 0 w 1072297"/>
              <a:gd name="connsiteY6" fmla="*/ 0 h 478293"/>
              <a:gd name="connsiteX0" fmla="*/ 0 w 1064276"/>
              <a:gd name="connsiteY0" fmla="*/ 0 h 478293"/>
              <a:gd name="connsiteX1" fmla="*/ 1056255 w 1064276"/>
              <a:gd name="connsiteY1" fmla="*/ 0 h 478293"/>
              <a:gd name="connsiteX2" fmla="*/ 1058780 w 1064276"/>
              <a:gd name="connsiteY2" fmla="*/ 235136 h 478293"/>
              <a:gd name="connsiteX3" fmla="*/ 1064276 w 1064276"/>
              <a:gd name="connsiteY3" fmla="*/ 478293 h 478293"/>
              <a:gd name="connsiteX4" fmla="*/ 0 w 1064276"/>
              <a:gd name="connsiteY4" fmla="*/ 470272 h 478293"/>
              <a:gd name="connsiteX5" fmla="*/ 235136 w 1064276"/>
              <a:gd name="connsiteY5" fmla="*/ 235136 h 478293"/>
              <a:gd name="connsiteX6" fmla="*/ 0 w 1064276"/>
              <a:gd name="connsiteY6" fmla="*/ 0 h 478293"/>
              <a:gd name="connsiteX0" fmla="*/ 0 w 1058780"/>
              <a:gd name="connsiteY0" fmla="*/ 0 h 478293"/>
              <a:gd name="connsiteX1" fmla="*/ 1056255 w 1058780"/>
              <a:gd name="connsiteY1" fmla="*/ 0 h 478293"/>
              <a:gd name="connsiteX2" fmla="*/ 1058780 w 1058780"/>
              <a:gd name="connsiteY2" fmla="*/ 235136 h 478293"/>
              <a:gd name="connsiteX3" fmla="*/ 1056255 w 1058780"/>
              <a:gd name="connsiteY3" fmla="*/ 478293 h 478293"/>
              <a:gd name="connsiteX4" fmla="*/ 0 w 1058780"/>
              <a:gd name="connsiteY4" fmla="*/ 470272 h 478293"/>
              <a:gd name="connsiteX5" fmla="*/ 235136 w 1058780"/>
              <a:gd name="connsiteY5" fmla="*/ 235136 h 478293"/>
              <a:gd name="connsiteX6" fmla="*/ 0 w 1058780"/>
              <a:gd name="connsiteY6" fmla="*/ 0 h 4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8780" h="478293">
                <a:moveTo>
                  <a:pt x="0" y="0"/>
                </a:moveTo>
                <a:lnTo>
                  <a:pt x="1056255" y="0"/>
                </a:lnTo>
                <a:cubicBezTo>
                  <a:pt x="1057097" y="78379"/>
                  <a:pt x="1057938" y="156757"/>
                  <a:pt x="1058780" y="235136"/>
                </a:cubicBezTo>
                <a:cubicBezTo>
                  <a:pt x="1057938" y="316188"/>
                  <a:pt x="1057097" y="397241"/>
                  <a:pt x="1056255" y="478293"/>
                </a:cubicBezTo>
                <a:lnTo>
                  <a:pt x="0" y="470272"/>
                </a:lnTo>
                <a:lnTo>
                  <a:pt x="235136" y="23513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Usage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28E2D-9F9B-4D0F-8BC6-2160002E87AF}"/>
              </a:ext>
            </a:extLst>
          </p:cNvPr>
          <p:cNvSpPr/>
          <p:nvPr/>
        </p:nvSpPr>
        <p:spPr>
          <a:xfrm>
            <a:off x="6444455" y="3336104"/>
            <a:ext cx="1058780" cy="47027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Protocols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ECEF7-4D07-4CBC-A9A8-B044D5BE54BE}"/>
              </a:ext>
            </a:extLst>
          </p:cNvPr>
          <p:cNvSpPr/>
          <p:nvPr/>
        </p:nvSpPr>
        <p:spPr>
          <a:xfrm>
            <a:off x="6444455" y="4257219"/>
            <a:ext cx="1058780" cy="47027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In practice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2D9CFD-3ABC-4F56-B6C8-DE10A6DF2D7A}"/>
              </a:ext>
            </a:extLst>
          </p:cNvPr>
          <p:cNvSpPr/>
          <p:nvPr/>
        </p:nvSpPr>
        <p:spPr>
          <a:xfrm>
            <a:off x="6078677" y="5430673"/>
            <a:ext cx="1800000" cy="7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Mental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168E2-C912-4DCD-BFAE-D1656219CB47}"/>
              </a:ext>
            </a:extLst>
          </p:cNvPr>
          <p:cNvSpPr/>
          <p:nvPr/>
        </p:nvSpPr>
        <p:spPr>
          <a:xfrm>
            <a:off x="6444455" y="5115326"/>
            <a:ext cx="1058780" cy="47027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Shared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EC7126-360F-48F6-B800-9FD3C78E0C92}"/>
              </a:ext>
            </a:extLst>
          </p:cNvPr>
          <p:cNvSpPr/>
          <p:nvPr/>
        </p:nvSpPr>
        <p:spPr>
          <a:xfrm>
            <a:off x="5141678" y="5498563"/>
            <a:ext cx="1058780" cy="62735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Master &amp; other crew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31C2060-D587-4E3E-A2B2-8B9931CD51B9}"/>
              </a:ext>
            </a:extLst>
          </p:cNvPr>
          <p:cNvCxnSpPr>
            <a:cxnSpLocks/>
            <a:stCxn id="10" idx="2"/>
            <a:endCxn id="18" idx="1"/>
          </p:cNvCxnSpPr>
          <p:nvPr/>
        </p:nvCxnSpPr>
        <p:spPr>
          <a:xfrm>
            <a:off x="4160376" y="5809895"/>
            <a:ext cx="981302" cy="234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725BF-4E07-402F-A92C-2E5BE7BED26B}"/>
              </a:ext>
            </a:extLst>
          </p:cNvPr>
          <p:cNvSpPr/>
          <p:nvPr/>
        </p:nvSpPr>
        <p:spPr>
          <a:xfrm>
            <a:off x="3887831" y="2818576"/>
            <a:ext cx="1800000" cy="54000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Decision making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C96B6A-867F-46F4-B306-98D3A1EEF2CC}"/>
              </a:ext>
            </a:extLst>
          </p:cNvPr>
          <p:cNvCxnSpPr>
            <a:cxnSpLocks/>
          </p:cNvCxnSpPr>
          <p:nvPr/>
        </p:nvCxnSpPr>
        <p:spPr>
          <a:xfrm>
            <a:off x="6969014" y="4729790"/>
            <a:ext cx="0" cy="3855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597E08-C3FD-43A2-A162-36F93F57EC85}"/>
              </a:ext>
            </a:extLst>
          </p:cNvPr>
          <p:cNvSpPr/>
          <p:nvPr/>
        </p:nvSpPr>
        <p:spPr>
          <a:xfrm>
            <a:off x="6444455" y="2877711"/>
            <a:ext cx="1058780" cy="47027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VHF &amp; AIS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1FEC4E-9332-4A10-A1F9-05BFD021FDA1}"/>
              </a:ext>
            </a:extLst>
          </p:cNvPr>
          <p:cNvSpPr/>
          <p:nvPr/>
        </p:nvSpPr>
        <p:spPr>
          <a:xfrm>
            <a:off x="3887831" y="3746144"/>
            <a:ext cx="180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Possible choices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95A4F5-89D4-4B1D-9ECC-7EB321576375}"/>
              </a:ext>
            </a:extLst>
          </p:cNvPr>
          <p:cNvCxnSpPr>
            <a:cxnSpLocks/>
          </p:cNvCxnSpPr>
          <p:nvPr/>
        </p:nvCxnSpPr>
        <p:spPr>
          <a:xfrm flipV="1">
            <a:off x="5334000" y="4286144"/>
            <a:ext cx="0" cy="1212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08EF8E-EAB3-4576-AD72-82A94FF308F3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787831" y="3358576"/>
            <a:ext cx="0" cy="387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E6CDF7-7088-4E1B-996B-D1D5A79B4B8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687831" y="3088576"/>
            <a:ext cx="484273" cy="52258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DB69676-49C8-4153-980A-0AD495D4997B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5929967" y="4016143"/>
            <a:ext cx="148710" cy="148241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6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1213</TotalTime>
  <Words>29</Words>
  <Application>Microsoft Office PowerPoint</Application>
  <PresentationFormat>A4 Paper (210x297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Ingmar Wever</dc:creator>
  <cp:lastModifiedBy>Ingmar Wever</cp:lastModifiedBy>
  <cp:revision>7</cp:revision>
  <dcterms:created xsi:type="dcterms:W3CDTF">2017-12-07T13:12:10Z</dcterms:created>
  <dcterms:modified xsi:type="dcterms:W3CDTF">2017-12-08T09:26:01Z</dcterms:modified>
</cp:coreProperties>
</file>