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0" r:id="rId4"/>
    <p:sldId id="259" r:id="rId5"/>
    <p:sldId id="257" r:id="rId6"/>
    <p:sldId id="258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BFBFBF"/>
    <a:srgbClr val="F2F2F2"/>
    <a:srgbClr val="CC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CEE0D-A3F8-496B-8D55-8DDA2B713DCD}" v="33" dt="2018-10-02T10:36:56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FD186-317F-4916-988F-5AEA2A5F5499}"/>
  </pc:docChgLst>
  <pc:docChgLst>
    <pc:chgData name="Ingmar Wever" userId="1d4f24f3f093ab16" providerId="LiveId" clId="{199CEE0D-A3F8-496B-8D55-8DDA2B713DCD}"/>
    <pc:docChg chg="custSel addSld delSld modSld sldOrd">
      <pc:chgData name="Ingmar Wever" userId="1d4f24f3f093ab16" providerId="LiveId" clId="{199CEE0D-A3F8-496B-8D55-8DDA2B713DCD}" dt="2018-10-02T10:36:56.289" v="32" actId="478"/>
      <pc:docMkLst>
        <pc:docMk/>
      </pc:docMkLst>
      <pc:sldChg chg="modSp">
        <pc:chgData name="Ingmar Wever" userId="1d4f24f3f093ab16" providerId="LiveId" clId="{199CEE0D-A3F8-496B-8D55-8DDA2B713DCD}" dt="2018-09-05T07:56:26.099" v="14" actId="20577"/>
        <pc:sldMkLst>
          <pc:docMk/>
          <pc:sldMk cId="1328540703" sldId="256"/>
        </pc:sldMkLst>
        <pc:spChg chg="mod">
          <ac:chgData name="Ingmar Wever" userId="1d4f24f3f093ab16" providerId="LiveId" clId="{199CEE0D-A3F8-496B-8D55-8DDA2B713DCD}" dt="2018-09-05T07:56:26.099" v="14" actId="20577"/>
          <ac:spMkLst>
            <pc:docMk/>
            <pc:sldMk cId="1328540703" sldId="256"/>
            <ac:spMk id="133" creationId="{F6A468BA-9072-40CE-97D2-190187CFD510}"/>
          </ac:spMkLst>
        </pc:spChg>
      </pc:sldChg>
      <pc:sldChg chg="addSp modSp add ord">
        <pc:chgData name="Ingmar Wever" userId="1d4f24f3f093ab16" providerId="LiveId" clId="{199CEE0D-A3F8-496B-8D55-8DDA2B713DCD}" dt="2018-10-02T10:36:22.747" v="25" actId="1076"/>
        <pc:sldMkLst>
          <pc:docMk/>
          <pc:sldMk cId="943820103" sldId="260"/>
        </pc:sldMkLst>
        <pc:picChg chg="add mod ord">
          <ac:chgData name="Ingmar Wever" userId="1d4f24f3f093ab16" providerId="LiveId" clId="{199CEE0D-A3F8-496B-8D55-8DDA2B713DCD}" dt="2018-10-02T10:36:22.747" v="25" actId="1076"/>
          <ac:picMkLst>
            <pc:docMk/>
            <pc:sldMk cId="943820103" sldId="260"/>
            <ac:picMk id="2" creationId="{08AAAB5C-734C-43C8-A342-5AE3EDCE6514}"/>
          </ac:picMkLst>
        </pc:picChg>
        <pc:picChg chg="add">
          <ac:chgData name="Ingmar Wever" userId="1d4f24f3f093ab16" providerId="LiveId" clId="{199CEE0D-A3F8-496B-8D55-8DDA2B713DCD}" dt="2018-10-02T10:36:15.267" v="23"/>
          <ac:picMkLst>
            <pc:docMk/>
            <pc:sldMk cId="943820103" sldId="260"/>
            <ac:picMk id="3" creationId="{EEC094FF-A078-40AC-8E8E-9EB7FC68D13A}"/>
          </ac:picMkLst>
        </pc:picChg>
      </pc:sldChg>
      <pc:sldChg chg="addSp delSp modSp add">
        <pc:chgData name="Ingmar Wever" userId="1d4f24f3f093ab16" providerId="LiveId" clId="{199CEE0D-A3F8-496B-8D55-8DDA2B713DCD}" dt="2018-10-02T10:36:56.289" v="32" actId="478"/>
        <pc:sldMkLst>
          <pc:docMk/>
          <pc:sldMk cId="1797571510" sldId="261"/>
        </pc:sldMkLst>
        <pc:spChg chg="del">
          <ac:chgData name="Ingmar Wever" userId="1d4f24f3f093ab16" providerId="LiveId" clId="{199CEE0D-A3F8-496B-8D55-8DDA2B713DCD}" dt="2018-10-02T10:35:50.706" v="17"/>
          <ac:spMkLst>
            <pc:docMk/>
            <pc:sldMk cId="1797571510" sldId="261"/>
            <ac:spMk id="2" creationId="{0E3BA2ED-82BA-4EA6-BBE1-040C4E8B74DE}"/>
          </ac:spMkLst>
        </pc:spChg>
        <pc:spChg chg="del">
          <ac:chgData name="Ingmar Wever" userId="1d4f24f3f093ab16" providerId="LiveId" clId="{199CEE0D-A3F8-496B-8D55-8DDA2B713DCD}" dt="2018-10-02T10:35:50.706" v="17"/>
          <ac:spMkLst>
            <pc:docMk/>
            <pc:sldMk cId="1797571510" sldId="261"/>
            <ac:spMk id="3" creationId="{913EDBFA-F2C7-419D-A468-8DF34AF65AC5}"/>
          </ac:spMkLst>
        </pc:spChg>
        <pc:picChg chg="add del mod modCrop">
          <ac:chgData name="Ingmar Wever" userId="1d4f24f3f093ab16" providerId="LiveId" clId="{199CEE0D-A3F8-496B-8D55-8DDA2B713DCD}" dt="2018-10-02T10:36:54.551" v="31" actId="478"/>
          <ac:picMkLst>
            <pc:docMk/>
            <pc:sldMk cId="1797571510" sldId="261"/>
            <ac:picMk id="5" creationId="{32347BB5-1701-41EA-AFF5-A06323766CB7}"/>
          </ac:picMkLst>
        </pc:picChg>
        <pc:picChg chg="add del mod">
          <ac:chgData name="Ingmar Wever" userId="1d4f24f3f093ab16" providerId="LiveId" clId="{199CEE0D-A3F8-496B-8D55-8DDA2B713DCD}" dt="2018-10-02T10:36:01.114" v="20"/>
          <ac:picMkLst>
            <pc:docMk/>
            <pc:sldMk cId="1797571510" sldId="261"/>
            <ac:picMk id="7" creationId="{72DE8A72-7CF1-4768-A07D-B48F900A8BB4}"/>
          </ac:picMkLst>
        </pc:picChg>
        <pc:picChg chg="add del mod">
          <ac:chgData name="Ingmar Wever" userId="1d4f24f3f093ab16" providerId="LiveId" clId="{199CEE0D-A3F8-496B-8D55-8DDA2B713DCD}" dt="2018-10-02T10:36:29.982" v="28" actId="478"/>
          <ac:picMkLst>
            <pc:docMk/>
            <pc:sldMk cId="1797571510" sldId="261"/>
            <ac:picMk id="8" creationId="{E0749B3D-F6E5-40A4-85C1-C82763207819}"/>
          </ac:picMkLst>
        </pc:picChg>
        <pc:picChg chg="add del">
          <ac:chgData name="Ingmar Wever" userId="1d4f24f3f093ab16" providerId="LiveId" clId="{199CEE0D-A3F8-496B-8D55-8DDA2B713DCD}" dt="2018-10-02T10:36:56.289" v="32" actId="478"/>
          <ac:picMkLst>
            <pc:docMk/>
            <pc:sldMk cId="1797571510" sldId="261"/>
            <ac:picMk id="9" creationId="{78F82370-58EB-4669-9249-B9C1CF94C0B7}"/>
          </ac:picMkLst>
        </pc:picChg>
      </pc:sldChg>
    </pc:docChg>
  </pc:docChgLst>
  <pc:docChgLst>
    <pc:chgData name="Ingmar Wever" userId="1d4f24f3f093ab16" providerId="LiveId" clId="{D4E84672-117F-4C87-8B61-4180CFBDF8A8}"/>
    <pc:docChg chg="addSld modSld">
      <pc:chgData name="Ingmar Wever" userId="1d4f24f3f093ab16" providerId="LiveId" clId="{D4E84672-117F-4C87-8B61-4180CFBDF8A8}" dt="2018-07-11T12:24:39.507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585E-2D59-44D4-88D9-8305F9AFB8D0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F032-D651-4A4E-B4B3-DA4BFAF947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47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1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4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9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3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4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1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2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2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1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6FC9-A980-4A1F-B9C4-051618DF5BC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1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1EC81EB3-4998-4C2D-968F-EFDDC9C85D7C}"/>
              </a:ext>
            </a:extLst>
          </p:cNvPr>
          <p:cNvGrpSpPr/>
          <p:nvPr/>
        </p:nvGrpSpPr>
        <p:grpSpPr>
          <a:xfrm>
            <a:off x="0" y="279400"/>
            <a:ext cx="3255010" cy="3008794"/>
            <a:chOff x="389615" y="381663"/>
            <a:chExt cx="3255010" cy="3008794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0B31A7D-2AC4-4262-BE11-7D721250E855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ige driehoek 17">
              <a:extLst>
                <a:ext uri="{FF2B5EF4-FFF2-40B4-BE49-F238E27FC236}">
                  <a16:creationId xmlns:a16="http://schemas.microsoft.com/office/drawing/2014/main" id="{E1AB3D80-C7A0-4136-A0A2-197E666B4DF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5">
              <a:extLst>
                <a:ext uri="{FF2B5EF4-FFF2-40B4-BE49-F238E27FC236}">
                  <a16:creationId xmlns:a16="http://schemas.microsoft.com/office/drawing/2014/main" id="{7CBC82EB-9452-44CA-BFFA-B27C01CCEA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rapezium 19">
              <a:extLst>
                <a:ext uri="{FF2B5EF4-FFF2-40B4-BE49-F238E27FC236}">
                  <a16:creationId xmlns:a16="http://schemas.microsoft.com/office/drawing/2014/main" id="{9314BE6A-3E6E-42EB-A403-1C4E29CF1DF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8">
              <a:extLst>
                <a:ext uri="{FF2B5EF4-FFF2-40B4-BE49-F238E27FC236}">
                  <a16:creationId xmlns:a16="http://schemas.microsoft.com/office/drawing/2014/main" id="{5A27A150-5CB7-4203-B5F4-C5787039D894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hthoek 9">
              <a:extLst>
                <a:ext uri="{FF2B5EF4-FFF2-40B4-BE49-F238E27FC236}">
                  <a16:creationId xmlns:a16="http://schemas.microsoft.com/office/drawing/2014/main" id="{73E163AD-988A-4644-A37A-C4B5117E18D9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1E3F2F1-8B5F-4C77-8263-2713A878C83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ACE85010-8BBE-4B82-B64D-9C0477A770A9}"/>
              </a:ext>
            </a:extLst>
          </p:cNvPr>
          <p:cNvGrpSpPr/>
          <p:nvPr/>
        </p:nvGrpSpPr>
        <p:grpSpPr>
          <a:xfrm>
            <a:off x="3325495" y="279400"/>
            <a:ext cx="3255010" cy="3008794"/>
            <a:chOff x="389615" y="381663"/>
            <a:chExt cx="3255010" cy="3008794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BF77900-39BE-4565-8F25-4CC1BFE7B1AA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Rechthoekige driehoek 25">
              <a:extLst>
                <a:ext uri="{FF2B5EF4-FFF2-40B4-BE49-F238E27FC236}">
                  <a16:creationId xmlns:a16="http://schemas.microsoft.com/office/drawing/2014/main" id="{8C2E92AD-086A-4942-BDB7-9DF4F67685E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5">
              <a:extLst>
                <a:ext uri="{FF2B5EF4-FFF2-40B4-BE49-F238E27FC236}">
                  <a16:creationId xmlns:a16="http://schemas.microsoft.com/office/drawing/2014/main" id="{1B99296A-645E-4931-8E9F-978516AD68E3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F569892E-EB3F-44F3-A819-B9AD4F20207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hthoek 8">
              <a:extLst>
                <a:ext uri="{FF2B5EF4-FFF2-40B4-BE49-F238E27FC236}">
                  <a16:creationId xmlns:a16="http://schemas.microsoft.com/office/drawing/2014/main" id="{C74D0598-FEFC-47A1-9484-A374A76735A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9">
              <a:extLst>
                <a:ext uri="{FF2B5EF4-FFF2-40B4-BE49-F238E27FC236}">
                  <a16:creationId xmlns:a16="http://schemas.microsoft.com/office/drawing/2014/main" id="{B2DACD53-6EAC-4BC8-8464-C5C100485338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24F9CF-15DD-4394-A2FF-B6258ADA75A2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9933101-3605-464E-9001-15379F7924C4}"/>
              </a:ext>
            </a:extLst>
          </p:cNvPr>
          <p:cNvGrpSpPr/>
          <p:nvPr/>
        </p:nvGrpSpPr>
        <p:grpSpPr>
          <a:xfrm>
            <a:off x="6650990" y="279400"/>
            <a:ext cx="3255010" cy="3008794"/>
            <a:chOff x="389615" y="381663"/>
            <a:chExt cx="3255010" cy="300879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4DEF13F8-3648-4F40-882B-76F44C152272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CA94AF62-E219-4D66-89C7-276C18F56BDF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5">
              <a:extLst>
                <a:ext uri="{FF2B5EF4-FFF2-40B4-BE49-F238E27FC236}">
                  <a16:creationId xmlns:a16="http://schemas.microsoft.com/office/drawing/2014/main" id="{0DC2F65D-6723-46F8-9FC6-B69D4D2E2D0E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Trapezium 35">
              <a:extLst>
                <a:ext uri="{FF2B5EF4-FFF2-40B4-BE49-F238E27FC236}">
                  <a16:creationId xmlns:a16="http://schemas.microsoft.com/office/drawing/2014/main" id="{275891CB-F2DA-4038-9DD2-3BF7F9A7C11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hthoek 8">
              <a:extLst>
                <a:ext uri="{FF2B5EF4-FFF2-40B4-BE49-F238E27FC236}">
                  <a16:creationId xmlns:a16="http://schemas.microsoft.com/office/drawing/2014/main" id="{F07AB61D-5CAF-4DF7-9A4C-25E6BEAB3D86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hthoek 9">
              <a:extLst>
                <a:ext uri="{FF2B5EF4-FFF2-40B4-BE49-F238E27FC236}">
                  <a16:creationId xmlns:a16="http://schemas.microsoft.com/office/drawing/2014/main" id="{D32C95D1-1F24-46E8-BC37-98AB72687194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4288394-267A-4731-B9D0-8D727D47BD6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4" name="Pijl: vijfhoek 63">
            <a:extLst>
              <a:ext uri="{FF2B5EF4-FFF2-40B4-BE49-F238E27FC236}">
                <a16:creationId xmlns:a16="http://schemas.microsoft.com/office/drawing/2014/main" id="{B14040DF-FCD8-40B9-B1DB-E64AF597B3FF}"/>
              </a:ext>
            </a:extLst>
          </p:cNvPr>
          <p:cNvSpPr/>
          <p:nvPr/>
        </p:nvSpPr>
        <p:spPr>
          <a:xfrm>
            <a:off x="508000" y="2971800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Vrije vorm: vorm 65">
            <a:extLst>
              <a:ext uri="{FF2B5EF4-FFF2-40B4-BE49-F238E27FC236}">
                <a16:creationId xmlns:a16="http://schemas.microsoft.com/office/drawing/2014/main" id="{7BA52DD1-E23C-4C0C-8408-65D40D85B2F5}"/>
              </a:ext>
            </a:extLst>
          </p:cNvPr>
          <p:cNvSpPr/>
          <p:nvPr/>
        </p:nvSpPr>
        <p:spPr>
          <a:xfrm>
            <a:off x="889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9938C7DB-A45B-42A6-8A17-BA33F1456A3A}"/>
              </a:ext>
            </a:extLst>
          </p:cNvPr>
          <p:cNvSpPr txBox="1"/>
          <p:nvPr/>
        </p:nvSpPr>
        <p:spPr>
          <a:xfrm>
            <a:off x="1905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Initial</a:t>
            </a:r>
            <a:r>
              <a:rPr lang="nl-NL" dirty="0"/>
              <a:t> plan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84BF537-FE7C-4961-ACAB-0671FCE47567}"/>
              </a:ext>
            </a:extLst>
          </p:cNvPr>
          <p:cNvSpPr txBox="1"/>
          <p:nvPr/>
        </p:nvSpPr>
        <p:spPr>
          <a:xfrm>
            <a:off x="34544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Crossing </a:t>
            </a:r>
            <a:r>
              <a:rPr lang="nl-NL" dirty="0" err="1"/>
              <a:t>ship</a:t>
            </a:r>
            <a:endParaRPr lang="nl-NL" dirty="0"/>
          </a:p>
        </p:txBody>
      </p:sp>
      <p:sp>
        <p:nvSpPr>
          <p:cNvPr id="70" name="Pijl: vijfhoek 69">
            <a:extLst>
              <a:ext uri="{FF2B5EF4-FFF2-40B4-BE49-F238E27FC236}">
                <a16:creationId xmlns:a16="http://schemas.microsoft.com/office/drawing/2014/main" id="{AD8F8443-BAA5-4E0E-832A-5BDF496FC1E1}"/>
              </a:ext>
            </a:extLst>
          </p:cNvPr>
          <p:cNvSpPr/>
          <p:nvPr/>
        </p:nvSpPr>
        <p:spPr>
          <a:xfrm rot="17228846">
            <a:off x="52451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Pijl: vijfhoek 70">
            <a:extLst>
              <a:ext uri="{FF2B5EF4-FFF2-40B4-BE49-F238E27FC236}">
                <a16:creationId xmlns:a16="http://schemas.microsoft.com/office/drawing/2014/main" id="{D9297C92-EE42-4C4F-A599-CF8F67204662}"/>
              </a:ext>
            </a:extLst>
          </p:cNvPr>
          <p:cNvSpPr/>
          <p:nvPr/>
        </p:nvSpPr>
        <p:spPr>
          <a:xfrm rot="21434532">
            <a:off x="3403602" y="14477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Vrije vorm: vorm 71">
            <a:extLst>
              <a:ext uri="{FF2B5EF4-FFF2-40B4-BE49-F238E27FC236}">
                <a16:creationId xmlns:a16="http://schemas.microsoft.com/office/drawing/2014/main" id="{6C4B67C4-F135-47ED-9E1B-4996AE1089F4}"/>
              </a:ext>
            </a:extLst>
          </p:cNvPr>
          <p:cNvSpPr/>
          <p:nvPr/>
        </p:nvSpPr>
        <p:spPr>
          <a:xfrm>
            <a:off x="34163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71ACD89A-BDD0-4151-B219-2B2120B677D6}"/>
              </a:ext>
            </a:extLst>
          </p:cNvPr>
          <p:cNvCxnSpPr>
            <a:cxnSpLocks/>
          </p:cNvCxnSpPr>
          <p:nvPr/>
        </p:nvCxnSpPr>
        <p:spPr>
          <a:xfrm flipV="1">
            <a:off x="4229100" y="13335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ijl: vijfhoek 75">
            <a:extLst>
              <a:ext uri="{FF2B5EF4-FFF2-40B4-BE49-F238E27FC236}">
                <a16:creationId xmlns:a16="http://schemas.microsoft.com/office/drawing/2014/main" id="{941120B7-67AF-4E92-A6B4-622D8625E103}"/>
              </a:ext>
            </a:extLst>
          </p:cNvPr>
          <p:cNvSpPr/>
          <p:nvPr/>
        </p:nvSpPr>
        <p:spPr>
          <a:xfrm rot="17228846">
            <a:off x="85598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Vrije vorm: vorm 76">
            <a:extLst>
              <a:ext uri="{FF2B5EF4-FFF2-40B4-BE49-F238E27FC236}">
                <a16:creationId xmlns:a16="http://schemas.microsoft.com/office/drawing/2014/main" id="{64D7BEDA-32D9-4BF6-A3EE-CCA93D1BAF0A}"/>
              </a:ext>
            </a:extLst>
          </p:cNvPr>
          <p:cNvSpPr/>
          <p:nvPr/>
        </p:nvSpPr>
        <p:spPr>
          <a:xfrm>
            <a:off x="67310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4D15AE6B-ADF5-4D73-823B-73A3A46D3D6D}"/>
              </a:ext>
            </a:extLst>
          </p:cNvPr>
          <p:cNvSpPr txBox="1"/>
          <p:nvPr/>
        </p:nvSpPr>
        <p:spPr>
          <a:xfrm>
            <a:off x="6832600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shippping</a:t>
            </a:r>
            <a:r>
              <a:rPr lang="nl-NL" dirty="0"/>
              <a:t> </a:t>
            </a:r>
            <a:r>
              <a:rPr lang="nl-NL" dirty="0" err="1"/>
              <a:t>lane</a:t>
            </a:r>
            <a:endParaRPr lang="nl-NL" dirty="0"/>
          </a:p>
        </p:txBody>
      </p:sp>
      <p:sp>
        <p:nvSpPr>
          <p:cNvPr id="79" name="Pijl: vijfhoek 78">
            <a:extLst>
              <a:ext uri="{FF2B5EF4-FFF2-40B4-BE49-F238E27FC236}">
                <a16:creationId xmlns:a16="http://schemas.microsoft.com/office/drawing/2014/main" id="{19988B12-9278-4B7E-A3C5-CC7C917A44C3}"/>
              </a:ext>
            </a:extLst>
          </p:cNvPr>
          <p:cNvSpPr/>
          <p:nvPr/>
        </p:nvSpPr>
        <p:spPr>
          <a:xfrm rot="10541753">
            <a:off x="9161474" y="8888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08D3168D-4B68-4817-81A9-31814273C0D3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6680200" y="9671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ep 85">
            <a:extLst>
              <a:ext uri="{FF2B5EF4-FFF2-40B4-BE49-F238E27FC236}">
                <a16:creationId xmlns:a16="http://schemas.microsoft.com/office/drawing/2014/main" id="{0F4C66B3-992E-45B7-A2B4-ADDD0A179DAF}"/>
              </a:ext>
            </a:extLst>
          </p:cNvPr>
          <p:cNvGrpSpPr/>
          <p:nvPr/>
        </p:nvGrpSpPr>
        <p:grpSpPr>
          <a:xfrm>
            <a:off x="0" y="3759200"/>
            <a:ext cx="3255010" cy="3008794"/>
            <a:chOff x="389615" y="381663"/>
            <a:chExt cx="3255010" cy="3008794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C68680A0-1AE8-4E32-95FC-4AEC3DB8DDFD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ige driehoek 87">
              <a:extLst>
                <a:ext uri="{FF2B5EF4-FFF2-40B4-BE49-F238E27FC236}">
                  <a16:creationId xmlns:a16="http://schemas.microsoft.com/office/drawing/2014/main" id="{5E2C154E-DB13-46A9-AD8B-BA8AD63E8B48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5">
              <a:extLst>
                <a:ext uri="{FF2B5EF4-FFF2-40B4-BE49-F238E27FC236}">
                  <a16:creationId xmlns:a16="http://schemas.microsoft.com/office/drawing/2014/main" id="{5E9B285C-FE2A-4F0B-88C8-BF2A2C31A585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Trapezium 89">
              <a:extLst>
                <a:ext uri="{FF2B5EF4-FFF2-40B4-BE49-F238E27FC236}">
                  <a16:creationId xmlns:a16="http://schemas.microsoft.com/office/drawing/2014/main" id="{62BD7DC3-B44D-4870-90C6-69447DD409A7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8">
              <a:extLst>
                <a:ext uri="{FF2B5EF4-FFF2-40B4-BE49-F238E27FC236}">
                  <a16:creationId xmlns:a16="http://schemas.microsoft.com/office/drawing/2014/main" id="{AF4053A3-FD3A-4E13-9260-BCD650EFFF2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">
              <a:extLst>
                <a:ext uri="{FF2B5EF4-FFF2-40B4-BE49-F238E27FC236}">
                  <a16:creationId xmlns:a16="http://schemas.microsoft.com/office/drawing/2014/main" id="{8D5FB87A-5E18-4AE7-979C-A5AD62D01935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57EC7FFE-0CCE-4B8A-9B74-65342B8753CF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4" name="Pijl: vijfhoek 93">
            <a:extLst>
              <a:ext uri="{FF2B5EF4-FFF2-40B4-BE49-F238E27FC236}">
                <a16:creationId xmlns:a16="http://schemas.microsoft.com/office/drawing/2014/main" id="{06FA4850-FA68-4B94-BBAF-40051F9E2A8B}"/>
              </a:ext>
            </a:extLst>
          </p:cNvPr>
          <p:cNvSpPr/>
          <p:nvPr/>
        </p:nvSpPr>
        <p:spPr>
          <a:xfrm rot="17228846">
            <a:off x="1908811" y="59816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Vrije vorm: vorm 94">
            <a:extLst>
              <a:ext uri="{FF2B5EF4-FFF2-40B4-BE49-F238E27FC236}">
                <a16:creationId xmlns:a16="http://schemas.microsoft.com/office/drawing/2014/main" id="{5830BB7E-EABD-449B-8CB5-31A6BE3EDDD5}"/>
              </a:ext>
            </a:extLst>
          </p:cNvPr>
          <p:cNvSpPr/>
          <p:nvPr/>
        </p:nvSpPr>
        <p:spPr>
          <a:xfrm>
            <a:off x="800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47E74E8C-238D-4C0E-9630-B1B92A142EB5}"/>
              </a:ext>
            </a:extLst>
          </p:cNvPr>
          <p:cNvSpPr/>
          <p:nvPr/>
        </p:nvSpPr>
        <p:spPr>
          <a:xfrm rot="10541753">
            <a:off x="2510484" y="43686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9B7E5A4B-3B2E-436D-B67F-915076579CF6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29210" y="44469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ijl: vijfhoek 97">
            <a:extLst>
              <a:ext uri="{FF2B5EF4-FFF2-40B4-BE49-F238E27FC236}">
                <a16:creationId xmlns:a16="http://schemas.microsoft.com/office/drawing/2014/main" id="{6E8031DA-BA3F-45D6-9715-86B0852A4997}"/>
              </a:ext>
            </a:extLst>
          </p:cNvPr>
          <p:cNvSpPr/>
          <p:nvPr/>
        </p:nvSpPr>
        <p:spPr>
          <a:xfrm rot="21434532">
            <a:off x="76202" y="49148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54614103-7C1F-4899-BA8F-EBB8131463DF}"/>
              </a:ext>
            </a:extLst>
          </p:cNvPr>
          <p:cNvCxnSpPr>
            <a:cxnSpLocks/>
          </p:cNvCxnSpPr>
          <p:nvPr/>
        </p:nvCxnSpPr>
        <p:spPr>
          <a:xfrm flipV="1">
            <a:off x="901700" y="48006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7A23F1DF-ED48-45AC-BC9A-31CED157D499}"/>
              </a:ext>
            </a:extLst>
          </p:cNvPr>
          <p:cNvGrpSpPr/>
          <p:nvPr/>
        </p:nvGrpSpPr>
        <p:grpSpPr>
          <a:xfrm>
            <a:off x="3327400" y="3766103"/>
            <a:ext cx="3255010" cy="3008794"/>
            <a:chOff x="389615" y="381663"/>
            <a:chExt cx="3255010" cy="3008794"/>
          </a:xfrm>
        </p:grpSpPr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DF424D8F-F253-4669-AF5F-FE7385BE1560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hthoekige driehoek 101">
              <a:extLst>
                <a:ext uri="{FF2B5EF4-FFF2-40B4-BE49-F238E27FC236}">
                  <a16:creationId xmlns:a16="http://schemas.microsoft.com/office/drawing/2014/main" id="{9A53B491-1806-45F1-95EC-7849AB5E1180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hthoek 5">
              <a:extLst>
                <a:ext uri="{FF2B5EF4-FFF2-40B4-BE49-F238E27FC236}">
                  <a16:creationId xmlns:a16="http://schemas.microsoft.com/office/drawing/2014/main" id="{25A2460C-884C-4018-AB8D-A328664870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Trapezium 103">
              <a:extLst>
                <a:ext uri="{FF2B5EF4-FFF2-40B4-BE49-F238E27FC236}">
                  <a16:creationId xmlns:a16="http://schemas.microsoft.com/office/drawing/2014/main" id="{5F51EBF6-FDD8-4CC3-8572-ECF1F8D399B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8">
              <a:extLst>
                <a:ext uri="{FF2B5EF4-FFF2-40B4-BE49-F238E27FC236}">
                  <a16:creationId xmlns:a16="http://schemas.microsoft.com/office/drawing/2014/main" id="{D462EC1F-2F8E-4E6D-A220-5B5EE3D2552E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9">
              <a:extLst>
                <a:ext uri="{FF2B5EF4-FFF2-40B4-BE49-F238E27FC236}">
                  <a16:creationId xmlns:a16="http://schemas.microsoft.com/office/drawing/2014/main" id="{5298318D-A4C2-4A1E-8992-6F31BF17850E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B4DB4EA-DBD2-4039-8048-74930B9ABE7D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B7859911-3B27-4C22-8348-AF6811C2CFBC}"/>
              </a:ext>
            </a:extLst>
          </p:cNvPr>
          <p:cNvSpPr/>
          <p:nvPr/>
        </p:nvSpPr>
        <p:spPr>
          <a:xfrm rot="12594301">
            <a:off x="4753610" y="4807501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Vrije vorm: vorm 108">
            <a:extLst>
              <a:ext uri="{FF2B5EF4-FFF2-40B4-BE49-F238E27FC236}">
                <a16:creationId xmlns:a16="http://schemas.microsoft.com/office/drawing/2014/main" id="{FCB2E313-C708-47B6-B23C-AA6A9C4491CC}"/>
              </a:ext>
            </a:extLst>
          </p:cNvPr>
          <p:cNvSpPr/>
          <p:nvPr/>
        </p:nvSpPr>
        <p:spPr>
          <a:xfrm>
            <a:off x="3407411" y="4655103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8D321E27-AAA3-4F22-AEF5-348C83B427F1}"/>
              </a:ext>
            </a:extLst>
          </p:cNvPr>
          <p:cNvSpPr/>
          <p:nvPr/>
        </p:nvSpPr>
        <p:spPr>
          <a:xfrm rot="10541753">
            <a:off x="5837884" y="4375573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F54C026B-B6CA-4030-B0C5-B37CE2DAE348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3356610" y="4453889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9F8DC65B-0C7E-4DD0-8B66-5CC219F7A382}"/>
              </a:ext>
            </a:extLst>
          </p:cNvPr>
          <p:cNvSpPr/>
          <p:nvPr/>
        </p:nvSpPr>
        <p:spPr>
          <a:xfrm rot="21434532">
            <a:off x="3403602" y="49218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8B23D124-82F0-409B-AC48-9EDB45484EEF}"/>
              </a:ext>
            </a:extLst>
          </p:cNvPr>
          <p:cNvCxnSpPr>
            <a:cxnSpLocks/>
          </p:cNvCxnSpPr>
          <p:nvPr/>
        </p:nvCxnSpPr>
        <p:spPr>
          <a:xfrm flipV="1">
            <a:off x="4229100" y="48075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Vrije vorm: vorm 113">
            <a:extLst>
              <a:ext uri="{FF2B5EF4-FFF2-40B4-BE49-F238E27FC236}">
                <a16:creationId xmlns:a16="http://schemas.microsoft.com/office/drawing/2014/main" id="{B3B3A4FE-179A-40E1-A83A-9D531C144244}"/>
              </a:ext>
            </a:extLst>
          </p:cNvPr>
          <p:cNvSpPr/>
          <p:nvPr/>
        </p:nvSpPr>
        <p:spPr>
          <a:xfrm>
            <a:off x="3407411" y="4622976"/>
            <a:ext cx="2125826" cy="1886415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25826"/>
              <a:gd name="connsiteY0" fmla="*/ 1854200 h 1854289"/>
              <a:gd name="connsiteX1" fmla="*/ 2006600 w 2125826"/>
              <a:gd name="connsiteY1" fmla="*/ 1574800 h 1854289"/>
              <a:gd name="connsiteX2" fmla="*/ 1879600 w 2125826"/>
              <a:gd name="connsiteY2" fmla="*/ 368300 h 1854289"/>
              <a:gd name="connsiteX3" fmla="*/ 0 w 2125826"/>
              <a:gd name="connsiteY3" fmla="*/ 0 h 1854289"/>
              <a:gd name="connsiteX0" fmla="*/ 977900 w 2125826"/>
              <a:gd name="connsiteY0" fmla="*/ 1886326 h 1886415"/>
              <a:gd name="connsiteX1" fmla="*/ 2006600 w 2125826"/>
              <a:gd name="connsiteY1" fmla="*/ 1606926 h 1886415"/>
              <a:gd name="connsiteX2" fmla="*/ 1879600 w 2125826"/>
              <a:gd name="connsiteY2" fmla="*/ 400426 h 1886415"/>
              <a:gd name="connsiteX3" fmla="*/ 0 w 2125826"/>
              <a:gd name="connsiteY3" fmla="*/ 32126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826" h="1886415">
                <a:moveTo>
                  <a:pt x="977900" y="1886326"/>
                </a:moveTo>
                <a:cubicBezTo>
                  <a:pt x="1374775" y="1888442"/>
                  <a:pt x="1856317" y="1854576"/>
                  <a:pt x="2006600" y="1606926"/>
                </a:cubicBezTo>
                <a:cubicBezTo>
                  <a:pt x="2156883" y="1359276"/>
                  <a:pt x="2214033" y="662893"/>
                  <a:pt x="1879600" y="400426"/>
                </a:cubicBezTo>
                <a:cubicBezTo>
                  <a:pt x="1545167" y="137959"/>
                  <a:pt x="1335617" y="-85349"/>
                  <a:pt x="0" y="32126"/>
                </a:cubicBezTo>
              </a:path>
            </a:pathLst>
          </a:cu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A62D1FED-FD25-492B-A8C9-9748CFB56D5F}"/>
              </a:ext>
            </a:extLst>
          </p:cNvPr>
          <p:cNvGrpSpPr/>
          <p:nvPr/>
        </p:nvGrpSpPr>
        <p:grpSpPr>
          <a:xfrm>
            <a:off x="6650990" y="3753403"/>
            <a:ext cx="3255010" cy="3008794"/>
            <a:chOff x="389615" y="381663"/>
            <a:chExt cx="3255010" cy="3008794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6B57795B-ADBD-4A79-AA7F-F46BAB75C7B7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ige driehoek 116">
              <a:extLst>
                <a:ext uri="{FF2B5EF4-FFF2-40B4-BE49-F238E27FC236}">
                  <a16:creationId xmlns:a16="http://schemas.microsoft.com/office/drawing/2014/main" id="{73445E70-B8EA-46A3-840E-15A2A881D4CB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5">
              <a:extLst>
                <a:ext uri="{FF2B5EF4-FFF2-40B4-BE49-F238E27FC236}">
                  <a16:creationId xmlns:a16="http://schemas.microsoft.com/office/drawing/2014/main" id="{27C870A4-22AD-4A01-A651-9492DAA01347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Trapezium 118">
              <a:extLst>
                <a:ext uri="{FF2B5EF4-FFF2-40B4-BE49-F238E27FC236}">
                  <a16:creationId xmlns:a16="http://schemas.microsoft.com/office/drawing/2014/main" id="{30EC2935-EE20-40A2-9C2B-CE621357CBC6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8">
              <a:extLst>
                <a:ext uri="{FF2B5EF4-FFF2-40B4-BE49-F238E27FC236}">
                  <a16:creationId xmlns:a16="http://schemas.microsoft.com/office/drawing/2014/main" id="{F5A869CE-6721-4B89-9240-ADA4B15BE8FB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9">
              <a:extLst>
                <a:ext uri="{FF2B5EF4-FFF2-40B4-BE49-F238E27FC236}">
                  <a16:creationId xmlns:a16="http://schemas.microsoft.com/office/drawing/2014/main" id="{8AC12C00-C992-4E75-B503-257986558200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FD6EE18A-DEF9-4FED-8B69-9D9C03EF81C7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5" name="Pijl: vijfhoek 124">
            <a:extLst>
              <a:ext uri="{FF2B5EF4-FFF2-40B4-BE49-F238E27FC236}">
                <a16:creationId xmlns:a16="http://schemas.microsoft.com/office/drawing/2014/main" id="{C02404B1-EA27-4162-A2D9-C46E94EF7B6E}"/>
              </a:ext>
            </a:extLst>
          </p:cNvPr>
          <p:cNvSpPr/>
          <p:nvPr/>
        </p:nvSpPr>
        <p:spPr>
          <a:xfrm rot="10541753">
            <a:off x="8724117" y="4339062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157DBBD9-A71C-4ED2-93C4-0EFA2733E4B4}"/>
              </a:ext>
            </a:extLst>
          </p:cNvPr>
          <p:cNvCxnSpPr>
            <a:cxnSpLocks/>
          </p:cNvCxnSpPr>
          <p:nvPr/>
        </p:nvCxnSpPr>
        <p:spPr>
          <a:xfrm flipH="1">
            <a:off x="6946900" y="4364990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ijl: vijfhoek 126">
            <a:extLst>
              <a:ext uri="{FF2B5EF4-FFF2-40B4-BE49-F238E27FC236}">
                <a16:creationId xmlns:a16="http://schemas.microsoft.com/office/drawing/2014/main" id="{F8F3B1D7-5CBE-4353-A298-78CAC165EBFD}"/>
              </a:ext>
            </a:extLst>
          </p:cNvPr>
          <p:cNvSpPr/>
          <p:nvPr/>
        </p:nvSpPr>
        <p:spPr>
          <a:xfrm rot="21434532">
            <a:off x="8098791" y="48456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962B27B4-09A8-4A6E-8865-4ABBB42FA31F}"/>
              </a:ext>
            </a:extLst>
          </p:cNvPr>
          <p:cNvCxnSpPr>
            <a:cxnSpLocks/>
          </p:cNvCxnSpPr>
          <p:nvPr/>
        </p:nvCxnSpPr>
        <p:spPr>
          <a:xfrm flipV="1">
            <a:off x="7552690" y="47948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ijl: vijfhoek 129">
            <a:extLst>
              <a:ext uri="{FF2B5EF4-FFF2-40B4-BE49-F238E27FC236}">
                <a16:creationId xmlns:a16="http://schemas.microsoft.com/office/drawing/2014/main" id="{493507A4-7602-41F5-A9A2-76E29A83D4C7}"/>
              </a:ext>
            </a:extLst>
          </p:cNvPr>
          <p:cNvSpPr/>
          <p:nvPr/>
        </p:nvSpPr>
        <p:spPr>
          <a:xfrm rot="14955932">
            <a:off x="8601712" y="5422898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Vrije vorm: vorm 130">
            <a:extLst>
              <a:ext uri="{FF2B5EF4-FFF2-40B4-BE49-F238E27FC236}">
                <a16:creationId xmlns:a16="http://schemas.microsoft.com/office/drawing/2014/main" id="{4A5E66E8-0D78-44B3-9F21-86205578751D}"/>
              </a:ext>
            </a:extLst>
          </p:cNvPr>
          <p:cNvSpPr/>
          <p:nvPr/>
        </p:nvSpPr>
        <p:spPr>
          <a:xfrm>
            <a:off x="67221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Vrije vorm: vorm 123">
            <a:extLst>
              <a:ext uri="{FF2B5EF4-FFF2-40B4-BE49-F238E27FC236}">
                <a16:creationId xmlns:a16="http://schemas.microsoft.com/office/drawing/2014/main" id="{C03EAD98-8F37-4FF5-B618-D36FA0E5B580}"/>
              </a:ext>
            </a:extLst>
          </p:cNvPr>
          <p:cNvSpPr/>
          <p:nvPr/>
        </p:nvSpPr>
        <p:spPr>
          <a:xfrm>
            <a:off x="6731001" y="4858303"/>
            <a:ext cx="2189685" cy="16438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643852">
                <a:moveTo>
                  <a:pt x="977900" y="1638300"/>
                </a:moveTo>
                <a:cubicBezTo>
                  <a:pt x="1374775" y="1640416"/>
                  <a:pt x="1803400" y="1701800"/>
                  <a:pt x="2006600" y="1358900"/>
                </a:cubicBezTo>
                <a:cubicBezTo>
                  <a:pt x="2209800" y="1016000"/>
                  <a:pt x="2302933" y="569383"/>
                  <a:pt x="1968500" y="342900"/>
                </a:cubicBezTo>
                <a:cubicBezTo>
                  <a:pt x="1634067" y="116417"/>
                  <a:pt x="459317" y="9525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B7E84A49-436E-45F2-AEEA-3904DCA5F13C}"/>
              </a:ext>
            </a:extLst>
          </p:cNvPr>
          <p:cNvSpPr txBox="1"/>
          <p:nvPr/>
        </p:nvSpPr>
        <p:spPr>
          <a:xfrm>
            <a:off x="6934200" y="3467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port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F6A468BA-9072-40CE-97D2-190187CFD510}"/>
              </a:ext>
            </a:extLst>
          </p:cNvPr>
          <p:cNvSpPr txBox="1"/>
          <p:nvPr/>
        </p:nvSpPr>
        <p:spPr>
          <a:xfrm>
            <a:off x="3352800" y="34671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Speed-up and to </a:t>
            </a:r>
            <a:r>
              <a:rPr lang="nl-NL" dirty="0"/>
              <a:t>starboard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6424FCC6-D48C-4F86-9475-75DBFF373F97}"/>
              </a:ext>
            </a:extLst>
          </p:cNvPr>
          <p:cNvSpPr txBox="1"/>
          <p:nvPr/>
        </p:nvSpPr>
        <p:spPr>
          <a:xfrm>
            <a:off x="0" y="34417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Complex </a:t>
            </a:r>
            <a:r>
              <a:rPr lang="nl-NL" dirty="0" err="1"/>
              <a:t>situation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85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57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EC094FF-A078-40AC-8E8E-9EB7FC68D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558505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08AAAB5C-734C-43C8-A342-5AE3EDCE6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5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205746" y="174625"/>
            <a:ext cx="1382753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Maasgeul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</p:spTree>
    <p:extLst>
      <p:ext uri="{BB962C8B-B14F-4D97-AF65-F5344CB8AC3E}">
        <p14:creationId xmlns:p14="http://schemas.microsoft.com/office/powerpoint/2010/main" val="42406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138505" y="3251863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9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377043" y="3593769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7B6B7FF-A101-46C0-82EC-B740C108A669}"/>
              </a:ext>
            </a:extLst>
          </p:cNvPr>
          <p:cNvSpPr/>
          <p:nvPr/>
        </p:nvSpPr>
        <p:spPr>
          <a:xfrm>
            <a:off x="2014220" y="-13788"/>
            <a:ext cx="7913551" cy="5452564"/>
          </a:xfrm>
          <a:custGeom>
            <a:avLst/>
            <a:gdLst>
              <a:gd name="connsiteX0" fmla="*/ 1433513 w 4238625"/>
              <a:gd name="connsiteY0" fmla="*/ 2776537 h 2776537"/>
              <a:gd name="connsiteX1" fmla="*/ 0 w 4238625"/>
              <a:gd name="connsiteY1" fmla="*/ 0 h 2776537"/>
              <a:gd name="connsiteX2" fmla="*/ 4238625 w 4238625"/>
              <a:gd name="connsiteY2" fmla="*/ 419100 h 2776537"/>
              <a:gd name="connsiteX3" fmla="*/ 1433513 w 4238625"/>
              <a:gd name="connsiteY3" fmla="*/ 2776537 h 2776537"/>
              <a:gd name="connsiteX0" fmla="*/ 1941513 w 4746625"/>
              <a:gd name="connsiteY0" fmla="*/ 5341937 h 5341937"/>
              <a:gd name="connsiteX1" fmla="*/ 0 w 4746625"/>
              <a:gd name="connsiteY1" fmla="*/ 0 h 5341937"/>
              <a:gd name="connsiteX2" fmla="*/ 4746625 w 4746625"/>
              <a:gd name="connsiteY2" fmla="*/ 2984500 h 5341937"/>
              <a:gd name="connsiteX3" fmla="*/ 1941513 w 4746625"/>
              <a:gd name="connsiteY3" fmla="*/ 5341937 h 5341937"/>
              <a:gd name="connsiteX0" fmla="*/ 2741613 w 5546725"/>
              <a:gd name="connsiteY0" fmla="*/ 5494337 h 5494337"/>
              <a:gd name="connsiteX1" fmla="*/ 0 w 5546725"/>
              <a:gd name="connsiteY1" fmla="*/ 0 h 5494337"/>
              <a:gd name="connsiteX2" fmla="*/ 5546725 w 5546725"/>
              <a:gd name="connsiteY2" fmla="*/ 3136900 h 5494337"/>
              <a:gd name="connsiteX3" fmla="*/ 2741613 w 5546725"/>
              <a:gd name="connsiteY3" fmla="*/ 5494337 h 5494337"/>
              <a:gd name="connsiteX0" fmla="*/ 2741613 w 7743825"/>
              <a:gd name="connsiteY0" fmla="*/ 5494337 h 5494337"/>
              <a:gd name="connsiteX1" fmla="*/ 0 w 7743825"/>
              <a:gd name="connsiteY1" fmla="*/ 0 h 5494337"/>
              <a:gd name="connsiteX2" fmla="*/ 7743825 w 7743825"/>
              <a:gd name="connsiteY2" fmla="*/ 635000 h 5494337"/>
              <a:gd name="connsiteX3" fmla="*/ 2741613 w 7743825"/>
              <a:gd name="connsiteY3" fmla="*/ 5494337 h 5494337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58125 w 7858125"/>
              <a:gd name="connsiteY2" fmla="*/ 1028700 h 5494337"/>
              <a:gd name="connsiteX3" fmla="*/ 2741613 w 7858125"/>
              <a:gd name="connsiteY3" fmla="*/ 5494337 h 5494337"/>
              <a:gd name="connsiteX0" fmla="*/ 2741613 w 7858125"/>
              <a:gd name="connsiteY0" fmla="*/ 5523888 h 5523888"/>
              <a:gd name="connsiteX1" fmla="*/ 0 w 7858125"/>
              <a:gd name="connsiteY1" fmla="*/ 29551 h 5523888"/>
              <a:gd name="connsiteX2" fmla="*/ 7844971 w 7858125"/>
              <a:gd name="connsiteY2" fmla="*/ 56084 h 5523888"/>
              <a:gd name="connsiteX3" fmla="*/ 7858125 w 7858125"/>
              <a:gd name="connsiteY3" fmla="*/ 1058251 h 5523888"/>
              <a:gd name="connsiteX4" fmla="*/ 2741613 w 7858125"/>
              <a:gd name="connsiteY4" fmla="*/ 5523888 h 5523888"/>
              <a:gd name="connsiteX0" fmla="*/ 2741613 w 7858125"/>
              <a:gd name="connsiteY0" fmla="*/ 6323350 h 6323350"/>
              <a:gd name="connsiteX1" fmla="*/ 0 w 7858125"/>
              <a:gd name="connsiteY1" fmla="*/ 829013 h 6323350"/>
              <a:gd name="connsiteX2" fmla="*/ 7844971 w 7858125"/>
              <a:gd name="connsiteY2" fmla="*/ 855546 h 6323350"/>
              <a:gd name="connsiteX3" fmla="*/ 7858125 w 7858125"/>
              <a:gd name="connsiteY3" fmla="*/ 1857713 h 6323350"/>
              <a:gd name="connsiteX4" fmla="*/ 2741613 w 7858125"/>
              <a:gd name="connsiteY4" fmla="*/ 6323350 h 6323350"/>
              <a:gd name="connsiteX0" fmla="*/ 2741613 w 7858125"/>
              <a:gd name="connsiteY0" fmla="*/ 5895474 h 5895474"/>
              <a:gd name="connsiteX1" fmla="*/ 0 w 7858125"/>
              <a:gd name="connsiteY1" fmla="*/ 401137 h 5895474"/>
              <a:gd name="connsiteX2" fmla="*/ 7844971 w 7858125"/>
              <a:gd name="connsiteY2" fmla="*/ 427670 h 5895474"/>
              <a:gd name="connsiteX3" fmla="*/ 7858125 w 7858125"/>
              <a:gd name="connsiteY3" fmla="*/ 1429837 h 5895474"/>
              <a:gd name="connsiteX4" fmla="*/ 2741613 w 7858125"/>
              <a:gd name="connsiteY4" fmla="*/ 5895474 h 5895474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44971 w 7858125"/>
              <a:gd name="connsiteY2" fmla="*/ 26533 h 5494337"/>
              <a:gd name="connsiteX3" fmla="*/ 7858125 w 7858125"/>
              <a:gd name="connsiteY3" fmla="*/ 1028700 h 5494337"/>
              <a:gd name="connsiteX4" fmla="*/ 2741613 w 7858125"/>
              <a:gd name="connsiteY4" fmla="*/ 5494337 h 5494337"/>
              <a:gd name="connsiteX0" fmla="*/ 2810193 w 7926705"/>
              <a:gd name="connsiteY0" fmla="*/ 5467804 h 5467804"/>
              <a:gd name="connsiteX1" fmla="*/ 0 w 7926705"/>
              <a:gd name="connsiteY1" fmla="*/ 19187 h 5467804"/>
              <a:gd name="connsiteX2" fmla="*/ 7913551 w 7926705"/>
              <a:gd name="connsiteY2" fmla="*/ 0 h 5467804"/>
              <a:gd name="connsiteX3" fmla="*/ 7926705 w 7926705"/>
              <a:gd name="connsiteY3" fmla="*/ 1002167 h 5467804"/>
              <a:gd name="connsiteX4" fmla="*/ 2810193 w 7926705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52564 h 5452564"/>
              <a:gd name="connsiteX1" fmla="*/ 0 w 7913551"/>
              <a:gd name="connsiteY1" fmla="*/ 3947 h 5452564"/>
              <a:gd name="connsiteX2" fmla="*/ 7913551 w 7913551"/>
              <a:gd name="connsiteY2" fmla="*/ 0 h 5452564"/>
              <a:gd name="connsiteX3" fmla="*/ 7903845 w 7913551"/>
              <a:gd name="connsiteY3" fmla="*/ 1040267 h 5452564"/>
              <a:gd name="connsiteX4" fmla="*/ 2810193 w 7913551"/>
              <a:gd name="connsiteY4" fmla="*/ 5452564 h 545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3551" h="5452564">
                <a:moveTo>
                  <a:pt x="2810193" y="5452564"/>
                </a:moveTo>
                <a:lnTo>
                  <a:pt x="0" y="3947"/>
                </a:lnTo>
                <a:lnTo>
                  <a:pt x="7913551" y="0"/>
                </a:lnTo>
                <a:cubicBezTo>
                  <a:pt x="7910316" y="351836"/>
                  <a:pt x="7907080" y="688431"/>
                  <a:pt x="7903845" y="1040267"/>
                </a:cubicBezTo>
                <a:lnTo>
                  <a:pt x="2810193" y="5452564"/>
                </a:lnTo>
                <a:close/>
              </a:path>
            </a:pathLst>
          </a:custGeom>
          <a:solidFill>
            <a:srgbClr val="C5E0B4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1657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</TotalTime>
  <Words>133</Words>
  <Application>Microsoft Office PowerPoint</Application>
  <PresentationFormat>A4 (210 x 297 mm)</PresentationFormat>
  <Paragraphs>56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7</cp:revision>
  <dcterms:created xsi:type="dcterms:W3CDTF">2018-05-17T12:05:16Z</dcterms:created>
  <dcterms:modified xsi:type="dcterms:W3CDTF">2018-10-02T10:37:01Z</dcterms:modified>
</cp:coreProperties>
</file>