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8" r:id="rId2"/>
    <p:sldId id="264" r:id="rId3"/>
    <p:sldId id="271" r:id="rId4"/>
    <p:sldId id="265" r:id="rId5"/>
    <p:sldId id="260" r:id="rId6"/>
    <p:sldId id="261" r:id="rId7"/>
    <p:sldId id="262" r:id="rId8"/>
    <p:sldId id="263" r:id="rId9"/>
    <p:sldId id="270" r:id="rId10"/>
    <p:sldId id="266" r:id="rId11"/>
    <p:sldId id="267" r:id="rId12"/>
    <p:sldId id="268" r:id="rId13"/>
    <p:sldId id="269" r:id="rId14"/>
    <p:sldId id="272" r:id="rId15"/>
    <p:sldId id="273" r:id="rId16"/>
    <p:sldId id="256" r:id="rId17"/>
    <p:sldId id="257" r:id="rId18"/>
    <p:sldId id="259" r:id="rId19"/>
  </p:sldIdLst>
  <p:sldSz cx="9906000" cy="7920038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00FF00"/>
    <a:srgbClr val="A7E8FF"/>
    <a:srgbClr val="ABE9FF"/>
    <a:srgbClr val="DEC8EE"/>
    <a:srgbClr val="000000"/>
    <a:srgbClr val="E2F0D9"/>
    <a:srgbClr val="543D38"/>
    <a:srgbClr val="DCA18A"/>
    <a:srgbClr val="CD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8CC85-53E1-4B04-864D-427BF9D12E4E}" v="8139" dt="2018-09-26T15:10:1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7" autoAdjust="0"/>
    <p:restoredTop sz="85906" autoAdjust="0"/>
  </p:normalViewPr>
  <p:slideViewPr>
    <p:cSldViewPr snapToGrid="0">
      <p:cViewPr>
        <p:scale>
          <a:sx n="50" d="100"/>
          <a:sy n="50" d="100"/>
        </p:scale>
        <p:origin x="1854" y="978"/>
      </p:cViewPr>
      <p:guideLst>
        <p:guide orient="horz" pos="249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11D4C-2B70-4127-8D62-8F44844788BA}"/>
  </pc:docChgLst>
  <pc:docChgLst>
    <pc:chgData name="Ingmar Wever" userId="1d4f24f3f093ab16" providerId="LiveId" clId="{B2E8CC85-53E1-4B04-864D-427BF9D12E4E}"/>
    <pc:docChg chg="undo redo custSel mod addSld delSld modSld sldOrd modMainMaster">
      <pc:chgData name="Ingmar Wever" userId="1d4f24f3f093ab16" providerId="LiveId" clId="{B2E8CC85-53E1-4B04-864D-427BF9D12E4E}" dt="2018-09-26T15:10:18.848" v="8089" actId="478"/>
      <pc:docMkLst>
        <pc:docMk/>
      </pc:docMkLst>
      <pc:sldChg chg="modSp ord">
        <pc:chgData name="Ingmar Wever" userId="1d4f24f3f093ab16" providerId="LiveId" clId="{B2E8CC85-53E1-4B04-864D-427BF9D12E4E}" dt="2018-08-28T12:05:05.017" v="4420"/>
        <pc:sldMkLst>
          <pc:docMk/>
          <pc:sldMk cId="2475769336" sldId="256"/>
        </pc:sldMkLst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6" creationId="{47765D71-534C-4EAC-9399-045ECCA3E653}"/>
          </ac:spMkLst>
        </pc:spChg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7" creationId="{DA453CCB-3CD2-49B2-9E61-64146D9F192E}"/>
          </ac:spMkLst>
        </pc:spChg>
        <pc:spChg chg="mod">
          <ac:chgData name="Ingmar Wever" userId="1d4f24f3f093ab16" providerId="LiveId" clId="{B2E8CC85-53E1-4B04-864D-427BF9D12E4E}" dt="2018-08-27T14:56:08.048" v="4262" actId="404"/>
          <ac:spMkLst>
            <pc:docMk/>
            <pc:sldMk cId="2475769336" sldId="256"/>
            <ac:spMk id="38" creationId="{5DDAB8EA-1463-4D80-BEA3-190A678C7690}"/>
          </ac:spMkLst>
        </pc:spChg>
        <pc:spChg chg="mod">
          <ac:chgData name="Ingmar Wever" userId="1d4f24f3f093ab16" providerId="LiveId" clId="{B2E8CC85-53E1-4B04-864D-427BF9D12E4E}" dt="2018-08-27T14:56:12.944" v="4263" actId="404"/>
          <ac:spMkLst>
            <pc:docMk/>
            <pc:sldMk cId="2475769336" sldId="256"/>
            <ac:spMk id="40" creationId="{56CD661E-9F77-42B2-A188-4A99FB69A031}"/>
          </ac:spMkLst>
        </pc:spChg>
      </pc:sldChg>
      <pc:sldChg chg="ord">
        <pc:chgData name="Ingmar Wever" userId="1d4f24f3f093ab16" providerId="LiveId" clId="{B2E8CC85-53E1-4B04-864D-427BF9D12E4E}" dt="2018-07-31T11:59:45.965" v="0"/>
        <pc:sldMkLst>
          <pc:docMk/>
          <pc:sldMk cId="2082646863" sldId="257"/>
        </pc:sldMkLst>
      </pc:sldChg>
      <pc:sldChg chg="addSp delSp modSp add">
        <pc:chgData name="Ingmar Wever" userId="1d4f24f3f093ab16" providerId="LiveId" clId="{B2E8CC85-53E1-4B04-864D-427BF9D12E4E}" dt="2018-08-27T16:01:00.988" v="4268" actId="552"/>
        <pc:sldMkLst>
          <pc:docMk/>
          <pc:sldMk cId="774914654" sldId="258"/>
        </pc:sldMkLst>
        <pc:spChg chg="add del mod">
          <ac:chgData name="Ingmar Wever" userId="1d4f24f3f093ab16" providerId="LiveId" clId="{B2E8CC85-53E1-4B04-864D-427BF9D12E4E}" dt="2018-08-13T11:24:02.975" v="1019" actId="478"/>
          <ac:spMkLst>
            <pc:docMk/>
            <pc:sldMk cId="774914654" sldId="258"/>
            <ac:spMk id="2" creationId="{21E2C7CB-27C6-4DA0-BF30-8AE11F53BA83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2" creationId="{78C2E2FE-AF40-458C-A162-76BD74B7C808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3" creationId="{59A7AF79-46F4-4588-BC2A-EDEBDE840C69}"/>
          </ac:spMkLst>
        </pc:spChg>
        <pc:spChg chg="add del mod">
          <ac:chgData name="Ingmar Wever" userId="1d4f24f3f093ab16" providerId="LiveId" clId="{B2E8CC85-53E1-4B04-864D-427BF9D12E4E}" dt="2018-08-13T11:24:00.562" v="1018" actId="478"/>
          <ac:spMkLst>
            <pc:docMk/>
            <pc:sldMk cId="774914654" sldId="258"/>
            <ac:spMk id="5" creationId="{248FA506-9078-43FA-A4FE-72DC3299135E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5" creationId="{F669FDA5-6005-43AC-969B-580E69C4FA2D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6" creationId="{2514B812-E2EC-4A13-85FA-1141A0FC61F2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7" creationId="{4C85DF5A-D31A-4D16-B655-1D9E02435080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8" creationId="{265022EC-9E25-4332-A945-68F59378E2F8}"/>
          </ac:spMkLst>
        </pc:spChg>
        <pc:spChg chg="add del mod ord topLvl">
          <ac:chgData name="Ingmar Wever" userId="1d4f24f3f093ab16" providerId="LiveId" clId="{B2E8CC85-53E1-4B04-864D-427BF9D12E4E}" dt="2018-08-21T13:24:48.728" v="2558" actId="478"/>
          <ac:spMkLst>
            <pc:docMk/>
            <pc:sldMk cId="774914654" sldId="258"/>
            <ac:spMk id="9" creationId="{3C5AD3A4-E282-46DA-94CE-BAD332DD526D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10" creationId="{F5C79138-3C3D-4665-9A99-7D8EFE357AB7}"/>
          </ac:spMkLst>
        </pc:spChg>
        <pc:spChg chg="add del mod ord">
          <ac:chgData name="Ingmar Wever" userId="1d4f24f3f093ab16" providerId="LiveId" clId="{B2E8CC85-53E1-4B04-864D-427BF9D12E4E}" dt="2018-08-21T13:26:32.590" v="2573" actId="478"/>
          <ac:spMkLst>
            <pc:docMk/>
            <pc:sldMk cId="774914654" sldId="258"/>
            <ac:spMk id="11" creationId="{72D825C2-922A-419E-B05E-58E97C543DEB}"/>
          </ac:spMkLst>
        </pc:spChg>
        <pc:spChg chg="add del mod">
          <ac:chgData name="Ingmar Wever" userId="1d4f24f3f093ab16" providerId="LiveId" clId="{B2E8CC85-53E1-4B04-864D-427BF9D12E4E}" dt="2018-08-13T11:24:44.637" v="1024" actId="478"/>
          <ac:spMkLst>
            <pc:docMk/>
            <pc:sldMk cId="774914654" sldId="258"/>
            <ac:spMk id="15" creationId="{1BDE839A-408F-4152-AA1A-B16D289F1485}"/>
          </ac:spMkLst>
        </pc:spChg>
        <pc:spChg chg="add del mod">
          <ac:chgData name="Ingmar Wever" userId="1d4f24f3f093ab16" providerId="LiveId" clId="{B2E8CC85-53E1-4B04-864D-427BF9D12E4E}" dt="2018-08-13T11:24:53.480" v="1026" actId="478"/>
          <ac:spMkLst>
            <pc:docMk/>
            <pc:sldMk cId="774914654" sldId="258"/>
            <ac:spMk id="16" creationId="{3DFEA814-6C5F-4709-BD30-F078D751EC2E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7" creationId="{22813F61-6FAC-4C02-B894-D314065D894F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8" creationId="{5A2419FA-F29F-4D99-9613-A978FE12641B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19" creationId="{85CCB463-5330-4BB4-AF00-71884AE07B77}"/>
          </ac:spMkLst>
        </pc:spChg>
        <pc:spChg chg="add del mod">
          <ac:chgData name="Ingmar Wever" userId="1d4f24f3f093ab16" providerId="LiveId" clId="{B2E8CC85-53E1-4B04-864D-427BF9D12E4E}" dt="2018-08-13T11:30:01.558" v="1083" actId="478"/>
          <ac:spMkLst>
            <pc:docMk/>
            <pc:sldMk cId="774914654" sldId="258"/>
            <ac:spMk id="20" creationId="{853E5C15-6C3B-49F6-9241-372F2FF26A5F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23" creationId="{F1CF9F22-6F97-46D0-A045-04174003038B}"/>
          </ac:spMkLst>
        </pc:spChg>
        <pc:spChg chg="add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26" creationId="{6262D35B-8178-4990-B228-247D71947A7E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7" creationId="{0979CDCB-26FA-4809-9BB6-1CE20D8F355D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27" creationId="{A6E63381-61F5-4811-87DD-AAF2681F16EB}"/>
          </ac:spMkLst>
        </pc:spChg>
        <pc:spChg chg="add mod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28" creationId="{B8DF92AD-C97D-4A72-8FA8-C05E9BC1F8EC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8" creationId="{F84EC3A7-B929-449C-9B28-675CC36B4C4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0" creationId="{2A14B51E-964B-4C32-80CC-6E1E3B257A1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1" creationId="{B462E731-1A37-4DCC-A4B6-A8199066BF13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4" creationId="{D9ABA289-0B13-4AE7-A8B3-5F9399D942CB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5" creationId="{CDD8D6BE-7F7D-4DEA-B0E4-BF6A681B3A6C}"/>
          </ac:spMkLst>
        </pc:spChg>
        <pc:spChg chg="add mod ord topLvl">
          <ac:chgData name="Ingmar Wever" userId="1d4f24f3f093ab16" providerId="LiveId" clId="{B2E8CC85-53E1-4B04-864D-427BF9D12E4E}" dt="2018-08-27T14:28:30.623" v="4198" actId="208"/>
          <ac:spMkLst>
            <pc:docMk/>
            <pc:sldMk cId="774914654" sldId="258"/>
            <ac:spMk id="36" creationId="{5F403E62-7FBC-4E12-B94A-FFEE21D526AA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37" creationId="{A4749376-BA84-4AF2-8CF1-DDFBEEF0C1AB}"/>
          </ac:spMkLst>
        </pc:spChg>
        <pc:spChg chg="add mod topLvl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39" creationId="{66C64265-B6C8-4908-939D-E9AE65B91C7A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46" creationId="{5D0EFC4C-E2B6-4431-850E-5E46DE6E34C8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7" creationId="{D2B91BFF-7530-4AC6-A9A7-EC84662019F2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8" creationId="{308DBDAB-3D8C-4A2B-9294-9148E10B4847}"/>
          </ac:spMkLst>
        </pc:spChg>
        <pc:grpChg chg="add del mod">
          <ac:chgData name="Ingmar Wever" userId="1d4f24f3f093ab16" providerId="LiveId" clId="{B2E8CC85-53E1-4B04-864D-427BF9D12E4E}" dt="2018-08-21T14:42:10.668" v="2716" actId="165"/>
          <ac:grpSpMkLst>
            <pc:docMk/>
            <pc:sldMk cId="774914654" sldId="258"/>
            <ac:grpSpMk id="2" creationId="{C6D83E2F-17E3-48F3-90AE-9E9019EB586F}"/>
          </ac:grpSpMkLst>
        </pc:grpChg>
        <pc:grpChg chg="add mod">
          <ac:chgData name="Ingmar Wever" userId="1d4f24f3f093ab16" providerId="LiveId" clId="{B2E8CC85-53E1-4B04-864D-427BF9D12E4E}" dt="2018-08-21T13:07:03.045" v="2227"/>
          <ac:grpSpMkLst>
            <pc:docMk/>
            <pc:sldMk cId="774914654" sldId="258"/>
            <ac:grpSpMk id="25" creationId="{5AB60F57-86A1-4770-8063-1F2876218C3E}"/>
          </ac:grpSpMkLst>
        </pc:grpChg>
        <pc:grpChg chg="add mod">
          <ac:chgData name="Ingmar Wever" userId="1d4f24f3f093ab16" providerId="LiveId" clId="{B2E8CC85-53E1-4B04-864D-427BF9D12E4E}" dt="2018-08-21T13:07:10.538" v="2229"/>
          <ac:grpSpMkLst>
            <pc:docMk/>
            <pc:sldMk cId="774914654" sldId="258"/>
            <ac:grpSpMk id="29" creationId="{6A5C567A-90D4-4186-8F89-7A1B298FF981}"/>
          </ac:grpSpMkLst>
        </pc:grpChg>
        <pc:grpChg chg="add mod">
          <ac:chgData name="Ingmar Wever" userId="1d4f24f3f093ab16" providerId="LiveId" clId="{B2E8CC85-53E1-4B04-864D-427BF9D12E4E}" dt="2018-08-21T13:07:13.553" v="2231"/>
          <ac:grpSpMkLst>
            <pc:docMk/>
            <pc:sldMk cId="774914654" sldId="258"/>
            <ac:grpSpMk id="33" creationId="{01A0ABD9-DBA3-4345-B263-00AF2CF480F4}"/>
          </ac:grpSpMkLst>
        </pc:grpChg>
        <pc:grpChg chg="add del mod ord">
          <ac:chgData name="Ingmar Wever" userId="1d4f24f3f093ab16" providerId="LiveId" clId="{B2E8CC85-53E1-4B04-864D-427BF9D12E4E}" dt="2018-08-21T13:24:27.714" v="2554" actId="165"/>
          <ac:grpSpMkLst>
            <pc:docMk/>
            <pc:sldMk cId="774914654" sldId="258"/>
            <ac:grpSpMk id="38" creationId="{C0887892-E9CE-45C5-87CD-BFA390410E00}"/>
          </ac:grpSpMkLst>
        </pc:grpChg>
        <pc:graphicFrameChg chg="add mod topLvl">
          <ac:chgData name="Ingmar Wever" userId="1d4f24f3f093ab16" providerId="LiveId" clId="{B2E8CC85-53E1-4B04-864D-427BF9D12E4E}" dt="2018-08-27T14:28:10.504" v="4197" actId="208"/>
          <ac:graphicFrameMkLst>
            <pc:docMk/>
            <pc:sldMk cId="774914654" sldId="258"/>
            <ac:graphicFrameMk id="3" creationId="{8E54B663-26A9-464C-944B-096DD1149944}"/>
          </ac:graphicFrameMkLst>
        </pc:graphicFrameChg>
        <pc:graphicFrameChg chg="add mod topLvl">
          <ac:chgData name="Ingmar Wever" userId="1d4f24f3f093ab16" providerId="LiveId" clId="{B2E8CC85-53E1-4B04-864D-427BF9D12E4E}" dt="2018-08-27T14:27:54.387" v="4193" actId="208"/>
          <ac:graphicFrameMkLst>
            <pc:docMk/>
            <pc:sldMk cId="774914654" sldId="258"/>
            <ac:graphicFrameMk id="4" creationId="{DCBFDA0B-CBA8-4911-8F0E-7900A28CE724}"/>
          </ac:graphicFrameMkLst>
        </pc:graphicFrameChg>
        <pc:graphicFrameChg chg="add mod topLvl">
          <ac:chgData name="Ingmar Wever" userId="1d4f24f3f093ab16" providerId="LiveId" clId="{B2E8CC85-53E1-4B04-864D-427BF9D12E4E}" dt="2018-08-27T14:28:02.528" v="4195" actId="208"/>
          <ac:graphicFrameMkLst>
            <pc:docMk/>
            <pc:sldMk cId="774914654" sldId="258"/>
            <ac:graphicFrameMk id="41" creationId="{6489C1AA-422F-4503-A1D1-61C75C9448C6}"/>
          </ac:graphicFrameMkLst>
        </pc:graphicFrameChg>
        <pc:cxnChg chg="add del mod">
          <ac:chgData name="Ingmar Wever" userId="1d4f24f3f093ab16" providerId="LiveId" clId="{B2E8CC85-53E1-4B04-864D-427BF9D12E4E}" dt="2018-08-13T11:24:22.683" v="1022" actId="478"/>
          <ac:cxnSpMkLst>
            <pc:docMk/>
            <pc:sldMk cId="774914654" sldId="258"/>
            <ac:cxnSpMk id="13" creationId="{A68851DA-DDB8-4429-93D1-16D0B575D2FF}"/>
          </ac:cxnSpMkLst>
        </pc:cxnChg>
        <pc:cxnChg chg="add del mod">
          <ac:chgData name="Ingmar Wever" userId="1d4f24f3f093ab16" providerId="LiveId" clId="{B2E8CC85-53E1-4B04-864D-427BF9D12E4E}" dt="2018-08-21T13:13:07.828" v="2402" actId="478"/>
          <ac:cxnSpMkLst>
            <pc:docMk/>
            <pc:sldMk cId="774914654" sldId="258"/>
            <ac:cxnSpMk id="21" creationId="{90EB4A21-DA3F-49FE-AE99-8534BE5A5167}"/>
          </ac:cxnSpMkLst>
        </pc:cxnChg>
        <pc:cxnChg chg="add mod topLvl">
          <ac:chgData name="Ingmar Wever" userId="1d4f24f3f093ab16" providerId="LiveId" clId="{B2E8CC85-53E1-4B04-864D-427BF9D12E4E}" dt="2018-08-27T14:41:01.169" v="4256" actId="1037"/>
          <ac:cxnSpMkLst>
            <pc:docMk/>
            <pc:sldMk cId="774914654" sldId="258"/>
            <ac:cxnSpMk id="22" creationId="{70B60DD8-942C-4BCB-9AC6-418403F5A5D9}"/>
          </ac:cxnSpMkLst>
        </pc:cxnChg>
        <pc:cxnChg chg="add mod topLvl">
          <ac:chgData name="Ingmar Wever" userId="1d4f24f3f093ab16" providerId="LiveId" clId="{B2E8CC85-53E1-4B04-864D-427BF9D12E4E}" dt="2018-08-27T14:41:34.008" v="4260" actId="14100"/>
          <ac:cxnSpMkLst>
            <pc:docMk/>
            <pc:sldMk cId="774914654" sldId="258"/>
            <ac:cxnSpMk id="24" creationId="{FD523B8A-BA8A-4B41-8355-DF1445ADC360}"/>
          </ac:cxnSpMkLst>
        </pc:cxnChg>
        <pc:cxnChg chg="add mod topLvl">
          <ac:chgData name="Ingmar Wever" userId="1d4f24f3f093ab16" providerId="LiveId" clId="{B2E8CC85-53E1-4B04-864D-427BF9D12E4E}" dt="2018-08-27T15:02:04.700" v="4267" actId="14100"/>
          <ac:cxnSpMkLst>
            <pc:docMk/>
            <pc:sldMk cId="774914654" sldId="258"/>
            <ac:cxnSpMk id="32" creationId="{8DA2D3CA-9C15-48DD-BB8A-3137923B7A05}"/>
          </ac:cxnSpMkLst>
        </pc:cxnChg>
        <pc:cxnChg chg="add mod topLvl">
          <ac:chgData name="Ingmar Wever" userId="1d4f24f3f093ab16" providerId="LiveId" clId="{B2E8CC85-53E1-4B04-864D-427BF9D12E4E}" dt="2018-08-27T16:01:00.988" v="4268" actId="552"/>
          <ac:cxnSpMkLst>
            <pc:docMk/>
            <pc:sldMk cId="774914654" sldId="258"/>
            <ac:cxnSpMk id="40" creationId="{E9168CE6-7842-43A6-98B0-9CEA8F7420AB}"/>
          </ac:cxnSpMkLst>
        </pc:cxnChg>
        <pc:cxnChg chg="add mod topLvl">
          <ac:chgData name="Ingmar Wever" userId="1d4f24f3f093ab16" providerId="LiveId" clId="{B2E8CC85-53E1-4B04-864D-427BF9D12E4E}" dt="2018-08-27T14:28:57.729" v="4199" actId="208"/>
          <ac:cxnSpMkLst>
            <pc:docMk/>
            <pc:sldMk cId="774914654" sldId="258"/>
            <ac:cxnSpMk id="42" creationId="{4AD6B7C1-E4D8-4C2C-9521-85B01D1CF4D8}"/>
          </ac:cxnSpMkLst>
        </pc:cxnChg>
        <pc:cxnChg chg="add del mod">
          <ac:chgData name="Ingmar Wever" userId="1d4f24f3f093ab16" providerId="LiveId" clId="{B2E8CC85-53E1-4B04-864D-427BF9D12E4E}" dt="2018-08-21T13:14:51.789" v="2414" actId="478"/>
          <ac:cxnSpMkLst>
            <pc:docMk/>
            <pc:sldMk cId="774914654" sldId="258"/>
            <ac:cxnSpMk id="43" creationId="{BE45F5CC-9996-415A-96E5-366CB1C665C4}"/>
          </ac:cxnSpMkLst>
        </pc:cxnChg>
      </pc:sldChg>
      <pc:sldChg chg="addSp delSp modSp add mod setBg">
        <pc:chgData name="Ingmar Wever" userId="1d4f24f3f093ab16" providerId="LiveId" clId="{B2E8CC85-53E1-4B04-864D-427BF9D12E4E}" dt="2018-08-13T14:32:54.314" v="1431"/>
        <pc:sldMkLst>
          <pc:docMk/>
          <pc:sldMk cId="1746323412" sldId="259"/>
        </pc:sldMkLst>
        <pc:spChg chg="add mod">
          <ac:chgData name="Ingmar Wever" userId="1d4f24f3f093ab16" providerId="LiveId" clId="{B2E8CC85-53E1-4B04-864D-427BF9D12E4E}" dt="2018-08-13T14:31:34.354" v="1429" actId="14100"/>
          <ac:spMkLst>
            <pc:docMk/>
            <pc:sldMk cId="1746323412" sldId="259"/>
            <ac:spMk id="6" creationId="{CDA134A9-EEB8-480D-A7CE-11C69517A8CB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0" creationId="{A9F529C3-C941-49FD-8C67-82F134F64BDB}"/>
          </ac:spMkLst>
        </pc:spChg>
        <pc:spChg chg="add mod">
          <ac:chgData name="Ingmar Wever" userId="1d4f24f3f093ab16" providerId="LiveId" clId="{B2E8CC85-53E1-4B04-864D-427BF9D12E4E}" dt="2018-08-13T14:31:13.162" v="1419" actId="20577"/>
          <ac:spMkLst>
            <pc:docMk/>
            <pc:sldMk cId="1746323412" sldId="259"/>
            <ac:spMk id="11" creationId="{04677EB6-48F7-4153-81EA-46E8C20AEECE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2" creationId="{20586029-32A0-47E5-9AEC-AE3ABA6B94D0}"/>
          </ac:spMkLst>
        </pc:spChg>
        <pc:picChg chg="add mod ord">
          <ac:chgData name="Ingmar Wever" userId="1d4f24f3f093ab16" providerId="LiveId" clId="{B2E8CC85-53E1-4B04-864D-427BF9D12E4E}" dt="2018-08-13T14:30:21.560" v="1381" actId="14100"/>
          <ac:picMkLst>
            <pc:docMk/>
            <pc:sldMk cId="1746323412" sldId="259"/>
            <ac:picMk id="3" creationId="{C1F5578C-06A5-4620-824D-053EDCD31DC8}"/>
          </ac:picMkLst>
        </pc:picChg>
        <pc:picChg chg="add mod ord modCrop">
          <ac:chgData name="Ingmar Wever" userId="1d4f24f3f093ab16" providerId="LiveId" clId="{B2E8CC85-53E1-4B04-864D-427BF9D12E4E}" dt="2018-08-13T14:30:37.159" v="1384" actId="732"/>
          <ac:picMkLst>
            <pc:docMk/>
            <pc:sldMk cId="1746323412" sldId="259"/>
            <ac:picMk id="5" creationId="{2F0B8A61-7053-4922-AF9E-E23D7DCF7FC1}"/>
          </ac:picMkLst>
        </pc:picChg>
        <pc:picChg chg="add del">
          <ac:chgData name="Ingmar Wever" userId="1d4f24f3f093ab16" providerId="LiveId" clId="{B2E8CC85-53E1-4B04-864D-427BF9D12E4E}" dt="2018-08-13T14:32:54.314" v="1431"/>
          <ac:picMkLst>
            <pc:docMk/>
            <pc:sldMk cId="1746323412" sldId="259"/>
            <ac:picMk id="13" creationId="{72D5BA62-DF2C-48C3-86FE-AD5021AD8280}"/>
          </ac:picMkLst>
        </pc:picChg>
        <pc:cxnChg chg="add del">
          <ac:chgData name="Ingmar Wever" userId="1d4f24f3f093ab16" providerId="LiveId" clId="{B2E8CC85-53E1-4B04-864D-427BF9D12E4E}" dt="2018-08-13T14:29:40.413" v="1371" actId="26606"/>
          <ac:cxnSpMkLst>
            <pc:docMk/>
            <pc:sldMk cId="1746323412" sldId="259"/>
            <ac:cxnSpMk id="14" creationId="{8C730EAB-A532-4295-A302-FB4B90DB9F5E}"/>
          </ac:cxnSpMkLst>
        </pc:cxnChg>
      </pc:sldChg>
      <pc:sldChg chg="addSp delSp modSp add">
        <pc:chgData name="Ingmar Wever" userId="1d4f24f3f093ab16" providerId="LiveId" clId="{B2E8CC85-53E1-4B04-864D-427BF9D12E4E}" dt="2018-08-27T11:00:58.577" v="2917" actId="1035"/>
        <pc:sldMkLst>
          <pc:docMk/>
          <pc:sldMk cId="621425018" sldId="260"/>
        </pc:sldMkLst>
        <pc:spChg chg="add del mod">
          <ac:chgData name="Ingmar Wever" userId="1d4f24f3f093ab16" providerId="LiveId" clId="{B2E8CC85-53E1-4B04-864D-427BF9D12E4E}" dt="2018-08-19T13:35:02.264" v="1836" actId="767"/>
          <ac:spMkLst>
            <pc:docMk/>
            <pc:sldMk cId="621425018" sldId="260"/>
            <ac:spMk id="4" creationId="{6A83B712-05C1-4A37-9DC7-C37B338A6A77}"/>
          </ac:spMkLst>
        </pc:spChg>
        <pc:spChg chg="add mod topLvl">
          <ac:chgData name="Ingmar Wever" userId="1d4f24f3f093ab16" providerId="LiveId" clId="{B2E8CC85-53E1-4B04-864D-427BF9D12E4E}" dt="2018-08-27T11:00:50.114" v="2906" actId="1035"/>
          <ac:spMkLst>
            <pc:docMk/>
            <pc:sldMk cId="621425018" sldId="260"/>
            <ac:spMk id="5" creationId="{EF712FE3-94E3-49F3-90C8-65EB58C87CDF}"/>
          </ac:spMkLst>
        </pc:spChg>
        <pc:spChg chg="add mod topLvl">
          <ac:chgData name="Ingmar Wever" userId="1d4f24f3f093ab16" providerId="LiveId" clId="{B2E8CC85-53E1-4B04-864D-427BF9D12E4E}" dt="2018-08-27T11:00:53.153" v="2907" actId="1036"/>
          <ac:spMkLst>
            <pc:docMk/>
            <pc:sldMk cId="621425018" sldId="260"/>
            <ac:spMk id="6" creationId="{94FCFC8C-3B85-46BB-AA24-60FA385DF41A}"/>
          </ac:spMkLst>
        </pc:spChg>
        <pc:spChg chg="add mod topLvl">
          <ac:chgData name="Ingmar Wever" userId="1d4f24f3f093ab16" providerId="LiveId" clId="{B2E8CC85-53E1-4B04-864D-427BF9D12E4E}" dt="2018-08-27T11:00:45.265" v="2903" actId="1036"/>
          <ac:spMkLst>
            <pc:docMk/>
            <pc:sldMk cId="621425018" sldId="260"/>
            <ac:spMk id="7" creationId="{572E9E42-A5B1-4D11-897B-F47C8175062A}"/>
          </ac:spMkLst>
        </pc:spChg>
        <pc:spChg chg="add mod topLvl">
          <ac:chgData name="Ingmar Wever" userId="1d4f24f3f093ab16" providerId="LiveId" clId="{B2E8CC85-53E1-4B04-864D-427BF9D12E4E}" dt="2018-08-27T11:00:58.577" v="2917" actId="1035"/>
          <ac:spMkLst>
            <pc:docMk/>
            <pc:sldMk cId="621425018" sldId="260"/>
            <ac:spMk id="8" creationId="{BC25EB93-39BC-44A6-A435-E9379637E861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0" creationId="{F4DC9526-208E-4969-8AB8-33C34703F8DB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1" creationId="{2DD3056D-A622-4513-8E08-9145C776366F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2" creationId="{BFF53294-0FF1-4895-9048-6B370A3B9B40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3" creationId="{F77E0A9E-0627-48B4-B769-6A6AF9F68EDB}"/>
          </ac:spMkLst>
        </pc:spChg>
        <pc:grpChg chg="add del mod ord topLvl">
          <ac:chgData name="Ingmar Wever" userId="1d4f24f3f093ab16" providerId="LiveId" clId="{B2E8CC85-53E1-4B04-864D-427BF9D12E4E}" dt="2018-08-19T13:54:30.582" v="1941" actId="165"/>
          <ac:grpSpMkLst>
            <pc:docMk/>
            <pc:sldMk cId="621425018" sldId="260"/>
            <ac:grpSpMk id="9" creationId="{97C0D4D5-E852-4871-983F-C950ADD53CC6}"/>
          </ac:grpSpMkLst>
        </pc:grpChg>
        <pc:grpChg chg="add del mod">
          <ac:chgData name="Ingmar Wever" userId="1d4f24f3f093ab16" providerId="LiveId" clId="{B2E8CC85-53E1-4B04-864D-427BF9D12E4E}" dt="2018-08-19T13:54:26.226" v="1940" actId="165"/>
          <ac:grpSpMkLst>
            <pc:docMk/>
            <pc:sldMk cId="621425018" sldId="260"/>
            <ac:grpSpMk id="14" creationId="{9A707205-5E27-4B37-AD40-440418B45061}"/>
          </ac:grpSpMkLst>
        </pc:grpChg>
        <pc:grpChg chg="add mod">
          <ac:chgData name="Ingmar Wever" userId="1d4f24f3f093ab16" providerId="LiveId" clId="{B2E8CC85-53E1-4B04-864D-427BF9D12E4E}" dt="2018-08-19T13:58:53.900" v="1982"/>
          <ac:grpSpMkLst>
            <pc:docMk/>
            <pc:sldMk cId="621425018" sldId="260"/>
            <ac:grpSpMk id="15" creationId="{BC56BCE3-0ECA-4AAB-B1A3-7796D77448AD}"/>
          </ac:grpSpMkLst>
        </pc:grpChg>
        <pc:graphicFrameChg chg="add mod topLvl">
          <ac:chgData name="Ingmar Wever" userId="1d4f24f3f093ab16" providerId="LiveId" clId="{B2E8CC85-53E1-4B04-864D-427BF9D12E4E}" dt="2018-08-19T13:55:44.470" v="1976" actId="164"/>
          <ac:graphicFrameMkLst>
            <pc:docMk/>
            <pc:sldMk cId="621425018" sldId="260"/>
            <ac:graphicFrameMk id="2" creationId="{8027FED6-2F9F-4B72-9895-A4DC32130A32}"/>
          </ac:graphicFrameMkLst>
        </pc:graphicFrameChg>
        <pc:picChg chg="add del mod">
          <ac:chgData name="Ingmar Wever" userId="1d4f24f3f093ab16" providerId="LiveId" clId="{B2E8CC85-53E1-4B04-864D-427BF9D12E4E}" dt="2018-08-19T13:34:16.577" v="1834" actId="478"/>
          <ac:picMkLst>
            <pc:docMk/>
            <pc:sldMk cId="621425018" sldId="260"/>
            <ac:picMk id="3" creationId="{918CCEFA-BF58-495C-A613-6D67FC27781F}"/>
          </ac:picMkLst>
        </pc:picChg>
      </pc:sldChg>
      <pc:sldChg chg="addSp delSp modSp add">
        <pc:chgData name="Ingmar Wever" userId="1d4f24f3f093ab16" providerId="LiveId" clId="{B2E8CC85-53E1-4B04-864D-427BF9D12E4E}" dt="2018-08-28T15:48:55.760" v="4921" actId="208"/>
        <pc:sldMkLst>
          <pc:docMk/>
          <pc:sldMk cId="3835448335" sldId="261"/>
        </pc:sldMkLst>
        <pc:spChg chg="add mod">
          <ac:chgData name="Ingmar Wever" userId="1d4f24f3f093ab16" providerId="LiveId" clId="{B2E8CC85-53E1-4B04-864D-427BF9D12E4E}" dt="2018-08-28T15:48:55.760" v="4921" actId="208"/>
          <ac:spMkLst>
            <pc:docMk/>
            <pc:sldMk cId="3835448335" sldId="261"/>
            <ac:spMk id="2" creationId="{7F3EC82E-6393-4D1D-9BCF-FE8180D94F7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19" creationId="{AA15D9FD-4056-41C4-9C60-76B93B2599FB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0" creationId="{A5FA6E94-17BF-4407-9AED-04EB16E98FC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24" creationId="{DC9002C1-7B39-4FCF-AB3E-1B0232DC2696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5" creationId="{33564F48-D08A-4440-8574-5D8F5C7C6A4B}"/>
          </ac:spMkLst>
        </pc:spChg>
        <pc:picChg chg="add mod">
          <ac:chgData name="Ingmar Wever" userId="1d4f24f3f093ab16" providerId="LiveId" clId="{B2E8CC85-53E1-4B04-864D-427BF9D12E4E}" dt="2018-08-19T14:48:47.876" v="2155" actId="1038"/>
          <ac:picMkLst>
            <pc:docMk/>
            <pc:sldMk cId="3835448335" sldId="261"/>
            <ac:picMk id="4" creationId="{3A408672-BBEC-4101-84FB-ED790AC8EE1B}"/>
          </ac:picMkLst>
        </pc:picChg>
        <pc:picChg chg="add mod">
          <ac:chgData name="Ingmar Wever" userId="1d4f24f3f093ab16" providerId="LiveId" clId="{B2E8CC85-53E1-4B04-864D-427BF9D12E4E}" dt="2018-08-19T14:46:48.676" v="2116" actId="1076"/>
          <ac:picMkLst>
            <pc:docMk/>
            <pc:sldMk cId="3835448335" sldId="261"/>
            <ac:picMk id="6" creationId="{F0CA660E-3A92-4B7D-82EE-A7B78B1F7BB4}"/>
          </ac:picMkLst>
        </pc:picChg>
        <pc:picChg chg="add mod">
          <ac:chgData name="Ingmar Wever" userId="1d4f24f3f093ab16" providerId="LiveId" clId="{B2E8CC85-53E1-4B04-864D-427BF9D12E4E}" dt="2018-08-19T14:50:01.284" v="2177" actId="688"/>
          <ac:picMkLst>
            <pc:docMk/>
            <pc:sldMk cId="3835448335" sldId="261"/>
            <ac:picMk id="21" creationId="{A0899A65-710E-4258-AFB7-F5557F760074}"/>
          </ac:picMkLst>
        </pc:picChg>
        <pc:picChg chg="add mod">
          <ac:chgData name="Ingmar Wever" userId="1d4f24f3f093ab16" providerId="LiveId" clId="{B2E8CC85-53E1-4B04-864D-427BF9D12E4E}" dt="2018-08-19T14:46:26.895" v="2112" actId="1076"/>
          <ac:picMkLst>
            <pc:docMk/>
            <pc:sldMk cId="3835448335" sldId="261"/>
            <ac:picMk id="1026" creationId="{852A1A2D-E90C-44CE-9D1E-F2F9373E2D2E}"/>
          </ac:picMkLst>
        </pc:picChg>
        <pc:picChg chg="add mod">
          <ac:chgData name="Ingmar Wever" userId="1d4f24f3f093ab16" providerId="LiveId" clId="{B2E8CC85-53E1-4B04-864D-427BF9D12E4E}" dt="2018-08-19T14:51:04.711" v="2184" actId="1076"/>
          <ac:picMkLst>
            <pc:docMk/>
            <pc:sldMk cId="3835448335" sldId="261"/>
            <ac:picMk id="1028" creationId="{56C80E17-79A8-43D1-A27E-61FC84EC14EC}"/>
          </ac:picMkLst>
        </pc:picChg>
        <pc:cxnChg chg="add del mod">
          <ac:chgData name="Ingmar Wever" userId="1d4f24f3f093ab16" providerId="LiveId" clId="{B2E8CC85-53E1-4B04-864D-427BF9D12E4E}" dt="2018-08-19T14:47:19.678" v="2119" actId="478"/>
          <ac:cxnSpMkLst>
            <pc:docMk/>
            <pc:sldMk cId="3835448335" sldId="261"/>
            <ac:cxnSpMk id="8" creationId="{9C407A16-504B-4047-97CC-B5F285E769C4}"/>
          </ac:cxnSpMkLst>
        </pc:cxnChg>
        <pc:cxnChg chg="add mod ord">
          <ac:chgData name="Ingmar Wever" userId="1d4f24f3f093ab16" providerId="LiveId" clId="{B2E8CC85-53E1-4B04-864D-427BF9D12E4E}" dt="2018-08-19T14:49:18.760" v="2156" actId="167"/>
          <ac:cxnSpMkLst>
            <pc:docMk/>
            <pc:sldMk cId="3835448335" sldId="261"/>
            <ac:cxnSpMk id="10" creationId="{FFDB55CA-96CF-4B48-8C08-7159D1BC722A}"/>
          </ac:cxnSpMkLst>
        </pc:cxnChg>
      </pc:sldChg>
      <pc:sldChg chg="addSp delSp modSp add">
        <pc:chgData name="Ingmar Wever" userId="1d4f24f3f093ab16" providerId="LiveId" clId="{B2E8CC85-53E1-4B04-864D-427BF9D12E4E}" dt="2018-08-27T12:55:13.286" v="4171" actId="207"/>
        <pc:sldMkLst>
          <pc:docMk/>
          <pc:sldMk cId="1419773391" sldId="262"/>
        </pc:sldMkLst>
        <pc:spChg chg="add del mod">
          <ac:chgData name="Ingmar Wever" userId="1d4f24f3f093ab16" providerId="LiveId" clId="{B2E8CC85-53E1-4B04-864D-427BF9D12E4E}" dt="2018-08-27T11:04:09.639" v="2926" actId="478"/>
          <ac:spMkLst>
            <pc:docMk/>
            <pc:sldMk cId="1419773391" sldId="262"/>
            <ac:spMk id="4" creationId="{95BA6E4C-A70B-4C7B-9DD7-13A57D2EA8E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2" creationId="{2428440C-6B1C-4509-B5F6-18A2D9A701A8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3" creationId="{F50C9331-BBC2-4770-AE9E-9B5F2D0D18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4" creationId="{14399A2F-0CF5-4C82-96EB-C7BF853638A2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5" creationId="{15C4A59D-AE4B-4D8D-B2A0-7DD37C7587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6" creationId="{42251F42-7A71-46D4-8517-984BA51538D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7" creationId="{C029F543-1A67-4D58-B94F-FCD35B4E7467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2" creationId="{7F5D13AA-C147-4FB9-AD1C-CFDB77B0B5A4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4" creationId="{1AB61C86-B833-48D2-97C0-39F59DABF4FA}"/>
          </ac:spMkLst>
        </pc:spChg>
        <pc:grpChg chg="mod">
          <ac:chgData name="Ingmar Wever" userId="1d4f24f3f093ab16" providerId="LiveId" clId="{B2E8CC85-53E1-4B04-864D-427BF9D12E4E}" dt="2018-08-27T11:33:14.168" v="3405" actId="12788"/>
          <ac:grpSpMkLst>
            <pc:docMk/>
            <pc:sldMk cId="1419773391" sldId="262"/>
            <ac:grpSpMk id="21" creationId="{B54CCDC1-0BC6-455E-B2FF-F9A6B7767803}"/>
          </ac:grpSpMkLst>
        </pc:grpChg>
        <pc:grpChg chg="add mod">
          <ac:chgData name="Ingmar Wever" userId="1d4f24f3f093ab16" providerId="LiveId" clId="{B2E8CC85-53E1-4B04-864D-427BF9D12E4E}" dt="2018-08-27T11:33:20.914" v="3414" actId="1038"/>
          <ac:grpSpMkLst>
            <pc:docMk/>
            <pc:sldMk cId="1419773391" sldId="262"/>
            <ac:grpSpMk id="53" creationId="{03E47694-06E3-49F5-B441-5600D98D9CA7}"/>
          </ac:grpSpMkLst>
        </pc:grpChg>
        <pc:graphicFrameChg chg="add mod ord modGraphic">
          <ac:chgData name="Ingmar Wever" userId="1d4f24f3f093ab16" providerId="LiveId" clId="{B2E8CC85-53E1-4B04-864D-427BF9D12E4E}" dt="2018-08-27T12:55:13.286" v="4171" actId="207"/>
          <ac:graphicFrameMkLst>
            <pc:docMk/>
            <pc:sldMk cId="1419773391" sldId="262"/>
            <ac:graphicFrameMk id="3" creationId="{F8B7681B-E494-4992-95AB-F82AFB89CDE3}"/>
          </ac:graphicFrameMkLst>
        </pc:graphicFrameChg>
        <pc:picChg chg="add del mod">
          <ac:chgData name="Ingmar Wever" userId="1d4f24f3f093ab16" providerId="LiveId" clId="{B2E8CC85-53E1-4B04-864D-427BF9D12E4E}" dt="2018-08-27T11:18:30.701" v="3238" actId="478"/>
          <ac:picMkLst>
            <pc:docMk/>
            <pc:sldMk cId="1419773391" sldId="262"/>
            <ac:picMk id="2" creationId="{AC7537F1-ED4B-4F25-B99B-9F7C213ECB1A}"/>
          </ac:picMkLst>
        </pc:picChg>
        <pc:picChg chg="add del mod">
          <ac:chgData name="Ingmar Wever" userId="1d4f24f3f093ab16" providerId="LiveId" clId="{B2E8CC85-53E1-4B04-864D-427BF9D12E4E}" dt="2018-08-27T11:18:30.173" v="3237" actId="478"/>
          <ac:picMkLst>
            <pc:docMk/>
            <pc:sldMk cId="1419773391" sldId="262"/>
            <ac:picMk id="5" creationId="{68E59B3A-CA01-4930-B867-DE40E92BFC4A}"/>
          </ac:picMkLst>
        </pc:picChg>
        <pc:picChg chg="add del mod">
          <ac:chgData name="Ingmar Wever" userId="1d4f24f3f093ab16" providerId="LiveId" clId="{B2E8CC85-53E1-4B04-864D-427BF9D12E4E}" dt="2018-08-27T11:18:31.221" v="3239" actId="478"/>
          <ac:picMkLst>
            <pc:docMk/>
            <pc:sldMk cId="1419773391" sldId="262"/>
            <ac:picMk id="6" creationId="{3F5FB395-3BCD-4783-A706-303DEFEC33EA}"/>
          </ac:picMkLst>
        </pc:picChg>
        <pc:picChg chg="add del mod">
          <ac:chgData name="Ingmar Wever" userId="1d4f24f3f093ab16" providerId="LiveId" clId="{B2E8CC85-53E1-4B04-864D-427BF9D12E4E}" dt="2018-08-27T11:18:31.718" v="3240" actId="478"/>
          <ac:picMkLst>
            <pc:docMk/>
            <pc:sldMk cId="1419773391" sldId="262"/>
            <ac:picMk id="7" creationId="{B8863540-87D0-4BAA-B5ED-A66DA959431C}"/>
          </ac:picMkLst>
        </pc:picChg>
        <pc:picChg chg="add del mod">
          <ac:chgData name="Ingmar Wever" userId="1d4f24f3f093ab16" providerId="LiveId" clId="{B2E8CC85-53E1-4B04-864D-427BF9D12E4E}" dt="2018-08-27T11:18:32.405" v="3241" actId="478"/>
          <ac:picMkLst>
            <pc:docMk/>
            <pc:sldMk cId="1419773391" sldId="262"/>
            <ac:picMk id="8" creationId="{ADD940B1-34EC-427C-B2E8-5B9ADD0C84B1}"/>
          </ac:picMkLst>
        </pc:picChg>
        <pc:picChg chg="add del mod">
          <ac:chgData name="Ingmar Wever" userId="1d4f24f3f093ab16" providerId="LiveId" clId="{B2E8CC85-53E1-4B04-864D-427BF9D12E4E}" dt="2018-08-27T11:18:33.630" v="3242" actId="478"/>
          <ac:picMkLst>
            <pc:docMk/>
            <pc:sldMk cId="1419773391" sldId="262"/>
            <ac:picMk id="10" creationId="{5D2FD39C-92D2-4E1B-8C7C-44D8A00483EC}"/>
          </ac:picMkLst>
        </pc:picChg>
        <pc:picChg chg="add del mod">
          <ac:chgData name="Ingmar Wever" userId="1d4f24f3f093ab16" providerId="LiveId" clId="{B2E8CC85-53E1-4B04-864D-427BF9D12E4E}" dt="2018-08-27T11:18:34.085" v="3243" actId="478"/>
          <ac:picMkLst>
            <pc:docMk/>
            <pc:sldMk cId="1419773391" sldId="262"/>
            <ac:picMk id="11" creationId="{19981093-8039-4447-915D-D31DEDE1186E}"/>
          </ac:picMkLst>
        </pc:picChg>
        <pc:picChg chg="add mod">
          <ac:chgData name="Ingmar Wever" userId="1d4f24f3f093ab16" providerId="LiveId" clId="{B2E8CC85-53E1-4B04-864D-427BF9D12E4E}" dt="2018-08-27T12:34:42.678" v="4116" actId="1076"/>
          <ac:picMkLst>
            <pc:docMk/>
            <pc:sldMk cId="1419773391" sldId="262"/>
            <ac:picMk id="18" creationId="{DE24183F-7490-43F2-86B5-B0D07C342B0B}"/>
          </ac:picMkLst>
        </pc:picChg>
        <pc:picChg chg="add del mod">
          <ac:chgData name="Ingmar Wever" userId="1d4f24f3f093ab16" providerId="LiveId" clId="{B2E8CC85-53E1-4B04-864D-427BF9D12E4E}" dt="2018-08-27T11:31:14.441" v="3394" actId="27803"/>
          <ac:picMkLst>
            <pc:docMk/>
            <pc:sldMk cId="1419773391" sldId="262"/>
            <ac:picMk id="20" creationId="{B54CCDC1-0BC6-455E-B2FF-F9A6B7767803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6" creationId="{3973FEC6-96D7-4693-8E7F-FA388C621AD2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8" creationId="{95A76C97-20CA-405D-BAC8-8DDA0F54AC78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0" creationId="{374D3837-E7D0-4045-AD87-4E8E92851E4B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2" creationId="{3F077D37-0BA3-4840-925E-4231A5CC5387}"/>
          </ac:picMkLst>
        </pc:picChg>
        <pc:picChg chg="add mod">
          <ac:chgData name="Ingmar Wever" userId="1d4f24f3f093ab16" providerId="LiveId" clId="{B2E8CC85-53E1-4B04-864D-427BF9D12E4E}" dt="2018-08-27T12:34:38.756" v="4115" actId="1076"/>
          <ac:picMkLst>
            <pc:docMk/>
            <pc:sldMk cId="1419773391" sldId="262"/>
            <ac:picMk id="66" creationId="{B98D627B-CD4E-46F8-B8E7-DFAAA8864FBE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1024" creationId="{70262F3D-9630-4B3D-8FEA-014BF5C7B273}"/>
          </ac:picMkLst>
        </pc:picChg>
        <pc:picChg chg="add del mod">
          <ac:chgData name="Ingmar Wever" userId="1d4f24f3f093ab16" providerId="LiveId" clId="{B2E8CC85-53E1-4B04-864D-427BF9D12E4E}" dt="2018-08-27T11:29:20.915" v="3379" actId="478"/>
          <ac:picMkLst>
            <pc:docMk/>
            <pc:sldMk cId="1419773391" sldId="262"/>
            <ac:picMk id="1026" creationId="{4E5C8ACD-3A3D-4DDF-B9AB-FBA5C46093D0}"/>
          </ac:picMkLst>
        </pc:picChg>
      </pc:sldChg>
      <pc:sldChg chg="addSp delSp modSp add">
        <pc:chgData name="Ingmar Wever" userId="1d4f24f3f093ab16" providerId="LiveId" clId="{B2E8CC85-53E1-4B04-864D-427BF9D12E4E}" dt="2018-08-27T12:55:38.236" v="4176" actId="207"/>
        <pc:sldMkLst>
          <pc:docMk/>
          <pc:sldMk cId="1471769715" sldId="263"/>
        </pc:sldMkLst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2" creationId="{9F0E7C85-3DC1-4580-912B-2ABCB67936F8}"/>
          </ac:spMkLst>
        </pc:spChg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4" creationId="{A3747F51-1B50-422B-9DC4-013F43DABAC4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5" creationId="{D1E902E6-CBBB-4C17-BC1F-0F6E2B14A2AC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6" creationId="{0ACFCC5F-26E5-4F1E-B58D-6FC60194F9C8}"/>
          </ac:spMkLst>
        </pc:spChg>
        <pc:spChg chg="add del mod">
          <ac:chgData name="Ingmar Wever" userId="1d4f24f3f093ab16" providerId="LiveId" clId="{B2E8CC85-53E1-4B04-864D-427BF9D12E4E}" dt="2018-08-27T12:06:52.042" v="3869" actId="478"/>
          <ac:spMkLst>
            <pc:docMk/>
            <pc:sldMk cId="1471769715" sldId="263"/>
            <ac:spMk id="47" creationId="{20B29331-1331-454C-9EB3-78CFB23DA5B9}"/>
          </ac:spMkLst>
        </pc:spChg>
        <pc:spChg chg="add del mod">
          <ac:chgData name="Ingmar Wever" userId="1d4f24f3f093ab16" providerId="LiveId" clId="{B2E8CC85-53E1-4B04-864D-427BF9D12E4E}" dt="2018-08-27T11:52:38.102" v="3606" actId="478"/>
          <ac:spMkLst>
            <pc:docMk/>
            <pc:sldMk cId="1471769715" sldId="263"/>
            <ac:spMk id="48" creationId="{2D01BA62-D56A-4866-88FF-E912836A3BED}"/>
          </ac:spMkLst>
        </pc:spChg>
        <pc:spChg chg="add del mod">
          <ac:chgData name="Ingmar Wever" userId="1d4f24f3f093ab16" providerId="LiveId" clId="{B2E8CC85-53E1-4B04-864D-427BF9D12E4E}" dt="2018-08-27T11:52:40.318" v="3607" actId="478"/>
          <ac:spMkLst>
            <pc:docMk/>
            <pc:sldMk cId="1471769715" sldId="263"/>
            <ac:spMk id="49" creationId="{6A54F517-7E20-4F7C-A2B1-D6B33D12B32C}"/>
          </ac:spMkLst>
        </pc:spChg>
        <pc:spChg chg="add mo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50" creationId="{9777D2EB-649B-4773-9B3E-D5D757E010B4}"/>
          </ac:spMkLst>
        </pc:spChg>
        <pc:spChg chg="add mod">
          <ac:chgData name="Ingmar Wever" userId="1d4f24f3f093ab16" providerId="LiveId" clId="{B2E8CC85-53E1-4B04-864D-427BF9D12E4E}" dt="2018-08-27T12:37:17.575" v="4132" actId="207"/>
          <ac:spMkLst>
            <pc:docMk/>
            <pc:sldMk cId="1471769715" sldId="263"/>
            <ac:spMk id="85" creationId="{EB25EB9A-98E4-4265-AFFE-D56A73B03E00}"/>
          </ac:spMkLst>
        </pc:spChg>
        <pc:spChg chg="add mod ord topLvl">
          <ac:chgData name="Ingmar Wever" userId="1d4f24f3f093ab16" providerId="LiveId" clId="{B2E8CC85-53E1-4B04-864D-427BF9D12E4E}" dt="2018-08-27T12:04:52.523" v="3814" actId="165"/>
          <ac:spMkLst>
            <pc:docMk/>
            <pc:sldMk cId="1471769715" sldId="263"/>
            <ac:spMk id="88" creationId="{C205BC24-A878-43C8-9DBD-EA654B862F99}"/>
          </ac:spMkLst>
        </pc:spChg>
        <pc:spChg chg="add mod or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89" creationId="{76FF8F6E-0C0C-4777-BA18-1EB3228D7381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0" creationId="{C4D1C41D-9A73-4D2B-AF56-AAEAD4F8C1E3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1" creationId="{BDDAFF01-322F-4D61-BC80-5A84F9F4BBDE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127" creationId="{35D6D075-93C4-4274-884A-212A2E58F0DD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29" creationId="{A65A406F-105B-4FFB-97AD-C25A57A57A1F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30" creationId="{E0BD360D-C582-4368-BC16-4D79C21F3C69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66" creationId="{D57348D4-3888-4977-8DE9-E6C238180F18}"/>
          </ac:spMkLst>
        </pc:spChg>
        <pc:spChg chg="add mod">
          <ac:chgData name="Ingmar Wever" userId="1d4f24f3f093ab16" providerId="LiveId" clId="{B2E8CC85-53E1-4B04-864D-427BF9D12E4E}" dt="2018-08-27T12:00:57.967" v="3768" actId="164"/>
          <ac:spMkLst>
            <pc:docMk/>
            <pc:sldMk cId="1471769715" sldId="263"/>
            <ac:spMk id="169" creationId="{347CB47D-54D2-43A3-8FCF-B9002965CA2A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179" creationId="{7686E88D-2D04-42C6-B37D-E8176534E70D}"/>
          </ac:spMkLst>
        </pc:spChg>
        <pc:spChg chg="add mod">
          <ac:chgData name="Ingmar Wever" userId="1d4f24f3f093ab16" providerId="LiveId" clId="{B2E8CC85-53E1-4B04-864D-427BF9D12E4E}" dt="2018-08-27T12:36:25.868" v="4121" actId="207"/>
          <ac:spMkLst>
            <pc:docMk/>
            <pc:sldMk cId="1471769715" sldId="263"/>
            <ac:spMk id="205" creationId="{962048EC-DE8D-4D5D-B019-EBC06ACE3885}"/>
          </ac:spMkLst>
        </pc:spChg>
        <pc:spChg chg="add mod">
          <ac:chgData name="Ingmar Wever" userId="1d4f24f3f093ab16" providerId="LiveId" clId="{B2E8CC85-53E1-4B04-864D-427BF9D12E4E}" dt="2018-08-27T12:36:14.308" v="4120" actId="208"/>
          <ac:spMkLst>
            <pc:docMk/>
            <pc:sldMk cId="1471769715" sldId="263"/>
            <ac:spMk id="206" creationId="{6AFB441F-EF2F-4D39-8C7C-6EE966949CA5}"/>
          </ac:spMkLst>
        </pc:spChg>
        <pc:spChg chg="add mod ord topLvl">
          <ac:chgData name="Ingmar Wever" userId="1d4f24f3f093ab16" providerId="LiveId" clId="{B2E8CC85-53E1-4B04-864D-427BF9D12E4E}" dt="2018-08-27T12:55:31.182" v="4173" actId="207"/>
          <ac:spMkLst>
            <pc:docMk/>
            <pc:sldMk cId="1471769715" sldId="263"/>
            <ac:spMk id="209" creationId="{78941E55-CA19-4BC6-8811-A90AFEEB2F40}"/>
          </ac:spMkLst>
        </pc:spChg>
        <pc:spChg chg="add mod ord">
          <ac:chgData name="Ingmar Wever" userId="1d4f24f3f093ab16" providerId="LiveId" clId="{B2E8CC85-53E1-4B04-864D-427BF9D12E4E}" dt="2018-08-27T12:55:33.330" v="4174" actId="207"/>
          <ac:spMkLst>
            <pc:docMk/>
            <pc:sldMk cId="1471769715" sldId="263"/>
            <ac:spMk id="210" creationId="{27DC4442-8211-4812-BF5A-D77303AB6AF5}"/>
          </ac:spMkLst>
        </pc:spChg>
        <pc:spChg chg="add mod ord">
          <ac:chgData name="Ingmar Wever" userId="1d4f24f3f093ab16" providerId="LiveId" clId="{B2E8CC85-53E1-4B04-864D-427BF9D12E4E}" dt="2018-08-27T12:55:35.761" v="4175" actId="207"/>
          <ac:spMkLst>
            <pc:docMk/>
            <pc:sldMk cId="1471769715" sldId="263"/>
            <ac:spMk id="211" creationId="{D27825D4-16D6-4FBD-909B-18F282C3D4AC}"/>
          </ac:spMkLst>
        </pc:spChg>
        <pc:spChg chg="add mod ord">
          <ac:chgData name="Ingmar Wever" userId="1d4f24f3f093ab16" providerId="LiveId" clId="{B2E8CC85-53E1-4B04-864D-427BF9D12E4E}" dt="2018-08-27T12:54:13.808" v="4169" actId="12788"/>
          <ac:spMkLst>
            <pc:docMk/>
            <pc:sldMk cId="1471769715" sldId="263"/>
            <ac:spMk id="249" creationId="{814EB070-87E1-41EE-AD56-7CE5CDC88231}"/>
          </ac:spMkLst>
        </pc:spChg>
        <pc:spChg chg="mod">
          <ac:chgData name="Ingmar Wever" userId="1d4f24f3f093ab16" providerId="LiveId" clId="{B2E8CC85-53E1-4B04-864D-427BF9D12E4E}" dt="2018-08-27T12:55:38.236" v="4176" actId="207"/>
          <ac:spMkLst>
            <pc:docMk/>
            <pc:sldMk cId="1471769715" sldId="263"/>
            <ac:spMk id="267" creationId="{8096DE0C-806A-45E5-9165-0E38131C08FB}"/>
          </ac:spMkLst>
        </pc:spChg>
        <pc:spChg chg="mod">
          <ac:chgData name="Ingmar Wever" userId="1d4f24f3f093ab16" providerId="LiveId" clId="{B2E8CC85-53E1-4B04-864D-427BF9D12E4E}" dt="2018-08-27T12:14:48.041" v="4087" actId="1035"/>
          <ac:spMkLst>
            <pc:docMk/>
            <pc:sldMk cId="1471769715" sldId="263"/>
            <ac:spMk id="268" creationId="{453FD171-CB7B-411B-81D1-40BAF9B1B4A5}"/>
          </ac:spMkLst>
        </pc:spChg>
        <pc:spChg chg="mod">
          <ac:chgData name="Ingmar Wever" userId="1d4f24f3f093ab16" providerId="LiveId" clId="{B2E8CC85-53E1-4B04-864D-427BF9D12E4E}" dt="2018-08-27T12:36:32.480" v="4122" actId="207"/>
          <ac:spMkLst>
            <pc:docMk/>
            <pc:sldMk cId="1471769715" sldId="263"/>
            <ac:spMk id="270" creationId="{EF738E94-C0D5-449C-B6D3-AF5363CD37B7}"/>
          </ac:spMkLst>
        </pc:spChg>
        <pc:spChg chg="mod">
          <ac:chgData name="Ingmar Wever" userId="1d4f24f3f093ab16" providerId="LiveId" clId="{B2E8CC85-53E1-4B04-864D-427BF9D12E4E}" dt="2018-08-27T12:15:47.185" v="4095" actId="1076"/>
          <ac:spMkLst>
            <pc:docMk/>
            <pc:sldMk cId="1471769715" sldId="263"/>
            <ac:spMk id="271" creationId="{14775B6E-8AE6-4E1D-BECF-A83A77B7BB78}"/>
          </ac:spMkLst>
        </pc:spChg>
        <pc:spChg chg="add del mod">
          <ac:chgData name="Ingmar Wever" userId="1d4f24f3f093ab16" providerId="LiveId" clId="{B2E8CC85-53E1-4B04-864D-427BF9D12E4E}" dt="2018-08-27T12:13:01.745" v="3997" actId="478"/>
          <ac:spMkLst>
            <pc:docMk/>
            <pc:sldMk cId="1471769715" sldId="263"/>
            <ac:spMk id="273" creationId="{642F8B2D-CFB6-4983-BFDF-F2CED569CB9D}"/>
          </ac:spMkLst>
        </pc:spChg>
        <pc:spChg chg="add mod">
          <ac:chgData name="Ingmar Wever" userId="1d4f24f3f093ab16" providerId="LiveId" clId="{B2E8CC85-53E1-4B04-864D-427BF9D12E4E}" dt="2018-08-27T12:15:58.052" v="4098" actId="688"/>
          <ac:spMkLst>
            <pc:docMk/>
            <pc:sldMk cId="1471769715" sldId="263"/>
            <ac:spMk id="274" creationId="{23A0E1F7-6A09-418C-969A-83EE8ED0DB90}"/>
          </ac:spMkLst>
        </pc:spChg>
        <pc:spChg chg="add mod ord">
          <ac:chgData name="Ingmar Wever" userId="1d4f24f3f093ab16" providerId="LiveId" clId="{B2E8CC85-53E1-4B04-864D-427BF9D12E4E}" dt="2018-08-27T12:14:27.918" v="4012" actId="164"/>
          <ac:spMkLst>
            <pc:docMk/>
            <pc:sldMk cId="1471769715" sldId="263"/>
            <ac:spMk id="310" creationId="{853C822E-1B48-4195-83F3-49CDA9029F85}"/>
          </ac:spMkLst>
        </pc:spChg>
        <pc:grpChg chg="add mod topLvl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7" creationId="{1280A3E0-E126-42DB-B06B-17B80BD04581}"/>
          </ac:grpSpMkLst>
        </pc:grpChg>
        <pc:grpChg chg="mod">
          <ac:chgData name="Ingmar Wever" userId="1d4f24f3f093ab16" providerId="LiveId" clId="{B2E8CC85-53E1-4B04-864D-427BF9D12E4E}" dt="2018-08-27T11:53:49.183" v="3613" actId="12788"/>
          <ac:grpSpMkLst>
            <pc:docMk/>
            <pc:sldMk cId="1471769715" sldId="263"/>
            <ac:grpSpMk id="8" creationId="{0CF68015-86D4-48E4-B422-14D79D37731D}"/>
          </ac:grpSpMkLst>
        </pc:grpChg>
        <pc:grpChg chg="add del mod">
          <ac:chgData name="Ingmar Wever" userId="1d4f24f3f093ab16" providerId="LiveId" clId="{B2E8CC85-53E1-4B04-864D-427BF9D12E4E}" dt="2018-08-27T12:07:27.051" v="3887" actId="165"/>
          <ac:grpSpMkLst>
            <pc:docMk/>
            <pc:sldMk cId="1471769715" sldId="263"/>
            <ac:grpSpMk id="43" creationId="{475407B4-D35E-4481-A98A-1D95BB214C01}"/>
          </ac:grpSpMkLst>
        </pc:grpChg>
        <pc:grpChg chg="add 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1" creationId="{71A7435B-D727-4A70-B962-0E57B9710C99}"/>
          </ac:grpSpMkLst>
        </pc:grpChg>
        <pc:grpChg chg="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2" creationId="{2702DAEC-5D74-40C2-B04F-B8ED82A54B4B}"/>
          </ac:grpSpMkLst>
        </pc:grpChg>
        <pc:grpChg chg="add del mod">
          <ac:chgData name="Ingmar Wever" userId="1d4f24f3f093ab16" providerId="LiveId" clId="{B2E8CC85-53E1-4B04-864D-427BF9D12E4E}" dt="2018-08-27T11:56:24.391" v="3661"/>
          <ac:grpSpMkLst>
            <pc:docMk/>
            <pc:sldMk cId="1471769715" sldId="263"/>
            <ac:grpSpMk id="93" creationId="{7B97B00E-0F45-4230-BD72-F3D98B5BF4F4}"/>
          </ac:grpSpMkLst>
        </pc:grpChg>
        <pc:grpChg chg="mod">
          <ac:chgData name="Ingmar Wever" userId="1d4f24f3f093ab16" providerId="LiveId" clId="{B2E8CC85-53E1-4B04-864D-427BF9D12E4E}" dt="2018-08-27T11:56:18.595" v="3658"/>
          <ac:grpSpMkLst>
            <pc:docMk/>
            <pc:sldMk cId="1471769715" sldId="263"/>
            <ac:grpSpMk id="94" creationId="{04B7571B-0BB8-4D44-9AF9-0D7C50747EA8}"/>
          </ac:grpSpMkLst>
        </pc:grpChg>
        <pc:grpChg chg="add del mod">
          <ac:chgData name="Ingmar Wever" userId="1d4f24f3f093ab16" providerId="LiveId" clId="{B2E8CC85-53E1-4B04-864D-427BF9D12E4E}" dt="2018-08-27T11:56:39.966" v="3665" actId="478"/>
          <ac:grpSpMkLst>
            <pc:docMk/>
            <pc:sldMk cId="1471769715" sldId="263"/>
            <ac:grpSpMk id="132" creationId="{96318F5F-EBF9-43C3-9AD7-B94914A7DCF8}"/>
          </ac:grpSpMkLst>
        </pc:grpChg>
        <pc:grpChg chg="mod">
          <ac:chgData name="Ingmar Wever" userId="1d4f24f3f093ab16" providerId="LiveId" clId="{B2E8CC85-53E1-4B04-864D-427BF9D12E4E}" dt="2018-08-27T11:56:32.506" v="3662"/>
          <ac:grpSpMkLst>
            <pc:docMk/>
            <pc:sldMk cId="1471769715" sldId="263"/>
            <ac:grpSpMk id="133" creationId="{A6C06118-D6DA-4795-94EB-7F825BC78EBC}"/>
          </ac:grpSpMkLst>
        </pc:grpChg>
        <pc:grpChg chg="add del mod">
          <ac:chgData name="Ingmar Wever" userId="1d4f24f3f093ab16" providerId="LiveId" clId="{B2E8CC85-53E1-4B04-864D-427BF9D12E4E}" dt="2018-08-27T11:57:32.029" v="3680" actId="478"/>
          <ac:grpSpMkLst>
            <pc:docMk/>
            <pc:sldMk cId="1471769715" sldId="263"/>
            <ac:grpSpMk id="170" creationId="{ED0C9D2B-6E51-4E1A-86A3-23C4631EDB34}"/>
          </ac:grpSpMkLst>
        </pc:grpChg>
        <pc:grpChg chg="mod">
          <ac:chgData name="Ingmar Wever" userId="1d4f24f3f093ab16" providerId="LiveId" clId="{B2E8CC85-53E1-4B04-864D-427BF9D12E4E}" dt="2018-08-27T11:56:50.770" v="3666"/>
          <ac:grpSpMkLst>
            <pc:docMk/>
            <pc:sldMk cId="1471769715" sldId="263"/>
            <ac:grpSpMk id="171" creationId="{C6C06EE6-C86B-415D-948F-C8B5C41AF277}"/>
          </ac:grpSpMkLst>
        </pc:grpChg>
        <pc:grpChg chg="add mod">
          <ac:chgData name="Ingmar Wever" userId="1d4f24f3f093ab16" providerId="LiveId" clId="{B2E8CC85-53E1-4B04-864D-427BF9D12E4E}" dt="2018-08-27T12:35:57.675" v="4118" actId="1076"/>
          <ac:grpSpMkLst>
            <pc:docMk/>
            <pc:sldMk cId="1471769715" sldId="263"/>
            <ac:grpSpMk id="212" creationId="{77AD247F-A361-4311-9DFE-B860FB507E31}"/>
          </ac:grpSpMkLst>
        </pc:grpChg>
        <pc:grpChg chg="add mod">
          <ac:chgData name="Ingmar Wever" userId="1d4f24f3f093ab16" providerId="LiveId" clId="{B2E8CC85-53E1-4B04-864D-427BF9D12E4E}" dt="2018-08-27T12:02:15.876" v="3795" actId="1038"/>
          <ac:grpSpMkLst>
            <pc:docMk/>
            <pc:sldMk cId="1471769715" sldId="263"/>
            <ac:grpSpMk id="213" creationId="{5DF37E05-BBB6-4622-A6FC-C8FAB69E55DE}"/>
          </ac:grpSpMkLst>
        </pc:grpChg>
        <pc:grpChg chg="add del mod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214" creationId="{E6FB1F84-6E52-4D2F-A6D2-440614B4D486}"/>
          </ac:grpSpMkLst>
        </pc:grpChg>
        <pc:grpChg chg="add mod">
          <ac:chgData name="Ingmar Wever" userId="1d4f24f3f093ab16" providerId="LiveId" clId="{B2E8CC85-53E1-4B04-864D-427BF9D12E4E}" dt="2018-08-27T12:06:06.139" v="3866" actId="1037"/>
          <ac:grpSpMkLst>
            <pc:docMk/>
            <pc:sldMk cId="1471769715" sldId="263"/>
            <ac:grpSpMk id="215" creationId="{31A59156-2481-4C7A-AD77-3480A03301CF}"/>
          </ac:grpSpMkLst>
        </pc:grpChg>
        <pc:grpChg chg="add del mod">
          <ac:chgData name="Ingmar Wever" userId="1d4f24f3f093ab16" providerId="LiveId" clId="{B2E8CC85-53E1-4B04-864D-427BF9D12E4E}" dt="2018-08-27T12:11:19.282" v="3936"/>
          <ac:grpSpMkLst>
            <pc:docMk/>
            <pc:sldMk cId="1471769715" sldId="263"/>
            <ac:grpSpMk id="259" creationId="{F7C6C5A9-2C00-4C83-AF73-68936FA14582}"/>
          </ac:grpSpMkLst>
        </pc:grpChg>
        <pc:grpChg chg="add mod">
          <ac:chgData name="Ingmar Wever" userId="1d4f24f3f093ab16" providerId="LiveId" clId="{B2E8CC85-53E1-4B04-864D-427BF9D12E4E}" dt="2018-08-27T12:11:26.967" v="3938" actId="1076"/>
          <ac:grpSpMkLst>
            <pc:docMk/>
            <pc:sldMk cId="1471769715" sldId="263"/>
            <ac:grpSpMk id="266" creationId="{A6116B2B-90C0-4809-AB80-8B6B7344741E}"/>
          </ac:grpSpMkLst>
        </pc:grpChg>
        <pc:grpChg chg="add mod">
          <ac:chgData name="Ingmar Wever" userId="1d4f24f3f093ab16" providerId="LiveId" clId="{B2E8CC85-53E1-4B04-864D-427BF9D12E4E}" dt="2018-08-27T12:14:27.918" v="4012" actId="164"/>
          <ac:grpSpMkLst>
            <pc:docMk/>
            <pc:sldMk cId="1471769715" sldId="263"/>
            <ac:grpSpMk id="276" creationId="{EAE8A8B8-FA6E-453A-A3A4-6FFFBABB5D4D}"/>
          </ac:grpSpMkLst>
        </pc:grpChg>
        <pc:grpChg chg="mod">
          <ac:chgData name="Ingmar Wever" userId="1d4f24f3f093ab16" providerId="LiveId" clId="{B2E8CC85-53E1-4B04-864D-427BF9D12E4E}" dt="2018-08-27T12:14:13.704" v="4011" actId="12788"/>
          <ac:grpSpMkLst>
            <pc:docMk/>
            <pc:sldMk cId="1471769715" sldId="263"/>
            <ac:grpSpMk id="277" creationId="{2F6A810F-8FE6-4FF4-A27C-3FC39B3F3880}"/>
          </ac:grpSpMkLst>
        </pc:grpChg>
        <pc:grpChg chg="add mod">
          <ac:chgData name="Ingmar Wever" userId="1d4f24f3f093ab16" providerId="LiveId" clId="{B2E8CC85-53E1-4B04-864D-427BF9D12E4E}" dt="2018-08-27T12:16:02.485" v="4099" actId="1076"/>
          <ac:grpSpMkLst>
            <pc:docMk/>
            <pc:sldMk cId="1471769715" sldId="263"/>
            <ac:grpSpMk id="311" creationId="{97D8CF46-0F11-483C-8C76-F9BFADDAC6AF}"/>
          </ac:grpSpMkLst>
        </pc:grpChg>
        <pc:picChg chg="add mod or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2" creationId="{71561A16-721E-4E07-B94F-92411C9C353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3" creationId="{4C26D08D-13E4-4385-B6AA-1619EDFB9893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4" creationId="{B4DF7660-EC6A-43BB-9DA3-094095AEF878}"/>
          </ac:picMkLst>
        </pc:picChg>
        <pc:picChg chg="add mod topLvl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5" creationId="{287EAFD1-607B-4A0F-93A8-B177AF87112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6" creationId="{1FD25967-24B4-421C-98EE-B11D57F25509}"/>
          </ac:picMkLst>
        </pc:picChg>
        <pc:picChg chg="add mod topLvl">
          <ac:chgData name="Ingmar Wever" userId="1d4f24f3f093ab16" providerId="LiveId" clId="{B2E8CC85-53E1-4B04-864D-427BF9D12E4E}" dt="2018-08-27T12:04:52.523" v="3814" actId="165"/>
          <ac:picMkLst>
            <pc:docMk/>
            <pc:sldMk cId="1471769715" sldId="263"/>
            <ac:picMk id="41" creationId="{87EDB6A6-437C-4EE4-8CCF-1BE95455C96A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6" creationId="{52FF8D6C-4A62-4C8A-816B-8F5F67C46374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7" creationId="{ADF6F8F8-3D3F-40B4-9CC9-027169ABB28E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92" creationId="{05476858-D647-43EE-9AF3-C76EED2C18CB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128" creationId="{A88A50F7-577B-4B7A-89D1-6D214F604BD3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31" creationId="{8EE2F921-51C2-48DB-B18E-763919DA8287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7" creationId="{5CE7D447-9E11-4416-A238-F3ACCE1E2B31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8" creationId="{6202F8E8-2C64-4073-A5DB-67776BCB9F9C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4" creationId="{48C5EEFA-F95E-4B40-BAE6-747DCB837419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8" creationId="{FACB7B29-81F0-4A75-8EEC-66CA5A7F0045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1" creationId="{953EA35D-D7DB-4686-B259-A4FAE984E4DE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3" creationId="{2B5047FE-A12B-4BF0-8A40-BD24511E7DB1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4" creationId="{A61AD014-042C-4F61-B445-DF5DF14F95E7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5" creationId="{18B5285B-314D-4CFD-B8FB-9D8153019E1F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6" creationId="{90918B8A-86CA-44E2-9A32-9105A42C85A4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7" creationId="{14CE73D9-FC83-4520-A8E5-08215464E535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8" creationId="{45B378EA-7239-4E01-BC8B-398586A48A5B}"/>
          </ac:picMkLst>
        </pc:picChg>
        <pc:picChg chg="mod">
          <ac:chgData name="Ingmar Wever" userId="1d4f24f3f093ab16" providerId="LiveId" clId="{B2E8CC85-53E1-4B04-864D-427BF9D12E4E}" dt="2018-08-27T12:15:45.565" v="4094" actId="1076"/>
          <ac:picMkLst>
            <pc:docMk/>
            <pc:sldMk cId="1471769715" sldId="263"/>
            <ac:picMk id="269" creationId="{C6A9C478-BD0A-4761-A61E-B6E96E636CEB}"/>
          </ac:picMkLst>
        </pc:picChg>
        <pc:picChg chg="mod">
          <ac:chgData name="Ingmar Wever" userId="1d4f24f3f093ab16" providerId="LiveId" clId="{B2E8CC85-53E1-4B04-864D-427BF9D12E4E}" dt="2018-08-27T12:14:48.041" v="4087" actId="1035"/>
          <ac:picMkLst>
            <pc:docMk/>
            <pc:sldMk cId="1471769715" sldId="263"/>
            <ac:picMk id="272" creationId="{5FA4EBC1-6C4A-4320-BBBF-830D1CA74C4B}"/>
          </ac:picMkLst>
        </pc:picChg>
        <pc:picChg chg="add mod">
          <ac:chgData name="Ingmar Wever" userId="1d4f24f3f093ab16" providerId="LiveId" clId="{B2E8CC85-53E1-4B04-864D-427BF9D12E4E}" dt="2018-08-27T12:15:58.052" v="4098" actId="688"/>
          <ac:picMkLst>
            <pc:docMk/>
            <pc:sldMk cId="1471769715" sldId="263"/>
            <ac:picMk id="275" creationId="{8C151B78-B784-4166-BB40-2E04F3F40D20}"/>
          </ac:picMkLst>
        </pc:picChg>
      </pc:sldChg>
      <pc:sldChg chg="addSp delSp modSp add">
        <pc:chgData name="Ingmar Wever" userId="1d4f24f3f093ab16" providerId="LiveId" clId="{B2E8CC85-53E1-4B04-864D-427BF9D12E4E}" dt="2018-08-28T12:05:44.707" v="4422"/>
        <pc:sldMkLst>
          <pc:docMk/>
          <pc:sldMk cId="3947695096" sldId="264"/>
        </pc:sldMkLst>
        <pc:spChg chg="add mod">
          <ac:chgData name="Ingmar Wever" userId="1d4f24f3f093ab16" providerId="LiveId" clId="{B2E8CC85-53E1-4B04-864D-427BF9D12E4E}" dt="2018-08-28T12:02:21.890" v="4418" actId="12789"/>
          <ac:spMkLst>
            <pc:docMk/>
            <pc:sldMk cId="3947695096" sldId="264"/>
            <ac:spMk id="3" creationId="{328D376D-95E0-43C8-B2FA-3F3A74398A0D}"/>
          </ac:spMkLst>
        </pc:spChg>
        <pc:graphicFrameChg chg="add del mod">
          <ac:chgData name="Ingmar Wever" userId="1d4f24f3f093ab16" providerId="LiveId" clId="{B2E8CC85-53E1-4B04-864D-427BF9D12E4E}" dt="2018-08-28T09:44:03.369" v="4351" actId="478"/>
          <ac:graphicFrameMkLst>
            <pc:docMk/>
            <pc:sldMk cId="3947695096" sldId="264"/>
            <ac:graphicFrameMk id="2" creationId="{8EF51274-FE57-443A-B708-DB7D5F1226FF}"/>
          </ac:graphicFrameMkLst>
        </pc:graphicFrameChg>
        <pc:graphicFrameChg chg="add mod">
          <ac:chgData name="Ingmar Wever" userId="1d4f24f3f093ab16" providerId="LiveId" clId="{B2E8CC85-53E1-4B04-864D-427BF9D12E4E}" dt="2018-08-28T12:02:21.890" v="4418" actId="12789"/>
          <ac:graphicFrameMkLst>
            <pc:docMk/>
            <pc:sldMk cId="3947695096" sldId="264"/>
            <ac:graphicFrameMk id="4" creationId="{B5168051-737C-44C3-AA58-089DA37A1492}"/>
          </ac:graphicFrameMkLst>
        </pc:graphicFrameChg>
        <pc:graphicFrameChg chg="add del">
          <ac:chgData name="Ingmar Wever" userId="1d4f24f3f093ab16" providerId="LiveId" clId="{B2E8CC85-53E1-4B04-864D-427BF9D12E4E}" dt="2018-08-28T12:05:44.707" v="4422"/>
          <ac:graphicFrameMkLst>
            <pc:docMk/>
            <pc:sldMk cId="3947695096" sldId="264"/>
            <ac:graphicFrameMk id="5" creationId="{73C51EEF-6A50-4BDF-9E39-571B688EEB60}"/>
          </ac:graphicFrameMkLst>
        </pc:graphicFrameChg>
      </pc:sldChg>
      <pc:sldChg chg="addSp delSp modSp add">
        <pc:chgData name="Ingmar Wever" userId="1d4f24f3f093ab16" providerId="LiveId" clId="{B2E8CC85-53E1-4B04-864D-427BF9D12E4E}" dt="2018-09-13T09:57:18.243" v="6322" actId="20577"/>
        <pc:sldMkLst>
          <pc:docMk/>
          <pc:sldMk cId="4163211636" sldId="265"/>
        </pc:sldMkLst>
        <pc:spChg chg="add del mod ord">
          <ac:chgData name="Ingmar Wever" userId="1d4f24f3f093ab16" providerId="LiveId" clId="{B2E8CC85-53E1-4B04-864D-427BF9D12E4E}" dt="2018-08-28T12:28:19.529" v="4739" actId="478"/>
          <ac:spMkLst>
            <pc:docMk/>
            <pc:sldMk cId="4163211636" sldId="265"/>
            <ac:spMk id="3" creationId="{87D6E9BA-B812-4E29-B3D7-FB22248C5CDB}"/>
          </ac:spMkLst>
        </pc:spChg>
        <pc:spChg chg="add del mod">
          <ac:chgData name="Ingmar Wever" userId="1d4f24f3f093ab16" providerId="LiveId" clId="{B2E8CC85-53E1-4B04-864D-427BF9D12E4E}" dt="2018-08-28T13:13:11.860" v="4852" actId="478"/>
          <ac:spMkLst>
            <pc:docMk/>
            <pc:sldMk cId="4163211636" sldId="265"/>
            <ac:spMk id="3" creationId="{ABD79ABE-0684-4EE2-97BD-1F5641B7F56E}"/>
          </ac:spMkLst>
        </pc:spChg>
        <pc:spChg chg="add">
          <ac:chgData name="Ingmar Wever" userId="1d4f24f3f093ab16" providerId="LiveId" clId="{B2E8CC85-53E1-4B04-864D-427BF9D12E4E}" dt="2018-09-06T15:14:08.233" v="6038"/>
          <ac:spMkLst>
            <pc:docMk/>
            <pc:sldMk cId="4163211636" sldId="265"/>
            <ac:spMk id="4" creationId="{AF712F3B-0698-4242-A95F-3190B6D5CFE3}"/>
          </ac:spMkLst>
        </pc:spChg>
        <pc:spChg chg="add del mod ord">
          <ac:chgData name="Ingmar Wever" userId="1d4f24f3f093ab16" providerId="LiveId" clId="{B2E8CC85-53E1-4B04-864D-427BF9D12E4E}" dt="2018-08-28T12:31:24.771" v="4764" actId="478"/>
          <ac:spMkLst>
            <pc:docMk/>
            <pc:sldMk cId="4163211636" sldId="265"/>
            <ac:spMk id="6" creationId="{3CA0F034-09E1-414F-BD1E-14FEFC230D22}"/>
          </ac:spMkLst>
        </pc:spChg>
        <pc:spChg chg="add mod">
          <ac:chgData name="Ingmar Wever" userId="1d4f24f3f093ab16" providerId="LiveId" clId="{B2E8CC85-53E1-4B04-864D-427BF9D12E4E}" dt="2018-09-06T15:16:12.521" v="6057" actId="20577"/>
          <ac:spMkLst>
            <pc:docMk/>
            <pc:sldMk cId="4163211636" sldId="265"/>
            <ac:spMk id="6" creationId="{AEABAA3B-5071-4894-998A-F185EB917A59}"/>
          </ac:spMkLst>
        </pc:spChg>
        <pc:grpChg chg="add del mod">
          <ac:chgData name="Ingmar Wever" userId="1d4f24f3f093ab16" providerId="LiveId" clId="{B2E8CC85-53E1-4B04-864D-427BF9D12E4E}" dt="2018-09-06T15:18:55.282" v="6059" actId="478"/>
          <ac:grpSpMkLst>
            <pc:docMk/>
            <pc:sldMk cId="4163211636" sldId="265"/>
            <ac:grpSpMk id="3" creationId="{AA23259C-5DBB-4E1E-A63C-C0EB8FEAB94C}"/>
          </ac:grpSpMkLst>
        </pc:grpChg>
        <pc:graphicFrameChg chg="add del mod">
          <ac:chgData name="Ingmar Wever" userId="1d4f24f3f093ab16" providerId="LiveId" clId="{B2E8CC85-53E1-4B04-864D-427BF9D12E4E}" dt="2018-08-28T12:27:28.647" v="4731" actId="478"/>
          <ac:graphicFrameMkLst>
            <pc:docMk/>
            <pc:sldMk cId="4163211636" sldId="265"/>
            <ac:graphicFrameMk id="2" creationId="{F7753185-1ABC-47E4-8F53-CBDDF044D948}"/>
          </ac:graphicFrameMkLst>
        </pc:graphicFrameChg>
        <pc:graphicFrameChg chg="add del">
          <ac:chgData name="Ingmar Wever" userId="1d4f24f3f093ab16" providerId="LiveId" clId="{B2E8CC85-53E1-4B04-864D-427BF9D12E4E}" dt="2018-08-28T12:27:03.387" v="4725"/>
          <ac:graphicFrameMkLst>
            <pc:docMk/>
            <pc:sldMk cId="4163211636" sldId="265"/>
            <ac:graphicFrameMk id="4" creationId="{DCC5E5BD-BB8F-4A7D-9432-7B2C0049B30E}"/>
          </ac:graphicFrameMkLst>
        </pc:graphicFrameChg>
        <pc:graphicFrameChg chg="add mod">
          <ac:chgData name="Ingmar Wever" userId="1d4f24f3f093ab16" providerId="LiveId" clId="{B2E8CC85-53E1-4B04-864D-427BF9D12E4E}" dt="2018-09-13T09:57:18.243" v="6322" actId="20577"/>
          <ac:graphicFrameMkLst>
            <pc:docMk/>
            <pc:sldMk cId="4163211636" sldId="265"/>
            <ac:graphicFrameMk id="5" creationId="{EF853600-23D8-448F-A7DB-0B967FEDC5C2}"/>
          </ac:graphicFrameMkLst>
        </pc:graphicFrameChg>
      </pc:sldChg>
      <pc:sldChg chg="addSp modSp add">
        <pc:chgData name="Ingmar Wever" userId="1d4f24f3f093ab16" providerId="LiveId" clId="{B2E8CC85-53E1-4B04-864D-427BF9D12E4E}" dt="2018-08-28T15:09:37.205" v="4918" actId="166"/>
        <pc:sldMkLst>
          <pc:docMk/>
          <pc:sldMk cId="1257291486" sldId="266"/>
        </pc:sldMkLst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3" creationId="{2753C059-8B0A-4157-ADBF-FE40B30526D8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4" creationId="{0138F815-A181-41A0-AB03-FCBD698FA893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5" creationId="{4CD33193-4649-4292-B6ED-AAF2DF8B29BB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6" creationId="{6E8DAA62-C808-44A5-91D0-E94DD7FD5C01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7" creationId="{A267AE94-4AA6-425D-8093-1DD49E8D2397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8" creationId="{B3F61C4A-210C-43A7-9B83-FAE501BDC4DE}"/>
          </ac:spMkLst>
        </pc:spChg>
        <pc:spChg chg="add mod">
          <ac:chgData name="Ingmar Wever" userId="1d4f24f3f093ab16" providerId="LiveId" clId="{B2E8CC85-53E1-4B04-864D-427BF9D12E4E}" dt="2018-08-28T15:05:21.075" v="4873" actId="1076"/>
          <ac:spMkLst>
            <pc:docMk/>
            <pc:sldMk cId="1257291486" sldId="266"/>
            <ac:spMk id="11" creationId="{E2B8587A-13B8-416E-BEC6-D1B43E35D958}"/>
          </ac:spMkLst>
        </pc:spChg>
        <pc:spChg chg="add mod ord">
          <ac:chgData name="Ingmar Wever" userId="1d4f24f3f093ab16" providerId="LiveId" clId="{B2E8CC85-53E1-4B04-864D-427BF9D12E4E}" dt="2018-08-28T15:09:37.205" v="4918" actId="166"/>
          <ac:spMkLst>
            <pc:docMk/>
            <pc:sldMk cId="1257291486" sldId="266"/>
            <ac:spMk id="14" creationId="{94F5F13A-CDAD-49B8-9712-809B6F5A4CFD}"/>
          </ac:spMkLst>
        </pc:spChg>
        <pc:spChg chg="add mod">
          <ac:chgData name="Ingmar Wever" userId="1d4f24f3f093ab16" providerId="LiveId" clId="{B2E8CC85-53E1-4B04-864D-427BF9D12E4E}" dt="2018-08-28T15:09:31.125" v="4917" actId="14100"/>
          <ac:spMkLst>
            <pc:docMk/>
            <pc:sldMk cId="1257291486" sldId="266"/>
            <ac:spMk id="15" creationId="{BB19318C-2048-4E1B-B71D-7609A5E07490}"/>
          </ac:spMkLst>
        </pc:spChg>
        <pc:spChg chg="add mod ord">
          <ac:chgData name="Ingmar Wever" userId="1d4f24f3f093ab16" providerId="LiveId" clId="{B2E8CC85-53E1-4B04-864D-427BF9D12E4E}" dt="2018-08-28T15:09:37.205" v="4918" actId="166"/>
          <ac:spMkLst>
            <pc:docMk/>
            <pc:sldMk cId="1257291486" sldId="266"/>
            <ac:spMk id="16" creationId="{2F9C9BE2-5E0E-45B4-BEB2-77E153B7817F}"/>
          </ac:spMkLst>
        </pc:spChg>
        <pc:grpChg chg="add mod">
          <ac:chgData name="Ingmar Wever" userId="1d4f24f3f093ab16" providerId="LiveId" clId="{B2E8CC85-53E1-4B04-864D-427BF9D12E4E}" dt="2018-08-28T15:05:10.361" v="4870" actId="1076"/>
          <ac:grpSpMkLst>
            <pc:docMk/>
            <pc:sldMk cId="1257291486" sldId="266"/>
            <ac:grpSpMk id="2" creationId="{0C44FA50-4F6C-4FA5-A858-8CB09826205C}"/>
          </ac:grpSpMkLst>
        </pc:grpChg>
        <pc:cxnChg chg="add mod">
          <ac:chgData name="Ingmar Wever" userId="1d4f24f3f093ab16" providerId="LiveId" clId="{B2E8CC85-53E1-4B04-864D-427BF9D12E4E}" dt="2018-08-28T15:05:10.361" v="4870" actId="1076"/>
          <ac:cxnSpMkLst>
            <pc:docMk/>
            <pc:sldMk cId="1257291486" sldId="266"/>
            <ac:cxnSpMk id="9" creationId="{1FC011A4-746C-4D49-8B36-6FF7E40601E6}"/>
          </ac:cxnSpMkLst>
        </pc:cxnChg>
        <pc:cxnChg chg="add mod">
          <ac:chgData name="Ingmar Wever" userId="1d4f24f3f093ab16" providerId="LiveId" clId="{B2E8CC85-53E1-4B04-864D-427BF9D12E4E}" dt="2018-08-28T15:05:10.361" v="4870" actId="1076"/>
          <ac:cxnSpMkLst>
            <pc:docMk/>
            <pc:sldMk cId="1257291486" sldId="266"/>
            <ac:cxnSpMk id="10" creationId="{9A0D3E5C-71F3-4EDB-B19D-00F687A4AC42}"/>
          </ac:cxnSpMkLst>
        </pc:cxnChg>
      </pc:sldChg>
      <pc:sldChg chg="addSp delSp modSp add">
        <pc:chgData name="Ingmar Wever" userId="1d4f24f3f093ab16" providerId="LiveId" clId="{B2E8CC85-53E1-4B04-864D-427BF9D12E4E}" dt="2018-09-18T15:04:00.009" v="6421" actId="1035"/>
        <pc:sldMkLst>
          <pc:docMk/>
          <pc:sldMk cId="2433626497" sldId="267"/>
        </pc:sldMkLst>
        <pc:spChg chg="add mod">
          <ac:chgData name="Ingmar Wever" userId="1d4f24f3f093ab16" providerId="LiveId" clId="{B2E8CC85-53E1-4B04-864D-427BF9D12E4E}" dt="2018-08-28T16:40:03.087" v="5380" actId="207"/>
          <ac:spMkLst>
            <pc:docMk/>
            <pc:sldMk cId="2433626497" sldId="267"/>
            <ac:spMk id="2" creationId="{DAC36B24-7680-42EE-8411-69B9CE7EF8A9}"/>
          </ac:spMkLst>
        </pc:spChg>
        <pc:spChg chg="add mod">
          <ac:chgData name="Ingmar Wever" userId="1d4f24f3f093ab16" providerId="LiveId" clId="{B2E8CC85-53E1-4B04-864D-427BF9D12E4E}" dt="2018-08-28T16:32:03.279" v="5329" actId="12788"/>
          <ac:spMkLst>
            <pc:docMk/>
            <pc:sldMk cId="2433626497" sldId="267"/>
            <ac:spMk id="3" creationId="{7500F52E-C0DD-4010-A287-F686E7EB1FA8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3:41.417" v="6385" actId="1036"/>
          <ac:spMkLst>
            <pc:docMk/>
            <pc:sldMk cId="2433626497" sldId="267"/>
            <ac:spMk id="5" creationId="{1CA543D4-E21E-4057-9682-3DC6749EAFF5}"/>
          </ac:spMkLst>
        </pc:spChg>
        <pc:spChg chg="add del mod">
          <ac:chgData name="Ingmar Wever" userId="1d4f24f3f093ab16" providerId="LiveId" clId="{B2E8CC85-53E1-4B04-864D-427BF9D12E4E}" dt="2018-08-28T16:13:13.808" v="4944" actId="478"/>
          <ac:spMkLst>
            <pc:docMk/>
            <pc:sldMk cId="2433626497" sldId="267"/>
            <ac:spMk id="5" creationId="{E52C67EF-A6CB-487B-91F2-F1F79DF8AA1A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8" creationId="{E92C548F-77C6-49CE-B9CB-07AF4368B80E}"/>
          </ac:spMkLst>
        </pc:spChg>
        <pc:spChg chg="add mod">
          <ac:chgData name="Ingmar Wever" userId="1d4f24f3f093ab16" providerId="LiveId" clId="{B2E8CC85-53E1-4B04-864D-427BF9D12E4E}" dt="2018-08-28T16:17:35.623" v="4970" actId="2085"/>
          <ac:spMkLst>
            <pc:docMk/>
            <pc:sldMk cId="2433626497" sldId="267"/>
            <ac:spMk id="9" creationId="{4B018240-BC39-45CE-A953-A9373B1B129C}"/>
          </ac:spMkLst>
        </pc:spChg>
        <pc:spChg chg="add del mod">
          <ac:chgData name="Ingmar Wever" userId="1d4f24f3f093ab16" providerId="LiveId" clId="{B2E8CC85-53E1-4B04-864D-427BF9D12E4E}" dt="2018-08-28T16:20:13.058" v="4986" actId="478"/>
          <ac:spMkLst>
            <pc:docMk/>
            <pc:sldMk cId="2433626497" sldId="267"/>
            <ac:spMk id="16" creationId="{B79CE789-9D4B-4AA9-A874-48D98A33DCC2}"/>
          </ac:spMkLst>
        </pc:spChg>
        <pc:spChg chg="add mod">
          <ac:chgData name="Ingmar Wever" userId="1d4f24f3f093ab16" providerId="LiveId" clId="{B2E8CC85-53E1-4B04-864D-427BF9D12E4E}" dt="2018-08-28T16:41:22.252" v="5555" actId="1037"/>
          <ac:spMkLst>
            <pc:docMk/>
            <pc:sldMk cId="2433626497" sldId="267"/>
            <ac:spMk id="28" creationId="{BCA4C3DD-4E59-463A-BA24-1936F032B867}"/>
          </ac:spMkLst>
        </pc:spChg>
        <pc:spChg chg="add mod">
          <ac:chgData name="Ingmar Wever" userId="1d4f24f3f093ab16" providerId="LiveId" clId="{B2E8CC85-53E1-4B04-864D-427BF9D12E4E}" dt="2018-08-28T16:41:15.472" v="5530" actId="1035"/>
          <ac:spMkLst>
            <pc:docMk/>
            <pc:sldMk cId="2433626497" sldId="267"/>
            <ac:spMk id="29" creationId="{23B49863-5355-4B6D-AD6E-A7B92C8E4FF9}"/>
          </ac:spMkLst>
        </pc:spChg>
        <pc:spChg chg="add mod">
          <ac:chgData name="Ingmar Wever" userId="1d4f24f3f093ab16" providerId="LiveId" clId="{B2E8CC85-53E1-4B04-864D-427BF9D12E4E}" dt="2018-08-28T16:39:09.854" v="5379" actId="1036"/>
          <ac:spMkLst>
            <pc:docMk/>
            <pc:sldMk cId="2433626497" sldId="267"/>
            <ac:spMk id="30" creationId="{091A300F-024C-4D84-8483-8B7318FAD338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31" creationId="{BDB859A2-8B2E-40F0-985F-1C2FA2161937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33" creationId="{1AAF8A2D-D7A2-40C3-AB00-D2B0D693145A}"/>
          </ac:spMkLst>
        </pc:spChg>
        <pc:spChg chg="add mod">
          <ac:chgData name="Ingmar Wever" userId="1d4f24f3f093ab16" providerId="LiveId" clId="{B2E8CC85-53E1-4B04-864D-427BF9D12E4E}" dt="2018-09-18T15:04:00.009" v="6421" actId="1035"/>
          <ac:spMkLst>
            <pc:docMk/>
            <pc:sldMk cId="2433626497" sldId="267"/>
            <ac:spMk id="40" creationId="{4F7A46BD-F655-4D8D-901D-E9EE6F0A5BE5}"/>
          </ac:spMkLst>
        </pc:spChg>
        <pc:spChg chg="add mod">
          <ac:chgData name="Ingmar Wever" userId="1d4f24f3f093ab16" providerId="LiveId" clId="{B2E8CC85-53E1-4B04-864D-427BF9D12E4E}" dt="2018-08-28T16:32:17.668" v="5330" actId="207"/>
          <ac:spMkLst>
            <pc:docMk/>
            <pc:sldMk cId="2433626497" sldId="267"/>
            <ac:spMk id="41" creationId="{2FC20F56-7FB2-44E0-82D1-A4FCBB798EEC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44" creationId="{496E3E67-64AF-4E86-A079-AFA75A2CADA5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45" creationId="{FD2DE48D-0BBF-43E0-9D02-A225FC5F438A}"/>
          </ac:spMkLst>
        </pc:spChg>
        <pc:cxnChg chg="add del mod">
          <ac:chgData name="Ingmar Wever" userId="1d4f24f3f093ab16" providerId="LiveId" clId="{B2E8CC85-53E1-4B04-864D-427BF9D12E4E}" dt="2018-08-28T16:14:18.236" v="4951" actId="478"/>
          <ac:cxnSpMkLst>
            <pc:docMk/>
            <pc:sldMk cId="2433626497" sldId="267"/>
            <ac:cxnSpMk id="7" creationId="{1CD444FD-4335-4018-8E74-01D342506A39}"/>
          </ac:cxnSpMkLst>
        </pc:cxnChg>
        <pc:cxnChg chg="add mod">
          <ac:chgData name="Ingmar Wever" userId="1d4f24f3f093ab16" providerId="LiveId" clId="{B2E8CC85-53E1-4B04-864D-427BF9D12E4E}" dt="2018-08-28T16:40:44.624" v="5470" actId="688"/>
          <ac:cxnSpMkLst>
            <pc:docMk/>
            <pc:sldMk cId="2433626497" sldId="267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8-28T16:32:03.279" v="5329" actId="12788"/>
          <ac:cxnSpMkLst>
            <pc:docMk/>
            <pc:sldMk cId="2433626497" sldId="267"/>
            <ac:cxnSpMk id="13" creationId="{B11D4426-70FF-45CE-AD2E-7F7D5B59895D}"/>
          </ac:cxnSpMkLst>
        </pc:cxnChg>
        <pc:cxnChg chg="add mod">
          <ac:chgData name="Ingmar Wever" userId="1d4f24f3f093ab16" providerId="LiveId" clId="{B2E8CC85-53E1-4B04-864D-427BF9D12E4E}" dt="2018-08-28T16:33:19.619" v="5333" actId="14100"/>
          <ac:cxnSpMkLst>
            <pc:docMk/>
            <pc:sldMk cId="2433626497" sldId="267"/>
            <ac:cxnSpMk id="19" creationId="{3ACE4CC2-FABD-4619-BFD1-D9C96F6FC831}"/>
          </ac:cxnSpMkLst>
        </pc:cxnChg>
        <pc:cxnChg chg="add mod">
          <ac:chgData name="Ingmar Wever" userId="1d4f24f3f093ab16" providerId="LiveId" clId="{B2E8CC85-53E1-4B04-864D-427BF9D12E4E}" dt="2018-08-28T16:33:15.291" v="5332" actId="14100"/>
          <ac:cxnSpMkLst>
            <pc:docMk/>
            <pc:sldMk cId="2433626497" sldId="267"/>
            <ac:cxnSpMk id="21" creationId="{2D1DD7E0-0F35-4075-AE35-7F36058415A3}"/>
          </ac:cxnSpMkLst>
        </pc:cxnChg>
        <pc:cxnChg chg="add mod">
          <ac:chgData name="Ingmar Wever" userId="1d4f24f3f093ab16" providerId="LiveId" clId="{B2E8CC85-53E1-4B04-864D-427BF9D12E4E}" dt="2018-08-28T16:40:22.039" v="5427" actId="1036"/>
          <ac:cxnSpMkLst>
            <pc:docMk/>
            <pc:sldMk cId="2433626497" sldId="267"/>
            <ac:cxnSpMk id="25" creationId="{F814D6AC-8D30-4DC8-BF07-9F6987E7EA67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4" creationId="{98AF2920-C1F3-46B8-A0DF-F5E20ACBF264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09-18T15:07:27.057" v="6516" actId="167"/>
        <pc:sldMkLst>
          <pc:docMk/>
          <pc:sldMk cId="2390580343" sldId="268"/>
        </pc:sldMkLst>
        <pc:spChg chg="mod ord">
          <ac:chgData name="Ingmar Wever" userId="1d4f24f3f093ab16" providerId="LiveId" clId="{B2E8CC85-53E1-4B04-864D-427BF9D12E4E}" dt="2018-09-18T15:07:27.057" v="6516" actId="167"/>
          <ac:spMkLst>
            <pc:docMk/>
            <pc:sldMk cId="2390580343" sldId="268"/>
            <ac:spMk id="2" creationId="{DAC36B24-7680-42EE-8411-69B9CE7EF8A9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3" creationId="{7500F52E-C0DD-4010-A287-F686E7EB1FA8}"/>
          </ac:spMkLst>
        </pc:spChg>
        <pc:spChg chg="del">
          <ac:chgData name="Ingmar Wever" userId="1d4f24f3f093ab16" providerId="LiveId" clId="{B2E8CC85-53E1-4B04-864D-427BF9D12E4E}" dt="2018-08-28T16:48:29.359" v="5630" actId="478"/>
          <ac:spMkLst>
            <pc:docMk/>
            <pc:sldMk cId="2390580343" sldId="268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1:12.241" v="6336" actId="1076"/>
          <ac:spMkLst>
            <pc:docMk/>
            <pc:sldMk cId="2390580343" sldId="268"/>
            <ac:spMk id="7" creationId="{21779828-AAE4-4362-BD34-23EE50AD314B}"/>
          </ac:spMkLst>
        </pc:spChg>
        <pc:spChg chg="del mod">
          <ac:chgData name="Ingmar Wever" userId="1d4f24f3f093ab16" providerId="LiveId" clId="{B2E8CC85-53E1-4B04-864D-427BF9D12E4E}" dt="2018-09-18T14:59:59.544" v="6323" actId="478"/>
          <ac:spMkLst>
            <pc:docMk/>
            <pc:sldMk cId="2390580343" sldId="268"/>
            <ac:spMk id="8" creationId="{E92C548F-77C6-49CE-B9CB-07AF4368B80E}"/>
          </ac:spMkLst>
        </pc:spChg>
        <pc:spChg chg="del">
          <ac:chgData name="Ingmar Wever" userId="1d4f24f3f093ab16" providerId="LiveId" clId="{B2E8CC85-53E1-4B04-864D-427BF9D12E4E}" dt="2018-08-28T16:48:36.343" v="5633" actId="478"/>
          <ac:spMkLst>
            <pc:docMk/>
            <pc:sldMk cId="2390580343" sldId="268"/>
            <ac:spMk id="9" creationId="{4B018240-BC39-45CE-A953-A9373B1B129C}"/>
          </ac:spMkLst>
        </pc:spChg>
        <pc:spChg chg="add mod">
          <ac:chgData name="Ingmar Wever" userId="1d4f24f3f093ab16" providerId="LiveId" clId="{B2E8CC85-53E1-4B04-864D-427BF9D12E4E}" dt="2018-09-18T15:05:12.110" v="6493" actId="14100"/>
          <ac:spMkLst>
            <pc:docMk/>
            <pc:sldMk cId="2390580343" sldId="268"/>
            <ac:spMk id="16" creationId="{C126AF24-FA6D-4B50-9877-DE6FCC20E36A}"/>
          </ac:spMkLst>
        </pc:spChg>
        <pc:spChg chg="add mod">
          <ac:chgData name="Ingmar Wever" userId="1d4f24f3f093ab16" providerId="LiveId" clId="{B2E8CC85-53E1-4B04-864D-427BF9D12E4E}" dt="2018-09-18T15:05:24.510" v="6496" actId="20577"/>
          <ac:spMkLst>
            <pc:docMk/>
            <pc:sldMk cId="2390580343" sldId="268"/>
            <ac:spMk id="18" creationId="{8F8F3972-0A8C-45EB-9111-407CB2AE5ED3}"/>
          </ac:spMkLst>
        </pc:spChg>
        <pc:spChg chg="del">
          <ac:chgData name="Ingmar Wever" userId="1d4f24f3f093ab16" providerId="LiveId" clId="{B2E8CC85-53E1-4B04-864D-427BF9D12E4E}" dt="2018-08-28T16:48:40.530" v="5634" actId="478"/>
          <ac:spMkLst>
            <pc:docMk/>
            <pc:sldMk cId="2390580343" sldId="268"/>
            <ac:spMk id="28" creationId="{BCA4C3DD-4E59-463A-BA24-1936F032B867}"/>
          </ac:spMkLst>
        </pc:spChg>
        <pc:spChg chg="del">
          <ac:chgData name="Ingmar Wever" userId="1d4f24f3f093ab16" providerId="LiveId" clId="{B2E8CC85-53E1-4B04-864D-427BF9D12E4E}" dt="2018-08-28T16:48:31.906" v="5631" actId="478"/>
          <ac:spMkLst>
            <pc:docMk/>
            <pc:sldMk cId="2390580343" sldId="268"/>
            <ac:spMk id="29" creationId="{23B49863-5355-4B6D-AD6E-A7B92C8E4FF9}"/>
          </ac:spMkLst>
        </pc:spChg>
        <pc:spChg chg="del">
          <ac:chgData name="Ingmar Wever" userId="1d4f24f3f093ab16" providerId="LiveId" clId="{B2E8CC85-53E1-4B04-864D-427BF9D12E4E}" dt="2018-08-29T12:44:52.513" v="5720" actId="478"/>
          <ac:spMkLst>
            <pc:docMk/>
            <pc:sldMk cId="2390580343" sldId="268"/>
            <ac:spMk id="30" creationId="{091A300F-024C-4D84-8483-8B7318FAD338}"/>
          </ac:spMkLst>
        </pc:spChg>
        <pc:spChg chg="del">
          <ac:chgData name="Ingmar Wever" userId="1d4f24f3f093ab16" providerId="LiveId" clId="{B2E8CC85-53E1-4B04-864D-427BF9D12E4E}" dt="2018-08-29T12:40:35.331" v="5691" actId="478"/>
          <ac:spMkLst>
            <pc:docMk/>
            <pc:sldMk cId="2390580343" sldId="268"/>
            <ac:spMk id="31" creationId="{BDB859A2-8B2E-40F0-985F-1C2FA2161937}"/>
          </ac:spMkLst>
        </pc:spChg>
        <pc:spChg chg="del">
          <ac:chgData name="Ingmar Wever" userId="1d4f24f3f093ab16" providerId="LiveId" clId="{B2E8CC85-53E1-4B04-864D-427BF9D12E4E}" dt="2018-08-28T16:48:20.641" v="5625" actId="478"/>
          <ac:spMkLst>
            <pc:docMk/>
            <pc:sldMk cId="2390580343" sldId="268"/>
            <ac:spMk id="33" creationId="{1AAF8A2D-D7A2-40C3-AB00-D2B0D693145A}"/>
          </ac:spMkLst>
        </pc:spChg>
        <pc:spChg chg="del">
          <ac:chgData name="Ingmar Wever" userId="1d4f24f3f093ab16" providerId="LiveId" clId="{B2E8CC85-53E1-4B04-864D-427BF9D12E4E}" dt="2018-08-28T16:48:26.734" v="5629" actId="478"/>
          <ac:spMkLst>
            <pc:docMk/>
            <pc:sldMk cId="2390580343" sldId="268"/>
            <ac:spMk id="40" creationId="{4F7A46BD-F655-4D8D-901D-E9EE6F0A5BE5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41" creationId="{2FC20F56-7FB2-44E0-82D1-A4FCBB798EEC}"/>
          </ac:spMkLst>
        </pc:spChg>
        <pc:spChg chg="add del">
          <ac:chgData name="Ingmar Wever" userId="1d4f24f3f093ab16" providerId="LiveId" clId="{B2E8CC85-53E1-4B04-864D-427BF9D12E4E}" dt="2018-08-29T12:40:42.970" v="5697" actId="478"/>
          <ac:spMkLst>
            <pc:docMk/>
            <pc:sldMk cId="2390580343" sldId="268"/>
            <ac:spMk id="44" creationId="{496E3E67-64AF-4E86-A079-AFA75A2CADA5}"/>
          </ac:spMkLst>
        </pc:spChg>
        <pc:spChg chg="del">
          <ac:chgData name="Ingmar Wever" userId="1d4f24f3f093ab16" providerId="LiveId" clId="{B2E8CC85-53E1-4B04-864D-427BF9D12E4E}" dt="2018-08-28T16:48:24.344" v="5628" actId="478"/>
          <ac:spMkLst>
            <pc:docMk/>
            <pc:sldMk cId="2390580343" sldId="268"/>
            <ac:spMk id="45" creationId="{FD2DE48D-0BBF-43E0-9D02-A225FC5F438A}"/>
          </ac:spMkLst>
        </pc:spChg>
        <pc:grpChg chg="add mod">
          <ac:chgData name="Ingmar Wever" userId="1d4f24f3f093ab16" providerId="LiveId" clId="{B2E8CC85-53E1-4B04-864D-427BF9D12E4E}" dt="2018-09-18T15:00:04.462" v="6325" actId="1076"/>
          <ac:grpSpMkLst>
            <pc:docMk/>
            <pc:sldMk cId="2390580343" sldId="268"/>
            <ac:grpSpMk id="5" creationId="{1E0A420B-B536-4529-B0A5-4E35A28EEE14}"/>
          </ac:grpSpMkLst>
        </pc:grpChg>
        <pc:cxnChg chg="add mod ord">
          <ac:chgData name="Ingmar Wever" userId="1d4f24f3f093ab16" providerId="LiveId" clId="{B2E8CC85-53E1-4B04-864D-427BF9D12E4E}" dt="2018-09-18T15:02:11.431" v="6346" actId="166"/>
          <ac:cxnSpMkLst>
            <pc:docMk/>
            <pc:sldMk cId="2390580343" sldId="268"/>
            <ac:cxnSpMk id="6" creationId="{79523EC9-EDD5-45FB-B844-C4784D254E29}"/>
          </ac:cxnSpMkLst>
        </pc:cxnChg>
        <pc:cxnChg chg="add mod">
          <ac:chgData name="Ingmar Wever" userId="1d4f24f3f093ab16" providerId="LiveId" clId="{B2E8CC85-53E1-4B04-864D-427BF9D12E4E}" dt="2018-09-18T15:06:22.074" v="6510" actId="14100"/>
          <ac:cxnSpMkLst>
            <pc:docMk/>
            <pc:sldMk cId="2390580343" sldId="268"/>
            <ac:cxnSpMk id="10" creationId="{01B9661F-11DD-4DAD-B1B5-ACF8F627FDAC}"/>
          </ac:cxnSpMkLst>
        </pc:cxnChg>
        <pc:cxnChg chg="del">
          <ac:chgData name="Ingmar Wever" userId="1d4f24f3f093ab16" providerId="LiveId" clId="{B2E8CC85-53E1-4B04-864D-427BF9D12E4E}" dt="2018-08-28T16:48:35.124" v="5632" actId="478"/>
          <ac:cxnSpMkLst>
            <pc:docMk/>
            <pc:sldMk cId="2390580343" sldId="268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9-18T15:06:15.054" v="6509" actId="14100"/>
          <ac:cxnSpMkLst>
            <pc:docMk/>
            <pc:sldMk cId="2390580343" sldId="268"/>
            <ac:cxnSpMk id="13" creationId="{3F989007-8FB8-4427-B78C-016B4D5035B2}"/>
          </ac:cxnSpMkLst>
        </pc:cxnChg>
        <pc:cxnChg chg="del mod">
          <ac:chgData name="Ingmar Wever" userId="1d4f24f3f093ab16" providerId="LiveId" clId="{B2E8CC85-53E1-4B04-864D-427BF9D12E4E}" dt="2018-08-29T12:36:07.532" v="5646" actId="478"/>
          <ac:cxnSpMkLst>
            <pc:docMk/>
            <pc:sldMk cId="2390580343" sldId="268"/>
            <ac:cxnSpMk id="13" creationId="{B11D4426-70FF-45CE-AD2E-7F7D5B59895D}"/>
          </ac:cxnSpMkLst>
        </pc:cxnChg>
        <pc:cxnChg chg="del">
          <ac:chgData name="Ingmar Wever" userId="1d4f24f3f093ab16" providerId="LiveId" clId="{B2E8CC85-53E1-4B04-864D-427BF9D12E4E}" dt="2018-08-29T12:40:36.506" v="5692" actId="478"/>
          <ac:cxnSpMkLst>
            <pc:docMk/>
            <pc:sldMk cId="2390580343" sldId="268"/>
            <ac:cxnSpMk id="19" creationId="{3ACE4CC2-FABD-4619-BFD1-D9C96F6FC831}"/>
          </ac:cxnSpMkLst>
        </pc:cxnChg>
        <pc:cxnChg chg="add del mod">
          <ac:chgData name="Ingmar Wever" userId="1d4f24f3f093ab16" providerId="LiveId" clId="{B2E8CC85-53E1-4B04-864D-427BF9D12E4E}" dt="2018-08-29T12:41:58.754" v="5708" actId="478"/>
          <ac:cxnSpMkLst>
            <pc:docMk/>
            <pc:sldMk cId="2390580343" sldId="268"/>
            <ac:cxnSpMk id="21" creationId="{2D1DD7E0-0F35-4075-AE35-7F36058415A3}"/>
          </ac:cxnSpMkLst>
        </pc:cxnChg>
        <pc:cxnChg chg="add mod ord">
          <ac:chgData name="Ingmar Wever" userId="1d4f24f3f093ab16" providerId="LiveId" clId="{B2E8CC85-53E1-4B04-864D-427BF9D12E4E}" dt="2018-09-18T15:07:23.828" v="6515" actId="167"/>
          <ac:cxnSpMkLst>
            <pc:docMk/>
            <pc:sldMk cId="2390580343" sldId="268"/>
            <ac:cxnSpMk id="22" creationId="{8418CCB1-17D2-4404-B931-263008F40DAC}"/>
          </ac:cxnSpMkLst>
        </pc:cxnChg>
        <pc:cxnChg chg="del">
          <ac:chgData name="Ingmar Wever" userId="1d4f24f3f093ab16" providerId="LiveId" clId="{B2E8CC85-53E1-4B04-864D-427BF9D12E4E}" dt="2018-08-28T16:48:41.749" v="5635" actId="478"/>
          <ac:cxnSpMkLst>
            <pc:docMk/>
            <pc:sldMk cId="2390580343" sldId="268"/>
            <ac:cxnSpMk id="25" creationId="{F814D6AC-8D30-4DC8-BF07-9F6987E7EA67}"/>
          </ac:cxnSpMkLst>
        </pc:cxnChg>
        <pc:cxnChg chg="del">
          <ac:chgData name="Ingmar Wever" userId="1d4f24f3f093ab16" providerId="LiveId" clId="{B2E8CC85-53E1-4B04-864D-427BF9D12E4E}" dt="2018-08-28T16:48:22.016" v="5626" actId="478"/>
          <ac:cxnSpMkLst>
            <pc:docMk/>
            <pc:sldMk cId="2390580343" sldId="268"/>
            <ac:cxnSpMk id="34" creationId="{98AF2920-C1F3-46B8-A0DF-F5E20ACBF264}"/>
          </ac:cxnSpMkLst>
        </pc:cxnChg>
        <pc:cxnChg chg="del">
          <ac:chgData name="Ingmar Wever" userId="1d4f24f3f093ab16" providerId="LiveId" clId="{B2E8CC85-53E1-4B04-864D-427BF9D12E4E}" dt="2018-08-28T16:48:23.594" v="5627" actId="478"/>
          <ac:cxnSpMkLst>
            <pc:docMk/>
            <pc:sldMk cId="2390580343" sldId="268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09-26T11:03:39.042" v="7606" actId="20577"/>
        <pc:sldMkLst>
          <pc:docMk/>
          <pc:sldMk cId="1189916318" sldId="269"/>
        </pc:sldMkLst>
        <pc:spChg chg="add del">
          <ac:chgData name="Ingmar Wever" userId="1d4f24f3f093ab16" providerId="LiveId" clId="{B2E8CC85-53E1-4B04-864D-427BF9D12E4E}" dt="2018-08-29T13:32:08.538" v="5723"/>
          <ac:spMkLst>
            <pc:docMk/>
            <pc:sldMk cId="1189916318" sldId="269"/>
            <ac:spMk id="2" creationId="{1798341A-548A-4DE7-9FA5-7A9C92161AD2}"/>
          </ac:spMkLst>
        </pc:spChg>
        <pc:spChg chg="add">
          <ac:chgData name="Ingmar Wever" userId="1d4f24f3f093ab16" providerId="LiveId" clId="{B2E8CC85-53E1-4B04-864D-427BF9D12E4E}" dt="2018-08-29T13:32:17.510" v="5724"/>
          <ac:spMkLst>
            <pc:docMk/>
            <pc:sldMk cId="1189916318" sldId="269"/>
            <ac:spMk id="3" creationId="{571C5A4C-5DEC-4D2B-80C4-959936F54C05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4" creationId="{F3DA876D-8C7E-4EFA-8FFC-2CB8A195E102}"/>
          </ac:spMkLst>
        </pc:spChg>
        <pc:spChg chg="add del">
          <ac:chgData name="Ingmar Wever" userId="1d4f24f3f093ab16" providerId="LiveId" clId="{B2E8CC85-53E1-4B04-864D-427BF9D12E4E}" dt="2018-08-29T13:32:29.217" v="5731" actId="478"/>
          <ac:spMkLst>
            <pc:docMk/>
            <pc:sldMk cId="1189916318" sldId="269"/>
            <ac:spMk id="5" creationId="{F5F6C5FF-B84D-4E89-8C63-FEABDDE94315}"/>
          </ac:spMkLst>
        </pc:spChg>
        <pc:spChg chg="add mod">
          <ac:chgData name="Ingmar Wever" userId="1d4f24f3f093ab16" providerId="LiveId" clId="{B2E8CC85-53E1-4B04-864D-427BF9D12E4E}" dt="2018-08-29T16:52:23.935" v="6004"/>
          <ac:spMkLst>
            <pc:docMk/>
            <pc:sldMk cId="1189916318" sldId="269"/>
            <ac:spMk id="6" creationId="{EAFABBB0-1760-4A24-8DBA-6C4328737481}"/>
          </ac:spMkLst>
        </pc:spChg>
        <pc:spChg chg="add del">
          <ac:chgData name="Ingmar Wever" userId="1d4f24f3f093ab16" providerId="LiveId" clId="{B2E8CC85-53E1-4B04-864D-427BF9D12E4E}" dt="2018-08-29T13:32:46.392" v="5738" actId="478"/>
          <ac:spMkLst>
            <pc:docMk/>
            <pc:sldMk cId="1189916318" sldId="269"/>
            <ac:spMk id="7" creationId="{62426CD8-9BC5-4A0B-9FD2-0BC7E9DF43DA}"/>
          </ac:spMkLst>
        </pc:spChg>
        <pc:spChg chg="add del">
          <ac:chgData name="Ingmar Wever" userId="1d4f24f3f093ab16" providerId="LiveId" clId="{B2E8CC85-53E1-4B04-864D-427BF9D12E4E}" dt="2018-08-29T13:32:39.777" v="5734" actId="478"/>
          <ac:spMkLst>
            <pc:docMk/>
            <pc:sldMk cId="1189916318" sldId="269"/>
            <ac:spMk id="13" creationId="{90DD965F-F2C6-4D43-8B68-21C3B57F8783}"/>
          </ac:spMkLst>
        </pc:spChg>
        <pc:spChg chg="add del">
          <ac:chgData name="Ingmar Wever" userId="1d4f24f3f093ab16" providerId="LiveId" clId="{B2E8CC85-53E1-4B04-864D-427BF9D12E4E}" dt="2018-08-29T13:32:43.794" v="5736" actId="478"/>
          <ac:spMkLst>
            <pc:docMk/>
            <pc:sldMk cId="1189916318" sldId="269"/>
            <ac:spMk id="14" creationId="{5B86CB3A-9373-4AAA-ACDB-6574F7D23B6E}"/>
          </ac:spMkLst>
        </pc:spChg>
        <pc:spChg chg="add mod">
          <ac:chgData name="Ingmar Wever" userId="1d4f24f3f093ab16" providerId="LiveId" clId="{B2E8CC85-53E1-4B04-864D-427BF9D12E4E}" dt="2018-09-26T11:03:39.042" v="7606" actId="20577"/>
          <ac:spMkLst>
            <pc:docMk/>
            <pc:sldMk cId="1189916318" sldId="269"/>
            <ac:spMk id="15" creationId="{95640D79-964D-41C7-AFC7-5A25D59BF9BB}"/>
          </ac:spMkLst>
        </pc:spChg>
        <pc:spChg chg="add del">
          <ac:chgData name="Ingmar Wever" userId="1d4f24f3f093ab16" providerId="LiveId" clId="{B2E8CC85-53E1-4B04-864D-427BF9D12E4E}" dt="2018-09-25T12:28:30.662" v="7061"/>
          <ac:spMkLst>
            <pc:docMk/>
            <pc:sldMk cId="1189916318" sldId="269"/>
            <ac:spMk id="16" creationId="{7DB89FA3-C4D1-44DE-A882-7388BA51512F}"/>
          </ac:spMkLst>
        </pc:spChg>
        <pc:spChg chg="add del">
          <ac:chgData name="Ingmar Wever" userId="1d4f24f3f093ab16" providerId="LiveId" clId="{B2E8CC85-53E1-4B04-864D-427BF9D12E4E}" dt="2018-08-29T13:32:49.272" v="5740" actId="478"/>
          <ac:spMkLst>
            <pc:docMk/>
            <pc:sldMk cId="1189916318" sldId="269"/>
            <ac:spMk id="16" creationId="{DA13D5D8-1137-479B-B2F9-02C143ECAD07}"/>
          </ac:spMkLst>
        </pc:spChg>
        <pc:spChg chg="add del">
          <ac:chgData name="Ingmar Wever" userId="1d4f24f3f093ab16" providerId="LiveId" clId="{B2E8CC85-53E1-4B04-864D-427BF9D12E4E}" dt="2018-08-29T13:32:24.096" v="5729" actId="478"/>
          <ac:spMkLst>
            <pc:docMk/>
            <pc:sldMk cId="1189916318" sldId="269"/>
            <ac:spMk id="17" creationId="{F7DE911B-EBC7-4CA7-8A06-194B379BC9F2}"/>
          </ac:spMkLst>
        </pc:spChg>
        <pc:spChg chg="add del mod">
          <ac:chgData name="Ingmar Wever" userId="1d4f24f3f093ab16" providerId="LiveId" clId="{B2E8CC85-53E1-4B04-864D-427BF9D12E4E}" dt="2018-08-29T13:32:23.312" v="5728" actId="478"/>
          <ac:spMkLst>
            <pc:docMk/>
            <pc:sldMk cId="1189916318" sldId="269"/>
            <ac:spMk id="20" creationId="{A08ED5AD-4364-4207-8CE8-314753BD6B26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21" creationId="{692863DD-4FFE-42D6-A685-0F453C98054C}"/>
          </ac:spMkLst>
        </pc:spChg>
        <pc:spChg chg="add del">
          <ac:chgData name="Ingmar Wever" userId="1d4f24f3f093ab16" providerId="LiveId" clId="{B2E8CC85-53E1-4B04-864D-427BF9D12E4E}" dt="2018-08-29T13:32:48.616" v="5739" actId="478"/>
          <ac:spMkLst>
            <pc:docMk/>
            <pc:sldMk cId="1189916318" sldId="269"/>
            <ac:spMk id="22" creationId="{C3F85E14-A62D-4B3D-89D0-CBD9E6663B41}"/>
          </ac:spMkLst>
        </pc:spChg>
        <pc:spChg chg="add del">
          <ac:chgData name="Ingmar Wever" userId="1d4f24f3f093ab16" providerId="LiveId" clId="{B2E8CC85-53E1-4B04-864D-427BF9D12E4E}" dt="2018-08-29T13:32:24.817" v="5730" actId="478"/>
          <ac:spMkLst>
            <pc:docMk/>
            <pc:sldMk cId="1189916318" sldId="269"/>
            <ac:spMk id="23" creationId="{1F7B64C5-B590-41AC-B685-838F5951F2C2}"/>
          </ac:spMkLst>
        </pc:spChg>
        <pc:spChg chg="add mod">
          <ac:chgData name="Ingmar Wever" userId="1d4f24f3f093ab16" providerId="LiveId" clId="{B2E8CC85-53E1-4B04-864D-427BF9D12E4E}" dt="2018-09-26T11:03:32.082" v="7601" actId="20577"/>
          <ac:spMkLst>
            <pc:docMk/>
            <pc:sldMk cId="1189916318" sldId="269"/>
            <ac:spMk id="28" creationId="{434E96C0-CE7F-4199-8C52-7DCC6BC081D5}"/>
          </ac:spMkLst>
        </pc:spChg>
        <pc:spChg chg="add mod">
          <ac:chgData name="Ingmar Wever" userId="1d4f24f3f093ab16" providerId="LiveId" clId="{B2E8CC85-53E1-4B04-864D-427BF9D12E4E}" dt="2018-08-29T13:41:02.062" v="5999" actId="1037"/>
          <ac:spMkLst>
            <pc:docMk/>
            <pc:sldMk cId="1189916318" sldId="269"/>
            <ac:spMk id="36" creationId="{667C1FF8-8E73-485F-9B6C-80B309640F7E}"/>
          </ac:spMkLst>
        </pc:spChg>
        <pc:grpChg chg="add mod">
          <ac:chgData name="Ingmar Wever" userId="1d4f24f3f093ab16" providerId="LiveId" clId="{B2E8CC85-53E1-4B04-864D-427BF9D12E4E}" dt="2018-08-29T13:41:02.062" v="5999" actId="1037"/>
          <ac:grpSpMkLst>
            <pc:docMk/>
            <pc:sldMk cId="1189916318" sldId="269"/>
            <ac:grpSpMk id="24" creationId="{D56AA930-FB66-4B79-B988-4420FBEAFD80}"/>
          </ac:grpSpMkLst>
        </pc:grpChg>
        <pc:cxnChg chg="add del">
          <ac:chgData name="Ingmar Wever" userId="1d4f24f3f093ab16" providerId="LiveId" clId="{B2E8CC85-53E1-4B04-864D-427BF9D12E4E}" dt="2018-08-29T13:32:45.497" v="5737" actId="478"/>
          <ac:cxnSpMkLst>
            <pc:docMk/>
            <pc:sldMk cId="1189916318" sldId="269"/>
            <ac:cxnSpMk id="8" creationId="{06E17CD8-FF38-4B20-82D5-19DCA31D2D1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9" creationId="{846AD064-FC9E-4B74-B3A7-60B8322BCC78}"/>
          </ac:cxnSpMkLst>
        </pc:cxnChg>
        <pc:cxnChg chg="add del mod">
          <ac:chgData name="Ingmar Wever" userId="1d4f24f3f093ab16" providerId="LiveId" clId="{B2E8CC85-53E1-4B04-864D-427BF9D12E4E}" dt="2018-08-29T13:35:45.999" v="5821" actId="1035"/>
          <ac:cxnSpMkLst>
            <pc:docMk/>
            <pc:sldMk cId="1189916318" sldId="269"/>
            <ac:cxnSpMk id="10" creationId="{6CB8590E-6AC0-4098-96DA-73F1EC94D09F}"/>
          </ac:cxnSpMkLst>
        </pc:cxnChg>
        <pc:cxnChg chg="add del">
          <ac:chgData name="Ingmar Wever" userId="1d4f24f3f093ab16" providerId="LiveId" clId="{B2E8CC85-53E1-4B04-864D-427BF9D12E4E}" dt="2018-08-29T13:41:05.357" v="6000" actId="478"/>
          <ac:cxnSpMkLst>
            <pc:docMk/>
            <pc:sldMk cId="1189916318" sldId="269"/>
            <ac:cxnSpMk id="11" creationId="{F2486E7B-FDF4-4E5D-B6E4-FED71426A9DF}"/>
          </ac:cxnSpMkLst>
        </pc:cxnChg>
        <pc:cxnChg chg="add del">
          <ac:chgData name="Ingmar Wever" userId="1d4f24f3f093ab16" providerId="LiveId" clId="{B2E8CC85-53E1-4B04-864D-427BF9D12E4E}" dt="2018-08-29T13:32:40.929" v="5735" actId="478"/>
          <ac:cxnSpMkLst>
            <pc:docMk/>
            <pc:sldMk cId="1189916318" sldId="269"/>
            <ac:cxnSpMk id="12" creationId="{3433D32D-7ED4-4CC4-9B72-0BD487AE225C}"/>
          </ac:cxnSpMkLst>
        </pc:cxnChg>
        <pc:cxnChg chg="add del">
          <ac:chgData name="Ingmar Wever" userId="1d4f24f3f093ab16" providerId="LiveId" clId="{B2E8CC85-53E1-4B04-864D-427BF9D12E4E}" dt="2018-08-29T13:32:20.065" v="5725" actId="478"/>
          <ac:cxnSpMkLst>
            <pc:docMk/>
            <pc:sldMk cId="1189916318" sldId="269"/>
            <ac:cxnSpMk id="18" creationId="{D6AE1B6F-ED5D-41E6-B3A8-E2310887912F}"/>
          </ac:cxnSpMkLst>
        </pc:cxnChg>
        <pc:cxnChg chg="add del">
          <ac:chgData name="Ingmar Wever" userId="1d4f24f3f093ab16" providerId="LiveId" clId="{B2E8CC85-53E1-4B04-864D-427BF9D12E4E}" dt="2018-08-29T13:32:21.328" v="5726" actId="478"/>
          <ac:cxnSpMkLst>
            <pc:docMk/>
            <pc:sldMk cId="1189916318" sldId="269"/>
            <ac:cxnSpMk id="19" creationId="{0347A18C-7FFD-4C2B-8116-1F01B59EF858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27" creationId="{C14B4BF7-98F5-43AD-9A67-B8E472137358}"/>
          </ac:cxnSpMkLst>
        </pc:cxnChg>
        <pc:cxnChg chg="add mod">
          <ac:chgData name="Ingmar Wever" userId="1d4f24f3f093ab16" providerId="LiveId" clId="{B2E8CC85-53E1-4B04-864D-427BF9D12E4E}" dt="2018-08-29T16:52:23.935" v="6004"/>
          <ac:cxnSpMkLst>
            <pc:docMk/>
            <pc:sldMk cId="1189916318" sldId="269"/>
            <ac:cxnSpMk id="30" creationId="{DA7C7432-C6A0-416A-A77C-C9A4B5E4FA4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31" creationId="{38CE2828-2D58-4FCB-AB6A-00F4B3DFB72D}"/>
          </ac:cxnSpMkLst>
        </pc:cxnChg>
      </pc:sldChg>
      <pc:sldChg chg="addSp modSp add">
        <pc:chgData name="Ingmar Wever" userId="1d4f24f3f093ab16" providerId="LiveId" clId="{B2E8CC85-53E1-4B04-864D-427BF9D12E4E}" dt="2018-09-05T08:34:17.198" v="6035" actId="14100"/>
        <pc:sldMkLst>
          <pc:docMk/>
          <pc:sldMk cId="1103216894" sldId="270"/>
        </pc:sldMkLst>
        <pc:picChg chg="add mod">
          <ac:chgData name="Ingmar Wever" userId="1d4f24f3f093ab16" providerId="LiveId" clId="{B2E8CC85-53E1-4B04-864D-427BF9D12E4E}" dt="2018-09-05T08:00:06.043" v="6008" actId="1076"/>
          <ac:picMkLst>
            <pc:docMk/>
            <pc:sldMk cId="1103216894" sldId="270"/>
            <ac:picMk id="3" creationId="{3B9EC7BD-A2AB-4281-AC64-F35F1B4BBD96}"/>
          </ac:picMkLst>
        </pc:picChg>
        <pc:picChg chg="add mod">
          <ac:chgData name="Ingmar Wever" userId="1d4f24f3f093ab16" providerId="LiveId" clId="{B2E8CC85-53E1-4B04-864D-427BF9D12E4E}" dt="2018-09-05T08:34:17.198" v="6035" actId="14100"/>
          <ac:picMkLst>
            <pc:docMk/>
            <pc:sldMk cId="1103216894" sldId="270"/>
            <ac:picMk id="4" creationId="{96E98B52-798C-40AA-BED8-BF509C7C0190}"/>
          </ac:picMkLst>
        </pc:picChg>
        <pc:picChg chg="add mod">
          <ac:chgData name="Ingmar Wever" userId="1d4f24f3f093ab16" providerId="LiveId" clId="{B2E8CC85-53E1-4B04-864D-427BF9D12E4E}" dt="2018-09-05T08:01:01.520" v="6013" actId="14100"/>
          <ac:picMkLst>
            <pc:docMk/>
            <pc:sldMk cId="1103216894" sldId="270"/>
            <ac:picMk id="1026" creationId="{D42F5A92-D760-4EAD-BA81-1B7327A10937}"/>
          </ac:picMkLst>
        </pc:picChg>
        <pc:picChg chg="add mod modCrop">
          <ac:chgData name="Ingmar Wever" userId="1d4f24f3f093ab16" providerId="LiveId" clId="{B2E8CC85-53E1-4B04-864D-427BF9D12E4E}" dt="2018-09-05T08:01:52.492" v="6021" actId="1076"/>
          <ac:picMkLst>
            <pc:docMk/>
            <pc:sldMk cId="1103216894" sldId="270"/>
            <ac:picMk id="1028" creationId="{CB562095-53B8-4EA1-B224-07AE1F50182A}"/>
          </ac:picMkLst>
        </pc:picChg>
        <pc:picChg chg="add mod">
          <ac:chgData name="Ingmar Wever" userId="1d4f24f3f093ab16" providerId="LiveId" clId="{B2E8CC85-53E1-4B04-864D-427BF9D12E4E}" dt="2018-09-05T08:34:13.106" v="6034" actId="14100"/>
          <ac:picMkLst>
            <pc:docMk/>
            <pc:sldMk cId="1103216894" sldId="270"/>
            <ac:picMk id="1030" creationId="{B552CFC9-465D-467C-97EA-44E4155004AE}"/>
          </ac:picMkLst>
        </pc:picChg>
      </pc:sldChg>
      <pc:sldChg chg="addSp modSp add">
        <pc:chgData name="Ingmar Wever" userId="1d4f24f3f093ab16" providerId="LiveId" clId="{B2E8CC85-53E1-4B04-864D-427BF9D12E4E}" dt="2018-09-13T09:53:51.586" v="6201" actId="555"/>
        <pc:sldMkLst>
          <pc:docMk/>
          <pc:sldMk cId="735147089" sldId="271"/>
        </pc:sldMkLst>
        <pc:spChg chg="add mod ord">
          <ac:chgData name="Ingmar Wever" userId="1d4f24f3f093ab16" providerId="LiveId" clId="{B2E8CC85-53E1-4B04-864D-427BF9D12E4E}" dt="2018-09-13T09:41:07.275" v="6154" actId="693"/>
          <ac:spMkLst>
            <pc:docMk/>
            <pc:sldMk cId="735147089" sldId="271"/>
            <ac:spMk id="5" creationId="{2AA8FAF4-CD89-499F-8BB4-9D954997C375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4" creationId="{5C7A9DC8-F99F-4EC6-B60A-6DDED8FECB54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5" creationId="{45E4558F-2ED9-45FC-A4F6-D6FFB78D8A0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6" creationId="{238B5DC4-729A-4F16-ACCB-1F3D48B054E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7" creationId="{5E37C033-604B-4EE6-B74E-8BCE507A3DF3}"/>
          </ac:spMkLst>
        </pc:spChg>
        <pc:spChg chg="add mod">
          <ac:chgData name="Ingmar Wever" userId="1d4f24f3f093ab16" providerId="LiveId" clId="{B2E8CC85-53E1-4B04-864D-427BF9D12E4E}" dt="2018-09-13T09:40:35.367" v="6152" actId="1076"/>
          <ac:spMkLst>
            <pc:docMk/>
            <pc:sldMk cId="735147089" sldId="271"/>
            <ac:spMk id="31" creationId="{0A157735-242E-4B07-B39D-B3312A275A0D}"/>
          </ac:spMkLst>
        </pc:spChg>
        <pc:grpChg chg="add mod">
          <ac:chgData name="Ingmar Wever" userId="1d4f24f3f093ab16" providerId="LiveId" clId="{B2E8CC85-53E1-4B04-864D-427BF9D12E4E}" dt="2018-09-13T09:37:20.273" v="6110" actId="1035"/>
          <ac:grpSpMkLst>
            <pc:docMk/>
            <pc:sldMk cId="735147089" sldId="271"/>
            <ac:grpSpMk id="2" creationId="{5EB056CA-A9CE-41C0-8001-67374040DFBE}"/>
          </ac:grpSpMkLst>
        </pc:grp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7" creationId="{F2D1160F-5D8B-4965-9EE4-A350CF6B25DB}"/>
          </ac:cxnSpMkLst>
        </pc:cxnChg>
        <pc:cxnChg chg="add mod">
          <ac:chgData name="Ingmar Wever" userId="1d4f24f3f093ab16" providerId="LiveId" clId="{B2E8CC85-53E1-4B04-864D-427BF9D12E4E}" dt="2018-09-13T09:47:11.320" v="6168" actId="1582"/>
          <ac:cxnSpMkLst>
            <pc:docMk/>
            <pc:sldMk cId="735147089" sldId="271"/>
            <ac:cxnSpMk id="9" creationId="{71BA9251-DAF4-491B-92BB-C2BD6D6753AF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0" creationId="{27E5A58C-4DE8-48A2-AB45-3078779D562D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1" creationId="{23A0B0ED-9933-48A5-9098-303EE4C76EF5}"/>
          </ac:cxnSpMkLst>
        </pc:cxnChg>
        <pc:cxnChg chg="add mod">
          <ac:chgData name="Ingmar Wever" userId="1d4f24f3f093ab16" providerId="LiveId" clId="{B2E8CC85-53E1-4B04-864D-427BF9D12E4E}" dt="2018-09-13T09:40:25.836" v="6149" actId="1076"/>
          <ac:cxnSpMkLst>
            <pc:docMk/>
            <pc:sldMk cId="735147089" sldId="271"/>
            <ac:cxnSpMk id="28" creationId="{85A1CF7D-2523-495B-8A69-7E4141A06202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2" creationId="{1EC0A45F-CFB4-4A4C-AEB7-F7B63300DB90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5" creationId="{119C3E11-4946-457F-8830-61758C3A80E8}"/>
          </ac:cxnSpMkLst>
        </pc:cxnChg>
      </pc:sldChg>
      <pc:sldChg chg="addSp delSp modSp add">
        <pc:chgData name="Ingmar Wever" userId="1d4f24f3f093ab16" providerId="LiveId" clId="{B2E8CC85-53E1-4B04-864D-427BF9D12E4E}" dt="2018-09-25T13:05:50.983" v="7596" actId="478"/>
        <pc:sldMkLst>
          <pc:docMk/>
          <pc:sldMk cId="3013552197" sldId="272"/>
        </pc:sldMkLst>
        <pc:spChg chg="add del mod ord">
          <ac:chgData name="Ingmar Wever" userId="1d4f24f3f093ab16" providerId="LiveId" clId="{B2E8CC85-53E1-4B04-864D-427BF9D12E4E}" dt="2018-09-25T12:31:02.619" v="7130" actId="1076"/>
          <ac:spMkLst>
            <pc:docMk/>
            <pc:sldMk cId="3013552197" sldId="272"/>
            <ac:spMk id="2" creationId="{F3374D6B-F0E3-48BE-B2F0-1D02BD2A3FAC}"/>
          </ac:spMkLst>
        </pc:spChg>
        <pc:spChg chg="add del">
          <ac:chgData name="Ingmar Wever" userId="1d4f24f3f093ab16" providerId="LiveId" clId="{B2E8CC85-53E1-4B04-864D-427BF9D12E4E}" dt="2018-09-25T12:09:06.015" v="6527" actId="478"/>
          <ac:spMkLst>
            <pc:docMk/>
            <pc:sldMk cId="3013552197" sldId="272"/>
            <ac:spMk id="3" creationId="{0E264132-6DE0-42FF-9A43-294B602C4BD5}"/>
          </ac:spMkLst>
        </pc:spChg>
        <pc:spChg chg="add del">
          <ac:chgData name="Ingmar Wever" userId="1d4f24f3f093ab16" providerId="LiveId" clId="{B2E8CC85-53E1-4B04-864D-427BF9D12E4E}" dt="2018-09-25T12:08:57.135" v="6523" actId="478"/>
          <ac:spMkLst>
            <pc:docMk/>
            <pc:sldMk cId="3013552197" sldId="272"/>
            <ac:spMk id="6" creationId="{199668AE-BC31-4DEF-A023-7C23DCD4D417}"/>
          </ac:spMkLst>
        </pc:spChg>
        <pc:spChg chg="add del">
          <ac:chgData name="Ingmar Wever" userId="1d4f24f3f093ab16" providerId="LiveId" clId="{B2E8CC85-53E1-4B04-864D-427BF9D12E4E}" dt="2018-09-25T12:08:54.223" v="6521" actId="478"/>
          <ac:spMkLst>
            <pc:docMk/>
            <pc:sldMk cId="3013552197" sldId="272"/>
            <ac:spMk id="11" creationId="{5C4341CF-FAAE-45D7-A37B-DBE70B0FAA3C}"/>
          </ac:spMkLst>
        </pc:spChg>
        <pc:spChg chg="add del mod">
          <ac:chgData name="Ingmar Wever" userId="1d4f24f3f093ab16" providerId="LiveId" clId="{B2E8CC85-53E1-4B04-864D-427BF9D12E4E}" dt="2018-09-25T12:09:10.113" v="6531"/>
          <ac:spMkLst>
            <pc:docMk/>
            <pc:sldMk cId="3013552197" sldId="272"/>
            <ac:spMk id="14" creationId="{649EA0BE-BCFD-4F2F-88E1-24192E1C23CB}"/>
          </ac:spMkLst>
        </pc:spChg>
        <pc:spChg chg="mod">
          <ac:chgData name="Ingmar Wever" userId="1d4f24f3f093ab16" providerId="LiveId" clId="{B2E8CC85-53E1-4B04-864D-427BF9D12E4E}" dt="2018-09-25T12:25:55.852" v="7023" actId="207"/>
          <ac:spMkLst>
            <pc:docMk/>
            <pc:sldMk cId="3013552197" sldId="272"/>
            <ac:spMk id="22" creationId="{5716EDBA-628D-493A-B8A1-F69957C88E9F}"/>
          </ac:spMkLst>
        </pc:spChg>
        <pc:spChg chg="mod">
          <ac:chgData name="Ingmar Wever" userId="1d4f24f3f093ab16" providerId="LiveId" clId="{B2E8CC85-53E1-4B04-864D-427BF9D12E4E}" dt="2018-09-25T12:26:30.237" v="7025" actId="207"/>
          <ac:spMkLst>
            <pc:docMk/>
            <pc:sldMk cId="3013552197" sldId="272"/>
            <ac:spMk id="23" creationId="{037CCF3A-C29B-47FB-AD32-D77932DC98CD}"/>
          </ac:spMkLst>
        </pc:spChg>
        <pc:spChg chg="add del mod">
          <ac:chgData name="Ingmar Wever" userId="1d4f24f3f093ab16" providerId="LiveId" clId="{B2E8CC85-53E1-4B04-864D-427BF9D12E4E}" dt="2018-09-25T12:11:20.983" v="6556" actId="478"/>
          <ac:spMkLst>
            <pc:docMk/>
            <pc:sldMk cId="3013552197" sldId="272"/>
            <ac:spMk id="27" creationId="{98C2511E-99DC-4023-8F73-74FDD0A8EC47}"/>
          </ac:spMkLst>
        </pc:spChg>
        <pc:spChg chg="add mod ord">
          <ac:chgData name="Ingmar Wever" userId="1d4f24f3f093ab16" providerId="LiveId" clId="{B2E8CC85-53E1-4B04-864D-427BF9D12E4E}" dt="2018-09-25T12:46:44.324" v="7583" actId="170"/>
          <ac:spMkLst>
            <pc:docMk/>
            <pc:sldMk cId="3013552197" sldId="272"/>
            <ac:spMk id="28" creationId="{06D10D08-545E-49B2-BE61-D2AD0094BDC2}"/>
          </ac:spMkLst>
        </pc:spChg>
        <pc:spChg chg="add del mod ord">
          <ac:chgData name="Ingmar Wever" userId="1d4f24f3f093ab16" providerId="LiveId" clId="{B2E8CC85-53E1-4B04-864D-427BF9D12E4E}" dt="2018-09-25T12:38:50.283" v="7202" actId="478"/>
          <ac:spMkLst>
            <pc:docMk/>
            <pc:sldMk cId="3013552197" sldId="272"/>
            <ac:spMk id="35" creationId="{20B4AD4A-18BB-4FCC-8A92-B8696E20CC8B}"/>
          </ac:spMkLst>
        </pc:spChg>
        <pc:spChg chg="add mod ord">
          <ac:chgData name="Ingmar Wever" userId="1d4f24f3f093ab16" providerId="LiveId" clId="{B2E8CC85-53E1-4B04-864D-427BF9D12E4E}" dt="2018-09-25T12:56:13.098" v="7591" actId="14100"/>
          <ac:spMkLst>
            <pc:docMk/>
            <pc:sldMk cId="3013552197" sldId="272"/>
            <ac:spMk id="36" creationId="{4CDB3456-FFB3-4325-8724-7147A8A8AB22}"/>
          </ac:spMkLst>
        </pc:spChg>
        <pc:spChg chg="add mod ord">
          <ac:chgData name="Ingmar Wever" userId="1d4f24f3f093ab16" providerId="LiveId" clId="{B2E8CC85-53E1-4B04-864D-427BF9D12E4E}" dt="2018-09-25T12:39:25.821" v="7252" actId="207"/>
          <ac:spMkLst>
            <pc:docMk/>
            <pc:sldMk cId="3013552197" sldId="272"/>
            <ac:spMk id="37" creationId="{DD343D69-C243-4CC1-B71A-B3BBE42E865B}"/>
          </ac:spMkLst>
        </pc:spChg>
        <pc:spChg chg="add mod ord">
          <ac:chgData name="Ingmar Wever" userId="1d4f24f3f093ab16" providerId="LiveId" clId="{B2E8CC85-53E1-4B04-864D-427BF9D12E4E}" dt="2018-09-25T12:39:42.942" v="7265" actId="207"/>
          <ac:spMkLst>
            <pc:docMk/>
            <pc:sldMk cId="3013552197" sldId="272"/>
            <ac:spMk id="38" creationId="{1853107B-9BBD-48B7-926E-487742626A99}"/>
          </ac:spMkLst>
        </pc:spChg>
        <pc:spChg chg="add mod">
          <ac:chgData name="Ingmar Wever" userId="1d4f24f3f093ab16" providerId="LiveId" clId="{B2E8CC85-53E1-4B04-864D-427BF9D12E4E}" dt="2018-09-25T12:28:44.084" v="7079" actId="1076"/>
          <ac:spMkLst>
            <pc:docMk/>
            <pc:sldMk cId="3013552197" sldId="272"/>
            <ac:spMk id="51" creationId="{BB9D10FE-206B-430D-ABC1-A618407D1D02}"/>
          </ac:spMkLst>
        </pc:spChg>
        <pc:spChg chg="add mod ord">
          <ac:chgData name="Ingmar Wever" userId="1d4f24f3f093ab16" providerId="LiveId" clId="{B2E8CC85-53E1-4B04-864D-427BF9D12E4E}" dt="2018-09-25T12:47:00.371" v="7584" actId="166"/>
          <ac:spMkLst>
            <pc:docMk/>
            <pc:sldMk cId="3013552197" sldId="272"/>
            <ac:spMk id="52" creationId="{B7C7996A-781A-42E8-8622-1C5AF5AB57CF}"/>
          </ac:spMkLst>
        </pc:spChg>
        <pc:spChg chg="add mod">
          <ac:chgData name="Ingmar Wever" userId="1d4f24f3f093ab16" providerId="LiveId" clId="{B2E8CC85-53E1-4B04-864D-427BF9D12E4E}" dt="2018-09-25T12:57:38.900" v="7595" actId="208"/>
          <ac:spMkLst>
            <pc:docMk/>
            <pc:sldMk cId="3013552197" sldId="272"/>
            <ac:spMk id="53" creationId="{6215ECE2-E9A4-4E52-BA07-AD17B008360B}"/>
          </ac:spMkLst>
        </pc:spChg>
        <pc:spChg chg="add mod">
          <ac:chgData name="Ingmar Wever" userId="1d4f24f3f093ab16" providerId="LiveId" clId="{B2E8CC85-53E1-4B04-864D-427BF9D12E4E}" dt="2018-09-25T12:37:05.174" v="7197" actId="1076"/>
          <ac:spMkLst>
            <pc:docMk/>
            <pc:sldMk cId="3013552197" sldId="272"/>
            <ac:spMk id="59" creationId="{BC0DA0BD-0020-4AD1-99CB-491E0371A53D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0" creationId="{D2C0F103-BBD3-4A57-A5E1-D4785C14A247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1" creationId="{9885C7E5-D8CE-4204-8E29-B14A6C70BACF}"/>
          </ac:spMkLst>
        </pc:spChg>
        <pc:grpChg chg="add mod">
          <ac:chgData name="Ingmar Wever" userId="1d4f24f3f093ab16" providerId="LiveId" clId="{B2E8CC85-53E1-4B04-864D-427BF9D12E4E}" dt="2018-09-25T12:09:21.876" v="6534" actId="1076"/>
          <ac:grpSpMkLst>
            <pc:docMk/>
            <pc:sldMk cId="3013552197" sldId="272"/>
            <ac:grpSpMk id="7" creationId="{1F82C741-FE72-45F5-9EB5-1FC8071FEDD7}"/>
          </ac:grpSpMkLst>
        </pc:grpChg>
        <pc:grpChg chg="add mod">
          <ac:chgData name="Ingmar Wever" userId="1d4f24f3f093ab16" providerId="LiveId" clId="{B2E8CC85-53E1-4B04-864D-427BF9D12E4E}" dt="2018-09-25T12:10:01.983" v="6546" actId="164"/>
          <ac:grpSpMkLst>
            <pc:docMk/>
            <pc:sldMk cId="3013552197" sldId="272"/>
            <ac:grpSpMk id="21" creationId="{12F66116-6FB6-40D0-B93D-20E9356657E2}"/>
          </ac:grpSpMkLst>
        </pc:grpChg>
        <pc:grpChg chg="add mod">
          <ac:chgData name="Ingmar Wever" userId="1d4f24f3f093ab16" providerId="LiveId" clId="{B2E8CC85-53E1-4B04-864D-427BF9D12E4E}" dt="2018-09-25T12:10:49.366" v="6553" actId="1076"/>
          <ac:grpSpMkLst>
            <pc:docMk/>
            <pc:sldMk cId="3013552197" sldId="272"/>
            <ac:grpSpMk id="26" creationId="{2ADBC921-8359-49C7-91C4-E87D499D263B}"/>
          </ac:grpSpMkLst>
        </pc:grpChg>
        <pc:grpChg chg="add mod">
          <ac:chgData name="Ingmar Wever" userId="1d4f24f3f093ab16" providerId="LiveId" clId="{B2E8CC85-53E1-4B04-864D-427BF9D12E4E}" dt="2018-09-25T12:42:49.719" v="7269" actId="554"/>
          <ac:grpSpMkLst>
            <pc:docMk/>
            <pc:sldMk cId="3013552197" sldId="272"/>
            <ac:grpSpMk id="54" creationId="{5DD15C3F-0A96-44EC-91B1-AC522C8FC55F}"/>
          </ac:grpSpMkLst>
        </pc:grpChg>
        <pc:cxnChg chg="add del mod">
          <ac:chgData name="Ingmar Wever" userId="1d4f24f3f093ab16" providerId="LiveId" clId="{B2E8CC85-53E1-4B04-864D-427BF9D12E4E}" dt="2018-09-25T12:08:52.939" v="6520" actId="478"/>
          <ac:cxnSpMkLst>
            <pc:docMk/>
            <pc:sldMk cId="3013552197" sldId="272"/>
            <ac:cxnSpMk id="4" creationId="{DDBA0EED-D10C-4488-85F5-B722EE8474E8}"/>
          </ac:cxnSpMkLst>
        </pc:cxnChg>
        <pc:cxnChg chg="add del">
          <ac:chgData name="Ingmar Wever" userId="1d4f24f3f093ab16" providerId="LiveId" clId="{B2E8CC85-53E1-4B04-864D-427BF9D12E4E}" dt="2018-09-25T12:08:58.199" v="6524" actId="478"/>
          <ac:cxnSpMkLst>
            <pc:docMk/>
            <pc:sldMk cId="3013552197" sldId="272"/>
            <ac:cxnSpMk id="5" creationId="{7DDD6625-F3F4-4088-B8B7-B5FA7B42EB39}"/>
          </ac:cxnSpMkLst>
        </pc:cxnChg>
        <pc:cxnChg chg="add del">
          <ac:chgData name="Ingmar Wever" userId="1d4f24f3f093ab16" providerId="LiveId" clId="{B2E8CC85-53E1-4B04-864D-427BF9D12E4E}" dt="2018-09-25T12:08:55.439" v="6522" actId="478"/>
          <ac:cxnSpMkLst>
            <pc:docMk/>
            <pc:sldMk cId="3013552197" sldId="272"/>
            <ac:cxnSpMk id="10" creationId="{AA571837-4DF6-4F57-813A-B2C23A0C5E86}"/>
          </ac:cxnSpMkLst>
        </pc:cxnChg>
        <pc:cxnChg chg="add del mod">
          <ac:chgData name="Ingmar Wever" userId="1d4f24f3f093ab16" providerId="LiveId" clId="{B2E8CC85-53E1-4B04-864D-427BF9D12E4E}" dt="2018-09-25T12:09:10.110" v="6529" actId="478"/>
          <ac:cxnSpMkLst>
            <pc:docMk/>
            <pc:sldMk cId="3013552197" sldId="272"/>
            <ac:cxnSpMk id="12" creationId="{F9B7708E-65E1-429A-94EF-4DBF57A70719}"/>
          </ac:cxnSpMkLst>
        </pc:cxnChg>
        <pc:cxnChg chg="add del">
          <ac:chgData name="Ingmar Wever" userId="1d4f24f3f093ab16" providerId="LiveId" clId="{B2E8CC85-53E1-4B04-864D-427BF9D12E4E}" dt="2018-09-25T12:09:11.198" v="6532" actId="478"/>
          <ac:cxnSpMkLst>
            <pc:docMk/>
            <pc:sldMk cId="3013552197" sldId="272"/>
            <ac:cxnSpMk id="13" creationId="{34E3A15D-1F98-488D-92EB-995ECE72E590}"/>
          </ac:cxnSpMkLst>
        </pc:cxnChg>
        <pc:cxnChg chg="add mod">
          <ac:chgData name="Ingmar Wever" userId="1d4f24f3f093ab16" providerId="LiveId" clId="{B2E8CC85-53E1-4B04-864D-427BF9D12E4E}" dt="2018-09-25T12:09:44.366" v="6541" actId="1582"/>
          <ac:cxnSpMkLst>
            <pc:docMk/>
            <pc:sldMk cId="3013552197" sldId="272"/>
            <ac:cxnSpMk id="16" creationId="{C3721C3F-7EA4-4FE9-83AB-94A333C40F34}"/>
          </ac:cxnSpMkLst>
        </pc:cxnChg>
        <pc:cxnChg chg="add mod">
          <ac:chgData name="Ingmar Wever" userId="1d4f24f3f093ab16" providerId="LiveId" clId="{B2E8CC85-53E1-4B04-864D-427BF9D12E4E}" dt="2018-09-25T12:10:01.983" v="6546" actId="164"/>
          <ac:cxnSpMkLst>
            <pc:docMk/>
            <pc:sldMk cId="3013552197" sldId="272"/>
            <ac:cxnSpMk id="24" creationId="{D3A2CFC6-86FD-4E93-851B-982C6DDE6961}"/>
          </ac:cxnSpMkLst>
        </pc:cxnChg>
        <pc:cxnChg chg="add mod ord">
          <ac:chgData name="Ingmar Wever" userId="1d4f24f3f093ab16" providerId="LiveId" clId="{B2E8CC85-53E1-4B04-864D-427BF9D12E4E}" dt="2018-09-25T12:46:26.563" v="7580" actId="166"/>
          <ac:cxnSpMkLst>
            <pc:docMk/>
            <pc:sldMk cId="3013552197" sldId="272"/>
            <ac:cxnSpMk id="29" creationId="{672134E4-FF3C-463E-9FF8-58AC643B1F01}"/>
          </ac:cxnSpMkLst>
        </pc:cxnChg>
        <pc:cxnChg chg="add mod ord">
          <ac:chgData name="Ingmar Wever" userId="1d4f24f3f093ab16" providerId="LiveId" clId="{B2E8CC85-53E1-4B04-864D-427BF9D12E4E}" dt="2018-09-25T12:46:41.160" v="7582" actId="166"/>
          <ac:cxnSpMkLst>
            <pc:docMk/>
            <pc:sldMk cId="3013552197" sldId="272"/>
            <ac:cxnSpMk id="32" creationId="{2FF5390E-EF1B-4B59-A6B8-4A239F303747}"/>
          </ac:cxnSpMkLst>
        </pc:cxnChg>
        <pc:cxnChg chg="add mod">
          <ac:chgData name="Ingmar Wever" userId="1d4f24f3f093ab16" providerId="LiveId" clId="{B2E8CC85-53E1-4B04-864D-427BF9D12E4E}" dt="2018-09-25T12:37:33.383" v="7198" actId="693"/>
          <ac:cxnSpMkLst>
            <pc:docMk/>
            <pc:sldMk cId="3013552197" sldId="272"/>
            <ac:cxnSpMk id="40" creationId="{F294EC7C-F1CC-4CAA-9121-D0E9FDFB8DB8}"/>
          </ac:cxnSpMkLst>
        </pc:cxnChg>
        <pc:cxnChg chg="add del mod">
          <ac:chgData name="Ingmar Wever" userId="1d4f24f3f093ab16" providerId="LiveId" clId="{B2E8CC85-53E1-4B04-864D-427BF9D12E4E}" dt="2018-09-25T13:05:50.983" v="7596" actId="478"/>
          <ac:cxnSpMkLst>
            <pc:docMk/>
            <pc:sldMk cId="3013552197" sldId="272"/>
            <ac:cxnSpMk id="41" creationId="{0AD53AC6-AB35-40E8-A7D8-27E7343DED77}"/>
          </ac:cxnSpMkLst>
        </pc:cxnChg>
        <pc:cxnChg chg="add mod">
          <ac:chgData name="Ingmar Wever" userId="1d4f24f3f093ab16" providerId="LiveId" clId="{B2E8CC85-53E1-4B04-864D-427BF9D12E4E}" dt="2018-09-25T12:56:13.896" v="7593" actId="14100"/>
          <ac:cxnSpMkLst>
            <pc:docMk/>
            <pc:sldMk cId="3013552197" sldId="272"/>
            <ac:cxnSpMk id="45" creationId="{CA74862F-B96D-456F-BF95-49C8D8454447}"/>
          </ac:cxnSpMkLst>
        </pc:cxnChg>
        <pc:cxnChg chg="add del mod">
          <ac:chgData name="Ingmar Wever" userId="1d4f24f3f093ab16" providerId="LiveId" clId="{B2E8CC85-53E1-4B04-864D-427BF9D12E4E}" dt="2018-09-25T12:34:53.003" v="7171" actId="478"/>
          <ac:cxnSpMkLst>
            <pc:docMk/>
            <pc:sldMk cId="3013552197" sldId="272"/>
            <ac:cxnSpMk id="49" creationId="{AB7BAB60-9351-4127-AA23-3663C82BC90E}"/>
          </ac:cxnSpMkLst>
        </pc:cxnChg>
      </pc:sldChg>
      <pc:sldChg chg="addSp delSp modSp add">
        <pc:chgData name="Ingmar Wever" userId="1d4f24f3f093ab16" providerId="LiveId" clId="{B2E8CC85-53E1-4B04-864D-427BF9D12E4E}" dt="2018-09-26T15:10:18.848" v="8089" actId="478"/>
        <pc:sldMkLst>
          <pc:docMk/>
          <pc:sldMk cId="1260688563" sldId="273"/>
        </pc:sldMkLst>
        <pc:spChg chg="add mod">
          <ac:chgData name="Ingmar Wever" userId="1d4f24f3f093ab16" providerId="LiveId" clId="{B2E8CC85-53E1-4B04-864D-427BF9D12E4E}" dt="2018-09-26T14:56:58.810" v="7695" actId="1076"/>
          <ac:spMkLst>
            <pc:docMk/>
            <pc:sldMk cId="1260688563" sldId="273"/>
            <ac:spMk id="2" creationId="{20978B1B-947C-4072-BB6A-CC59BA52815C}"/>
          </ac:spMkLst>
        </pc:spChg>
        <pc:spChg chg="add del mod ord">
          <ac:chgData name="Ingmar Wever" userId="1d4f24f3f093ab16" providerId="LiveId" clId="{B2E8CC85-53E1-4B04-864D-427BF9D12E4E}" dt="2018-09-26T15:10:17.120" v="8085" actId="478"/>
          <ac:spMkLst>
            <pc:docMk/>
            <pc:sldMk cId="1260688563" sldId="273"/>
            <ac:spMk id="6" creationId="{ED5FE570-3908-482A-8872-9D5DF52EF580}"/>
          </ac:spMkLst>
        </pc:spChg>
        <pc:spChg chg="add del mod">
          <ac:chgData name="Ingmar Wever" userId="1d4f24f3f093ab16" providerId="LiveId" clId="{B2E8CC85-53E1-4B04-864D-427BF9D12E4E}" dt="2018-09-26T15:10:15.152" v="8084" actId="478"/>
          <ac:spMkLst>
            <pc:docMk/>
            <pc:sldMk cId="1260688563" sldId="273"/>
            <ac:spMk id="7" creationId="{D8E99B26-6A01-41FC-9DD9-10CB8CBFCB38}"/>
          </ac:spMkLst>
        </pc:spChg>
        <pc:spChg chg="add del mod">
          <ac:chgData name="Ingmar Wever" userId="1d4f24f3f093ab16" providerId="LiveId" clId="{B2E8CC85-53E1-4B04-864D-427BF9D12E4E}" dt="2018-09-26T15:10:15.152" v="8084" actId="478"/>
          <ac:spMkLst>
            <pc:docMk/>
            <pc:sldMk cId="1260688563" sldId="273"/>
            <ac:spMk id="8" creationId="{8B2F123A-6126-4436-BEDB-3C129C8B29D5}"/>
          </ac:spMkLst>
        </pc:spChg>
        <pc:spChg chg="add del mod">
          <ac:chgData name="Ingmar Wever" userId="1d4f24f3f093ab16" providerId="LiveId" clId="{B2E8CC85-53E1-4B04-864D-427BF9D12E4E}" dt="2018-09-26T15:10:15.152" v="8084" actId="478"/>
          <ac:spMkLst>
            <pc:docMk/>
            <pc:sldMk cId="1260688563" sldId="273"/>
            <ac:spMk id="9" creationId="{EDCACC76-3778-4AC1-970B-CBD63B7E5219}"/>
          </ac:spMkLst>
        </pc:spChg>
        <pc:spChg chg="add del mod">
          <ac:chgData name="Ingmar Wever" userId="1d4f24f3f093ab16" providerId="LiveId" clId="{B2E8CC85-53E1-4B04-864D-427BF9D12E4E}" dt="2018-09-26T15:10:18.848" v="8089" actId="478"/>
          <ac:spMkLst>
            <pc:docMk/>
            <pc:sldMk cId="1260688563" sldId="273"/>
            <ac:spMk id="10" creationId="{D3DA1BF4-3C34-41BE-A1FE-E5663ECE8735}"/>
          </ac:spMkLst>
        </pc:spChg>
        <pc:spChg chg="add del mod ord">
          <ac:chgData name="Ingmar Wever" userId="1d4f24f3f093ab16" providerId="LiveId" clId="{B2E8CC85-53E1-4B04-864D-427BF9D12E4E}" dt="2018-09-26T15:10:17.934" v="8087" actId="478"/>
          <ac:spMkLst>
            <pc:docMk/>
            <pc:sldMk cId="1260688563" sldId="273"/>
            <ac:spMk id="11" creationId="{A383E7F8-21D5-49B0-BA9C-35605E73A655}"/>
          </ac:spMkLst>
        </pc:spChg>
        <pc:spChg chg="add del mod">
          <ac:chgData name="Ingmar Wever" userId="1d4f24f3f093ab16" providerId="LiveId" clId="{B2E8CC85-53E1-4B04-864D-427BF9D12E4E}" dt="2018-09-26T15:10:18.690" v="8088" actId="478"/>
          <ac:spMkLst>
            <pc:docMk/>
            <pc:sldMk cId="1260688563" sldId="273"/>
            <ac:spMk id="12" creationId="{7544EA65-702E-40CC-8574-9853E1812CB5}"/>
          </ac:spMkLst>
        </pc:spChg>
        <pc:spChg chg="add del mod">
          <ac:chgData name="Ingmar Wever" userId="1d4f24f3f093ab16" providerId="LiveId" clId="{B2E8CC85-53E1-4B04-864D-427BF9D12E4E}" dt="2018-09-26T15:10:15.152" v="8084" actId="478"/>
          <ac:spMkLst>
            <pc:docMk/>
            <pc:sldMk cId="1260688563" sldId="273"/>
            <ac:spMk id="13" creationId="{7C858B0E-041C-4BF7-8292-38988ECF98A3}"/>
          </ac:spMkLst>
        </pc:spChg>
        <pc:grpChg chg="add del mod">
          <ac:chgData name="Ingmar Wever" userId="1d4f24f3f093ab16" providerId="LiveId" clId="{B2E8CC85-53E1-4B04-864D-427BF9D12E4E}" dt="2018-09-26T15:01:04.309" v="7844" actId="478"/>
          <ac:grpSpMkLst>
            <pc:docMk/>
            <pc:sldMk cId="1260688563" sldId="273"/>
            <ac:grpSpMk id="3" creationId="{79308529-7395-4D25-8AFC-4F5CADAAE12E}"/>
          </ac:grpSpMkLst>
        </pc:grpChg>
      </pc:sldChg>
      <pc:sldMasterChg chg="modSp">
        <pc:chgData name="Ingmar Wever" userId="1d4f24f3f093ab16" providerId="LiveId" clId="{B2E8CC85-53E1-4B04-864D-427BF9D12E4E}" dt="2018-08-27T11:03:49.916" v="2924" actId="2711"/>
        <pc:sldMasterMkLst>
          <pc:docMk/>
          <pc:sldMasterMk cId="1159463666" sldId="2147483672"/>
        </pc:sldMasterMkLst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2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3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4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5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6" creationId="{00000000-0000-0000-0000-000000000000}"/>
          </ac:spMkLst>
        </pc:spChg>
      </pc:sldMasterChg>
    </pc:docChg>
  </pc:docChgLst>
  <pc:docChgLst>
    <pc:chgData name="Ingmar Wever" userId="1d4f24f3f093ab16" providerId="LiveId" clId="{982A7207-6ECB-4C04-B0B1-32E71348DA8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M</a:t>
          </a:r>
          <a:r>
            <a:rPr lang="nl-NL" dirty="0" err="1"/>
            <a:t>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Identify</a:t>
          </a:r>
          <a:r>
            <a:rPr lang="nl-NL" dirty="0"/>
            <a:t>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Identify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Mitigate</a:t>
          </a:r>
          <a:r>
            <a:rPr lang="nl-NL" dirty="0"/>
            <a:t> risk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545A4310-DD9B-4BB4-B02A-5E476D8BFC07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Knowledge</a:t>
          </a:r>
          <a:endParaRPr lang="en-GB" dirty="0"/>
        </a:p>
      </dgm:t>
    </dgm:pt>
    <dgm:pt modelId="{D824C53B-35E2-4E75-9DF4-B7D2D928C1E2}" type="parTrans" cxnId="{2200D8FB-F0C1-44D0-83C6-3D2DE0F0DB82}">
      <dgm:prSet/>
      <dgm:spPr/>
      <dgm:t>
        <a:bodyPr/>
        <a:lstStyle/>
        <a:p>
          <a:endParaRPr lang="en-GB"/>
        </a:p>
      </dgm:t>
    </dgm:pt>
    <dgm:pt modelId="{2B1D5642-D464-415F-B1E6-ED475865ACF8}" type="sibTrans" cxnId="{2200D8FB-F0C1-44D0-83C6-3D2DE0F0DB82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5"/>
      <dgm:spPr/>
    </dgm:pt>
    <dgm:pt modelId="{7CA3CF54-81C9-4EA5-98A1-B689A151ED24}" type="pres">
      <dgm:prSet presAssocID="{3ED8B981-2419-49F1-AA3E-CE3171980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5">
        <dgm:presLayoutVars>
          <dgm:bulletEnabled val="1"/>
        </dgm:presLayoutVars>
      </dgm:prSet>
      <dgm:spPr/>
    </dgm:pt>
    <dgm:pt modelId="{1943275C-0EA5-4AD2-BA95-9F64A520D70D}" type="pres">
      <dgm:prSet presAssocID="{2D626B28-A9F8-4765-8027-75AAFB1D0F3F}" presName="spaceBetweenRectangles" presStyleCnt="0"/>
      <dgm:spPr/>
    </dgm:pt>
    <dgm:pt modelId="{E32AD969-F305-42E5-8CDE-F6EFF503547C}" type="pres">
      <dgm:prSet presAssocID="{DAE99FA4-C160-411B-B154-8B1A56869BD7}" presName="parentLin" presStyleCnt="0"/>
      <dgm:spPr/>
    </dgm:pt>
    <dgm:pt modelId="{095ABDFF-0B60-47D0-9AC2-995B6E24EC52}" type="pres">
      <dgm:prSet presAssocID="{DAE99FA4-C160-411B-B154-8B1A56869BD7}" presName="parentLeftMargin" presStyleLbl="node1" presStyleIdx="0" presStyleCnt="5"/>
      <dgm:spPr/>
    </dgm:pt>
    <dgm:pt modelId="{E90CCC8F-8562-4556-B9B4-458A0E383B1C}" type="pres">
      <dgm:prSet presAssocID="{DAE99FA4-C160-411B-B154-8B1A56869B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0BE74E-4D6C-4EC7-846F-9D3BD35C7463}" type="pres">
      <dgm:prSet presAssocID="{DAE99FA4-C160-411B-B154-8B1A56869BD7}" presName="negativeSpace" presStyleCnt="0"/>
      <dgm:spPr/>
    </dgm:pt>
    <dgm:pt modelId="{1D7E373B-62EE-4097-8383-EA46023FB4BF}" type="pres">
      <dgm:prSet presAssocID="{DAE99FA4-C160-411B-B154-8B1A56869BD7}" presName="childText" presStyleLbl="conFgAcc1" presStyleIdx="1" presStyleCnt="5">
        <dgm:presLayoutVars>
          <dgm:bulletEnabled val="1"/>
        </dgm:presLayoutVars>
      </dgm:prSet>
      <dgm:spPr/>
    </dgm:pt>
    <dgm:pt modelId="{C060E05D-91B8-42DA-BAF3-88054D5C3803}" type="pres">
      <dgm:prSet presAssocID="{2FC829A5-4F35-4B05-9609-2406216F002D}" presName="spaceBetweenRectangles" presStyleCnt="0"/>
      <dgm:spPr/>
    </dgm:pt>
    <dgm:pt modelId="{710880D4-317A-4C6F-8C07-422DE5170889}" type="pres">
      <dgm:prSet presAssocID="{55BE11E8-8A50-4E0F-BF8A-95A15CFF4463}" presName="parentLin" presStyleCnt="0"/>
      <dgm:spPr/>
    </dgm:pt>
    <dgm:pt modelId="{C369BA4A-9467-458B-80D5-F89ECC27E0B3}" type="pres">
      <dgm:prSet presAssocID="{55BE11E8-8A50-4E0F-BF8A-95A15CFF4463}" presName="parentLeftMargin" presStyleLbl="node1" presStyleIdx="1" presStyleCnt="5"/>
      <dgm:spPr/>
    </dgm:pt>
    <dgm:pt modelId="{BA9FDDE1-33CC-4965-BE47-D2FE7B9D0BAB}" type="pres">
      <dgm:prSet presAssocID="{55BE11E8-8A50-4E0F-BF8A-95A15CFF44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21A187-39C7-4144-8CF0-93DD59AEDF61}" type="pres">
      <dgm:prSet presAssocID="{55BE11E8-8A50-4E0F-BF8A-95A15CFF4463}" presName="negativeSpace" presStyleCnt="0"/>
      <dgm:spPr/>
    </dgm:pt>
    <dgm:pt modelId="{1AEFC7B9-4E17-4373-B889-88C020B8414F}" type="pres">
      <dgm:prSet presAssocID="{55BE11E8-8A50-4E0F-BF8A-95A15CFF4463}" presName="childText" presStyleLbl="conFgAcc1" presStyleIdx="2" presStyleCnt="5">
        <dgm:presLayoutVars>
          <dgm:bulletEnabled val="1"/>
        </dgm:presLayoutVars>
      </dgm:prSet>
      <dgm:spPr/>
    </dgm:pt>
    <dgm:pt modelId="{AC46350E-A408-4BAA-9FDE-8F66334969DF}" type="pres">
      <dgm:prSet presAssocID="{292E318F-F578-4DC4-A204-F672C4692765}" presName="spaceBetweenRectangles" presStyleCnt="0"/>
      <dgm:spPr/>
    </dgm:pt>
    <dgm:pt modelId="{51C6FBD1-F611-4061-ADFC-D2C92E474A3F}" type="pres">
      <dgm:prSet presAssocID="{E959D2C4-3465-443A-9FD9-EF859A5B8B8C}" presName="parentLin" presStyleCnt="0"/>
      <dgm:spPr/>
    </dgm:pt>
    <dgm:pt modelId="{CB703570-B5CB-4DC4-935C-02C1EB08C4CF}" type="pres">
      <dgm:prSet presAssocID="{E959D2C4-3465-443A-9FD9-EF859A5B8B8C}" presName="parentLeftMargin" presStyleLbl="node1" presStyleIdx="2" presStyleCnt="5"/>
      <dgm:spPr/>
    </dgm:pt>
    <dgm:pt modelId="{BBC987B7-7DFB-4489-981A-01A4226BD49F}" type="pres">
      <dgm:prSet presAssocID="{E959D2C4-3465-443A-9FD9-EF859A5B8B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A3DB5C-1143-49DB-BF98-CC7ADE23E5A4}" type="pres">
      <dgm:prSet presAssocID="{E959D2C4-3465-443A-9FD9-EF859A5B8B8C}" presName="negativeSpace" presStyleCnt="0"/>
      <dgm:spPr/>
    </dgm:pt>
    <dgm:pt modelId="{42C27377-0741-4F65-9B0D-6210A28EEDFB}" type="pres">
      <dgm:prSet presAssocID="{E959D2C4-3465-443A-9FD9-EF859A5B8B8C}" presName="childText" presStyleLbl="conFgAcc1" presStyleIdx="3" presStyleCnt="5">
        <dgm:presLayoutVars>
          <dgm:bulletEnabled val="1"/>
        </dgm:presLayoutVars>
      </dgm:prSet>
      <dgm:spPr/>
    </dgm:pt>
    <dgm:pt modelId="{ADEF1525-9C7F-4CB0-91E1-D206BBDC553C}" type="pres">
      <dgm:prSet presAssocID="{F44153C0-1E3A-4BE7-A0FE-F0AFF8D0B344}" presName="spaceBetweenRectangles" presStyleCnt="0"/>
      <dgm:spPr/>
    </dgm:pt>
    <dgm:pt modelId="{A35CE42C-3C9E-4BC2-91B8-EC59AC3D26AF}" type="pres">
      <dgm:prSet presAssocID="{BACAE75D-00C5-4EE5-9917-7515BA58D63A}" presName="parentLin" presStyleCnt="0"/>
      <dgm:spPr/>
    </dgm:pt>
    <dgm:pt modelId="{BD22A25B-4305-4DAF-902E-F858F6CF391D}" type="pres">
      <dgm:prSet presAssocID="{BACAE75D-00C5-4EE5-9917-7515BA58D63A}" presName="parentLeftMargin" presStyleLbl="node1" presStyleIdx="3" presStyleCnt="5"/>
      <dgm:spPr/>
    </dgm:pt>
    <dgm:pt modelId="{677A82DF-9EC6-48C3-886F-ABD6798103A4}" type="pres">
      <dgm:prSet presAssocID="{BACAE75D-00C5-4EE5-9917-7515BA58D6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ABB1F8-DAB8-4662-B9E7-A494E97919D4}" type="pres">
      <dgm:prSet presAssocID="{BACAE75D-00C5-4EE5-9917-7515BA58D63A}" presName="negativeSpace" presStyleCnt="0"/>
      <dgm:spPr/>
    </dgm:pt>
    <dgm:pt modelId="{2D2F9F65-531D-4DCD-8A6F-711CFA8F88A3}" type="pres">
      <dgm:prSet presAssocID="{BACAE75D-00C5-4EE5-9917-7515BA58D6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4EBB02-124A-4454-AFE3-4D08EB2F30BC}" type="presOf" srcId="{BC916986-E295-4DC2-880C-F56125038ED0}" destId="{2D2F9F65-531D-4DCD-8A6F-711CFA8F88A3}" srcOrd="0" destOrd="0" presId="urn:microsoft.com/office/officeart/2005/8/layout/list1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31CD9E0B-8F5F-404C-BBD5-7FB9ED76FEFB}" type="presOf" srcId="{FFF17D55-4622-42B6-8D73-400DC5415335}" destId="{2D2F9F65-531D-4DCD-8A6F-711CFA8F88A3}" srcOrd="0" destOrd="1" presId="urn:microsoft.com/office/officeart/2005/8/layout/list1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6E69135-A87B-43F3-A8FE-A1D37AD613CE}" type="presOf" srcId="{75C54E77-67B0-4978-9B78-24908691C701}" destId="{42C27377-0741-4F65-9B0D-6210A28EEDFB}" srcOrd="0" destOrd="2" presId="urn:microsoft.com/office/officeart/2005/8/layout/list1"/>
    <dgm:cxn modelId="{26D7A661-4E3A-442F-B463-B3D18ED3CA9E}" type="presOf" srcId="{E959D2C4-3465-443A-9FD9-EF859A5B8B8C}" destId="{CB703570-B5CB-4DC4-935C-02C1EB08C4CF}" srcOrd="0" destOrd="0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98C9244E-94FB-4966-8052-AD7D8AB21748}" type="presOf" srcId="{A60FD67B-1B8B-44C2-AD67-DD690C8E26C3}" destId="{2D2F9F65-531D-4DCD-8A6F-711CFA8F88A3}" srcOrd="0" destOrd="2" presId="urn:microsoft.com/office/officeart/2005/8/layout/list1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DE4E7C72-AC9A-4A44-9EB8-50B183DEDF7F}" type="presOf" srcId="{12C5520A-7E88-425E-B962-BDE40417DA5F}" destId="{2E222F4D-B4EE-4816-8038-5E24C2DAE4F3}" srcOrd="0" destOrd="1" presId="urn:microsoft.com/office/officeart/2005/8/layout/list1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2DC6DB59-B8D0-41CA-B053-C635C05FB9CF}" type="presOf" srcId="{F45A1763-1D37-4176-A01A-8B388675DEE6}" destId="{42C27377-0741-4F65-9B0D-6210A28EEDFB}" srcOrd="0" destOrd="3" presId="urn:microsoft.com/office/officeart/2005/8/layout/list1"/>
    <dgm:cxn modelId="{61F5797A-0E84-4216-AC7F-E64104A12032}" type="presOf" srcId="{3965C573-745C-414F-99E9-166FA985D4A2}" destId="{1AEFC7B9-4E17-4373-B889-88C020B8414F}" srcOrd="0" destOrd="0" presId="urn:microsoft.com/office/officeart/2005/8/layout/list1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365D3985-F8DE-4246-BF46-95A87CA1B843}" type="presOf" srcId="{4FDF2127-BD41-4A09-94A1-AA192C05774C}" destId="{1D7E373B-62EE-4097-8383-EA46023FB4BF}" srcOrd="0" destOrd="1" presId="urn:microsoft.com/office/officeart/2005/8/layout/list1"/>
    <dgm:cxn modelId="{8271BA86-76C5-4104-A23C-2F05B5C4815C}" type="presOf" srcId="{C3A61AE4-A5E6-453F-AE1C-3298ACCF301B}" destId="{42C27377-0741-4F65-9B0D-6210A28EEDFB}" srcOrd="0" destOrd="5" presId="urn:microsoft.com/office/officeart/2005/8/layout/list1"/>
    <dgm:cxn modelId="{EDF0F088-1757-4440-8DE5-EE9E376E4BBE}" srcId="{73FAE996-5CCA-4765-B72D-7695CC354779}" destId="{12C5520A-7E88-425E-B962-BDE40417DA5F}" srcOrd="0" destOrd="0" parTransId="{2058FD1F-DA39-44D7-A133-2B17ADA43D19}" sibTransId="{BDAB5EB4-436A-4ABB-B3DE-CF43E4A473C1}"/>
    <dgm:cxn modelId="{A0EB3B90-F7CD-4C5A-9C92-3258BC79C370}" type="presOf" srcId="{FBE23FA9-F6FE-4849-920A-E0614201F88D}" destId="{1D7E373B-62EE-4097-8383-EA46023FB4BF}" srcOrd="0" destOrd="0" presId="urn:microsoft.com/office/officeart/2005/8/layout/list1"/>
    <dgm:cxn modelId="{731DBF96-8E48-4962-AF54-525A63BC77E8}" type="presOf" srcId="{BACAE75D-00C5-4EE5-9917-7515BA58D63A}" destId="{677A82DF-9EC6-48C3-886F-ABD6798103A4}" srcOrd="1" destOrd="0" presId="urn:microsoft.com/office/officeart/2005/8/layout/list1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48FFB798-E271-4DAC-A441-1A197996A11B}" type="presOf" srcId="{E959D2C4-3465-443A-9FD9-EF859A5B8B8C}" destId="{BBC987B7-7DFB-4489-981A-01A4226BD49F}" srcOrd="1" destOrd="0" presId="urn:microsoft.com/office/officeart/2005/8/layout/list1"/>
    <dgm:cxn modelId="{66F8E898-10DD-4C1E-9D67-1F70D0B26453}" type="presOf" srcId="{86F40B3C-09C0-4E8B-9180-8D6239DE422F}" destId="{42C27377-0741-4F65-9B0D-6210A28EEDFB}" srcOrd="0" destOrd="6" presId="urn:microsoft.com/office/officeart/2005/8/layout/list1"/>
    <dgm:cxn modelId="{D96162AE-5B41-45AB-9F74-37D1845190D6}" type="presOf" srcId="{8661A6B4-B33C-41D4-9E73-1C3FABA777E3}" destId="{42C27377-0741-4F65-9B0D-6210A28EEDFB}" srcOrd="0" destOrd="1" presId="urn:microsoft.com/office/officeart/2005/8/layout/list1"/>
    <dgm:cxn modelId="{B99A72B1-618D-47CF-B8B1-2AD9BE8A50D2}" type="presOf" srcId="{37D58DA0-3DA7-49D5-A52A-841D5B9B7376}" destId="{2D2F9F65-531D-4DCD-8A6F-711CFA8F88A3}" srcOrd="0" destOrd="3" presId="urn:microsoft.com/office/officeart/2005/8/layout/list1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00D437BB-8455-442F-BFA4-7D1B00AED709}" type="presOf" srcId="{BACAE75D-00C5-4EE5-9917-7515BA58D63A}" destId="{BD22A25B-4305-4DAF-902E-F858F6CF391D}" srcOrd="0" destOrd="0" presId="urn:microsoft.com/office/officeart/2005/8/layout/list1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74E411C1-00EF-4202-997A-FF4E92066AE1}" type="presOf" srcId="{545A4310-DD9B-4BB4-B02A-5E476D8BFC07}" destId="{2E222F4D-B4EE-4816-8038-5E24C2DAE4F3}" srcOrd="0" destOrd="2" presId="urn:microsoft.com/office/officeart/2005/8/layout/list1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FBAB88C9-725E-4F88-B53B-D59C1F0C44A8}" type="presOf" srcId="{DAE99FA4-C160-411B-B154-8B1A56869BD7}" destId="{095ABDFF-0B60-47D0-9AC2-995B6E24EC52}" srcOrd="0" destOrd="0" presId="urn:microsoft.com/office/officeart/2005/8/layout/list1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26CDBCCD-813B-4C6B-BB20-21B3C75A94EE}" type="presOf" srcId="{55BE11E8-8A50-4E0F-BF8A-95A15CFF4463}" destId="{C369BA4A-9467-458B-80D5-F89ECC27E0B3}" srcOrd="0" destOrd="0" presId="urn:microsoft.com/office/officeart/2005/8/layout/list1"/>
    <dgm:cxn modelId="{1BBA0BCF-8D75-4257-B6F3-B1CECCFD1948}" type="presOf" srcId="{6C1FD421-F219-49B4-9FD2-497108303691}" destId="{1AEFC7B9-4E17-4373-B889-88C020B8414F}" srcOrd="0" destOrd="1" presId="urn:microsoft.com/office/officeart/2005/8/layout/list1"/>
    <dgm:cxn modelId="{1AFE23D6-C26E-4E4C-9F44-D17F615D9108}" type="presOf" srcId="{DB6F21F3-2CD8-4754-A820-12F344633180}" destId="{42C27377-0741-4F65-9B0D-6210A28EEDFB}" srcOrd="0" destOrd="0" presId="urn:microsoft.com/office/officeart/2005/8/layout/list1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4DF7CCEB-07B7-4EC6-8794-B032D470DDC5}" type="presOf" srcId="{14197409-D674-49E3-9313-06DD040F4AC9}" destId="{42C27377-0741-4F65-9B0D-6210A28EEDFB}" srcOrd="0" destOrd="4" presId="urn:microsoft.com/office/officeart/2005/8/layout/list1"/>
    <dgm:cxn modelId="{017BA0EE-203E-4BD0-A0E6-5A621CED44D7}" type="presOf" srcId="{DAE99FA4-C160-411B-B154-8B1A56869BD7}" destId="{E90CCC8F-8562-4556-B9B4-458A0E383B1C}" srcOrd="1" destOrd="0" presId="urn:microsoft.com/office/officeart/2005/8/layout/list1"/>
    <dgm:cxn modelId="{2200D8FB-F0C1-44D0-83C6-3D2DE0F0DB82}" srcId="{12C5520A-7E88-425E-B962-BDE40417DA5F}" destId="{545A4310-DD9B-4BB4-B02A-5E476D8BFC07}" srcOrd="0" destOrd="0" parTransId="{D824C53B-35E2-4E75-9DF4-B7D2D928C1E2}" sibTransId="{2B1D5642-D464-415F-B1E6-ED475865ACF8}"/>
    <dgm:cxn modelId="{797133FC-7185-4449-9FC7-B6063DD4C322}" type="presOf" srcId="{55BE11E8-8A50-4E0F-BF8A-95A15CFF4463}" destId="{BA9FDDE1-33CC-4965-BE47-D2FE7B9D0BAB}" srcOrd="1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  <dgm:cxn modelId="{FD0BC5CB-0F3B-4C23-9F1D-59B6B525F630}" type="presParOf" srcId="{1F6E8870-6A82-4850-9F58-899EEC90C675}" destId="{1943275C-0EA5-4AD2-BA95-9F64A520D70D}" srcOrd="3" destOrd="0" presId="urn:microsoft.com/office/officeart/2005/8/layout/list1"/>
    <dgm:cxn modelId="{F830B328-8B82-4C0F-959E-FFC788253A39}" type="presParOf" srcId="{1F6E8870-6A82-4850-9F58-899EEC90C675}" destId="{E32AD969-F305-42E5-8CDE-F6EFF503547C}" srcOrd="4" destOrd="0" presId="urn:microsoft.com/office/officeart/2005/8/layout/list1"/>
    <dgm:cxn modelId="{DBF42B8B-B36F-4588-BDE3-1EAE1A6A3188}" type="presParOf" srcId="{E32AD969-F305-42E5-8CDE-F6EFF503547C}" destId="{095ABDFF-0B60-47D0-9AC2-995B6E24EC52}" srcOrd="0" destOrd="0" presId="urn:microsoft.com/office/officeart/2005/8/layout/list1"/>
    <dgm:cxn modelId="{4F5496E8-131B-4A18-A6E3-CA5DB946B2F8}" type="presParOf" srcId="{E32AD969-F305-42E5-8CDE-F6EFF503547C}" destId="{E90CCC8F-8562-4556-B9B4-458A0E383B1C}" srcOrd="1" destOrd="0" presId="urn:microsoft.com/office/officeart/2005/8/layout/list1"/>
    <dgm:cxn modelId="{181F649F-5BE4-42A3-98F3-548B1917823C}" type="presParOf" srcId="{1F6E8870-6A82-4850-9F58-899EEC90C675}" destId="{6D0BE74E-4D6C-4EC7-846F-9D3BD35C7463}" srcOrd="5" destOrd="0" presId="urn:microsoft.com/office/officeart/2005/8/layout/list1"/>
    <dgm:cxn modelId="{97F0DF9D-5B3B-4908-A480-23F19911756C}" type="presParOf" srcId="{1F6E8870-6A82-4850-9F58-899EEC90C675}" destId="{1D7E373B-62EE-4097-8383-EA46023FB4BF}" srcOrd="6" destOrd="0" presId="urn:microsoft.com/office/officeart/2005/8/layout/list1"/>
    <dgm:cxn modelId="{D3C7CC44-64BD-41C7-85EE-6257738D2822}" type="presParOf" srcId="{1F6E8870-6A82-4850-9F58-899EEC90C675}" destId="{C060E05D-91B8-42DA-BAF3-88054D5C3803}" srcOrd="7" destOrd="0" presId="urn:microsoft.com/office/officeart/2005/8/layout/list1"/>
    <dgm:cxn modelId="{BCE4FB97-09AF-4C8F-8796-E7B9918A7C47}" type="presParOf" srcId="{1F6E8870-6A82-4850-9F58-899EEC90C675}" destId="{710880D4-317A-4C6F-8C07-422DE5170889}" srcOrd="8" destOrd="0" presId="urn:microsoft.com/office/officeart/2005/8/layout/list1"/>
    <dgm:cxn modelId="{7C57AABE-315B-4B28-8135-BFC752D5ADB0}" type="presParOf" srcId="{710880D4-317A-4C6F-8C07-422DE5170889}" destId="{C369BA4A-9467-458B-80D5-F89ECC27E0B3}" srcOrd="0" destOrd="0" presId="urn:microsoft.com/office/officeart/2005/8/layout/list1"/>
    <dgm:cxn modelId="{62181B87-FA38-4732-9AFC-B2C8C4660D24}" type="presParOf" srcId="{710880D4-317A-4C6F-8C07-422DE5170889}" destId="{BA9FDDE1-33CC-4965-BE47-D2FE7B9D0BAB}" srcOrd="1" destOrd="0" presId="urn:microsoft.com/office/officeart/2005/8/layout/list1"/>
    <dgm:cxn modelId="{02694087-7737-45B2-BE18-F12709ED9CA2}" type="presParOf" srcId="{1F6E8870-6A82-4850-9F58-899EEC90C675}" destId="{3321A187-39C7-4144-8CF0-93DD59AEDF61}" srcOrd="9" destOrd="0" presId="urn:microsoft.com/office/officeart/2005/8/layout/list1"/>
    <dgm:cxn modelId="{A5B1283C-3E4D-4C3B-9FC7-214C265DCC7D}" type="presParOf" srcId="{1F6E8870-6A82-4850-9F58-899EEC90C675}" destId="{1AEFC7B9-4E17-4373-B889-88C020B8414F}" srcOrd="10" destOrd="0" presId="urn:microsoft.com/office/officeart/2005/8/layout/list1"/>
    <dgm:cxn modelId="{84DAF74D-2795-409F-996B-318D1202AF54}" type="presParOf" srcId="{1F6E8870-6A82-4850-9F58-899EEC90C675}" destId="{AC46350E-A408-4BAA-9FDE-8F66334969DF}" srcOrd="11" destOrd="0" presId="urn:microsoft.com/office/officeart/2005/8/layout/list1"/>
    <dgm:cxn modelId="{AFEFE147-066F-4E13-8D18-B696FFDF9241}" type="presParOf" srcId="{1F6E8870-6A82-4850-9F58-899EEC90C675}" destId="{51C6FBD1-F611-4061-ADFC-D2C92E474A3F}" srcOrd="12" destOrd="0" presId="urn:microsoft.com/office/officeart/2005/8/layout/list1"/>
    <dgm:cxn modelId="{8F68E340-F1DE-4D2D-880D-E427777234FE}" type="presParOf" srcId="{51C6FBD1-F611-4061-ADFC-D2C92E474A3F}" destId="{CB703570-B5CB-4DC4-935C-02C1EB08C4CF}" srcOrd="0" destOrd="0" presId="urn:microsoft.com/office/officeart/2005/8/layout/list1"/>
    <dgm:cxn modelId="{D853E01C-5AC6-471F-91B5-3A4E5FB36B5F}" type="presParOf" srcId="{51C6FBD1-F611-4061-ADFC-D2C92E474A3F}" destId="{BBC987B7-7DFB-4489-981A-01A4226BD49F}" srcOrd="1" destOrd="0" presId="urn:microsoft.com/office/officeart/2005/8/layout/list1"/>
    <dgm:cxn modelId="{1A1A22EE-DB92-4133-B11E-2247053F7AFB}" type="presParOf" srcId="{1F6E8870-6A82-4850-9F58-899EEC90C675}" destId="{85A3DB5C-1143-49DB-BF98-CC7ADE23E5A4}" srcOrd="13" destOrd="0" presId="urn:microsoft.com/office/officeart/2005/8/layout/list1"/>
    <dgm:cxn modelId="{6F35AB6C-D6FA-4581-B479-7B07F96A6D03}" type="presParOf" srcId="{1F6E8870-6A82-4850-9F58-899EEC90C675}" destId="{42C27377-0741-4F65-9B0D-6210A28EEDFB}" srcOrd="14" destOrd="0" presId="urn:microsoft.com/office/officeart/2005/8/layout/list1"/>
    <dgm:cxn modelId="{D95EBDD4-DA75-4FA7-8C7F-54663D512D0F}" type="presParOf" srcId="{1F6E8870-6A82-4850-9F58-899EEC90C675}" destId="{ADEF1525-9C7F-4CB0-91E1-D206BBDC553C}" srcOrd="15" destOrd="0" presId="urn:microsoft.com/office/officeart/2005/8/layout/list1"/>
    <dgm:cxn modelId="{908B1F32-E5E3-405D-893A-13E514CDE7EF}" type="presParOf" srcId="{1F6E8870-6A82-4850-9F58-899EEC90C675}" destId="{A35CE42C-3C9E-4BC2-91B8-EC59AC3D26AF}" srcOrd="16" destOrd="0" presId="urn:microsoft.com/office/officeart/2005/8/layout/list1"/>
    <dgm:cxn modelId="{7FB95369-EDC8-4655-91DF-F213F87F8EE8}" type="presParOf" srcId="{A35CE42C-3C9E-4BC2-91B8-EC59AC3D26AF}" destId="{BD22A25B-4305-4DAF-902E-F858F6CF391D}" srcOrd="0" destOrd="0" presId="urn:microsoft.com/office/officeart/2005/8/layout/list1"/>
    <dgm:cxn modelId="{797B78CD-ECAD-416B-AE35-7B635CEAE067}" type="presParOf" srcId="{A35CE42C-3C9E-4BC2-91B8-EC59AC3D26AF}" destId="{677A82DF-9EC6-48C3-886F-ABD6798103A4}" srcOrd="1" destOrd="0" presId="urn:microsoft.com/office/officeart/2005/8/layout/list1"/>
    <dgm:cxn modelId="{8A5C375E-D5AF-484E-8C9F-2C6D82B05959}" type="presParOf" srcId="{1F6E8870-6A82-4850-9F58-899EEC90C675}" destId="{9EABB1F8-DAB8-4662-B9E7-A494E97919D4}" srcOrd="17" destOrd="0" presId="urn:microsoft.com/office/officeart/2005/8/layout/list1"/>
    <dgm:cxn modelId="{90B10D81-7A0C-42AD-84D8-E3E72C475165}" type="presParOf" srcId="{1F6E8870-6A82-4850-9F58-899EEC90C675}" destId="{2D2F9F65-531D-4DCD-8A6F-711CFA8F88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Communication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Data exchange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E9EAF248-C484-4A68-B20D-F1B9B16B9B9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Environment</a:t>
          </a:r>
          <a:endParaRPr lang="en-GB" dirty="0"/>
        </a:p>
      </dgm:t>
    </dgm:pt>
    <dgm:pt modelId="{336E12B0-5053-4EE7-ABF6-03A53DE67913}" type="parTrans" cxnId="{CF37F202-C480-4B5D-8F63-43DDAAB55570}">
      <dgm:prSet/>
      <dgm:spPr/>
      <dgm:t>
        <a:bodyPr/>
        <a:lstStyle/>
        <a:p>
          <a:endParaRPr lang="en-GB"/>
        </a:p>
      </dgm:t>
    </dgm:pt>
    <dgm:pt modelId="{0ECFFCE0-6DD9-43FD-99F9-9C856EBCE3B7}" type="sibTrans" cxnId="{CF37F202-C480-4B5D-8F63-43DDAAB55570}">
      <dgm:prSet/>
      <dgm:spPr/>
      <dgm:t>
        <a:bodyPr/>
        <a:lstStyle/>
        <a:p>
          <a:endParaRPr lang="en-GB"/>
        </a:p>
      </dgm:t>
    </dgm:pt>
    <dgm:pt modelId="{2E2FF568-8600-4E23-98EB-8E84755DA1B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Decisions</a:t>
          </a:r>
          <a:endParaRPr lang="en-GB" dirty="0"/>
        </a:p>
      </dgm:t>
    </dgm:pt>
    <dgm:pt modelId="{BAF310D4-9A1B-4945-942F-13CE9271C57B}" type="parTrans" cxnId="{335DD52C-30AE-4299-82EC-3959F77549C0}">
      <dgm:prSet/>
      <dgm:spPr/>
      <dgm:t>
        <a:bodyPr/>
        <a:lstStyle/>
        <a:p>
          <a:endParaRPr lang="en-GB"/>
        </a:p>
      </dgm:t>
    </dgm:pt>
    <dgm:pt modelId="{31DF71CC-89ED-4B90-ADFB-A36F178328B9}" type="sibTrans" cxnId="{335DD52C-30AE-4299-82EC-3959F77549C0}">
      <dgm:prSet/>
      <dgm:spPr/>
      <dgm:t>
        <a:bodyPr/>
        <a:lstStyle/>
        <a:p>
          <a:endParaRPr lang="en-GB"/>
        </a:p>
      </dgm:t>
    </dgm:pt>
    <dgm:pt modelId="{BB1B4CED-517B-4426-84C8-B1C4C557EBE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4B497463-AEDB-423F-B2AF-7B060FC0894B}" type="parTrans" cxnId="{C6CEA236-49DF-4CEA-8759-A9CF50E32C6D}">
      <dgm:prSet/>
      <dgm:spPr/>
      <dgm:t>
        <a:bodyPr/>
        <a:lstStyle/>
        <a:p>
          <a:endParaRPr lang="en-GB"/>
        </a:p>
      </dgm:t>
    </dgm:pt>
    <dgm:pt modelId="{6637D03A-39A8-4E21-89EC-824E326A10D5}" type="sibTrans" cxnId="{C6CEA236-49DF-4CEA-8759-A9CF50E32C6D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 custLinFactX="85173" custLinFactY="3427" custLinFactNeighborX="100000" custLinFactNeighborY="100000">
        <dgm:presLayoutVars>
          <dgm:bulletEnabled val="1"/>
        </dgm:presLayoutVars>
      </dgm:prSet>
      <dgm:spPr/>
    </dgm:pt>
  </dgm:ptLst>
  <dgm:cxnLst>
    <dgm:cxn modelId="{CF37F202-C480-4B5D-8F63-43DDAAB55570}" srcId="{73FAE996-5CCA-4765-B72D-7695CC354779}" destId="{E9EAF248-C484-4A68-B20D-F1B9B16B9B90}" srcOrd="0" destOrd="0" parTransId="{336E12B0-5053-4EE7-ABF6-03A53DE67913}" sibTransId="{0ECFFCE0-6DD9-43FD-99F9-9C856EBCE3B7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335DD52C-30AE-4299-82EC-3959F77549C0}" srcId="{73FAE996-5CCA-4765-B72D-7695CC354779}" destId="{2E2FF568-8600-4E23-98EB-8E84755DA1BD}" srcOrd="1" destOrd="0" parTransId="{BAF310D4-9A1B-4945-942F-13CE9271C57B}" sibTransId="{31DF71CC-89ED-4B90-ADFB-A36F178328B9}"/>
    <dgm:cxn modelId="{C6CEA236-49DF-4CEA-8759-A9CF50E32C6D}" srcId="{73FAE996-5CCA-4765-B72D-7695CC354779}" destId="{BB1B4CED-517B-4426-84C8-B1C4C557EBE1}" srcOrd="2" destOrd="0" parTransId="{4B497463-AEDB-423F-B2AF-7B060FC0894B}" sibTransId="{6637D03A-39A8-4E21-89EC-824E326A10D5}"/>
    <dgm:cxn modelId="{9E75E93A-4028-4805-83AC-13BDB58B222A}" type="presOf" srcId="{E9EAF248-C484-4A68-B20D-F1B9B16B9B90}" destId="{2E222F4D-B4EE-4816-8038-5E24C2DAE4F3}" srcOrd="0" destOrd="1" presId="urn:microsoft.com/office/officeart/2005/8/layout/list1"/>
    <dgm:cxn modelId="{E76DD33D-B15C-416D-81E3-33A500034D01}" type="presOf" srcId="{2E2FF568-8600-4E23-98EB-8E84755DA1BD}" destId="{2E222F4D-B4EE-4816-8038-5E24C2DAE4F3}" srcOrd="0" destOrd="2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132D7B81-ECF1-4E68-B594-6EFE00B152F5}" type="presOf" srcId="{BB1B4CED-517B-4426-84C8-B1C4C557EBE1}" destId="{2E222F4D-B4EE-4816-8038-5E24C2DAE4F3}" srcOrd="0" destOrd="3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Environment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Weather</a:t>
          </a:r>
          <a:r>
            <a:rPr lang="nl-NL" dirty="0"/>
            <a:t> </a:t>
          </a:r>
          <a:r>
            <a:rPr lang="nl-NL" dirty="0" err="1"/>
            <a:t>conditions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6C0394F3-3851-44AA-80E3-A40976C5ED28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Other</a:t>
          </a:r>
          <a:r>
            <a:rPr lang="nl-NL" dirty="0"/>
            <a:t> </a:t>
          </a:r>
          <a:r>
            <a:rPr lang="nl-NL" dirty="0" err="1"/>
            <a:t>vessels</a:t>
          </a:r>
          <a:endParaRPr lang="en-GB" dirty="0"/>
        </a:p>
      </dgm:t>
    </dgm:pt>
    <dgm:pt modelId="{58953893-95E3-4809-9C36-A71338AEC611}" type="parTrans" cxnId="{885245F6-A1ED-4136-9876-53B4D1578473}">
      <dgm:prSet/>
      <dgm:spPr/>
      <dgm:t>
        <a:bodyPr/>
        <a:lstStyle/>
        <a:p>
          <a:endParaRPr lang="en-GB"/>
        </a:p>
      </dgm:t>
    </dgm:pt>
    <dgm:pt modelId="{4F3E4688-DC00-4187-B670-7BA7E2EC1946}" type="sibTrans" cxnId="{885245F6-A1ED-4136-9876-53B4D1578473}">
      <dgm:prSet/>
      <dgm:spPr/>
      <dgm:t>
        <a:bodyPr/>
        <a:lstStyle/>
        <a:p>
          <a:endParaRPr lang="en-GB"/>
        </a:p>
      </dgm:t>
    </dgm:pt>
    <dgm:pt modelId="{E3D7DAF3-DBA6-4F5E-A189-012194F4D10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Waterway</a:t>
          </a:r>
          <a:endParaRPr lang="en-GB" dirty="0"/>
        </a:p>
      </dgm:t>
    </dgm:pt>
    <dgm:pt modelId="{8EEBA1F6-C93E-4631-80FF-9A04DFA4C538}" type="parTrans" cxnId="{99FCAFBB-9493-4F71-A424-D89A2062104A}">
      <dgm:prSet/>
      <dgm:spPr/>
      <dgm:t>
        <a:bodyPr/>
        <a:lstStyle/>
        <a:p>
          <a:endParaRPr lang="en-GB"/>
        </a:p>
      </dgm:t>
    </dgm:pt>
    <dgm:pt modelId="{9370FD61-4D74-4855-965F-CA2B03DED51F}" type="sibTrans" cxnId="{99FCAFBB-9493-4F71-A424-D89A2062104A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7D2E955-EC23-4AF8-B769-D2EEBF21D2E4}" type="presOf" srcId="{E3D7DAF3-DBA6-4F5E-A189-012194F4D103}" destId="{2E222F4D-B4EE-4816-8038-5E24C2DAE4F3}" srcOrd="0" destOrd="2" presId="urn:microsoft.com/office/officeart/2005/8/layout/list1"/>
    <dgm:cxn modelId="{C271398C-57E1-42C5-AA83-697E71766511}" type="presOf" srcId="{6C0394F3-3851-44AA-80E3-A40976C5ED28}" destId="{2E222F4D-B4EE-4816-8038-5E24C2DAE4F3}" srcOrd="0" destOrd="1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99FCAFBB-9493-4F71-A424-D89A2062104A}" srcId="{3ED8B981-2419-49F1-AA3E-CE3171980363}" destId="{E3D7DAF3-DBA6-4F5E-A189-012194F4D103}" srcOrd="2" destOrd="0" parTransId="{8EEBA1F6-C93E-4631-80FF-9A04DFA4C538}" sibTransId="{9370FD61-4D74-4855-965F-CA2B03DED51F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885245F6-A1ED-4136-9876-53B4D1578473}" srcId="{3ED8B981-2419-49F1-AA3E-CE3171980363}" destId="{6C0394F3-3851-44AA-80E3-A40976C5ED28}" srcOrd="1" destOrd="0" parTransId="{58953893-95E3-4809-9C36-A71338AEC611}" sibTransId="{4F3E4688-DC00-4187-B670-7BA7E2EC1946}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noProof="0" dirty="0">
              <a:solidFill>
                <a:schemeClr val="tx1"/>
              </a:solidFill>
            </a:rPr>
            <a:t>M</a:t>
          </a:r>
          <a:r>
            <a:rPr lang="nl-NL" dirty="0" err="1">
              <a:solidFill>
                <a:schemeClr val="tx1"/>
              </a:solidFill>
            </a:rPr>
            <a:t>ental</a:t>
          </a:r>
          <a:r>
            <a:rPr lang="nl-NL" dirty="0">
              <a:solidFill>
                <a:schemeClr val="tx1"/>
              </a:solidFill>
            </a:rPr>
            <a:t> model</a:t>
          </a:r>
          <a:endParaRPr lang="en-GB" dirty="0">
            <a:solidFill>
              <a:schemeClr val="tx1"/>
            </a:solidFill>
          </a:endParaRP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Identify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situation</a:t>
          </a:r>
          <a:endParaRPr lang="en-GB" dirty="0">
            <a:solidFill>
              <a:schemeClr val="tx1"/>
            </a:solidFill>
          </a:endParaRPr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Predict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future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states</a:t>
          </a:r>
          <a:endParaRPr lang="en-GB" dirty="0">
            <a:solidFill>
              <a:schemeClr val="tx1"/>
            </a:solidFill>
          </a:endParaRPr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>
              <a:solidFill>
                <a:schemeClr val="tx1"/>
              </a:solidFill>
            </a:rPr>
            <a:t>Action</a:t>
          </a:r>
          <a:endParaRPr lang="en-GB" dirty="0">
            <a:solidFill>
              <a:schemeClr val="tx1"/>
            </a:solidFill>
          </a:endParaRPr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Strategy</a:t>
          </a:r>
          <a:endParaRPr lang="en-GB" dirty="0">
            <a:solidFill>
              <a:schemeClr val="tx1"/>
            </a:solidFill>
          </a:endParaRPr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A9B2F543-A95E-4E48-9A13-34876E8ED9A1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Result</a:t>
          </a:r>
          <a:endParaRPr lang="en-GB" dirty="0">
            <a:solidFill>
              <a:schemeClr val="tx1"/>
            </a:solidFill>
          </a:endParaRPr>
        </a:p>
      </dgm:t>
    </dgm:pt>
    <dgm:pt modelId="{597D9912-CCC3-4D35-8543-06EBB1AC7575}" type="parTrans" cxnId="{61B6FA98-614A-4F1B-A89F-78A5BC4D0767}">
      <dgm:prSet/>
      <dgm:spPr/>
      <dgm:t>
        <a:bodyPr/>
        <a:lstStyle/>
        <a:p>
          <a:endParaRPr lang="en-GB"/>
        </a:p>
      </dgm:t>
    </dgm:pt>
    <dgm:pt modelId="{A9728151-EEA6-4353-ABE4-61444CC3A399}" type="sibTrans" cxnId="{61B6FA98-614A-4F1B-A89F-78A5BC4D0767}">
      <dgm:prSet/>
      <dgm:spPr/>
      <dgm:t>
        <a:bodyPr/>
        <a:lstStyle/>
        <a:p>
          <a:endParaRPr lang="en-GB"/>
        </a:p>
      </dgm:t>
    </dgm:pt>
    <dgm:pt modelId="{81F482EB-ADF4-4972-B6AF-34F64579AED3}" type="pres">
      <dgm:prSet presAssocID="{3B484BA8-4334-4382-BE4B-9A0962B30D59}" presName="Name0" presStyleCnt="0">
        <dgm:presLayoutVars>
          <dgm:dir/>
          <dgm:resizeHandles val="exact"/>
        </dgm:presLayoutVars>
      </dgm:prSet>
      <dgm:spPr/>
    </dgm:pt>
    <dgm:pt modelId="{967426CC-93A0-4F25-98B3-B82ABB19EF62}" type="pres">
      <dgm:prSet presAssocID="{3ED8B981-2419-49F1-AA3E-CE3171980363}" presName="node" presStyleLbl="node1" presStyleIdx="0" presStyleCnt="6">
        <dgm:presLayoutVars>
          <dgm:bulletEnabled val="1"/>
        </dgm:presLayoutVars>
      </dgm:prSet>
      <dgm:spPr/>
    </dgm:pt>
    <dgm:pt modelId="{5A049BD6-95CE-4DCC-83B9-38957B1B7B9F}" type="pres">
      <dgm:prSet presAssocID="{2D626B28-A9F8-4765-8027-75AAFB1D0F3F}" presName="sibTrans" presStyleCnt="0"/>
      <dgm:spPr/>
    </dgm:pt>
    <dgm:pt modelId="{0750A092-BE19-4433-BF74-4020767B97C0}" type="pres">
      <dgm:prSet presAssocID="{DAE99FA4-C160-411B-B154-8B1A56869BD7}" presName="node" presStyleLbl="node1" presStyleIdx="1" presStyleCnt="6">
        <dgm:presLayoutVars>
          <dgm:bulletEnabled val="1"/>
        </dgm:presLayoutVars>
      </dgm:prSet>
      <dgm:spPr/>
    </dgm:pt>
    <dgm:pt modelId="{4FFAF3B2-CC6D-4764-B6E1-345197232D0C}" type="pres">
      <dgm:prSet presAssocID="{2FC829A5-4F35-4B05-9609-2406216F002D}" presName="sibTrans" presStyleCnt="0"/>
      <dgm:spPr/>
    </dgm:pt>
    <dgm:pt modelId="{957A7EF3-D219-4C9F-ADEC-0952D2F46AD7}" type="pres">
      <dgm:prSet presAssocID="{55BE11E8-8A50-4E0F-BF8A-95A15CFF4463}" presName="node" presStyleLbl="node1" presStyleIdx="2" presStyleCnt="6">
        <dgm:presLayoutVars>
          <dgm:bulletEnabled val="1"/>
        </dgm:presLayoutVars>
      </dgm:prSet>
      <dgm:spPr/>
    </dgm:pt>
    <dgm:pt modelId="{1F7FB47B-FC74-4254-BFCF-F8970F5718C4}" type="pres">
      <dgm:prSet presAssocID="{292E318F-F578-4DC4-A204-F672C4692765}" presName="sibTrans" presStyleCnt="0"/>
      <dgm:spPr/>
    </dgm:pt>
    <dgm:pt modelId="{9D718279-6D4F-4491-80D5-CD441B3147B1}" type="pres">
      <dgm:prSet presAssocID="{E959D2C4-3465-443A-9FD9-EF859A5B8B8C}" presName="node" presStyleLbl="node1" presStyleIdx="3" presStyleCnt="6">
        <dgm:presLayoutVars>
          <dgm:bulletEnabled val="1"/>
        </dgm:presLayoutVars>
      </dgm:prSet>
      <dgm:spPr/>
    </dgm:pt>
    <dgm:pt modelId="{7784CED8-E049-48FB-8F39-CDE97242B226}" type="pres">
      <dgm:prSet presAssocID="{F44153C0-1E3A-4BE7-A0FE-F0AFF8D0B344}" presName="sibTrans" presStyleCnt="0"/>
      <dgm:spPr/>
    </dgm:pt>
    <dgm:pt modelId="{79AD06FB-4F55-45AE-BE6B-E020560E5CB3}" type="pres">
      <dgm:prSet presAssocID="{BACAE75D-00C5-4EE5-9917-7515BA58D63A}" presName="node" presStyleLbl="node1" presStyleIdx="4" presStyleCnt="6">
        <dgm:presLayoutVars>
          <dgm:bulletEnabled val="1"/>
        </dgm:presLayoutVars>
      </dgm:prSet>
      <dgm:spPr/>
    </dgm:pt>
    <dgm:pt modelId="{55B0385B-D375-4008-A4E2-3BC26DF3C42D}" type="pres">
      <dgm:prSet presAssocID="{B86E6B9B-BFCE-4901-8E72-3D21FCAEDBA8}" presName="sibTrans" presStyleCnt="0"/>
      <dgm:spPr/>
    </dgm:pt>
    <dgm:pt modelId="{7743BFE0-CC37-4F90-B759-6A3DF90371D1}" type="pres">
      <dgm:prSet presAssocID="{A9B2F543-A95E-4E48-9A13-34876E8ED9A1}" presName="node" presStyleLbl="node1" presStyleIdx="5" presStyleCnt="6">
        <dgm:presLayoutVars>
          <dgm:bulletEnabled val="1"/>
        </dgm:presLayoutVars>
      </dgm:prSet>
      <dgm:spPr/>
    </dgm:pt>
  </dgm:ptLst>
  <dgm:cxnLst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327AF3F-9E36-4A1A-AEF9-514A64031590}" type="presOf" srcId="{55BE11E8-8A50-4E0F-BF8A-95A15CFF4463}" destId="{957A7EF3-D219-4C9F-ADEC-0952D2F46AD7}" srcOrd="0" destOrd="0" presId="urn:microsoft.com/office/officeart/2005/8/layout/hList6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A41EE67F-541F-4957-A72A-349FBBFA9F79}" type="presOf" srcId="{E959D2C4-3465-443A-9FD9-EF859A5B8B8C}" destId="{9D718279-6D4F-4491-80D5-CD441B3147B1}" srcOrd="0" destOrd="0" presId="urn:microsoft.com/office/officeart/2005/8/layout/hList6"/>
    <dgm:cxn modelId="{9D5B1294-C61C-428D-BB96-47ACF26347E6}" type="presOf" srcId="{A9B2F543-A95E-4E48-9A13-34876E8ED9A1}" destId="{7743BFE0-CC37-4F90-B759-6A3DF90371D1}" srcOrd="0" destOrd="0" presId="urn:microsoft.com/office/officeart/2005/8/layout/hList6"/>
    <dgm:cxn modelId="{ACC91795-201F-4B62-95F9-D91B002BEB6B}" type="presOf" srcId="{BACAE75D-00C5-4EE5-9917-7515BA58D63A}" destId="{79AD06FB-4F55-45AE-BE6B-E020560E5CB3}" srcOrd="0" destOrd="0" presId="urn:microsoft.com/office/officeart/2005/8/layout/hList6"/>
    <dgm:cxn modelId="{61B6FA98-614A-4F1B-A89F-78A5BC4D0767}" srcId="{3B484BA8-4334-4382-BE4B-9A0962B30D59}" destId="{A9B2F543-A95E-4E48-9A13-34876E8ED9A1}" srcOrd="5" destOrd="0" parTransId="{597D9912-CCC3-4D35-8543-06EBB1AC7575}" sibTransId="{A9728151-EEA6-4353-ABE4-61444CC3A399}"/>
    <dgm:cxn modelId="{BD3708AC-602F-4B71-902B-80588DC058B5}" type="presOf" srcId="{DAE99FA4-C160-411B-B154-8B1A56869BD7}" destId="{0750A092-BE19-4433-BF74-4020767B97C0}" srcOrd="0" destOrd="0" presId="urn:microsoft.com/office/officeart/2005/8/layout/hList6"/>
    <dgm:cxn modelId="{4DB84AB7-1B5E-4014-A3BF-1029C40DC03D}" type="presOf" srcId="{3ED8B981-2419-49F1-AA3E-CE3171980363}" destId="{967426CC-93A0-4F25-98B3-B82ABB19EF62}" srcOrd="0" destOrd="0" presId="urn:microsoft.com/office/officeart/2005/8/layout/hList6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A37814C9-5AF9-4BC7-8850-6EA92DC10813}" type="presOf" srcId="{3B484BA8-4334-4382-BE4B-9A0962B30D59}" destId="{81F482EB-ADF4-4972-B6AF-34F64579AED3}" srcOrd="0" destOrd="0" presId="urn:microsoft.com/office/officeart/2005/8/layout/hList6"/>
    <dgm:cxn modelId="{C5D7917B-C79C-4BC0-AE21-D782F61D7F4B}" type="presParOf" srcId="{81F482EB-ADF4-4972-B6AF-34F64579AED3}" destId="{967426CC-93A0-4F25-98B3-B82ABB19EF62}" srcOrd="0" destOrd="0" presId="urn:microsoft.com/office/officeart/2005/8/layout/hList6"/>
    <dgm:cxn modelId="{7FB67B77-35C8-4D08-97F4-FEF9FA2947D5}" type="presParOf" srcId="{81F482EB-ADF4-4972-B6AF-34F64579AED3}" destId="{5A049BD6-95CE-4DCC-83B9-38957B1B7B9F}" srcOrd="1" destOrd="0" presId="urn:microsoft.com/office/officeart/2005/8/layout/hList6"/>
    <dgm:cxn modelId="{D63E24F0-09BB-4428-90B3-A32E178DDAEC}" type="presParOf" srcId="{81F482EB-ADF4-4972-B6AF-34F64579AED3}" destId="{0750A092-BE19-4433-BF74-4020767B97C0}" srcOrd="2" destOrd="0" presId="urn:microsoft.com/office/officeart/2005/8/layout/hList6"/>
    <dgm:cxn modelId="{26DEB2C2-C1D9-4870-BFE4-9926861AF5B0}" type="presParOf" srcId="{81F482EB-ADF4-4972-B6AF-34F64579AED3}" destId="{4FFAF3B2-CC6D-4764-B6E1-345197232D0C}" srcOrd="3" destOrd="0" presId="urn:microsoft.com/office/officeart/2005/8/layout/hList6"/>
    <dgm:cxn modelId="{15BBE8FB-D2E6-4AC2-886B-4BB2B24F2C0D}" type="presParOf" srcId="{81F482EB-ADF4-4972-B6AF-34F64579AED3}" destId="{957A7EF3-D219-4C9F-ADEC-0952D2F46AD7}" srcOrd="4" destOrd="0" presId="urn:microsoft.com/office/officeart/2005/8/layout/hList6"/>
    <dgm:cxn modelId="{B19DF58B-F1DF-402C-8E65-9A62B9876F6A}" type="presParOf" srcId="{81F482EB-ADF4-4972-B6AF-34F64579AED3}" destId="{1F7FB47B-FC74-4254-BFCF-F8970F5718C4}" srcOrd="5" destOrd="0" presId="urn:microsoft.com/office/officeart/2005/8/layout/hList6"/>
    <dgm:cxn modelId="{EFF7B614-F6A3-4C66-AD26-C260671FBC36}" type="presParOf" srcId="{81F482EB-ADF4-4972-B6AF-34F64579AED3}" destId="{9D718279-6D4F-4491-80D5-CD441B3147B1}" srcOrd="6" destOrd="0" presId="urn:microsoft.com/office/officeart/2005/8/layout/hList6"/>
    <dgm:cxn modelId="{72BF8488-4670-4C50-AC0E-8836EFF6B305}" type="presParOf" srcId="{81F482EB-ADF4-4972-B6AF-34F64579AED3}" destId="{7784CED8-E049-48FB-8F39-CDE97242B226}" srcOrd="7" destOrd="0" presId="urn:microsoft.com/office/officeart/2005/8/layout/hList6"/>
    <dgm:cxn modelId="{D0F8FB66-BF9B-4E41-93CE-2D66DFE6F64F}" type="presParOf" srcId="{81F482EB-ADF4-4972-B6AF-34F64579AED3}" destId="{79AD06FB-4F55-45AE-BE6B-E020560E5CB3}" srcOrd="8" destOrd="0" presId="urn:microsoft.com/office/officeart/2005/8/layout/hList6"/>
    <dgm:cxn modelId="{B1967305-ED41-4462-BEF8-2BCE33C89B79}" type="presParOf" srcId="{81F482EB-ADF4-4972-B6AF-34F64579AED3}" destId="{55B0385B-D375-4008-A4E2-3BC26DF3C42D}" srcOrd="9" destOrd="0" presId="urn:microsoft.com/office/officeart/2005/8/layout/hList6"/>
    <dgm:cxn modelId="{4A2CF2CC-8D04-4784-A8E2-2DF288D602C9}" type="presParOf" srcId="{81F482EB-ADF4-4972-B6AF-34F64579AED3}" destId="{7743BFE0-CC37-4F90-B759-6A3DF90371D1}" srcOrd="1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Identify situation</a:t>
          </a: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C2AA7C4C-8D71-4C6E-86B8-CCB288DAECAF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Passing</a:t>
          </a:r>
        </a:p>
      </dgm:t>
    </dgm:pt>
    <dgm:pt modelId="{FED67E58-0423-448E-9897-E076DF96CF82}" type="parTrans" cxnId="{7770588D-B298-4438-AB29-0A0D14A8A0E6}">
      <dgm:prSet/>
      <dgm:spPr/>
      <dgm:t>
        <a:bodyPr/>
        <a:lstStyle/>
        <a:p>
          <a:endParaRPr lang="en-GB"/>
        </a:p>
      </dgm:t>
    </dgm:pt>
    <dgm:pt modelId="{EE1356D0-C814-4685-A0DE-E690CDF85C0C}" type="sibTrans" cxnId="{7770588D-B298-4438-AB29-0A0D14A8A0E6}">
      <dgm:prSet/>
      <dgm:spPr/>
      <dgm:t>
        <a:bodyPr/>
        <a:lstStyle/>
        <a:p>
          <a:endParaRPr lang="en-GB"/>
        </a:p>
      </dgm:t>
    </dgm:pt>
    <dgm:pt modelId="{B6857AC8-BC38-4291-B040-A3BFE262B2EA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Crossing</a:t>
          </a:r>
          <a:endParaRPr lang="en-GB" dirty="0"/>
        </a:p>
      </dgm:t>
    </dgm:pt>
    <dgm:pt modelId="{2D8BDE8D-09B6-4042-848A-65600E9344D5}" type="parTrans" cxnId="{FD72D90E-2497-454A-82E2-1DF6F0C1F76A}">
      <dgm:prSet/>
      <dgm:spPr/>
      <dgm:t>
        <a:bodyPr/>
        <a:lstStyle/>
        <a:p>
          <a:endParaRPr lang="en-GB"/>
        </a:p>
      </dgm:t>
    </dgm:pt>
    <dgm:pt modelId="{7E47E25F-4207-4DBB-9F66-362297423098}" type="sibTrans" cxnId="{FD72D90E-2497-454A-82E2-1DF6F0C1F76A}">
      <dgm:prSet/>
      <dgm:spPr/>
      <dgm:t>
        <a:bodyPr/>
        <a:lstStyle/>
        <a:p>
          <a:endParaRPr lang="en-GB"/>
        </a:p>
      </dgm:t>
    </dgm:pt>
    <dgm:pt modelId="{E38FF2C9-14A0-46B4-B8E5-9EDA351C1969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Take-over</a:t>
          </a:r>
          <a:endParaRPr lang="en-GB" dirty="0"/>
        </a:p>
      </dgm:t>
    </dgm:pt>
    <dgm:pt modelId="{8E492397-AC1B-4B10-B194-F9AFE7AB06AA}" type="parTrans" cxnId="{67F13F6A-06A7-4DAC-B385-A6ED4C69F761}">
      <dgm:prSet/>
      <dgm:spPr/>
      <dgm:t>
        <a:bodyPr/>
        <a:lstStyle/>
        <a:p>
          <a:endParaRPr lang="en-GB"/>
        </a:p>
      </dgm:t>
    </dgm:pt>
    <dgm:pt modelId="{F2F25251-E5E3-4C6A-98A8-E2F82AB5D978}" type="sibTrans" cxnId="{67F13F6A-06A7-4DAC-B385-A6ED4C69F761}">
      <dgm:prSet/>
      <dgm:spPr/>
      <dgm:t>
        <a:bodyPr/>
        <a:lstStyle/>
        <a:p>
          <a:endParaRPr lang="en-GB"/>
        </a:p>
      </dgm:t>
    </dgm:pt>
    <dgm:pt modelId="{9E14F9BB-6055-4A02-BFF4-075CD64F2D97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Merge</a:t>
          </a:r>
          <a:endParaRPr lang="en-GB" dirty="0"/>
        </a:p>
      </dgm:t>
    </dgm:pt>
    <dgm:pt modelId="{F7F18938-04E5-4861-B3F8-761C2CAAD9E6}" type="parTrans" cxnId="{77DC86A2-A398-476A-9A15-23F6ABCF1C28}">
      <dgm:prSet/>
      <dgm:spPr/>
      <dgm:t>
        <a:bodyPr/>
        <a:lstStyle/>
        <a:p>
          <a:endParaRPr lang="en-GB"/>
        </a:p>
      </dgm:t>
    </dgm:pt>
    <dgm:pt modelId="{8FCF9C5A-4003-4F73-A62D-0CFD999B1790}" type="sibTrans" cxnId="{77DC86A2-A398-476A-9A15-23F6ABCF1C28}">
      <dgm:prSet/>
      <dgm:spPr/>
      <dgm:t>
        <a:bodyPr/>
        <a:lstStyle/>
        <a:p>
          <a:endParaRPr lang="en-GB"/>
        </a:p>
      </dgm:t>
    </dgm:pt>
    <dgm:pt modelId="{E4914732-E7AE-4EBB-9449-ABFAA1B606EA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>
              <a:solidFill>
                <a:sysClr val="windowText" lastClr="000000"/>
              </a:solidFill>
            </a:rPr>
            <a:t>Predict future states</a:t>
          </a:r>
          <a:endParaRPr lang="en-GB" dirty="0">
            <a:solidFill>
              <a:sysClr val="windowText" lastClr="000000"/>
            </a:solidFill>
          </a:endParaRPr>
        </a:p>
      </dgm:t>
    </dgm:pt>
    <dgm:pt modelId="{53949A1D-F753-46BE-B2B6-41542587FD7D}" type="parTrans" cxnId="{9A746422-1EE3-484F-BF0C-A16F03CD5A32}">
      <dgm:prSet/>
      <dgm:spPr/>
      <dgm:t>
        <a:bodyPr/>
        <a:lstStyle/>
        <a:p>
          <a:endParaRPr lang="en-GB"/>
        </a:p>
      </dgm:t>
    </dgm:pt>
    <dgm:pt modelId="{48C4B3FE-B7A6-4672-84B5-ECF0AC518E16}" type="sibTrans" cxnId="{9A746422-1EE3-484F-BF0C-A16F03CD5A32}">
      <dgm:prSet/>
      <dgm:spPr/>
      <dgm:t>
        <a:bodyPr/>
        <a:lstStyle/>
        <a:p>
          <a:endParaRPr lang="en-GB"/>
        </a:p>
      </dgm:t>
    </dgm:pt>
    <dgm:pt modelId="{089EFDAE-83B3-4C1A-8248-74AABC35B276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CPA</a:t>
          </a:r>
        </a:p>
      </dgm:t>
    </dgm:pt>
    <dgm:pt modelId="{D3839BAD-9053-48E7-BDA9-AE30DFA0A777}" type="parTrans" cxnId="{4A8D8484-6990-4200-8ACB-961726F95041}">
      <dgm:prSet/>
      <dgm:spPr/>
      <dgm:t>
        <a:bodyPr/>
        <a:lstStyle/>
        <a:p>
          <a:endParaRPr lang="en-GB"/>
        </a:p>
      </dgm:t>
    </dgm:pt>
    <dgm:pt modelId="{50136575-8292-4615-831F-355F7FAADD0F}" type="sibTrans" cxnId="{4A8D8484-6990-4200-8ACB-961726F95041}">
      <dgm:prSet/>
      <dgm:spPr/>
      <dgm:t>
        <a:bodyPr/>
        <a:lstStyle/>
        <a:p>
          <a:endParaRPr lang="en-GB"/>
        </a:p>
      </dgm:t>
    </dgm:pt>
    <dgm:pt modelId="{44547FB4-1462-49B9-BB96-8E63252B7CE6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Crossing distance</a:t>
          </a:r>
        </a:p>
      </dgm:t>
    </dgm:pt>
    <dgm:pt modelId="{9DA297E9-623E-4DFE-AD67-913FA87CE034}" type="parTrans" cxnId="{7173BA61-EE80-47C6-9449-02FAEAC6D257}">
      <dgm:prSet/>
      <dgm:spPr/>
      <dgm:t>
        <a:bodyPr/>
        <a:lstStyle/>
        <a:p>
          <a:endParaRPr lang="en-GB"/>
        </a:p>
      </dgm:t>
    </dgm:pt>
    <dgm:pt modelId="{C49ED144-5192-4554-A163-7B5B937AD5BC}" type="sibTrans" cxnId="{7173BA61-EE80-47C6-9449-02FAEAC6D257}">
      <dgm:prSet/>
      <dgm:spPr/>
      <dgm:t>
        <a:bodyPr/>
        <a:lstStyle/>
        <a:p>
          <a:endParaRPr lang="en-GB"/>
        </a:p>
      </dgm:t>
    </dgm:pt>
    <dgm:pt modelId="{C4F39DEB-DD56-4538-9FC4-42663B54C9FC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Strategy</a:t>
          </a:r>
        </a:p>
      </dgm:t>
    </dgm:pt>
    <dgm:pt modelId="{E19131AC-3DE4-4BAF-8B00-C32E82E0233C}" type="parTrans" cxnId="{C32D50BA-9DD7-4312-A5E3-C3329B4899C2}">
      <dgm:prSet/>
      <dgm:spPr/>
      <dgm:t>
        <a:bodyPr/>
        <a:lstStyle/>
        <a:p>
          <a:endParaRPr lang="en-GB"/>
        </a:p>
      </dgm:t>
    </dgm:pt>
    <dgm:pt modelId="{C6B4A1F5-BCB5-4937-BE89-354F3108D299}" type="sibTrans" cxnId="{C32D50BA-9DD7-4312-A5E3-C3329B4899C2}">
      <dgm:prSet/>
      <dgm:spPr/>
      <dgm:t>
        <a:bodyPr/>
        <a:lstStyle/>
        <a:p>
          <a:endParaRPr lang="en-GB"/>
        </a:p>
      </dgm:t>
    </dgm:pt>
    <dgm:pt modelId="{48D149C4-A68E-4DB7-85F8-152CA9A49AA9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Increase CPA by yourself</a:t>
          </a:r>
        </a:p>
      </dgm:t>
    </dgm:pt>
    <dgm:pt modelId="{E1D241A4-5F42-4AAE-BB8C-FE4193E71BD4}" type="parTrans" cxnId="{B2A018DB-917F-4B4B-89BC-8F0F1CD8EAF1}">
      <dgm:prSet/>
      <dgm:spPr/>
      <dgm:t>
        <a:bodyPr/>
        <a:lstStyle/>
        <a:p>
          <a:endParaRPr lang="en-GB"/>
        </a:p>
      </dgm:t>
    </dgm:pt>
    <dgm:pt modelId="{B3335BB5-E89B-4D53-8A1C-B3AC35C7257A}" type="sibTrans" cxnId="{B2A018DB-917F-4B4B-89BC-8F0F1CD8EAF1}">
      <dgm:prSet/>
      <dgm:spPr/>
      <dgm:t>
        <a:bodyPr/>
        <a:lstStyle/>
        <a:p>
          <a:endParaRPr lang="en-GB"/>
        </a:p>
      </dgm:t>
    </dgm:pt>
    <dgm:pt modelId="{3CB4DB13-186D-4EF1-95DD-B247D70C5207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Action</a:t>
          </a:r>
        </a:p>
      </dgm:t>
    </dgm:pt>
    <dgm:pt modelId="{C6762911-55B7-4FB3-8007-1CE775218F7B}" type="parTrans" cxnId="{FB546840-009C-4261-99D7-63C1FA0A386D}">
      <dgm:prSet/>
      <dgm:spPr/>
      <dgm:t>
        <a:bodyPr/>
        <a:lstStyle/>
        <a:p>
          <a:endParaRPr lang="en-GB"/>
        </a:p>
      </dgm:t>
    </dgm:pt>
    <dgm:pt modelId="{63B24DA1-1044-41BC-A2F1-78FCFAAF2CB4}" type="sibTrans" cxnId="{FB546840-009C-4261-99D7-63C1FA0A386D}">
      <dgm:prSet/>
      <dgm:spPr/>
      <dgm:t>
        <a:bodyPr/>
        <a:lstStyle/>
        <a:p>
          <a:endParaRPr lang="en-GB"/>
        </a:p>
      </dgm:t>
    </dgm:pt>
    <dgm:pt modelId="{14418FE2-F169-4B78-A80F-D22DA63EEFAF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Continue without change</a:t>
          </a:r>
          <a:endParaRPr lang="en-GB" dirty="0"/>
        </a:p>
      </dgm:t>
    </dgm:pt>
    <dgm:pt modelId="{B676C43F-9CED-4FF7-8372-F5587E73D75B}" type="parTrans" cxnId="{6B998004-FA94-459F-883D-EB0798E569DB}">
      <dgm:prSet/>
      <dgm:spPr/>
      <dgm:t>
        <a:bodyPr/>
        <a:lstStyle/>
        <a:p>
          <a:endParaRPr lang="en-GB"/>
        </a:p>
      </dgm:t>
    </dgm:pt>
    <dgm:pt modelId="{4F3BE197-FE51-4518-AAAE-71B74885BBB0}" type="sibTrans" cxnId="{6B998004-FA94-459F-883D-EB0798E569DB}">
      <dgm:prSet/>
      <dgm:spPr/>
      <dgm:t>
        <a:bodyPr/>
        <a:lstStyle/>
        <a:p>
          <a:endParaRPr lang="en-GB"/>
        </a:p>
      </dgm:t>
    </dgm:pt>
    <dgm:pt modelId="{F9BAF414-F67A-48E6-98CD-5E70A98965B0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Evasive </a:t>
          </a:r>
          <a:r>
            <a:rPr lang="en-GB" noProof="0"/>
            <a:t>manoeuvrer</a:t>
          </a:r>
          <a:endParaRPr lang="en-GB" noProof="0" dirty="0"/>
        </a:p>
      </dgm:t>
    </dgm:pt>
    <dgm:pt modelId="{C5371051-3E7B-4352-B6B3-F7E0FB774080}" type="parTrans" cxnId="{AD5517B6-4917-42BE-AF5C-42338A578E0A}">
      <dgm:prSet/>
      <dgm:spPr/>
      <dgm:t>
        <a:bodyPr/>
        <a:lstStyle/>
        <a:p>
          <a:endParaRPr lang="en-GB"/>
        </a:p>
      </dgm:t>
    </dgm:pt>
    <dgm:pt modelId="{F92D6EC3-AEDF-4708-AE23-FEC10F72EF33}" type="sibTrans" cxnId="{AD5517B6-4917-42BE-AF5C-42338A578E0A}">
      <dgm:prSet/>
      <dgm:spPr/>
      <dgm:t>
        <a:bodyPr/>
        <a:lstStyle/>
        <a:p>
          <a:endParaRPr lang="en-GB"/>
        </a:p>
      </dgm:t>
    </dgm:pt>
    <dgm:pt modelId="{2A1D7CC1-870A-492B-9434-70A99EAA1CAF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Adjust</a:t>
          </a:r>
          <a:r>
            <a:rPr lang="nl-NL" dirty="0"/>
            <a:t> speed</a:t>
          </a:r>
          <a:endParaRPr lang="en-GB" dirty="0"/>
        </a:p>
      </dgm:t>
    </dgm:pt>
    <dgm:pt modelId="{F230CD31-FCB9-4D29-8131-4A53DA6D9389}" type="parTrans" cxnId="{186E868D-C14B-42DA-BDD0-5FD5EB74F30C}">
      <dgm:prSet/>
      <dgm:spPr/>
      <dgm:t>
        <a:bodyPr/>
        <a:lstStyle/>
        <a:p>
          <a:endParaRPr lang="en-GB"/>
        </a:p>
      </dgm:t>
    </dgm:pt>
    <dgm:pt modelId="{6B140929-7A06-46A5-BCFD-010454F2061D}" type="sibTrans" cxnId="{186E868D-C14B-42DA-BDD0-5FD5EB74F30C}">
      <dgm:prSet/>
      <dgm:spPr/>
      <dgm:t>
        <a:bodyPr/>
        <a:lstStyle/>
        <a:p>
          <a:endParaRPr lang="en-GB"/>
        </a:p>
      </dgm:t>
    </dgm:pt>
    <dgm:pt modelId="{8B631104-D82D-497F-9049-8A9C17EA1B09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Emergency stop</a:t>
          </a:r>
          <a:endParaRPr lang="en-GB" dirty="0"/>
        </a:p>
      </dgm:t>
    </dgm:pt>
    <dgm:pt modelId="{6606E59E-774C-44A0-B9FF-18D04944816C}" type="parTrans" cxnId="{7A0AAC06-DF07-44CD-9313-D842CFFFF434}">
      <dgm:prSet/>
      <dgm:spPr/>
      <dgm:t>
        <a:bodyPr/>
        <a:lstStyle/>
        <a:p>
          <a:endParaRPr lang="en-GB"/>
        </a:p>
      </dgm:t>
    </dgm:pt>
    <dgm:pt modelId="{982AA9FE-940E-4441-806F-176C057D5D8D}" type="sibTrans" cxnId="{7A0AAC06-DF07-44CD-9313-D842CFFFF434}">
      <dgm:prSet/>
      <dgm:spPr/>
      <dgm:t>
        <a:bodyPr/>
        <a:lstStyle/>
        <a:p>
          <a:endParaRPr lang="en-GB"/>
        </a:p>
      </dgm:t>
    </dgm:pt>
    <dgm:pt modelId="{6C34A2F7-3026-449C-9E25-7BBE38300DFF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Communicate</a:t>
          </a:r>
          <a:endParaRPr lang="en-GB" dirty="0"/>
        </a:p>
      </dgm:t>
    </dgm:pt>
    <dgm:pt modelId="{BEC507C9-3D36-442C-B5A0-FE7D111F5280}" type="parTrans" cxnId="{B567300F-5C14-4B49-8363-F753D79BA877}">
      <dgm:prSet/>
      <dgm:spPr/>
      <dgm:t>
        <a:bodyPr/>
        <a:lstStyle/>
        <a:p>
          <a:endParaRPr lang="en-GB"/>
        </a:p>
      </dgm:t>
    </dgm:pt>
    <dgm:pt modelId="{D44E69BF-ABA3-4482-A132-79CE545F91E0}" type="sibTrans" cxnId="{B567300F-5C14-4B49-8363-F753D79BA877}">
      <dgm:prSet/>
      <dgm:spPr/>
      <dgm:t>
        <a:bodyPr/>
        <a:lstStyle/>
        <a:p>
          <a:endParaRPr lang="en-GB"/>
        </a:p>
      </dgm:t>
    </dgm:pt>
    <dgm:pt modelId="{CEDFD47D-24FC-480B-9015-0E5B66CC2FC9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Result</a:t>
          </a:r>
        </a:p>
      </dgm:t>
    </dgm:pt>
    <dgm:pt modelId="{027E91EA-AC43-4234-A379-D13160234DE6}" type="parTrans" cxnId="{877DC7D6-956B-4D48-B675-DFF198CDA32C}">
      <dgm:prSet/>
      <dgm:spPr/>
      <dgm:t>
        <a:bodyPr/>
        <a:lstStyle/>
        <a:p>
          <a:endParaRPr lang="en-GB"/>
        </a:p>
      </dgm:t>
    </dgm:pt>
    <dgm:pt modelId="{5CF61173-02DF-4F56-80A6-6BA6E2B6438F}" type="sibTrans" cxnId="{877DC7D6-956B-4D48-B675-DFF198CDA32C}">
      <dgm:prSet/>
      <dgm:spPr/>
      <dgm:t>
        <a:bodyPr/>
        <a:lstStyle/>
        <a:p>
          <a:endParaRPr lang="en-GB"/>
        </a:p>
      </dgm:t>
    </dgm:pt>
    <dgm:pt modelId="{A09928B8-551B-4E1E-89ED-4491CB6D5BE0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CPA</a:t>
          </a:r>
          <a:endParaRPr lang="en-GB" dirty="0"/>
        </a:p>
      </dgm:t>
    </dgm:pt>
    <dgm:pt modelId="{5D4E4CDC-317A-47B3-8C49-01DFA8E607A5}" type="parTrans" cxnId="{0AB0774A-1229-4495-9FAE-63927EC12530}">
      <dgm:prSet/>
      <dgm:spPr/>
      <dgm:t>
        <a:bodyPr/>
        <a:lstStyle/>
        <a:p>
          <a:endParaRPr lang="en-GB"/>
        </a:p>
      </dgm:t>
    </dgm:pt>
    <dgm:pt modelId="{4A5B3BFB-B234-4F26-8CB9-BADE9E9F7B56}" type="sibTrans" cxnId="{0AB0774A-1229-4495-9FAE-63927EC12530}">
      <dgm:prSet/>
      <dgm:spPr/>
      <dgm:t>
        <a:bodyPr/>
        <a:lstStyle/>
        <a:p>
          <a:endParaRPr lang="en-GB"/>
        </a:p>
      </dgm:t>
    </dgm:pt>
    <dgm:pt modelId="{EE07AF6F-377E-4DCD-A6DE-0B282697E004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Perceived risk</a:t>
          </a:r>
          <a:endParaRPr lang="en-GB" dirty="0"/>
        </a:p>
      </dgm:t>
    </dgm:pt>
    <dgm:pt modelId="{003AF994-3F80-496D-A783-CF8B079BB772}" type="parTrans" cxnId="{51BCFD1A-D8D9-488A-9692-CDEF2520E7C6}">
      <dgm:prSet/>
      <dgm:spPr/>
      <dgm:t>
        <a:bodyPr/>
        <a:lstStyle/>
        <a:p>
          <a:endParaRPr lang="en-GB"/>
        </a:p>
      </dgm:t>
    </dgm:pt>
    <dgm:pt modelId="{F072A4D8-EF21-4E69-87D6-C026D6F35D4F}" type="sibTrans" cxnId="{51BCFD1A-D8D9-488A-9692-CDEF2520E7C6}">
      <dgm:prSet/>
      <dgm:spPr/>
      <dgm:t>
        <a:bodyPr/>
        <a:lstStyle/>
        <a:p>
          <a:endParaRPr lang="en-GB"/>
        </a:p>
      </dgm:t>
    </dgm:pt>
    <dgm:pt modelId="{F637E410-8008-493B-8D6C-0905E50D6FFF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</a:t>
          </a:r>
          <a:r>
            <a:rPr lang="nl-NL" dirty="0" err="1"/>
            <a:t>situation</a:t>
          </a:r>
          <a:endParaRPr lang="en-GB" dirty="0"/>
        </a:p>
      </dgm:t>
    </dgm:pt>
    <dgm:pt modelId="{9A73AFDE-35C1-468B-BAFA-326D4FEED553}" type="parTrans" cxnId="{CEDCAD96-4A10-4DA6-8CD6-8E0AA479BF4F}">
      <dgm:prSet/>
      <dgm:spPr/>
      <dgm:t>
        <a:bodyPr/>
        <a:lstStyle/>
        <a:p>
          <a:endParaRPr lang="en-GB"/>
        </a:p>
      </dgm:t>
    </dgm:pt>
    <dgm:pt modelId="{B56E5299-A858-4064-AE1A-F5AFE91A4688}" type="sibTrans" cxnId="{CEDCAD96-4A10-4DA6-8CD6-8E0AA479BF4F}">
      <dgm:prSet/>
      <dgm:spPr/>
      <dgm:t>
        <a:bodyPr/>
        <a:lstStyle/>
        <a:p>
          <a:endParaRPr lang="en-GB"/>
        </a:p>
      </dgm:t>
    </dgm:pt>
    <dgm:pt modelId="{C519FCC0-AB74-4ADD-A50D-9BE5B2E0D1BB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Increase</a:t>
          </a:r>
          <a:r>
            <a:rPr lang="nl-NL" dirty="0"/>
            <a:t> crossing </a:t>
          </a:r>
          <a:r>
            <a:rPr lang="nl-NL" dirty="0" err="1"/>
            <a:t>distance</a:t>
          </a:r>
          <a:endParaRPr lang="en-GB" dirty="0"/>
        </a:p>
      </dgm:t>
    </dgm:pt>
    <dgm:pt modelId="{7970FA2E-D1F2-4BAC-AF19-EC74EB346E34}" type="parTrans" cxnId="{FC89E599-323C-4283-91A8-E60AB05EAB00}">
      <dgm:prSet/>
      <dgm:spPr/>
      <dgm:t>
        <a:bodyPr/>
        <a:lstStyle/>
        <a:p>
          <a:endParaRPr lang="en-GB"/>
        </a:p>
      </dgm:t>
    </dgm:pt>
    <dgm:pt modelId="{17B25259-65E1-4328-B544-6D4B9437CCCE}" type="sibTrans" cxnId="{FC89E599-323C-4283-91A8-E60AB05EAB00}">
      <dgm:prSet/>
      <dgm:spPr/>
      <dgm:t>
        <a:bodyPr/>
        <a:lstStyle/>
        <a:p>
          <a:endParaRPr lang="en-GB"/>
        </a:p>
      </dgm:t>
    </dgm:pt>
    <dgm:pt modelId="{BEBABE85-A9C3-4B0F-A751-1B7DED9373F8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Work</a:t>
          </a:r>
          <a:r>
            <a:rPr lang="nl-NL" dirty="0"/>
            <a:t> </a:t>
          </a:r>
          <a:r>
            <a:rPr lang="nl-NL" dirty="0" err="1"/>
            <a:t>together</a:t>
          </a:r>
          <a:r>
            <a:rPr lang="nl-NL" dirty="0"/>
            <a:t>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others</a:t>
          </a:r>
          <a:endParaRPr lang="en-GB" dirty="0"/>
        </a:p>
      </dgm:t>
    </dgm:pt>
    <dgm:pt modelId="{547EC50A-79E9-4730-8F38-057E9EC3E88D}" type="parTrans" cxnId="{48E2D423-9934-4FA6-8C46-D3CD83C6A273}">
      <dgm:prSet/>
      <dgm:spPr/>
      <dgm:t>
        <a:bodyPr/>
        <a:lstStyle/>
        <a:p>
          <a:endParaRPr lang="en-GB"/>
        </a:p>
      </dgm:t>
    </dgm:pt>
    <dgm:pt modelId="{44BB788F-B9ED-4B71-842E-3E1E11451D8A}" type="sibTrans" cxnId="{48E2D423-9934-4FA6-8C46-D3CD83C6A273}">
      <dgm:prSet/>
      <dgm:spPr/>
      <dgm:t>
        <a:bodyPr/>
        <a:lstStyle/>
        <a:p>
          <a:endParaRPr lang="en-GB"/>
        </a:p>
      </dgm:t>
    </dgm:pt>
    <dgm:pt modelId="{6932A172-10E3-4A70-8DA6-1DBD34344BA3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ACF0DE0B-C5D2-43FF-84C2-882E346E56C5}" type="parTrans" cxnId="{B25370CB-D4FA-4E38-8B51-605812EE7A32}">
      <dgm:prSet/>
      <dgm:spPr/>
      <dgm:t>
        <a:bodyPr/>
        <a:lstStyle/>
        <a:p>
          <a:endParaRPr lang="en-GB"/>
        </a:p>
      </dgm:t>
    </dgm:pt>
    <dgm:pt modelId="{53CC01A4-51F9-47F4-9EB6-D55B46FE643E}" type="sibTrans" cxnId="{B25370CB-D4FA-4E38-8B51-605812EE7A32}">
      <dgm:prSet/>
      <dgm:spPr/>
      <dgm:t>
        <a:bodyPr/>
        <a:lstStyle/>
        <a:p>
          <a:endParaRPr lang="en-GB"/>
        </a:p>
      </dgm:t>
    </dgm:pt>
    <dgm:pt modelId="{29743EA8-2E10-48AC-8BB9-AC53E4267201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Follow </a:t>
          </a:r>
          <a:r>
            <a:rPr lang="nl-NL" dirty="0" err="1"/>
            <a:t>planned</a:t>
          </a:r>
          <a:r>
            <a:rPr lang="nl-NL" dirty="0"/>
            <a:t> </a:t>
          </a:r>
          <a:r>
            <a:rPr lang="nl-NL" dirty="0" err="1"/>
            <a:t>path</a:t>
          </a:r>
          <a:endParaRPr lang="en-GB" dirty="0"/>
        </a:p>
      </dgm:t>
    </dgm:pt>
    <dgm:pt modelId="{3B71A4C0-CD91-4321-9376-6DD99BE23335}" type="parTrans" cxnId="{43A06A1C-8067-40B1-98B7-2CC3221E42A5}">
      <dgm:prSet/>
      <dgm:spPr/>
      <dgm:t>
        <a:bodyPr/>
        <a:lstStyle/>
        <a:p>
          <a:endParaRPr lang="en-GB"/>
        </a:p>
      </dgm:t>
    </dgm:pt>
    <dgm:pt modelId="{607006E7-7DA3-46D7-92CD-D6388878C00A}" type="sibTrans" cxnId="{43A06A1C-8067-40B1-98B7-2CC3221E42A5}">
      <dgm:prSet/>
      <dgm:spPr/>
      <dgm:t>
        <a:bodyPr/>
        <a:lstStyle/>
        <a:p>
          <a:endParaRPr lang="en-GB"/>
        </a:p>
      </dgm:t>
    </dgm:pt>
    <dgm:pt modelId="{8F032541-18DB-46BD-A884-4A3D71F0DF4D}" type="pres">
      <dgm:prSet presAssocID="{3B484BA8-4334-4382-BE4B-9A0962B30D59}" presName="Name0" presStyleCnt="0">
        <dgm:presLayoutVars>
          <dgm:dir/>
          <dgm:animLvl val="lvl"/>
          <dgm:resizeHandles val="exact"/>
        </dgm:presLayoutVars>
      </dgm:prSet>
      <dgm:spPr/>
    </dgm:pt>
    <dgm:pt modelId="{2B81B88B-2AD1-4368-BD97-E389EA9E995E}" type="pres">
      <dgm:prSet presAssocID="{CEDFD47D-24FC-480B-9015-0E5B66CC2FC9}" presName="boxAndChildren" presStyleCnt="0"/>
      <dgm:spPr/>
    </dgm:pt>
    <dgm:pt modelId="{87335AEF-6A0F-425D-87C9-5DEC24AE94E6}" type="pres">
      <dgm:prSet presAssocID="{CEDFD47D-24FC-480B-9015-0E5B66CC2FC9}" presName="parentTextBox" presStyleLbl="node1" presStyleIdx="0" presStyleCnt="5"/>
      <dgm:spPr/>
    </dgm:pt>
    <dgm:pt modelId="{BD4B0833-78A7-4B1D-9554-ED0C1E9B1E63}" type="pres">
      <dgm:prSet presAssocID="{CEDFD47D-24FC-480B-9015-0E5B66CC2FC9}" presName="entireBox" presStyleLbl="node1" presStyleIdx="0" presStyleCnt="5"/>
      <dgm:spPr/>
    </dgm:pt>
    <dgm:pt modelId="{12FABF34-D204-4996-B77F-E15504C7C06A}" type="pres">
      <dgm:prSet presAssocID="{CEDFD47D-24FC-480B-9015-0E5B66CC2FC9}" presName="descendantBox" presStyleCnt="0"/>
      <dgm:spPr/>
    </dgm:pt>
    <dgm:pt modelId="{C0CED3CE-8FFE-430C-B159-FD54AA11BB1D}" type="pres">
      <dgm:prSet presAssocID="{A09928B8-551B-4E1E-89ED-4491CB6D5BE0}" presName="childTextBox" presStyleLbl="fgAccFollowNode1" presStyleIdx="0" presStyleCnt="19" custScaleY="115353" custLinFactNeighborY="1905">
        <dgm:presLayoutVars>
          <dgm:bulletEnabled val="1"/>
        </dgm:presLayoutVars>
      </dgm:prSet>
      <dgm:spPr/>
    </dgm:pt>
    <dgm:pt modelId="{DC9C10CB-60F9-41DE-B960-20EE181EF229}" type="pres">
      <dgm:prSet presAssocID="{EE07AF6F-377E-4DCD-A6DE-0B282697E004}" presName="childTextBox" presStyleLbl="fgAccFollowNode1" presStyleIdx="1" presStyleCnt="19" custScaleY="115353" custLinFactNeighborY="1905">
        <dgm:presLayoutVars>
          <dgm:bulletEnabled val="1"/>
        </dgm:presLayoutVars>
      </dgm:prSet>
      <dgm:spPr/>
    </dgm:pt>
    <dgm:pt modelId="{ADD38B45-D0AC-4380-9DED-5C99A2714A96}" type="pres">
      <dgm:prSet presAssocID="{F637E410-8008-493B-8D6C-0905E50D6FFF}" presName="childTextBox" presStyleLbl="fgAccFollowNode1" presStyleIdx="2" presStyleCnt="19" custScaleY="115353" custLinFactNeighborY="1905">
        <dgm:presLayoutVars>
          <dgm:bulletEnabled val="1"/>
        </dgm:presLayoutVars>
      </dgm:prSet>
      <dgm:spPr/>
    </dgm:pt>
    <dgm:pt modelId="{B831CAC0-921A-4255-908A-B82F06731072}" type="pres">
      <dgm:prSet presAssocID="{63B24DA1-1044-41BC-A2F1-78FCFAAF2CB4}" presName="sp" presStyleCnt="0"/>
      <dgm:spPr/>
    </dgm:pt>
    <dgm:pt modelId="{05230DD2-89E7-4F0D-9654-145BAFB059A5}" type="pres">
      <dgm:prSet presAssocID="{3CB4DB13-186D-4EF1-95DD-B247D70C5207}" presName="arrowAndChildren" presStyleCnt="0"/>
      <dgm:spPr/>
    </dgm:pt>
    <dgm:pt modelId="{819ED67D-A4E9-4A86-8707-3D5221387CF5}" type="pres">
      <dgm:prSet presAssocID="{3CB4DB13-186D-4EF1-95DD-B247D70C5207}" presName="parentTextArrow" presStyleLbl="node1" presStyleIdx="0" presStyleCnt="5"/>
      <dgm:spPr/>
    </dgm:pt>
    <dgm:pt modelId="{1DD21392-0837-4609-BE1C-9426D3753380}" type="pres">
      <dgm:prSet presAssocID="{3CB4DB13-186D-4EF1-95DD-B247D70C5207}" presName="arrow" presStyleLbl="node1" presStyleIdx="1" presStyleCnt="5"/>
      <dgm:spPr/>
    </dgm:pt>
    <dgm:pt modelId="{A0147DEA-B41B-401F-9815-9E743C4BD1D0}" type="pres">
      <dgm:prSet presAssocID="{3CB4DB13-186D-4EF1-95DD-B247D70C5207}" presName="descendantArrow" presStyleCnt="0"/>
      <dgm:spPr/>
    </dgm:pt>
    <dgm:pt modelId="{1A2DEF27-062C-48A2-86ED-19B065538B63}" type="pres">
      <dgm:prSet presAssocID="{14418FE2-F169-4B78-A80F-D22DA63EEFAF}" presName="childTextArrow" presStyleLbl="fgAccFollowNode1" presStyleIdx="3" presStyleCnt="19">
        <dgm:presLayoutVars>
          <dgm:bulletEnabled val="1"/>
        </dgm:presLayoutVars>
      </dgm:prSet>
      <dgm:spPr/>
    </dgm:pt>
    <dgm:pt modelId="{2558AE78-59EB-428F-A8EF-E5D4568506CF}" type="pres">
      <dgm:prSet presAssocID="{F9BAF414-F67A-48E6-98CD-5E70A98965B0}" presName="childTextArrow" presStyleLbl="fgAccFollowNode1" presStyleIdx="4" presStyleCnt="19">
        <dgm:presLayoutVars>
          <dgm:bulletEnabled val="1"/>
        </dgm:presLayoutVars>
      </dgm:prSet>
      <dgm:spPr/>
    </dgm:pt>
    <dgm:pt modelId="{A3115840-0161-4708-AAE1-D1923B31FA6C}" type="pres">
      <dgm:prSet presAssocID="{2A1D7CC1-870A-492B-9434-70A99EAA1CAF}" presName="childTextArrow" presStyleLbl="fgAccFollowNode1" presStyleIdx="5" presStyleCnt="19">
        <dgm:presLayoutVars>
          <dgm:bulletEnabled val="1"/>
        </dgm:presLayoutVars>
      </dgm:prSet>
      <dgm:spPr/>
    </dgm:pt>
    <dgm:pt modelId="{C2186877-54EB-497A-86BB-FE5F222FDD7C}" type="pres">
      <dgm:prSet presAssocID="{8B631104-D82D-497F-9049-8A9C17EA1B09}" presName="childTextArrow" presStyleLbl="fgAccFollowNode1" presStyleIdx="6" presStyleCnt="19">
        <dgm:presLayoutVars>
          <dgm:bulletEnabled val="1"/>
        </dgm:presLayoutVars>
      </dgm:prSet>
      <dgm:spPr/>
    </dgm:pt>
    <dgm:pt modelId="{46B8C640-69A4-49DD-8F6B-7F7A81336230}" type="pres">
      <dgm:prSet presAssocID="{6C34A2F7-3026-449C-9E25-7BBE38300DFF}" presName="childTextArrow" presStyleLbl="fgAccFollowNode1" presStyleIdx="7" presStyleCnt="19">
        <dgm:presLayoutVars>
          <dgm:bulletEnabled val="1"/>
        </dgm:presLayoutVars>
      </dgm:prSet>
      <dgm:spPr/>
    </dgm:pt>
    <dgm:pt modelId="{8661B635-3FD7-4C3A-8CEF-2217E8AD13A0}" type="pres">
      <dgm:prSet presAssocID="{C6B4A1F5-BCB5-4937-BE89-354F3108D299}" presName="sp" presStyleCnt="0"/>
      <dgm:spPr/>
    </dgm:pt>
    <dgm:pt modelId="{71EEB0E9-8903-40A5-8D8E-BB8E06FAF940}" type="pres">
      <dgm:prSet presAssocID="{C4F39DEB-DD56-4538-9FC4-42663B54C9FC}" presName="arrowAndChildren" presStyleCnt="0"/>
      <dgm:spPr/>
    </dgm:pt>
    <dgm:pt modelId="{FE793CAD-A3C4-42A9-BEF9-16A1FBAE3C2F}" type="pres">
      <dgm:prSet presAssocID="{C4F39DEB-DD56-4538-9FC4-42663B54C9FC}" presName="parentTextArrow" presStyleLbl="node1" presStyleIdx="1" presStyleCnt="5"/>
      <dgm:spPr/>
    </dgm:pt>
    <dgm:pt modelId="{21AEA08B-4ADC-4891-A7E3-343A2E1EE682}" type="pres">
      <dgm:prSet presAssocID="{C4F39DEB-DD56-4538-9FC4-42663B54C9FC}" presName="arrow" presStyleLbl="node1" presStyleIdx="2" presStyleCnt="5"/>
      <dgm:spPr/>
    </dgm:pt>
    <dgm:pt modelId="{652AFC02-30C7-4A03-905B-8A0E776B10D9}" type="pres">
      <dgm:prSet presAssocID="{C4F39DEB-DD56-4538-9FC4-42663B54C9FC}" presName="descendantArrow" presStyleCnt="0"/>
      <dgm:spPr/>
    </dgm:pt>
    <dgm:pt modelId="{2A9D4135-DC04-47AD-A6C9-1BB00E19EB4B}" type="pres">
      <dgm:prSet presAssocID="{29743EA8-2E10-48AC-8BB9-AC53E4267201}" presName="childTextArrow" presStyleLbl="fgAccFollowNode1" presStyleIdx="8" presStyleCnt="19">
        <dgm:presLayoutVars>
          <dgm:bulletEnabled val="1"/>
        </dgm:presLayoutVars>
      </dgm:prSet>
      <dgm:spPr/>
    </dgm:pt>
    <dgm:pt modelId="{754EF3F7-0605-4B39-89EB-BD4A74B645DF}" type="pres">
      <dgm:prSet presAssocID="{48D149C4-A68E-4DB7-85F8-152CA9A49AA9}" presName="childTextArrow" presStyleLbl="fgAccFollowNode1" presStyleIdx="9" presStyleCnt="19">
        <dgm:presLayoutVars>
          <dgm:bulletEnabled val="1"/>
        </dgm:presLayoutVars>
      </dgm:prSet>
      <dgm:spPr/>
    </dgm:pt>
    <dgm:pt modelId="{E9910F20-AA9D-429B-A123-AF2AFE563D39}" type="pres">
      <dgm:prSet presAssocID="{C519FCC0-AB74-4ADD-A50D-9BE5B2E0D1BB}" presName="childTextArrow" presStyleLbl="fgAccFollowNode1" presStyleIdx="10" presStyleCnt="19">
        <dgm:presLayoutVars>
          <dgm:bulletEnabled val="1"/>
        </dgm:presLayoutVars>
      </dgm:prSet>
      <dgm:spPr/>
    </dgm:pt>
    <dgm:pt modelId="{9A218908-107A-41B6-BA00-27A7BDF50EE1}" type="pres">
      <dgm:prSet presAssocID="{BEBABE85-A9C3-4B0F-A751-1B7DED9373F8}" presName="childTextArrow" presStyleLbl="fgAccFollowNode1" presStyleIdx="11" presStyleCnt="19">
        <dgm:presLayoutVars>
          <dgm:bulletEnabled val="1"/>
        </dgm:presLayoutVars>
      </dgm:prSet>
      <dgm:spPr/>
    </dgm:pt>
    <dgm:pt modelId="{1B51657A-0B6D-4CD3-A48B-A88326606E53}" type="pres">
      <dgm:prSet presAssocID="{6932A172-10E3-4A70-8DA6-1DBD34344BA3}" presName="childTextArrow" presStyleLbl="fgAccFollowNode1" presStyleIdx="12" presStyleCnt="19">
        <dgm:presLayoutVars>
          <dgm:bulletEnabled val="1"/>
        </dgm:presLayoutVars>
      </dgm:prSet>
      <dgm:spPr/>
    </dgm:pt>
    <dgm:pt modelId="{9B2439D2-AF35-43B1-AD6C-A632E1C199B5}" type="pres">
      <dgm:prSet presAssocID="{48C4B3FE-B7A6-4672-84B5-ECF0AC518E16}" presName="sp" presStyleCnt="0"/>
      <dgm:spPr/>
    </dgm:pt>
    <dgm:pt modelId="{C9986E33-C3B0-4C49-84D8-90EE26211FDE}" type="pres">
      <dgm:prSet presAssocID="{E4914732-E7AE-4EBB-9449-ABFAA1B606EA}" presName="arrowAndChildren" presStyleCnt="0"/>
      <dgm:spPr/>
    </dgm:pt>
    <dgm:pt modelId="{3DAE1BD4-1999-4FE2-8C3A-F50A9C7ECBF1}" type="pres">
      <dgm:prSet presAssocID="{E4914732-E7AE-4EBB-9449-ABFAA1B606EA}" presName="parentTextArrow" presStyleLbl="node1" presStyleIdx="2" presStyleCnt="5"/>
      <dgm:spPr/>
    </dgm:pt>
    <dgm:pt modelId="{ADE0C3FB-E6C8-4471-8BCF-3107EB97D444}" type="pres">
      <dgm:prSet presAssocID="{E4914732-E7AE-4EBB-9449-ABFAA1B606EA}" presName="arrow" presStyleLbl="node1" presStyleIdx="3" presStyleCnt="5"/>
      <dgm:spPr/>
    </dgm:pt>
    <dgm:pt modelId="{7E487EAA-A089-4238-9055-47B647485FCF}" type="pres">
      <dgm:prSet presAssocID="{E4914732-E7AE-4EBB-9449-ABFAA1B606EA}" presName="descendantArrow" presStyleCnt="0"/>
      <dgm:spPr/>
    </dgm:pt>
    <dgm:pt modelId="{65CE64D6-8A61-445A-8A35-9A4A90F626BF}" type="pres">
      <dgm:prSet presAssocID="{089EFDAE-83B3-4C1A-8248-74AABC35B276}" presName="childTextArrow" presStyleLbl="fgAccFollowNode1" presStyleIdx="13" presStyleCnt="19">
        <dgm:presLayoutVars>
          <dgm:bulletEnabled val="1"/>
        </dgm:presLayoutVars>
      </dgm:prSet>
      <dgm:spPr/>
    </dgm:pt>
    <dgm:pt modelId="{E4F4F0AE-70FA-4773-B212-3AD5AE37AC91}" type="pres">
      <dgm:prSet presAssocID="{44547FB4-1462-49B9-BB96-8E63252B7CE6}" presName="childTextArrow" presStyleLbl="fgAccFollowNode1" presStyleIdx="14" presStyleCnt="19">
        <dgm:presLayoutVars>
          <dgm:bulletEnabled val="1"/>
        </dgm:presLayoutVars>
      </dgm:prSet>
      <dgm:spPr/>
    </dgm:pt>
    <dgm:pt modelId="{E06B3238-C6C1-429A-8FF1-3395D2D3266D}" type="pres">
      <dgm:prSet presAssocID="{2D626B28-A9F8-4765-8027-75AAFB1D0F3F}" presName="sp" presStyleCnt="0"/>
      <dgm:spPr/>
    </dgm:pt>
    <dgm:pt modelId="{00251E2A-74C5-4028-849F-DD57C6D51CCB}" type="pres">
      <dgm:prSet presAssocID="{3ED8B981-2419-49F1-AA3E-CE3171980363}" presName="arrowAndChildren" presStyleCnt="0"/>
      <dgm:spPr/>
    </dgm:pt>
    <dgm:pt modelId="{FA71B8AD-6D15-4477-941A-B476300B69CD}" type="pres">
      <dgm:prSet presAssocID="{3ED8B981-2419-49F1-AA3E-CE3171980363}" presName="parentTextArrow" presStyleLbl="node1" presStyleIdx="3" presStyleCnt="5"/>
      <dgm:spPr/>
    </dgm:pt>
    <dgm:pt modelId="{BB5B3776-4C3A-4A48-98E7-4B62E31BA33B}" type="pres">
      <dgm:prSet presAssocID="{3ED8B981-2419-49F1-AA3E-CE3171980363}" presName="arrow" presStyleLbl="node1" presStyleIdx="4" presStyleCnt="5"/>
      <dgm:spPr/>
    </dgm:pt>
    <dgm:pt modelId="{7A786871-DFF2-475B-95D3-E654E6000CA1}" type="pres">
      <dgm:prSet presAssocID="{3ED8B981-2419-49F1-AA3E-CE3171980363}" presName="descendantArrow" presStyleCnt="0"/>
      <dgm:spPr/>
    </dgm:pt>
    <dgm:pt modelId="{3A3C8064-4F0C-436C-8F92-1CE17F785799}" type="pres">
      <dgm:prSet presAssocID="{C2AA7C4C-8D71-4C6E-86B8-CCB288DAECAF}" presName="childTextArrow" presStyleLbl="fgAccFollowNode1" presStyleIdx="15" presStyleCnt="19">
        <dgm:presLayoutVars>
          <dgm:bulletEnabled val="1"/>
        </dgm:presLayoutVars>
      </dgm:prSet>
      <dgm:spPr/>
    </dgm:pt>
    <dgm:pt modelId="{582B9671-6B32-4DB4-85A3-5A25386806BB}" type="pres">
      <dgm:prSet presAssocID="{B6857AC8-BC38-4291-B040-A3BFE262B2EA}" presName="childTextArrow" presStyleLbl="fgAccFollowNode1" presStyleIdx="16" presStyleCnt="19">
        <dgm:presLayoutVars>
          <dgm:bulletEnabled val="1"/>
        </dgm:presLayoutVars>
      </dgm:prSet>
      <dgm:spPr/>
    </dgm:pt>
    <dgm:pt modelId="{9C9D1E7F-5012-4AE3-9594-37091A2D397A}" type="pres">
      <dgm:prSet presAssocID="{E38FF2C9-14A0-46B4-B8E5-9EDA351C1969}" presName="childTextArrow" presStyleLbl="fgAccFollowNode1" presStyleIdx="17" presStyleCnt="19">
        <dgm:presLayoutVars>
          <dgm:bulletEnabled val="1"/>
        </dgm:presLayoutVars>
      </dgm:prSet>
      <dgm:spPr/>
    </dgm:pt>
    <dgm:pt modelId="{F1DE8978-274A-4494-8028-F59A2B4C8792}" type="pres">
      <dgm:prSet presAssocID="{9E14F9BB-6055-4A02-BFF4-075CD64F2D97}" presName="childTextArrow" presStyleLbl="fgAccFollowNode1" presStyleIdx="18" presStyleCnt="19">
        <dgm:presLayoutVars>
          <dgm:bulletEnabled val="1"/>
        </dgm:presLayoutVars>
      </dgm:prSet>
      <dgm:spPr/>
    </dgm:pt>
  </dgm:ptLst>
  <dgm:cxnLst>
    <dgm:cxn modelId="{9B212402-80AA-43C0-9F2D-19B972308AEA}" type="presOf" srcId="{089EFDAE-83B3-4C1A-8248-74AABC35B276}" destId="{65CE64D6-8A61-445A-8A35-9A4A90F626BF}" srcOrd="0" destOrd="0" presId="urn:microsoft.com/office/officeart/2005/8/layout/process4"/>
    <dgm:cxn modelId="{7D424C04-DFDA-4D22-A02A-096C7E1B13C8}" type="presOf" srcId="{C4F39DEB-DD56-4538-9FC4-42663B54C9FC}" destId="{FE793CAD-A3C4-42A9-BEF9-16A1FBAE3C2F}" srcOrd="0" destOrd="0" presId="urn:microsoft.com/office/officeart/2005/8/layout/process4"/>
    <dgm:cxn modelId="{6B998004-FA94-459F-883D-EB0798E569DB}" srcId="{3CB4DB13-186D-4EF1-95DD-B247D70C5207}" destId="{14418FE2-F169-4B78-A80F-D22DA63EEFAF}" srcOrd="0" destOrd="0" parTransId="{B676C43F-9CED-4FF7-8372-F5587E73D75B}" sibTransId="{4F3BE197-FE51-4518-AAAE-71B74885BBB0}"/>
    <dgm:cxn modelId="{7A0AAC06-DF07-44CD-9313-D842CFFFF434}" srcId="{3CB4DB13-186D-4EF1-95DD-B247D70C5207}" destId="{8B631104-D82D-497F-9049-8A9C17EA1B09}" srcOrd="3" destOrd="0" parTransId="{6606E59E-774C-44A0-B9FF-18D04944816C}" sibTransId="{982AA9FE-940E-4441-806F-176C057D5D8D}"/>
    <dgm:cxn modelId="{77AD9D0C-4ADC-466D-A69F-650D1400075A}" type="presOf" srcId="{6932A172-10E3-4A70-8DA6-1DBD34344BA3}" destId="{1B51657A-0B6D-4CD3-A48B-A88326606E53}" srcOrd="0" destOrd="0" presId="urn:microsoft.com/office/officeart/2005/8/layout/process4"/>
    <dgm:cxn modelId="{FD72D90E-2497-454A-82E2-1DF6F0C1F76A}" srcId="{3ED8B981-2419-49F1-AA3E-CE3171980363}" destId="{B6857AC8-BC38-4291-B040-A3BFE262B2EA}" srcOrd="1" destOrd="0" parTransId="{2D8BDE8D-09B6-4042-848A-65600E9344D5}" sibTransId="{7E47E25F-4207-4DBB-9F66-362297423098}"/>
    <dgm:cxn modelId="{B567300F-5C14-4B49-8363-F753D79BA877}" srcId="{3CB4DB13-186D-4EF1-95DD-B247D70C5207}" destId="{6C34A2F7-3026-449C-9E25-7BBE38300DFF}" srcOrd="4" destOrd="0" parTransId="{BEC507C9-3D36-442C-B5A0-FE7D111F5280}" sibTransId="{D44E69BF-ABA3-4482-A132-79CE545F91E0}"/>
    <dgm:cxn modelId="{51BCFD1A-D8D9-488A-9692-CDEF2520E7C6}" srcId="{CEDFD47D-24FC-480B-9015-0E5B66CC2FC9}" destId="{EE07AF6F-377E-4DCD-A6DE-0B282697E004}" srcOrd="1" destOrd="0" parTransId="{003AF994-3F80-496D-A783-CF8B079BB772}" sibTransId="{F072A4D8-EF21-4E69-87D6-C026D6F35D4F}"/>
    <dgm:cxn modelId="{43A06A1C-8067-40B1-98B7-2CC3221E42A5}" srcId="{C4F39DEB-DD56-4538-9FC4-42663B54C9FC}" destId="{29743EA8-2E10-48AC-8BB9-AC53E4267201}" srcOrd="0" destOrd="0" parTransId="{3B71A4C0-CD91-4321-9376-6DD99BE23335}" sibTransId="{607006E7-7DA3-46D7-92CD-D6388878C00A}"/>
    <dgm:cxn modelId="{C38B3B20-9E91-4BE7-B45A-38CB46901E54}" type="presOf" srcId="{2A1D7CC1-870A-492B-9434-70A99EAA1CAF}" destId="{A3115840-0161-4708-AAE1-D1923B31FA6C}" srcOrd="0" destOrd="0" presId="urn:microsoft.com/office/officeart/2005/8/layout/process4"/>
    <dgm:cxn modelId="{9A746422-1EE3-484F-BF0C-A16F03CD5A32}" srcId="{3B484BA8-4334-4382-BE4B-9A0962B30D59}" destId="{E4914732-E7AE-4EBB-9449-ABFAA1B606EA}" srcOrd="1" destOrd="0" parTransId="{53949A1D-F753-46BE-B2B6-41542587FD7D}" sibTransId="{48C4B3FE-B7A6-4672-84B5-ECF0AC518E16}"/>
    <dgm:cxn modelId="{48E2D423-9934-4FA6-8C46-D3CD83C6A273}" srcId="{C4F39DEB-DD56-4538-9FC4-42663B54C9FC}" destId="{BEBABE85-A9C3-4B0F-A751-1B7DED9373F8}" srcOrd="3" destOrd="0" parTransId="{547EC50A-79E9-4730-8F38-057E9EC3E88D}" sibTransId="{44BB788F-B9ED-4B71-842E-3E1E11451D8A}"/>
    <dgm:cxn modelId="{22677029-534B-4B99-8AD5-9BA33715D06E}" type="presOf" srcId="{3CB4DB13-186D-4EF1-95DD-B247D70C5207}" destId="{819ED67D-A4E9-4A86-8707-3D5221387CF5}" srcOrd="0" destOrd="0" presId="urn:microsoft.com/office/officeart/2005/8/layout/process4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FB546840-009C-4261-99D7-63C1FA0A386D}" srcId="{3B484BA8-4334-4382-BE4B-9A0962B30D59}" destId="{3CB4DB13-186D-4EF1-95DD-B247D70C5207}" srcOrd="3" destOrd="0" parTransId="{C6762911-55B7-4FB3-8007-1CE775218F7B}" sibTransId="{63B24DA1-1044-41BC-A2F1-78FCFAAF2CB4}"/>
    <dgm:cxn modelId="{3D8FAB5C-99E9-49D6-862D-2FDE53264D3B}" type="presOf" srcId="{BEBABE85-A9C3-4B0F-A751-1B7DED9373F8}" destId="{9A218908-107A-41B6-BA00-27A7BDF50EE1}" srcOrd="0" destOrd="0" presId="urn:microsoft.com/office/officeart/2005/8/layout/process4"/>
    <dgm:cxn modelId="{A74A2A5D-D424-48A3-9652-281A88D8E7F8}" type="presOf" srcId="{C519FCC0-AB74-4ADD-A50D-9BE5B2E0D1BB}" destId="{E9910F20-AA9D-429B-A123-AF2AFE563D39}" srcOrd="0" destOrd="0" presId="urn:microsoft.com/office/officeart/2005/8/layout/process4"/>
    <dgm:cxn modelId="{7173BA61-EE80-47C6-9449-02FAEAC6D257}" srcId="{E4914732-E7AE-4EBB-9449-ABFAA1B606EA}" destId="{44547FB4-1462-49B9-BB96-8E63252B7CE6}" srcOrd="1" destOrd="0" parTransId="{9DA297E9-623E-4DFE-AD67-913FA87CE034}" sibTransId="{C49ED144-5192-4554-A163-7B5B937AD5BC}"/>
    <dgm:cxn modelId="{B061F969-3A37-4FA2-8377-C972E06ECF30}" type="presOf" srcId="{3ED8B981-2419-49F1-AA3E-CE3171980363}" destId="{BB5B3776-4C3A-4A48-98E7-4B62E31BA33B}" srcOrd="1" destOrd="0" presId="urn:microsoft.com/office/officeart/2005/8/layout/process4"/>
    <dgm:cxn modelId="{67F13F6A-06A7-4DAC-B385-A6ED4C69F761}" srcId="{3ED8B981-2419-49F1-AA3E-CE3171980363}" destId="{E38FF2C9-14A0-46B4-B8E5-9EDA351C1969}" srcOrd="2" destOrd="0" parTransId="{8E492397-AC1B-4B10-B194-F9AFE7AB06AA}" sibTransId="{F2F25251-E5E3-4C6A-98A8-E2F82AB5D978}"/>
    <dgm:cxn modelId="{0AB0774A-1229-4495-9FAE-63927EC12530}" srcId="{CEDFD47D-24FC-480B-9015-0E5B66CC2FC9}" destId="{A09928B8-551B-4E1E-89ED-4491CB6D5BE0}" srcOrd="0" destOrd="0" parTransId="{5D4E4CDC-317A-47B3-8C49-01DFA8E607A5}" sibTransId="{4A5B3BFB-B234-4F26-8CB9-BADE9E9F7B56}"/>
    <dgm:cxn modelId="{6D10A66E-8E41-4F83-8D89-69B1598A9C29}" type="presOf" srcId="{C4F39DEB-DD56-4538-9FC4-42663B54C9FC}" destId="{21AEA08B-4ADC-4891-A7E3-343A2E1EE682}" srcOrd="1" destOrd="0" presId="urn:microsoft.com/office/officeart/2005/8/layout/process4"/>
    <dgm:cxn modelId="{0C342550-E903-41F1-9350-8D1CEC0C13F5}" type="presOf" srcId="{6C34A2F7-3026-449C-9E25-7BBE38300DFF}" destId="{46B8C640-69A4-49DD-8F6B-7F7A81336230}" srcOrd="0" destOrd="0" presId="urn:microsoft.com/office/officeart/2005/8/layout/process4"/>
    <dgm:cxn modelId="{27231078-8ACF-47EF-9460-6CAB722E3A40}" type="presOf" srcId="{A09928B8-551B-4E1E-89ED-4491CB6D5BE0}" destId="{C0CED3CE-8FFE-430C-B159-FD54AA11BB1D}" srcOrd="0" destOrd="0" presId="urn:microsoft.com/office/officeart/2005/8/layout/process4"/>
    <dgm:cxn modelId="{4A8D8484-6990-4200-8ACB-961726F95041}" srcId="{E4914732-E7AE-4EBB-9449-ABFAA1B606EA}" destId="{089EFDAE-83B3-4C1A-8248-74AABC35B276}" srcOrd="0" destOrd="0" parTransId="{D3839BAD-9053-48E7-BDA9-AE30DFA0A777}" sibTransId="{50136575-8292-4615-831F-355F7FAADD0F}"/>
    <dgm:cxn modelId="{97DA4387-9001-4E39-9899-B4FF84E4551E}" type="presOf" srcId="{3B484BA8-4334-4382-BE4B-9A0962B30D59}" destId="{8F032541-18DB-46BD-A884-4A3D71F0DF4D}" srcOrd="0" destOrd="0" presId="urn:microsoft.com/office/officeart/2005/8/layout/process4"/>
    <dgm:cxn modelId="{B36F678A-C89A-4CCB-AC41-21867292B3C1}" type="presOf" srcId="{E4914732-E7AE-4EBB-9449-ABFAA1B606EA}" destId="{3DAE1BD4-1999-4FE2-8C3A-F50A9C7ECBF1}" srcOrd="0" destOrd="0" presId="urn:microsoft.com/office/officeart/2005/8/layout/process4"/>
    <dgm:cxn modelId="{7770588D-B298-4438-AB29-0A0D14A8A0E6}" srcId="{3ED8B981-2419-49F1-AA3E-CE3171980363}" destId="{C2AA7C4C-8D71-4C6E-86B8-CCB288DAECAF}" srcOrd="0" destOrd="0" parTransId="{FED67E58-0423-448E-9897-E076DF96CF82}" sibTransId="{EE1356D0-C814-4685-A0DE-E690CDF85C0C}"/>
    <dgm:cxn modelId="{186E868D-C14B-42DA-BDD0-5FD5EB74F30C}" srcId="{3CB4DB13-186D-4EF1-95DD-B247D70C5207}" destId="{2A1D7CC1-870A-492B-9434-70A99EAA1CAF}" srcOrd="2" destOrd="0" parTransId="{F230CD31-FCB9-4D29-8131-4A53DA6D9389}" sibTransId="{6B140929-7A06-46A5-BCFD-010454F2061D}"/>
    <dgm:cxn modelId="{C681388E-F71F-4F45-A443-2CF8683E28B9}" type="presOf" srcId="{CEDFD47D-24FC-480B-9015-0E5B66CC2FC9}" destId="{87335AEF-6A0F-425D-87C9-5DEC24AE94E6}" srcOrd="0" destOrd="0" presId="urn:microsoft.com/office/officeart/2005/8/layout/process4"/>
    <dgm:cxn modelId="{997AAD92-8D08-492D-9154-95950E0C64B6}" type="presOf" srcId="{29743EA8-2E10-48AC-8BB9-AC53E4267201}" destId="{2A9D4135-DC04-47AD-A6C9-1BB00E19EB4B}" srcOrd="0" destOrd="0" presId="urn:microsoft.com/office/officeart/2005/8/layout/process4"/>
    <dgm:cxn modelId="{CEDCAD96-4A10-4DA6-8CD6-8E0AA479BF4F}" srcId="{CEDFD47D-24FC-480B-9015-0E5B66CC2FC9}" destId="{F637E410-8008-493B-8D6C-0905E50D6FFF}" srcOrd="2" destOrd="0" parTransId="{9A73AFDE-35C1-468B-BAFA-326D4FEED553}" sibTransId="{B56E5299-A858-4064-AE1A-F5AFE91A4688}"/>
    <dgm:cxn modelId="{FC89E599-323C-4283-91A8-E60AB05EAB00}" srcId="{C4F39DEB-DD56-4538-9FC4-42663B54C9FC}" destId="{C519FCC0-AB74-4ADD-A50D-9BE5B2E0D1BB}" srcOrd="2" destOrd="0" parTransId="{7970FA2E-D1F2-4BAC-AF19-EC74EB346E34}" sibTransId="{17B25259-65E1-4328-B544-6D4B9437CCCE}"/>
    <dgm:cxn modelId="{77DC86A2-A398-476A-9A15-23F6ABCF1C28}" srcId="{3ED8B981-2419-49F1-AA3E-CE3171980363}" destId="{9E14F9BB-6055-4A02-BFF4-075CD64F2D97}" srcOrd="3" destOrd="0" parTransId="{F7F18938-04E5-4861-B3F8-761C2CAAD9E6}" sibTransId="{8FCF9C5A-4003-4F73-A62D-0CFD999B1790}"/>
    <dgm:cxn modelId="{BD12E7A2-EAF5-48A6-9512-F77BA19CA948}" type="presOf" srcId="{14418FE2-F169-4B78-A80F-D22DA63EEFAF}" destId="{1A2DEF27-062C-48A2-86ED-19B065538B63}" srcOrd="0" destOrd="0" presId="urn:microsoft.com/office/officeart/2005/8/layout/process4"/>
    <dgm:cxn modelId="{CF3AC4A6-947B-4C20-8970-0D0F37927C82}" type="presOf" srcId="{EE07AF6F-377E-4DCD-A6DE-0B282697E004}" destId="{DC9C10CB-60F9-41DE-B960-20EE181EF229}" srcOrd="0" destOrd="0" presId="urn:microsoft.com/office/officeart/2005/8/layout/process4"/>
    <dgm:cxn modelId="{0E8291AA-9065-4C93-8B7F-9B741C01CEB0}" type="presOf" srcId="{B6857AC8-BC38-4291-B040-A3BFE262B2EA}" destId="{582B9671-6B32-4DB4-85A3-5A25386806BB}" srcOrd="0" destOrd="0" presId="urn:microsoft.com/office/officeart/2005/8/layout/process4"/>
    <dgm:cxn modelId="{1E70E8B4-DD1D-4E21-94A8-019B8486A147}" type="presOf" srcId="{3ED8B981-2419-49F1-AA3E-CE3171980363}" destId="{FA71B8AD-6D15-4477-941A-B476300B69CD}" srcOrd="0" destOrd="0" presId="urn:microsoft.com/office/officeart/2005/8/layout/process4"/>
    <dgm:cxn modelId="{AD5517B6-4917-42BE-AF5C-42338A578E0A}" srcId="{3CB4DB13-186D-4EF1-95DD-B247D70C5207}" destId="{F9BAF414-F67A-48E6-98CD-5E70A98965B0}" srcOrd="1" destOrd="0" parTransId="{C5371051-3E7B-4352-B6B3-F7E0FB774080}" sibTransId="{F92D6EC3-AEDF-4708-AE23-FEC10F72EF33}"/>
    <dgm:cxn modelId="{C32D50BA-9DD7-4312-A5E3-C3329B4899C2}" srcId="{3B484BA8-4334-4382-BE4B-9A0962B30D59}" destId="{C4F39DEB-DD56-4538-9FC4-42663B54C9FC}" srcOrd="2" destOrd="0" parTransId="{E19131AC-3DE4-4BAF-8B00-C32E82E0233C}" sibTransId="{C6B4A1F5-BCB5-4937-BE89-354F3108D299}"/>
    <dgm:cxn modelId="{7DA73BBB-A423-4B61-87D4-AFCCDE5D60A7}" type="presOf" srcId="{C2AA7C4C-8D71-4C6E-86B8-CCB288DAECAF}" destId="{3A3C8064-4F0C-436C-8F92-1CE17F785799}" srcOrd="0" destOrd="0" presId="urn:microsoft.com/office/officeart/2005/8/layout/process4"/>
    <dgm:cxn modelId="{9C6D4AC8-1F89-4F59-968E-03B01651517A}" type="presOf" srcId="{E4914732-E7AE-4EBB-9449-ABFAA1B606EA}" destId="{ADE0C3FB-E6C8-4471-8BCF-3107EB97D444}" srcOrd="1" destOrd="0" presId="urn:microsoft.com/office/officeart/2005/8/layout/process4"/>
    <dgm:cxn modelId="{76C5F2C9-74A6-428D-B254-6828F895F3B3}" type="presOf" srcId="{8B631104-D82D-497F-9049-8A9C17EA1B09}" destId="{C2186877-54EB-497A-86BB-FE5F222FDD7C}" srcOrd="0" destOrd="0" presId="urn:microsoft.com/office/officeart/2005/8/layout/process4"/>
    <dgm:cxn modelId="{B25370CB-D4FA-4E38-8B51-605812EE7A32}" srcId="{C4F39DEB-DD56-4538-9FC4-42663B54C9FC}" destId="{6932A172-10E3-4A70-8DA6-1DBD34344BA3}" srcOrd="4" destOrd="0" parTransId="{ACF0DE0B-C5D2-43FF-84C2-882E346E56C5}" sibTransId="{53CC01A4-51F9-47F4-9EB6-D55B46FE643E}"/>
    <dgm:cxn modelId="{BF552DD4-D103-44D8-9967-38F60A21AA78}" type="presOf" srcId="{CEDFD47D-24FC-480B-9015-0E5B66CC2FC9}" destId="{BD4B0833-78A7-4B1D-9554-ED0C1E9B1E63}" srcOrd="1" destOrd="0" presId="urn:microsoft.com/office/officeart/2005/8/layout/process4"/>
    <dgm:cxn modelId="{702B7DD4-E728-4D8B-B063-4B2EEA9F0F61}" type="presOf" srcId="{3CB4DB13-186D-4EF1-95DD-B247D70C5207}" destId="{1DD21392-0837-4609-BE1C-9426D3753380}" srcOrd="1" destOrd="0" presId="urn:microsoft.com/office/officeart/2005/8/layout/process4"/>
    <dgm:cxn modelId="{877DC7D6-956B-4D48-B675-DFF198CDA32C}" srcId="{3B484BA8-4334-4382-BE4B-9A0962B30D59}" destId="{CEDFD47D-24FC-480B-9015-0E5B66CC2FC9}" srcOrd="4" destOrd="0" parTransId="{027E91EA-AC43-4234-A379-D13160234DE6}" sibTransId="{5CF61173-02DF-4F56-80A6-6BA6E2B6438F}"/>
    <dgm:cxn modelId="{3B04C4D9-DB39-481F-A6A3-14A236CC5314}" type="presOf" srcId="{44547FB4-1462-49B9-BB96-8E63252B7CE6}" destId="{E4F4F0AE-70FA-4773-B212-3AD5AE37AC91}" srcOrd="0" destOrd="0" presId="urn:microsoft.com/office/officeart/2005/8/layout/process4"/>
    <dgm:cxn modelId="{B2A018DB-917F-4B4B-89BC-8F0F1CD8EAF1}" srcId="{C4F39DEB-DD56-4538-9FC4-42663B54C9FC}" destId="{48D149C4-A68E-4DB7-85F8-152CA9A49AA9}" srcOrd="1" destOrd="0" parTransId="{E1D241A4-5F42-4AAE-BB8C-FE4193E71BD4}" sibTransId="{B3335BB5-E89B-4D53-8A1C-B3AC35C7257A}"/>
    <dgm:cxn modelId="{622F45DB-1627-40F1-92A6-D045A5FECA53}" type="presOf" srcId="{9E14F9BB-6055-4A02-BFF4-075CD64F2D97}" destId="{F1DE8978-274A-4494-8028-F59A2B4C8792}" srcOrd="0" destOrd="0" presId="urn:microsoft.com/office/officeart/2005/8/layout/process4"/>
    <dgm:cxn modelId="{BE5ADFE8-E287-457C-BCA5-3601A75738A2}" type="presOf" srcId="{F9BAF414-F67A-48E6-98CD-5E70A98965B0}" destId="{2558AE78-59EB-428F-A8EF-E5D4568506CF}" srcOrd="0" destOrd="0" presId="urn:microsoft.com/office/officeart/2005/8/layout/process4"/>
    <dgm:cxn modelId="{1913D8EB-A578-4973-B54A-469F737DBC5F}" type="presOf" srcId="{48D149C4-A68E-4DB7-85F8-152CA9A49AA9}" destId="{754EF3F7-0605-4B39-89EB-BD4A74B645DF}" srcOrd="0" destOrd="0" presId="urn:microsoft.com/office/officeart/2005/8/layout/process4"/>
    <dgm:cxn modelId="{E3ED6EF7-D1CC-4263-91E4-4FC4CF499E0D}" type="presOf" srcId="{E38FF2C9-14A0-46B4-B8E5-9EDA351C1969}" destId="{9C9D1E7F-5012-4AE3-9594-37091A2D397A}" srcOrd="0" destOrd="0" presId="urn:microsoft.com/office/officeart/2005/8/layout/process4"/>
    <dgm:cxn modelId="{02AAC1FD-06D1-4ABD-87C6-AAE025253F72}" type="presOf" srcId="{F637E410-8008-493B-8D6C-0905E50D6FFF}" destId="{ADD38B45-D0AC-4380-9DED-5C99A2714A96}" srcOrd="0" destOrd="0" presId="urn:microsoft.com/office/officeart/2005/8/layout/process4"/>
    <dgm:cxn modelId="{C6EB896F-AC4F-442F-A190-6CE1EF2C4D00}" type="presParOf" srcId="{8F032541-18DB-46BD-A884-4A3D71F0DF4D}" destId="{2B81B88B-2AD1-4368-BD97-E389EA9E995E}" srcOrd="0" destOrd="0" presId="urn:microsoft.com/office/officeart/2005/8/layout/process4"/>
    <dgm:cxn modelId="{2C7BC642-2F56-4341-98C9-0BAA1C32E625}" type="presParOf" srcId="{2B81B88B-2AD1-4368-BD97-E389EA9E995E}" destId="{87335AEF-6A0F-425D-87C9-5DEC24AE94E6}" srcOrd="0" destOrd="0" presId="urn:microsoft.com/office/officeart/2005/8/layout/process4"/>
    <dgm:cxn modelId="{1E0BB909-F6E9-4991-8970-26E853A6402E}" type="presParOf" srcId="{2B81B88B-2AD1-4368-BD97-E389EA9E995E}" destId="{BD4B0833-78A7-4B1D-9554-ED0C1E9B1E63}" srcOrd="1" destOrd="0" presId="urn:microsoft.com/office/officeart/2005/8/layout/process4"/>
    <dgm:cxn modelId="{4DDB6D16-C61B-45ED-9575-7582F79F6AD1}" type="presParOf" srcId="{2B81B88B-2AD1-4368-BD97-E389EA9E995E}" destId="{12FABF34-D204-4996-B77F-E15504C7C06A}" srcOrd="2" destOrd="0" presId="urn:microsoft.com/office/officeart/2005/8/layout/process4"/>
    <dgm:cxn modelId="{EF8286BB-88D6-474B-B0EA-E02626E8D81A}" type="presParOf" srcId="{12FABF34-D204-4996-B77F-E15504C7C06A}" destId="{C0CED3CE-8FFE-430C-B159-FD54AA11BB1D}" srcOrd="0" destOrd="0" presId="urn:microsoft.com/office/officeart/2005/8/layout/process4"/>
    <dgm:cxn modelId="{CB0212D7-FA07-4C86-836D-4C6B5138476A}" type="presParOf" srcId="{12FABF34-D204-4996-B77F-E15504C7C06A}" destId="{DC9C10CB-60F9-41DE-B960-20EE181EF229}" srcOrd="1" destOrd="0" presId="urn:microsoft.com/office/officeart/2005/8/layout/process4"/>
    <dgm:cxn modelId="{12FBA186-CEEE-4C99-B212-8CC6A6541E64}" type="presParOf" srcId="{12FABF34-D204-4996-B77F-E15504C7C06A}" destId="{ADD38B45-D0AC-4380-9DED-5C99A2714A96}" srcOrd="2" destOrd="0" presId="urn:microsoft.com/office/officeart/2005/8/layout/process4"/>
    <dgm:cxn modelId="{47399987-A7A1-4F2A-A0D5-2AF47510F3CA}" type="presParOf" srcId="{8F032541-18DB-46BD-A884-4A3D71F0DF4D}" destId="{B831CAC0-921A-4255-908A-B82F06731072}" srcOrd="1" destOrd="0" presId="urn:microsoft.com/office/officeart/2005/8/layout/process4"/>
    <dgm:cxn modelId="{3A9071D9-F5B3-4DEC-8F36-2800F3C0A7AC}" type="presParOf" srcId="{8F032541-18DB-46BD-A884-4A3D71F0DF4D}" destId="{05230DD2-89E7-4F0D-9654-145BAFB059A5}" srcOrd="2" destOrd="0" presId="urn:microsoft.com/office/officeart/2005/8/layout/process4"/>
    <dgm:cxn modelId="{E8283FCD-FACC-40F6-A13B-6E4D3053448D}" type="presParOf" srcId="{05230DD2-89E7-4F0D-9654-145BAFB059A5}" destId="{819ED67D-A4E9-4A86-8707-3D5221387CF5}" srcOrd="0" destOrd="0" presId="urn:microsoft.com/office/officeart/2005/8/layout/process4"/>
    <dgm:cxn modelId="{53F3B5FD-AA8E-4214-81CD-6A02E9C3E022}" type="presParOf" srcId="{05230DD2-89E7-4F0D-9654-145BAFB059A5}" destId="{1DD21392-0837-4609-BE1C-9426D3753380}" srcOrd="1" destOrd="0" presId="urn:microsoft.com/office/officeart/2005/8/layout/process4"/>
    <dgm:cxn modelId="{6DF9F43F-C6F7-4500-98F5-3440B88D6F99}" type="presParOf" srcId="{05230DD2-89E7-4F0D-9654-145BAFB059A5}" destId="{A0147DEA-B41B-401F-9815-9E743C4BD1D0}" srcOrd="2" destOrd="0" presId="urn:microsoft.com/office/officeart/2005/8/layout/process4"/>
    <dgm:cxn modelId="{DE10E364-C11F-41BA-8235-2F95DD20C813}" type="presParOf" srcId="{A0147DEA-B41B-401F-9815-9E743C4BD1D0}" destId="{1A2DEF27-062C-48A2-86ED-19B065538B63}" srcOrd="0" destOrd="0" presId="urn:microsoft.com/office/officeart/2005/8/layout/process4"/>
    <dgm:cxn modelId="{9017575F-D462-467D-8835-5BDA9B74DDB8}" type="presParOf" srcId="{A0147DEA-B41B-401F-9815-9E743C4BD1D0}" destId="{2558AE78-59EB-428F-A8EF-E5D4568506CF}" srcOrd="1" destOrd="0" presId="urn:microsoft.com/office/officeart/2005/8/layout/process4"/>
    <dgm:cxn modelId="{19120908-8F8C-47B2-B175-1657B2F86F7A}" type="presParOf" srcId="{A0147DEA-B41B-401F-9815-9E743C4BD1D0}" destId="{A3115840-0161-4708-AAE1-D1923B31FA6C}" srcOrd="2" destOrd="0" presId="urn:microsoft.com/office/officeart/2005/8/layout/process4"/>
    <dgm:cxn modelId="{3B3768CA-4ABA-4680-9230-2D38EB2B6FEA}" type="presParOf" srcId="{A0147DEA-B41B-401F-9815-9E743C4BD1D0}" destId="{C2186877-54EB-497A-86BB-FE5F222FDD7C}" srcOrd="3" destOrd="0" presId="urn:microsoft.com/office/officeart/2005/8/layout/process4"/>
    <dgm:cxn modelId="{4CECEFAE-40DF-4756-BB6C-A8155F7695ED}" type="presParOf" srcId="{A0147DEA-B41B-401F-9815-9E743C4BD1D0}" destId="{46B8C640-69A4-49DD-8F6B-7F7A81336230}" srcOrd="4" destOrd="0" presId="urn:microsoft.com/office/officeart/2005/8/layout/process4"/>
    <dgm:cxn modelId="{390E4BE9-BE5D-4F9A-9309-929290AAB1B1}" type="presParOf" srcId="{8F032541-18DB-46BD-A884-4A3D71F0DF4D}" destId="{8661B635-3FD7-4C3A-8CEF-2217E8AD13A0}" srcOrd="3" destOrd="0" presId="urn:microsoft.com/office/officeart/2005/8/layout/process4"/>
    <dgm:cxn modelId="{784E5ED3-59E2-4F1C-B176-D48945F11FB6}" type="presParOf" srcId="{8F032541-18DB-46BD-A884-4A3D71F0DF4D}" destId="{71EEB0E9-8903-40A5-8D8E-BB8E06FAF940}" srcOrd="4" destOrd="0" presId="urn:microsoft.com/office/officeart/2005/8/layout/process4"/>
    <dgm:cxn modelId="{93C099A4-5E16-4056-A982-708CC1424C14}" type="presParOf" srcId="{71EEB0E9-8903-40A5-8D8E-BB8E06FAF940}" destId="{FE793CAD-A3C4-42A9-BEF9-16A1FBAE3C2F}" srcOrd="0" destOrd="0" presId="urn:microsoft.com/office/officeart/2005/8/layout/process4"/>
    <dgm:cxn modelId="{EF583F87-7621-4881-8D64-D7271CA0FF7C}" type="presParOf" srcId="{71EEB0E9-8903-40A5-8D8E-BB8E06FAF940}" destId="{21AEA08B-4ADC-4891-A7E3-343A2E1EE682}" srcOrd="1" destOrd="0" presId="urn:microsoft.com/office/officeart/2005/8/layout/process4"/>
    <dgm:cxn modelId="{CBE41801-A5B6-47E0-A802-ACB46D922168}" type="presParOf" srcId="{71EEB0E9-8903-40A5-8D8E-BB8E06FAF940}" destId="{652AFC02-30C7-4A03-905B-8A0E776B10D9}" srcOrd="2" destOrd="0" presId="urn:microsoft.com/office/officeart/2005/8/layout/process4"/>
    <dgm:cxn modelId="{863A8593-770C-4E4C-9A80-B909C2EF9166}" type="presParOf" srcId="{652AFC02-30C7-4A03-905B-8A0E776B10D9}" destId="{2A9D4135-DC04-47AD-A6C9-1BB00E19EB4B}" srcOrd="0" destOrd="0" presId="urn:microsoft.com/office/officeart/2005/8/layout/process4"/>
    <dgm:cxn modelId="{14DB5F43-3C95-4FD9-8408-40CCBF752BFE}" type="presParOf" srcId="{652AFC02-30C7-4A03-905B-8A0E776B10D9}" destId="{754EF3F7-0605-4B39-89EB-BD4A74B645DF}" srcOrd="1" destOrd="0" presId="urn:microsoft.com/office/officeart/2005/8/layout/process4"/>
    <dgm:cxn modelId="{A6886341-E666-4F2E-B1F8-582FB8EE325E}" type="presParOf" srcId="{652AFC02-30C7-4A03-905B-8A0E776B10D9}" destId="{E9910F20-AA9D-429B-A123-AF2AFE563D39}" srcOrd="2" destOrd="0" presId="urn:microsoft.com/office/officeart/2005/8/layout/process4"/>
    <dgm:cxn modelId="{7728E28A-BAB4-4B64-81FB-FDED304077BC}" type="presParOf" srcId="{652AFC02-30C7-4A03-905B-8A0E776B10D9}" destId="{9A218908-107A-41B6-BA00-27A7BDF50EE1}" srcOrd="3" destOrd="0" presId="urn:microsoft.com/office/officeart/2005/8/layout/process4"/>
    <dgm:cxn modelId="{1F3E5F9E-F349-4E94-9F74-BB320BE95FC4}" type="presParOf" srcId="{652AFC02-30C7-4A03-905B-8A0E776B10D9}" destId="{1B51657A-0B6D-4CD3-A48B-A88326606E53}" srcOrd="4" destOrd="0" presId="urn:microsoft.com/office/officeart/2005/8/layout/process4"/>
    <dgm:cxn modelId="{9BEEB844-2EF7-4FA9-B303-A452B99B5083}" type="presParOf" srcId="{8F032541-18DB-46BD-A884-4A3D71F0DF4D}" destId="{9B2439D2-AF35-43B1-AD6C-A632E1C199B5}" srcOrd="5" destOrd="0" presId="urn:microsoft.com/office/officeart/2005/8/layout/process4"/>
    <dgm:cxn modelId="{CEB19477-EC92-4D3E-9D53-32FC8EE97130}" type="presParOf" srcId="{8F032541-18DB-46BD-A884-4A3D71F0DF4D}" destId="{C9986E33-C3B0-4C49-84D8-90EE26211FDE}" srcOrd="6" destOrd="0" presId="urn:microsoft.com/office/officeart/2005/8/layout/process4"/>
    <dgm:cxn modelId="{0E228079-D01B-4E34-952B-DC51872F4B1A}" type="presParOf" srcId="{C9986E33-C3B0-4C49-84D8-90EE26211FDE}" destId="{3DAE1BD4-1999-4FE2-8C3A-F50A9C7ECBF1}" srcOrd="0" destOrd="0" presId="urn:microsoft.com/office/officeart/2005/8/layout/process4"/>
    <dgm:cxn modelId="{BFB37429-792C-447E-968A-38A1C0DA2E04}" type="presParOf" srcId="{C9986E33-C3B0-4C49-84D8-90EE26211FDE}" destId="{ADE0C3FB-E6C8-4471-8BCF-3107EB97D444}" srcOrd="1" destOrd="0" presId="urn:microsoft.com/office/officeart/2005/8/layout/process4"/>
    <dgm:cxn modelId="{36E71835-1077-4D76-A207-005425D51A4E}" type="presParOf" srcId="{C9986E33-C3B0-4C49-84D8-90EE26211FDE}" destId="{7E487EAA-A089-4238-9055-47B647485FCF}" srcOrd="2" destOrd="0" presId="urn:microsoft.com/office/officeart/2005/8/layout/process4"/>
    <dgm:cxn modelId="{B4EF5BAA-17C0-40EA-A28B-A334651FDE87}" type="presParOf" srcId="{7E487EAA-A089-4238-9055-47B647485FCF}" destId="{65CE64D6-8A61-445A-8A35-9A4A90F626BF}" srcOrd="0" destOrd="0" presId="urn:microsoft.com/office/officeart/2005/8/layout/process4"/>
    <dgm:cxn modelId="{EB73C805-3987-474C-A0C8-DB2D479539A3}" type="presParOf" srcId="{7E487EAA-A089-4238-9055-47B647485FCF}" destId="{E4F4F0AE-70FA-4773-B212-3AD5AE37AC91}" srcOrd="1" destOrd="0" presId="urn:microsoft.com/office/officeart/2005/8/layout/process4"/>
    <dgm:cxn modelId="{86086E93-0BFE-4992-BCD5-4B75B2E249DD}" type="presParOf" srcId="{8F032541-18DB-46BD-A884-4A3D71F0DF4D}" destId="{E06B3238-C6C1-429A-8FF1-3395D2D3266D}" srcOrd="7" destOrd="0" presId="urn:microsoft.com/office/officeart/2005/8/layout/process4"/>
    <dgm:cxn modelId="{008DD8AC-1F03-4F00-97E2-8C66F179F2D2}" type="presParOf" srcId="{8F032541-18DB-46BD-A884-4A3D71F0DF4D}" destId="{00251E2A-74C5-4028-849F-DD57C6D51CCB}" srcOrd="8" destOrd="0" presId="urn:microsoft.com/office/officeart/2005/8/layout/process4"/>
    <dgm:cxn modelId="{5804C9AF-A642-4FE1-9383-7F7FC2DB9A64}" type="presParOf" srcId="{00251E2A-74C5-4028-849F-DD57C6D51CCB}" destId="{FA71B8AD-6D15-4477-941A-B476300B69CD}" srcOrd="0" destOrd="0" presId="urn:microsoft.com/office/officeart/2005/8/layout/process4"/>
    <dgm:cxn modelId="{9E882568-09C2-4EB8-8699-6A17269FDB2D}" type="presParOf" srcId="{00251E2A-74C5-4028-849F-DD57C6D51CCB}" destId="{BB5B3776-4C3A-4A48-98E7-4B62E31BA33B}" srcOrd="1" destOrd="0" presId="urn:microsoft.com/office/officeart/2005/8/layout/process4"/>
    <dgm:cxn modelId="{1E605704-7654-4CFA-94B0-E01520AA77F7}" type="presParOf" srcId="{00251E2A-74C5-4028-849F-DD57C6D51CCB}" destId="{7A786871-DFF2-475B-95D3-E654E6000CA1}" srcOrd="2" destOrd="0" presId="urn:microsoft.com/office/officeart/2005/8/layout/process4"/>
    <dgm:cxn modelId="{028276D8-05CB-4A01-802C-F58A45632C91}" type="presParOf" srcId="{7A786871-DFF2-475B-95D3-E654E6000CA1}" destId="{3A3C8064-4F0C-436C-8F92-1CE17F785799}" srcOrd="0" destOrd="0" presId="urn:microsoft.com/office/officeart/2005/8/layout/process4"/>
    <dgm:cxn modelId="{41FD2AF7-0D72-4F95-89EA-011F99D3E87C}" type="presParOf" srcId="{7A786871-DFF2-475B-95D3-E654E6000CA1}" destId="{582B9671-6B32-4DB4-85A3-5A25386806BB}" srcOrd="1" destOrd="0" presId="urn:microsoft.com/office/officeart/2005/8/layout/process4"/>
    <dgm:cxn modelId="{0B701AEE-1D25-439B-904A-71B9D8BEFA4F}" type="presParOf" srcId="{7A786871-DFF2-475B-95D3-E654E6000CA1}" destId="{9C9D1E7F-5012-4AE3-9594-37091A2D397A}" srcOrd="2" destOrd="0" presId="urn:microsoft.com/office/officeart/2005/8/layout/process4"/>
    <dgm:cxn modelId="{128087EA-29DB-4411-9C5F-A55214C712E4}" type="presParOf" srcId="{7A786871-DFF2-475B-95D3-E654E6000CA1}" destId="{F1DE8978-274A-4494-8028-F59A2B4C8792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AF372-962A-4D8B-BE3F-6DFEE3DEB92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A0156-4B09-445F-98BA-DBC0B300FE5C}">
      <dgm:prSet phldrT="[Tekst]"/>
      <dgm:spPr/>
      <dgm:t>
        <a:bodyPr/>
        <a:lstStyle/>
        <a:p>
          <a:r>
            <a:rPr lang="nl-NL" dirty="0"/>
            <a:t>Bridge system </a:t>
          </a:r>
          <a:r>
            <a:rPr lang="nl-NL" dirty="0" err="1"/>
            <a:t>elements</a:t>
          </a:r>
          <a:endParaRPr lang="en-GB" dirty="0"/>
        </a:p>
      </dgm:t>
    </dgm:pt>
    <dgm:pt modelId="{5899F564-F260-44A6-B786-A0ED323F84C3}" type="parTrans" cxnId="{419E4906-F65F-4F83-8003-312A3F46F049}">
      <dgm:prSet/>
      <dgm:spPr/>
      <dgm:t>
        <a:bodyPr/>
        <a:lstStyle/>
        <a:p>
          <a:endParaRPr lang="en-GB"/>
        </a:p>
      </dgm:t>
    </dgm:pt>
    <dgm:pt modelId="{DCA522CB-F7C4-4618-B8A8-83A78C94DFA9}" type="sibTrans" cxnId="{419E4906-F65F-4F83-8003-312A3F46F049}">
      <dgm:prSet/>
      <dgm:spPr/>
      <dgm:t>
        <a:bodyPr/>
        <a:lstStyle/>
        <a:p>
          <a:endParaRPr lang="en-GB"/>
        </a:p>
      </dgm:t>
    </dgm:pt>
    <dgm:pt modelId="{419FA1AC-33E0-47AA-BBB0-CE435B6D544A}">
      <dgm:prSet phldrT="[Tekst]" custT="1"/>
      <dgm:spPr/>
      <dgm:t>
        <a:bodyPr/>
        <a:lstStyle/>
        <a:p>
          <a:r>
            <a:rPr lang="nl-NL" sz="1400" dirty="0"/>
            <a:t>Human operator</a:t>
          </a:r>
          <a:endParaRPr lang="en-GB" sz="1400" dirty="0"/>
        </a:p>
      </dgm:t>
    </dgm:pt>
    <dgm:pt modelId="{6B2E55EF-BEC0-40F4-8C94-42F52D610BBD}" type="parTrans" cxnId="{9EE4CF3B-A583-43B0-986D-CD400B83C19B}">
      <dgm:prSet/>
      <dgm:spPr/>
      <dgm:t>
        <a:bodyPr/>
        <a:lstStyle/>
        <a:p>
          <a:endParaRPr lang="en-GB"/>
        </a:p>
      </dgm:t>
    </dgm:pt>
    <dgm:pt modelId="{637E8807-CCB8-4FB2-8EF0-142DBECECB32}" type="sibTrans" cxnId="{9EE4CF3B-A583-43B0-986D-CD400B83C19B}">
      <dgm:prSet/>
      <dgm:spPr/>
      <dgm:t>
        <a:bodyPr/>
        <a:lstStyle/>
        <a:p>
          <a:endParaRPr lang="en-GB"/>
        </a:p>
      </dgm:t>
    </dgm:pt>
    <dgm:pt modelId="{56F71CF7-9642-43DE-B577-DE5DE890CBED}">
      <dgm:prSet phldrT="[Tekst]" custT="1"/>
      <dgm:spPr/>
      <dgm:t>
        <a:bodyPr/>
        <a:lstStyle/>
        <a:p>
          <a:r>
            <a:rPr lang="nl-NL" sz="1400" dirty="0"/>
            <a:t>Man/ machine interface</a:t>
          </a:r>
          <a:endParaRPr lang="en-GB" sz="1400" dirty="0"/>
        </a:p>
      </dgm:t>
    </dgm:pt>
    <dgm:pt modelId="{99842A8F-70DB-4AF4-9EE4-C59F7C35C1D9}" type="parTrans" cxnId="{04F98AFB-B74D-4F48-A9D9-6A7655E9ADC4}">
      <dgm:prSet/>
      <dgm:spPr/>
      <dgm:t>
        <a:bodyPr/>
        <a:lstStyle/>
        <a:p>
          <a:endParaRPr lang="en-GB"/>
        </a:p>
      </dgm:t>
    </dgm:pt>
    <dgm:pt modelId="{5CA53977-41F1-4BB5-BC92-7B2D6D851BDB}" type="sibTrans" cxnId="{04F98AFB-B74D-4F48-A9D9-6A7655E9ADC4}">
      <dgm:prSet/>
      <dgm:spPr/>
      <dgm:t>
        <a:bodyPr/>
        <a:lstStyle/>
        <a:p>
          <a:endParaRPr lang="en-GB"/>
        </a:p>
      </dgm:t>
    </dgm:pt>
    <dgm:pt modelId="{79098E43-5C75-4E6A-A367-661E120636D3}">
      <dgm:prSet phldrT="[Tekst]" custT="1"/>
      <dgm:spPr/>
      <dgm:t>
        <a:bodyPr/>
        <a:lstStyle/>
        <a:p>
          <a:r>
            <a:rPr lang="nl-NL" sz="1400" dirty="0" err="1"/>
            <a:t>Operational</a:t>
          </a:r>
          <a:r>
            <a:rPr lang="nl-NL" sz="1400" dirty="0"/>
            <a:t> procedures</a:t>
          </a:r>
          <a:endParaRPr lang="en-GB" sz="1400" dirty="0"/>
        </a:p>
      </dgm:t>
    </dgm:pt>
    <dgm:pt modelId="{260E2921-D9A3-4DF4-BC35-793EDC48B564}" type="parTrans" cxnId="{211C88E9-EC21-4BC6-B510-73EA36510D8C}">
      <dgm:prSet/>
      <dgm:spPr/>
      <dgm:t>
        <a:bodyPr/>
        <a:lstStyle/>
        <a:p>
          <a:endParaRPr lang="en-GB"/>
        </a:p>
      </dgm:t>
    </dgm:pt>
    <dgm:pt modelId="{F624DB75-69F6-4B5A-A8A0-1FB4D6ACE678}" type="sibTrans" cxnId="{211C88E9-EC21-4BC6-B510-73EA36510D8C}">
      <dgm:prSet/>
      <dgm:spPr/>
      <dgm:t>
        <a:bodyPr/>
        <a:lstStyle/>
        <a:p>
          <a:endParaRPr lang="en-GB"/>
        </a:p>
      </dgm:t>
    </dgm:pt>
    <dgm:pt modelId="{36D0B11B-E0C1-48FC-BACE-FB499458A8BB}">
      <dgm:prSet phldrT="[Tekst]" custT="1"/>
      <dgm:spPr/>
      <dgm:t>
        <a:bodyPr/>
        <a:lstStyle/>
        <a:p>
          <a:r>
            <a:rPr lang="nl-NL" sz="1400" dirty="0"/>
            <a:t>Technical system</a:t>
          </a:r>
          <a:endParaRPr lang="en-GB" sz="1400" dirty="0"/>
        </a:p>
      </dgm:t>
    </dgm:pt>
    <dgm:pt modelId="{2CB3E6C3-439E-4505-BFDE-9BDC58936ABE}" type="parTrans" cxnId="{AE002FAE-AFA1-4383-BF14-8C23D0901F63}">
      <dgm:prSet/>
      <dgm:spPr/>
      <dgm:t>
        <a:bodyPr/>
        <a:lstStyle/>
        <a:p>
          <a:endParaRPr lang="en-GB"/>
        </a:p>
      </dgm:t>
    </dgm:pt>
    <dgm:pt modelId="{A5B85DD1-615D-40CF-B3D8-658C14722BF0}" type="sibTrans" cxnId="{AE002FAE-AFA1-4383-BF14-8C23D0901F63}">
      <dgm:prSet/>
      <dgm:spPr/>
      <dgm:t>
        <a:bodyPr/>
        <a:lstStyle/>
        <a:p>
          <a:endParaRPr lang="en-GB"/>
        </a:p>
      </dgm:t>
    </dgm:pt>
    <dgm:pt modelId="{9509991C-B656-4D6F-A196-79FC27635803}" type="pres">
      <dgm:prSet presAssocID="{FF7AF372-962A-4D8B-BE3F-6DFEE3DEB92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999DBB3-A029-4C6A-B304-B8A0FA688897}" type="pres">
      <dgm:prSet presAssocID="{318A0156-4B09-445F-98BA-DBC0B300FE5C}" presName="centerShape" presStyleLbl="node0" presStyleIdx="0" presStyleCnt="1" custScaleX="91303" custScaleY="91303"/>
      <dgm:spPr/>
    </dgm:pt>
    <dgm:pt modelId="{61A1557B-1AAF-40F2-80A3-280C0AF144C7}" type="pres">
      <dgm:prSet presAssocID="{419FA1AC-33E0-47AA-BBB0-CE435B6D544A}" presName="node" presStyleLbl="node1" presStyleIdx="0" presStyleCnt="4" custScaleX="114129" custScaleY="114129">
        <dgm:presLayoutVars>
          <dgm:bulletEnabled val="1"/>
        </dgm:presLayoutVars>
      </dgm:prSet>
      <dgm:spPr/>
    </dgm:pt>
    <dgm:pt modelId="{5F850A8D-B9DD-4FD2-A9A0-A4822C8EB47A}" type="pres">
      <dgm:prSet presAssocID="{419FA1AC-33E0-47AA-BBB0-CE435B6D544A}" presName="dummy" presStyleCnt="0"/>
      <dgm:spPr/>
    </dgm:pt>
    <dgm:pt modelId="{3D0AEBD1-AB75-4DDA-94DA-0FED335086A1}" type="pres">
      <dgm:prSet presAssocID="{637E8807-CCB8-4FB2-8EF0-142DBECECB32}" presName="sibTrans" presStyleLbl="sibTrans2D1" presStyleIdx="0" presStyleCnt="4"/>
      <dgm:spPr/>
    </dgm:pt>
    <dgm:pt modelId="{19DC443E-F00C-4C3B-A781-D3430D6B13A4}" type="pres">
      <dgm:prSet presAssocID="{56F71CF7-9642-43DE-B577-DE5DE890CBED}" presName="node" presStyleLbl="node1" presStyleIdx="1" presStyleCnt="4" custScaleX="114129" custScaleY="114129">
        <dgm:presLayoutVars>
          <dgm:bulletEnabled val="1"/>
        </dgm:presLayoutVars>
      </dgm:prSet>
      <dgm:spPr/>
    </dgm:pt>
    <dgm:pt modelId="{F5350AFD-01D4-4869-86C8-E602F18CFAC0}" type="pres">
      <dgm:prSet presAssocID="{56F71CF7-9642-43DE-B577-DE5DE890CBED}" presName="dummy" presStyleCnt="0"/>
      <dgm:spPr/>
    </dgm:pt>
    <dgm:pt modelId="{2DB03C7E-8CF1-46C5-A921-DE142139C91A}" type="pres">
      <dgm:prSet presAssocID="{5CA53977-41F1-4BB5-BC92-7B2D6D851BDB}" presName="sibTrans" presStyleLbl="sibTrans2D1" presStyleIdx="1" presStyleCnt="4"/>
      <dgm:spPr/>
    </dgm:pt>
    <dgm:pt modelId="{32E3AC82-3A27-4B0C-8721-9134EE4DE292}" type="pres">
      <dgm:prSet presAssocID="{36D0B11B-E0C1-48FC-BACE-FB499458A8BB}" presName="node" presStyleLbl="node1" presStyleIdx="2" presStyleCnt="4" custScaleX="114129" custScaleY="114129">
        <dgm:presLayoutVars>
          <dgm:bulletEnabled val="1"/>
        </dgm:presLayoutVars>
      </dgm:prSet>
      <dgm:spPr/>
    </dgm:pt>
    <dgm:pt modelId="{6075CD8E-8861-44BA-8F7A-A47139CB2849}" type="pres">
      <dgm:prSet presAssocID="{36D0B11B-E0C1-48FC-BACE-FB499458A8BB}" presName="dummy" presStyleCnt="0"/>
      <dgm:spPr/>
    </dgm:pt>
    <dgm:pt modelId="{FD55D23A-6056-4816-904A-671DC19F94A9}" type="pres">
      <dgm:prSet presAssocID="{A5B85DD1-615D-40CF-B3D8-658C14722BF0}" presName="sibTrans" presStyleLbl="sibTrans2D1" presStyleIdx="2" presStyleCnt="4"/>
      <dgm:spPr/>
    </dgm:pt>
    <dgm:pt modelId="{F89B0A8E-EC3C-4D39-9094-988EE7EA0083}" type="pres">
      <dgm:prSet presAssocID="{79098E43-5C75-4E6A-A367-661E120636D3}" presName="node" presStyleLbl="node1" presStyleIdx="3" presStyleCnt="4" custScaleX="114129" custScaleY="114129">
        <dgm:presLayoutVars>
          <dgm:bulletEnabled val="1"/>
        </dgm:presLayoutVars>
      </dgm:prSet>
      <dgm:spPr/>
    </dgm:pt>
    <dgm:pt modelId="{7210786E-E91A-48AB-8024-ADA9E8B0FB0B}" type="pres">
      <dgm:prSet presAssocID="{79098E43-5C75-4E6A-A367-661E120636D3}" presName="dummy" presStyleCnt="0"/>
      <dgm:spPr/>
    </dgm:pt>
    <dgm:pt modelId="{D7289AC5-70DE-48CD-8610-1F3E02097A5D}" type="pres">
      <dgm:prSet presAssocID="{F624DB75-69F6-4B5A-A8A0-1FB4D6ACE678}" presName="sibTrans" presStyleLbl="sibTrans2D1" presStyleIdx="3" presStyleCnt="4"/>
      <dgm:spPr/>
    </dgm:pt>
  </dgm:ptLst>
  <dgm:cxnLst>
    <dgm:cxn modelId="{93382402-5C6E-4A9C-A0F1-7F0C86E8B948}" type="presOf" srcId="{419FA1AC-33E0-47AA-BBB0-CE435B6D544A}" destId="{61A1557B-1AAF-40F2-80A3-280C0AF144C7}" srcOrd="0" destOrd="0" presId="urn:microsoft.com/office/officeart/2005/8/layout/radial6"/>
    <dgm:cxn modelId="{419E4906-F65F-4F83-8003-312A3F46F049}" srcId="{FF7AF372-962A-4D8B-BE3F-6DFEE3DEB922}" destId="{318A0156-4B09-445F-98BA-DBC0B300FE5C}" srcOrd="0" destOrd="0" parTransId="{5899F564-F260-44A6-B786-A0ED323F84C3}" sibTransId="{DCA522CB-F7C4-4618-B8A8-83A78C94DFA9}"/>
    <dgm:cxn modelId="{9EE4CF3B-A583-43B0-986D-CD400B83C19B}" srcId="{318A0156-4B09-445F-98BA-DBC0B300FE5C}" destId="{419FA1AC-33E0-47AA-BBB0-CE435B6D544A}" srcOrd="0" destOrd="0" parTransId="{6B2E55EF-BEC0-40F4-8C94-42F52D610BBD}" sibTransId="{637E8807-CCB8-4FB2-8EF0-142DBECECB32}"/>
    <dgm:cxn modelId="{40FB9D70-0A71-487C-838D-B2A648BD27B3}" type="presOf" srcId="{A5B85DD1-615D-40CF-B3D8-658C14722BF0}" destId="{FD55D23A-6056-4816-904A-671DC19F94A9}" srcOrd="0" destOrd="0" presId="urn:microsoft.com/office/officeart/2005/8/layout/radial6"/>
    <dgm:cxn modelId="{3752F154-3C58-4821-B638-02EAA7CFB72E}" type="presOf" srcId="{F624DB75-69F6-4B5A-A8A0-1FB4D6ACE678}" destId="{D7289AC5-70DE-48CD-8610-1F3E02097A5D}" srcOrd="0" destOrd="0" presId="urn:microsoft.com/office/officeart/2005/8/layout/radial6"/>
    <dgm:cxn modelId="{60362493-214D-40DB-A295-5FC857DD543E}" type="presOf" srcId="{79098E43-5C75-4E6A-A367-661E120636D3}" destId="{F89B0A8E-EC3C-4D39-9094-988EE7EA0083}" srcOrd="0" destOrd="0" presId="urn:microsoft.com/office/officeart/2005/8/layout/radial6"/>
    <dgm:cxn modelId="{14B6A393-BDA4-4834-83AE-64B00F70D505}" type="presOf" srcId="{FF7AF372-962A-4D8B-BE3F-6DFEE3DEB922}" destId="{9509991C-B656-4D6F-A196-79FC27635803}" srcOrd="0" destOrd="0" presId="urn:microsoft.com/office/officeart/2005/8/layout/radial6"/>
    <dgm:cxn modelId="{49B5FDA8-EBFF-4132-B7E7-4C3125C82CC3}" type="presOf" srcId="{56F71CF7-9642-43DE-B577-DE5DE890CBED}" destId="{19DC443E-F00C-4C3B-A781-D3430D6B13A4}" srcOrd="0" destOrd="0" presId="urn:microsoft.com/office/officeart/2005/8/layout/radial6"/>
    <dgm:cxn modelId="{AE002FAE-AFA1-4383-BF14-8C23D0901F63}" srcId="{318A0156-4B09-445F-98BA-DBC0B300FE5C}" destId="{36D0B11B-E0C1-48FC-BACE-FB499458A8BB}" srcOrd="2" destOrd="0" parTransId="{2CB3E6C3-439E-4505-BFDE-9BDC58936ABE}" sibTransId="{A5B85DD1-615D-40CF-B3D8-658C14722BF0}"/>
    <dgm:cxn modelId="{4F1532CB-36BA-45B5-B528-D1D07916127D}" type="presOf" srcId="{318A0156-4B09-445F-98BA-DBC0B300FE5C}" destId="{8999DBB3-A029-4C6A-B304-B8A0FA688897}" srcOrd="0" destOrd="0" presId="urn:microsoft.com/office/officeart/2005/8/layout/radial6"/>
    <dgm:cxn modelId="{904EEED8-A3E5-4315-BB2E-BE2130C0DF9D}" type="presOf" srcId="{5CA53977-41F1-4BB5-BC92-7B2D6D851BDB}" destId="{2DB03C7E-8CF1-46C5-A921-DE142139C91A}" srcOrd="0" destOrd="0" presId="urn:microsoft.com/office/officeart/2005/8/layout/radial6"/>
    <dgm:cxn modelId="{88B2A4DB-5B19-4984-BE93-9A9406DDCEB9}" type="presOf" srcId="{36D0B11B-E0C1-48FC-BACE-FB499458A8BB}" destId="{32E3AC82-3A27-4B0C-8721-9134EE4DE292}" srcOrd="0" destOrd="0" presId="urn:microsoft.com/office/officeart/2005/8/layout/radial6"/>
    <dgm:cxn modelId="{211C88E9-EC21-4BC6-B510-73EA36510D8C}" srcId="{318A0156-4B09-445F-98BA-DBC0B300FE5C}" destId="{79098E43-5C75-4E6A-A367-661E120636D3}" srcOrd="3" destOrd="0" parTransId="{260E2921-D9A3-4DF4-BC35-793EDC48B564}" sibTransId="{F624DB75-69F6-4B5A-A8A0-1FB4D6ACE678}"/>
    <dgm:cxn modelId="{78894BED-2514-4A96-820B-EA61DDB91E0D}" type="presOf" srcId="{637E8807-CCB8-4FB2-8EF0-142DBECECB32}" destId="{3D0AEBD1-AB75-4DDA-94DA-0FED335086A1}" srcOrd="0" destOrd="0" presId="urn:microsoft.com/office/officeart/2005/8/layout/radial6"/>
    <dgm:cxn modelId="{04F98AFB-B74D-4F48-A9D9-6A7655E9ADC4}" srcId="{318A0156-4B09-445F-98BA-DBC0B300FE5C}" destId="{56F71CF7-9642-43DE-B577-DE5DE890CBED}" srcOrd="1" destOrd="0" parTransId="{99842A8F-70DB-4AF4-9EE4-C59F7C35C1D9}" sibTransId="{5CA53977-41F1-4BB5-BC92-7B2D6D851BDB}"/>
    <dgm:cxn modelId="{60283A39-5A2D-419E-9222-4AE3DFD319DF}" type="presParOf" srcId="{9509991C-B656-4D6F-A196-79FC27635803}" destId="{8999DBB3-A029-4C6A-B304-B8A0FA688897}" srcOrd="0" destOrd="0" presId="urn:microsoft.com/office/officeart/2005/8/layout/radial6"/>
    <dgm:cxn modelId="{AFA82B1B-DD53-428A-8FD6-1E20B769A768}" type="presParOf" srcId="{9509991C-B656-4D6F-A196-79FC27635803}" destId="{61A1557B-1AAF-40F2-80A3-280C0AF144C7}" srcOrd="1" destOrd="0" presId="urn:microsoft.com/office/officeart/2005/8/layout/radial6"/>
    <dgm:cxn modelId="{9DACC7B4-6AA6-4923-B2F8-F1525C6EF07C}" type="presParOf" srcId="{9509991C-B656-4D6F-A196-79FC27635803}" destId="{5F850A8D-B9DD-4FD2-A9A0-A4822C8EB47A}" srcOrd="2" destOrd="0" presId="urn:microsoft.com/office/officeart/2005/8/layout/radial6"/>
    <dgm:cxn modelId="{B6148C99-6959-43EB-9ACD-7AFE8F4EC97A}" type="presParOf" srcId="{9509991C-B656-4D6F-A196-79FC27635803}" destId="{3D0AEBD1-AB75-4DDA-94DA-0FED335086A1}" srcOrd="3" destOrd="0" presId="urn:microsoft.com/office/officeart/2005/8/layout/radial6"/>
    <dgm:cxn modelId="{2363FED0-5E49-4FDE-8A55-A506C1443A58}" type="presParOf" srcId="{9509991C-B656-4D6F-A196-79FC27635803}" destId="{19DC443E-F00C-4C3B-A781-D3430D6B13A4}" srcOrd="4" destOrd="0" presId="urn:microsoft.com/office/officeart/2005/8/layout/radial6"/>
    <dgm:cxn modelId="{4CEAE12C-65B4-4711-BD32-B1566EDC0120}" type="presParOf" srcId="{9509991C-B656-4D6F-A196-79FC27635803}" destId="{F5350AFD-01D4-4869-86C8-E602F18CFAC0}" srcOrd="5" destOrd="0" presId="urn:microsoft.com/office/officeart/2005/8/layout/radial6"/>
    <dgm:cxn modelId="{BBF0DEAA-1B33-4B35-99A4-90660B2593B8}" type="presParOf" srcId="{9509991C-B656-4D6F-A196-79FC27635803}" destId="{2DB03C7E-8CF1-46C5-A921-DE142139C91A}" srcOrd="6" destOrd="0" presId="urn:microsoft.com/office/officeart/2005/8/layout/radial6"/>
    <dgm:cxn modelId="{41EBA188-A5B9-4638-A1C6-8CB0088B54FB}" type="presParOf" srcId="{9509991C-B656-4D6F-A196-79FC27635803}" destId="{32E3AC82-3A27-4B0C-8721-9134EE4DE292}" srcOrd="7" destOrd="0" presId="urn:microsoft.com/office/officeart/2005/8/layout/radial6"/>
    <dgm:cxn modelId="{4B8AF56A-7F21-4D32-BFFD-4D50735AB709}" type="presParOf" srcId="{9509991C-B656-4D6F-A196-79FC27635803}" destId="{6075CD8E-8861-44BA-8F7A-A47139CB2849}" srcOrd="8" destOrd="0" presId="urn:microsoft.com/office/officeart/2005/8/layout/radial6"/>
    <dgm:cxn modelId="{1D2F71DA-BE8C-4F4D-84CB-E3E051871F72}" type="presParOf" srcId="{9509991C-B656-4D6F-A196-79FC27635803}" destId="{FD55D23A-6056-4816-904A-671DC19F94A9}" srcOrd="9" destOrd="0" presId="urn:microsoft.com/office/officeart/2005/8/layout/radial6"/>
    <dgm:cxn modelId="{06978138-6ABD-4CBB-8493-D54C3C2EE5A2}" type="presParOf" srcId="{9509991C-B656-4D6F-A196-79FC27635803}" destId="{F89B0A8E-EC3C-4D39-9094-988EE7EA0083}" srcOrd="10" destOrd="0" presId="urn:microsoft.com/office/officeart/2005/8/layout/radial6"/>
    <dgm:cxn modelId="{3EC3CE09-3039-442B-AFBA-43FF2B3A23A9}" type="presParOf" srcId="{9509991C-B656-4D6F-A196-79FC27635803}" destId="{7210786E-E91A-48AB-8024-ADA9E8B0FB0B}" srcOrd="11" destOrd="0" presId="urn:microsoft.com/office/officeart/2005/8/layout/radial6"/>
    <dgm:cxn modelId="{59DDB06B-EAB6-4216-AA5A-FD3F416F38D8}" type="presParOf" srcId="{9509991C-B656-4D6F-A196-79FC27635803}" destId="{D7289AC5-70DE-48CD-8610-1F3E02097A5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371827"/>
          <a:ext cx="2666558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Sensors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Information</a:t>
          </a:r>
          <a:endParaRPr lang="en-GB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Knowledge</a:t>
          </a:r>
          <a:endParaRPr lang="en-GB" sz="1200" kern="1200" dirty="0"/>
        </a:p>
      </dsp:txBody>
      <dsp:txXfrm>
        <a:off x="0" y="371827"/>
        <a:ext cx="2666558" cy="888300"/>
      </dsp:txXfrm>
    </dsp:sp>
    <dsp:sp modelId="{7CA3CF54-81C9-4EA5-98A1-B689A151ED24}">
      <dsp:nvSpPr>
        <dsp:cNvPr id="0" name=""/>
        <dsp:cNvSpPr/>
      </dsp:nvSpPr>
      <dsp:spPr>
        <a:xfrm>
          <a:off x="133327" y="19470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noProof="0" dirty="0"/>
            <a:t>M</a:t>
          </a:r>
          <a:r>
            <a:rPr lang="nl-NL" sz="1200" kern="1200" dirty="0" err="1"/>
            <a:t>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150620" y="212000"/>
        <a:ext cx="1832004" cy="319654"/>
      </dsp:txXfrm>
    </dsp:sp>
    <dsp:sp modelId="{1D7E373B-62EE-4097-8383-EA46023FB4BF}">
      <dsp:nvSpPr>
        <dsp:cNvPr id="0" name=""/>
        <dsp:cNvSpPr/>
      </dsp:nvSpPr>
      <dsp:spPr>
        <a:xfrm>
          <a:off x="0" y="150204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Static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Relevant </a:t>
          </a:r>
          <a:r>
            <a:rPr lang="nl-NL" sz="1200" kern="1200" dirty="0" err="1"/>
            <a:t>objects</a:t>
          </a:r>
          <a:endParaRPr lang="en-GB" sz="1200" kern="1200" dirty="0"/>
        </a:p>
      </dsp:txBody>
      <dsp:txXfrm>
        <a:off x="0" y="1502047"/>
        <a:ext cx="2666558" cy="699300"/>
      </dsp:txXfrm>
    </dsp:sp>
    <dsp:sp modelId="{E90CCC8F-8562-4556-B9B4-458A0E383B1C}">
      <dsp:nvSpPr>
        <dsp:cNvPr id="0" name=""/>
        <dsp:cNvSpPr/>
      </dsp:nvSpPr>
      <dsp:spPr>
        <a:xfrm>
          <a:off x="133327" y="132492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Identify</a:t>
          </a:r>
          <a:r>
            <a:rPr lang="nl-NL" sz="1200" kern="1200" dirty="0"/>
            <a:t> </a:t>
          </a:r>
          <a:r>
            <a:rPr lang="nl-NL" sz="1200" kern="1200" dirty="0" err="1"/>
            <a:t>situation</a:t>
          </a:r>
          <a:endParaRPr lang="en-GB" sz="1200" kern="1200" dirty="0"/>
        </a:p>
      </dsp:txBody>
      <dsp:txXfrm>
        <a:off x="150620" y="1342220"/>
        <a:ext cx="1832004" cy="319654"/>
      </dsp:txXfrm>
    </dsp:sp>
    <dsp:sp modelId="{1AEFC7B9-4E17-4373-B889-88C020B8414F}">
      <dsp:nvSpPr>
        <dsp:cNvPr id="0" name=""/>
        <dsp:cNvSpPr/>
      </dsp:nvSpPr>
      <dsp:spPr>
        <a:xfrm>
          <a:off x="0" y="244326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Dynamic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Own</a:t>
          </a:r>
          <a:r>
            <a:rPr lang="nl-NL" sz="1200" kern="1200" dirty="0"/>
            <a:t> </a:t>
          </a:r>
          <a:r>
            <a:rPr lang="nl-NL" sz="1200" kern="1200" dirty="0" err="1"/>
            <a:t>manouvrability</a:t>
          </a:r>
          <a:endParaRPr lang="en-GB" sz="1200" kern="1200" dirty="0"/>
        </a:p>
      </dsp:txBody>
      <dsp:txXfrm>
        <a:off x="0" y="2443267"/>
        <a:ext cx="2666558" cy="699300"/>
      </dsp:txXfrm>
    </dsp:sp>
    <dsp:sp modelId="{BA9FDDE1-33CC-4965-BE47-D2FE7B9D0BAB}">
      <dsp:nvSpPr>
        <dsp:cNvPr id="0" name=""/>
        <dsp:cNvSpPr/>
      </dsp:nvSpPr>
      <dsp:spPr>
        <a:xfrm>
          <a:off x="133327" y="226614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Predict</a:t>
          </a:r>
          <a:r>
            <a:rPr lang="nl-NL" sz="1200" kern="1200" dirty="0"/>
            <a:t> </a:t>
          </a:r>
          <a:r>
            <a:rPr lang="nl-NL" sz="1200" kern="1200" dirty="0" err="1"/>
            <a:t>future</a:t>
          </a:r>
          <a:r>
            <a:rPr lang="nl-NL" sz="1200" kern="1200" dirty="0"/>
            <a:t> </a:t>
          </a:r>
          <a:r>
            <a:rPr lang="nl-NL" sz="1200" kern="1200" dirty="0" err="1"/>
            <a:t>states</a:t>
          </a:r>
          <a:endParaRPr lang="en-GB" sz="1200" kern="1200" dirty="0"/>
        </a:p>
      </dsp:txBody>
      <dsp:txXfrm>
        <a:off x="150620" y="2283440"/>
        <a:ext cx="1832004" cy="319654"/>
      </dsp:txXfrm>
    </dsp:sp>
    <dsp:sp modelId="{42C27377-0741-4F65-9B0D-6210A28EEDFB}">
      <dsp:nvSpPr>
        <dsp:cNvPr id="0" name=""/>
        <dsp:cNvSpPr/>
      </dsp:nvSpPr>
      <dsp:spPr>
        <a:xfrm>
          <a:off x="0" y="3384487"/>
          <a:ext cx="26665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Identify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Safe motion parameters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Filter </a:t>
          </a:r>
          <a:r>
            <a:rPr lang="nl-NL" sz="1200" kern="1200" dirty="0" err="1"/>
            <a:t>situation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Hazard criteria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Routeplanning criteria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Decide</a:t>
          </a:r>
          <a:endParaRPr lang="en-GB" sz="1200" kern="1200" dirty="0"/>
        </a:p>
      </dsp:txBody>
      <dsp:txXfrm>
        <a:off x="0" y="3384487"/>
        <a:ext cx="2666558" cy="1663200"/>
      </dsp:txXfrm>
    </dsp:sp>
    <dsp:sp modelId="{BBC987B7-7DFB-4489-981A-01A4226BD49F}">
      <dsp:nvSpPr>
        <dsp:cNvPr id="0" name=""/>
        <dsp:cNvSpPr/>
      </dsp:nvSpPr>
      <dsp:spPr>
        <a:xfrm>
          <a:off x="133327" y="320736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Strategy</a:t>
          </a:r>
          <a:endParaRPr lang="en-GB" sz="1200" kern="1200" dirty="0"/>
        </a:p>
      </dsp:txBody>
      <dsp:txXfrm>
        <a:off x="150620" y="3224660"/>
        <a:ext cx="1832004" cy="319654"/>
      </dsp:txXfrm>
    </dsp:sp>
    <dsp:sp modelId="{2D2F9F65-531D-4DCD-8A6F-711CFA8F88A3}">
      <dsp:nvSpPr>
        <dsp:cNvPr id="0" name=""/>
        <dsp:cNvSpPr/>
      </dsp:nvSpPr>
      <dsp:spPr>
        <a:xfrm>
          <a:off x="0" y="5289607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Execute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Mitigate</a:t>
          </a:r>
          <a:r>
            <a:rPr lang="nl-NL" sz="1200" kern="1200" dirty="0"/>
            <a:t> risk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Update </a:t>
          </a:r>
          <a:r>
            <a:rPr lang="nl-NL" sz="1200" kern="1200" dirty="0" err="1"/>
            <a:t>mental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0" y="5289607"/>
        <a:ext cx="2666558" cy="1096200"/>
      </dsp:txXfrm>
    </dsp:sp>
    <dsp:sp modelId="{677A82DF-9EC6-48C3-886F-ABD6798103A4}">
      <dsp:nvSpPr>
        <dsp:cNvPr id="0" name=""/>
        <dsp:cNvSpPr/>
      </dsp:nvSpPr>
      <dsp:spPr>
        <a:xfrm>
          <a:off x="133327" y="511248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Action</a:t>
          </a:r>
          <a:endParaRPr lang="en-GB" sz="1200" kern="1200" dirty="0"/>
        </a:p>
      </dsp:txBody>
      <dsp:txXfrm>
        <a:off x="150620" y="5129780"/>
        <a:ext cx="183200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40942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Data exchange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Environment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Decisions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Emergency</a:t>
          </a:r>
          <a:endParaRPr lang="en-GB" sz="1200" kern="1200" dirty="0"/>
        </a:p>
      </dsp:txBody>
      <dsp:txXfrm>
        <a:off x="0" y="240942"/>
        <a:ext cx="2666558" cy="1096200"/>
      </dsp:txXfrm>
    </dsp:sp>
    <dsp:sp modelId="{7CA3CF54-81C9-4EA5-98A1-B689A151ED24}">
      <dsp:nvSpPr>
        <dsp:cNvPr id="0" name=""/>
        <dsp:cNvSpPr/>
      </dsp:nvSpPr>
      <dsp:spPr>
        <a:xfrm>
          <a:off x="133327" y="31911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Communication</a:t>
          </a:r>
          <a:endParaRPr lang="en-GB" sz="1200" kern="1200" dirty="0"/>
        </a:p>
      </dsp:txBody>
      <dsp:txXfrm>
        <a:off x="150620" y="49204"/>
        <a:ext cx="1832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00743"/>
          <a:ext cx="2666558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70764" rIns="20695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Weather</a:t>
          </a:r>
          <a:r>
            <a:rPr lang="nl-NL" sz="1300" kern="1200" dirty="0"/>
            <a:t> </a:t>
          </a:r>
          <a:r>
            <a:rPr lang="nl-NL" sz="1300" kern="1200" dirty="0" err="1"/>
            <a:t>conditions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Other</a:t>
          </a:r>
          <a:r>
            <a:rPr lang="nl-NL" sz="1300" kern="1200" dirty="0"/>
            <a:t> </a:t>
          </a:r>
          <a:r>
            <a:rPr lang="nl-NL" sz="1300" kern="1200" dirty="0" err="1"/>
            <a:t>vessels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Waterway</a:t>
          </a:r>
          <a:endParaRPr lang="en-GB" sz="1300" kern="1200" dirty="0"/>
        </a:p>
      </dsp:txBody>
      <dsp:txXfrm>
        <a:off x="0" y="200743"/>
        <a:ext cx="2666558" cy="962325"/>
      </dsp:txXfrm>
    </dsp:sp>
    <dsp:sp modelId="{7CA3CF54-81C9-4EA5-98A1-B689A151ED24}">
      <dsp:nvSpPr>
        <dsp:cNvPr id="0" name=""/>
        <dsp:cNvSpPr/>
      </dsp:nvSpPr>
      <dsp:spPr>
        <a:xfrm>
          <a:off x="133327" y="8863"/>
          <a:ext cx="1866590" cy="38376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/>
            <a:t>Environment</a:t>
          </a:r>
          <a:endParaRPr lang="en-GB" sz="1300" kern="1200" dirty="0"/>
        </a:p>
      </dsp:txBody>
      <dsp:txXfrm>
        <a:off x="152061" y="27597"/>
        <a:ext cx="182912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26CC-93A0-4F25-98B3-B82ABB19EF62}">
      <dsp:nvSpPr>
        <dsp:cNvPr id="0" name=""/>
        <dsp:cNvSpPr/>
      </dsp:nvSpPr>
      <dsp:spPr>
        <a:xfrm rot="16200000">
          <a:off x="-6299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noProof="0" dirty="0">
              <a:solidFill>
                <a:schemeClr val="tx1"/>
              </a:solidFill>
            </a:rPr>
            <a:t>M</a:t>
          </a:r>
          <a:r>
            <a:rPr lang="nl-NL" sz="1700" kern="1200" dirty="0" err="1">
              <a:solidFill>
                <a:schemeClr val="tx1"/>
              </a:solidFill>
            </a:rPr>
            <a:t>ental</a:t>
          </a:r>
          <a:r>
            <a:rPr lang="nl-NL" sz="1700" kern="1200" dirty="0">
              <a:solidFill>
                <a:schemeClr val="tx1"/>
              </a:solidFill>
            </a:rPr>
            <a:t> model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789" y="246586"/>
        <a:ext cx="1101375" cy="739762"/>
      </dsp:txXfrm>
    </dsp:sp>
    <dsp:sp modelId="{0750A092-BE19-4433-BF74-4020767B97C0}">
      <dsp:nvSpPr>
        <dsp:cNvPr id="0" name=""/>
        <dsp:cNvSpPr/>
      </dsp:nvSpPr>
      <dsp:spPr>
        <a:xfrm rot="16200000">
          <a:off x="1120985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Identify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situation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1186766" y="246586"/>
        <a:ext cx="1101375" cy="739762"/>
      </dsp:txXfrm>
    </dsp:sp>
    <dsp:sp modelId="{957A7EF3-D219-4C9F-ADEC-0952D2F46AD7}">
      <dsp:nvSpPr>
        <dsp:cNvPr id="0" name=""/>
        <dsp:cNvSpPr/>
      </dsp:nvSpPr>
      <dsp:spPr>
        <a:xfrm rot="16200000">
          <a:off x="2304964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Predict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future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states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370745" y="246586"/>
        <a:ext cx="1101375" cy="739762"/>
      </dsp:txXfrm>
    </dsp:sp>
    <dsp:sp modelId="{9D718279-6D4F-4491-80D5-CD441B3147B1}">
      <dsp:nvSpPr>
        <dsp:cNvPr id="0" name=""/>
        <dsp:cNvSpPr/>
      </dsp:nvSpPr>
      <dsp:spPr>
        <a:xfrm rot="16200000">
          <a:off x="348894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Strategy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3554723" y="246586"/>
        <a:ext cx="1101375" cy="739762"/>
      </dsp:txXfrm>
    </dsp:sp>
    <dsp:sp modelId="{79AD06FB-4F55-45AE-BE6B-E020560E5CB3}">
      <dsp:nvSpPr>
        <dsp:cNvPr id="0" name=""/>
        <dsp:cNvSpPr/>
      </dsp:nvSpPr>
      <dsp:spPr>
        <a:xfrm rot="16200000">
          <a:off x="4672921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>
              <a:solidFill>
                <a:schemeClr val="tx1"/>
              </a:solidFill>
            </a:rPr>
            <a:t>Action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4738702" y="246586"/>
        <a:ext cx="1101375" cy="739762"/>
      </dsp:txXfrm>
    </dsp:sp>
    <dsp:sp modelId="{7743BFE0-CC37-4F90-B759-6A3DF90371D1}">
      <dsp:nvSpPr>
        <dsp:cNvPr id="0" name=""/>
        <dsp:cNvSpPr/>
      </dsp:nvSpPr>
      <dsp:spPr>
        <a:xfrm rot="16200000">
          <a:off x="5856899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Result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5922680" y="246586"/>
        <a:ext cx="1101375" cy="739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B0833-78A7-4B1D-9554-ED0C1E9B1E63}">
      <dsp:nvSpPr>
        <dsp:cNvPr id="0" name=""/>
        <dsp:cNvSpPr/>
      </dsp:nvSpPr>
      <dsp:spPr>
        <a:xfrm>
          <a:off x="0" y="5639202"/>
          <a:ext cx="8383370" cy="92538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Result</a:t>
          </a:r>
        </a:p>
      </dsp:txBody>
      <dsp:txXfrm>
        <a:off x="0" y="5639202"/>
        <a:ext cx="8383370" cy="499707"/>
      </dsp:txXfrm>
    </dsp:sp>
    <dsp:sp modelId="{C0CED3CE-8FFE-430C-B159-FD54AA11BB1D}">
      <dsp:nvSpPr>
        <dsp:cNvPr id="0" name=""/>
        <dsp:cNvSpPr/>
      </dsp:nvSpPr>
      <dsp:spPr>
        <a:xfrm>
          <a:off x="4093" y="6089483"/>
          <a:ext cx="2791727" cy="491031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CPA</a:t>
          </a:r>
          <a:endParaRPr lang="en-GB" sz="1400" kern="1200" dirty="0"/>
        </a:p>
      </dsp:txBody>
      <dsp:txXfrm>
        <a:off x="4093" y="6089483"/>
        <a:ext cx="2791727" cy="491031"/>
      </dsp:txXfrm>
    </dsp:sp>
    <dsp:sp modelId="{DC9C10CB-60F9-41DE-B960-20EE181EF229}">
      <dsp:nvSpPr>
        <dsp:cNvPr id="0" name=""/>
        <dsp:cNvSpPr/>
      </dsp:nvSpPr>
      <dsp:spPr>
        <a:xfrm>
          <a:off x="2795821" y="6089483"/>
          <a:ext cx="2791727" cy="491031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Perceived risk</a:t>
          </a:r>
          <a:endParaRPr lang="en-GB" sz="1400" kern="1200" dirty="0"/>
        </a:p>
      </dsp:txBody>
      <dsp:txXfrm>
        <a:off x="2795821" y="6089483"/>
        <a:ext cx="2791727" cy="491031"/>
      </dsp:txXfrm>
    </dsp:sp>
    <dsp:sp modelId="{ADD38B45-D0AC-4380-9DED-5C99A2714A96}">
      <dsp:nvSpPr>
        <dsp:cNvPr id="0" name=""/>
        <dsp:cNvSpPr/>
      </dsp:nvSpPr>
      <dsp:spPr>
        <a:xfrm>
          <a:off x="5587548" y="6089483"/>
          <a:ext cx="2791727" cy="491031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Safe </a:t>
          </a:r>
          <a:r>
            <a:rPr lang="nl-NL" sz="1400" kern="1200" dirty="0" err="1"/>
            <a:t>situation</a:t>
          </a:r>
          <a:endParaRPr lang="en-GB" sz="1400" kern="1200" dirty="0"/>
        </a:p>
      </dsp:txBody>
      <dsp:txXfrm>
        <a:off x="5587548" y="6089483"/>
        <a:ext cx="2791727" cy="491031"/>
      </dsp:txXfrm>
    </dsp:sp>
    <dsp:sp modelId="{1DD21392-0837-4609-BE1C-9426D3753380}">
      <dsp:nvSpPr>
        <dsp:cNvPr id="0" name=""/>
        <dsp:cNvSpPr/>
      </dsp:nvSpPr>
      <dsp:spPr>
        <a:xfrm rot="10800000">
          <a:off x="0" y="4229841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Action</a:t>
          </a:r>
        </a:p>
      </dsp:txBody>
      <dsp:txXfrm rot="-10800000">
        <a:off x="0" y="4229841"/>
        <a:ext cx="8383370" cy="499557"/>
      </dsp:txXfrm>
    </dsp:sp>
    <dsp:sp modelId="{1A2DEF27-062C-48A2-86ED-19B065538B63}">
      <dsp:nvSpPr>
        <dsp:cNvPr id="0" name=""/>
        <dsp:cNvSpPr/>
      </dsp:nvSpPr>
      <dsp:spPr>
        <a:xfrm>
          <a:off x="1023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Continue without change</a:t>
          </a:r>
          <a:endParaRPr lang="en-GB" sz="1400" kern="1200" dirty="0"/>
        </a:p>
      </dsp:txBody>
      <dsp:txXfrm>
        <a:off x="1023" y="4729399"/>
        <a:ext cx="1676264" cy="425549"/>
      </dsp:txXfrm>
    </dsp:sp>
    <dsp:sp modelId="{2558AE78-59EB-428F-A8EF-E5D4568506CF}">
      <dsp:nvSpPr>
        <dsp:cNvPr id="0" name=""/>
        <dsp:cNvSpPr/>
      </dsp:nvSpPr>
      <dsp:spPr>
        <a:xfrm>
          <a:off x="1677288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Evasive </a:t>
          </a:r>
          <a:r>
            <a:rPr lang="en-GB" sz="1400" kern="1200" noProof="0"/>
            <a:t>manoeuvrer</a:t>
          </a:r>
          <a:endParaRPr lang="en-GB" sz="1400" kern="1200" noProof="0" dirty="0"/>
        </a:p>
      </dsp:txBody>
      <dsp:txXfrm>
        <a:off x="1677288" y="4729399"/>
        <a:ext cx="1676264" cy="425549"/>
      </dsp:txXfrm>
    </dsp:sp>
    <dsp:sp modelId="{A3115840-0161-4708-AAE1-D1923B31FA6C}">
      <dsp:nvSpPr>
        <dsp:cNvPr id="0" name=""/>
        <dsp:cNvSpPr/>
      </dsp:nvSpPr>
      <dsp:spPr>
        <a:xfrm>
          <a:off x="3353552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Adjust</a:t>
          </a:r>
          <a:r>
            <a:rPr lang="nl-NL" sz="1400" kern="1200" dirty="0"/>
            <a:t> speed</a:t>
          </a:r>
          <a:endParaRPr lang="en-GB" sz="1400" kern="1200" dirty="0"/>
        </a:p>
      </dsp:txBody>
      <dsp:txXfrm>
        <a:off x="3353552" y="4729399"/>
        <a:ext cx="1676264" cy="425549"/>
      </dsp:txXfrm>
    </dsp:sp>
    <dsp:sp modelId="{C2186877-54EB-497A-86BB-FE5F222FDD7C}">
      <dsp:nvSpPr>
        <dsp:cNvPr id="0" name=""/>
        <dsp:cNvSpPr/>
      </dsp:nvSpPr>
      <dsp:spPr>
        <a:xfrm>
          <a:off x="5029817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Emergency stop</a:t>
          </a:r>
          <a:endParaRPr lang="en-GB" sz="1400" kern="1200" dirty="0"/>
        </a:p>
      </dsp:txBody>
      <dsp:txXfrm>
        <a:off x="5029817" y="4729399"/>
        <a:ext cx="1676264" cy="425549"/>
      </dsp:txXfrm>
    </dsp:sp>
    <dsp:sp modelId="{46B8C640-69A4-49DD-8F6B-7F7A81336230}">
      <dsp:nvSpPr>
        <dsp:cNvPr id="0" name=""/>
        <dsp:cNvSpPr/>
      </dsp:nvSpPr>
      <dsp:spPr>
        <a:xfrm>
          <a:off x="6706081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Communicate</a:t>
          </a:r>
          <a:endParaRPr lang="en-GB" sz="1400" kern="1200" dirty="0"/>
        </a:p>
      </dsp:txBody>
      <dsp:txXfrm>
        <a:off x="6706081" y="4729399"/>
        <a:ext cx="1676264" cy="425549"/>
      </dsp:txXfrm>
    </dsp:sp>
    <dsp:sp modelId="{21AEA08B-4ADC-4891-A7E3-343A2E1EE682}">
      <dsp:nvSpPr>
        <dsp:cNvPr id="0" name=""/>
        <dsp:cNvSpPr/>
      </dsp:nvSpPr>
      <dsp:spPr>
        <a:xfrm rot="10800000">
          <a:off x="0" y="2820480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Strategy</a:t>
          </a:r>
        </a:p>
      </dsp:txBody>
      <dsp:txXfrm rot="-10800000">
        <a:off x="0" y="2820480"/>
        <a:ext cx="8383370" cy="499557"/>
      </dsp:txXfrm>
    </dsp:sp>
    <dsp:sp modelId="{2A9D4135-DC04-47AD-A6C9-1BB00E19EB4B}">
      <dsp:nvSpPr>
        <dsp:cNvPr id="0" name=""/>
        <dsp:cNvSpPr/>
      </dsp:nvSpPr>
      <dsp:spPr>
        <a:xfrm>
          <a:off x="1023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Follow </a:t>
          </a:r>
          <a:r>
            <a:rPr lang="nl-NL" sz="1400" kern="1200" dirty="0" err="1"/>
            <a:t>planned</a:t>
          </a:r>
          <a:r>
            <a:rPr lang="nl-NL" sz="1400" kern="1200" dirty="0"/>
            <a:t> </a:t>
          </a:r>
          <a:r>
            <a:rPr lang="nl-NL" sz="1400" kern="1200" dirty="0" err="1"/>
            <a:t>path</a:t>
          </a:r>
          <a:endParaRPr lang="en-GB" sz="1400" kern="1200" dirty="0"/>
        </a:p>
      </dsp:txBody>
      <dsp:txXfrm>
        <a:off x="1023" y="3320038"/>
        <a:ext cx="1676264" cy="425549"/>
      </dsp:txXfrm>
    </dsp:sp>
    <dsp:sp modelId="{754EF3F7-0605-4B39-89EB-BD4A74B645DF}">
      <dsp:nvSpPr>
        <dsp:cNvPr id="0" name=""/>
        <dsp:cNvSpPr/>
      </dsp:nvSpPr>
      <dsp:spPr>
        <a:xfrm>
          <a:off x="1677288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Increase CPA by yourself</a:t>
          </a:r>
        </a:p>
      </dsp:txBody>
      <dsp:txXfrm>
        <a:off x="1677288" y="3320038"/>
        <a:ext cx="1676264" cy="425549"/>
      </dsp:txXfrm>
    </dsp:sp>
    <dsp:sp modelId="{E9910F20-AA9D-429B-A123-AF2AFE563D39}">
      <dsp:nvSpPr>
        <dsp:cNvPr id="0" name=""/>
        <dsp:cNvSpPr/>
      </dsp:nvSpPr>
      <dsp:spPr>
        <a:xfrm>
          <a:off x="3353552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Increase</a:t>
          </a:r>
          <a:r>
            <a:rPr lang="nl-NL" sz="1400" kern="1200" dirty="0"/>
            <a:t> crossing </a:t>
          </a:r>
          <a:r>
            <a:rPr lang="nl-NL" sz="1400" kern="1200" dirty="0" err="1"/>
            <a:t>distance</a:t>
          </a:r>
          <a:endParaRPr lang="en-GB" sz="1400" kern="1200" dirty="0"/>
        </a:p>
      </dsp:txBody>
      <dsp:txXfrm>
        <a:off x="3353552" y="3320038"/>
        <a:ext cx="1676264" cy="425549"/>
      </dsp:txXfrm>
    </dsp:sp>
    <dsp:sp modelId="{9A218908-107A-41B6-BA00-27A7BDF50EE1}">
      <dsp:nvSpPr>
        <dsp:cNvPr id="0" name=""/>
        <dsp:cNvSpPr/>
      </dsp:nvSpPr>
      <dsp:spPr>
        <a:xfrm>
          <a:off x="5029817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Work</a:t>
          </a:r>
          <a:r>
            <a:rPr lang="nl-NL" sz="1400" kern="1200" dirty="0"/>
            <a:t> </a:t>
          </a:r>
          <a:r>
            <a:rPr lang="nl-NL" sz="1400" kern="1200" dirty="0" err="1"/>
            <a:t>together</a:t>
          </a:r>
          <a:r>
            <a:rPr lang="nl-NL" sz="1400" kern="1200" dirty="0"/>
            <a:t> </a:t>
          </a:r>
          <a:r>
            <a:rPr lang="nl-NL" sz="1400" kern="1200" dirty="0" err="1"/>
            <a:t>with</a:t>
          </a:r>
          <a:r>
            <a:rPr lang="nl-NL" sz="1400" kern="1200" dirty="0"/>
            <a:t> </a:t>
          </a:r>
          <a:r>
            <a:rPr lang="nl-NL" sz="1400" kern="1200" dirty="0" err="1"/>
            <a:t>others</a:t>
          </a:r>
          <a:endParaRPr lang="en-GB" sz="1400" kern="1200" dirty="0"/>
        </a:p>
      </dsp:txBody>
      <dsp:txXfrm>
        <a:off x="5029817" y="3320038"/>
        <a:ext cx="1676264" cy="425549"/>
      </dsp:txXfrm>
    </dsp:sp>
    <dsp:sp modelId="{1B51657A-0B6D-4CD3-A48B-A88326606E53}">
      <dsp:nvSpPr>
        <dsp:cNvPr id="0" name=""/>
        <dsp:cNvSpPr/>
      </dsp:nvSpPr>
      <dsp:spPr>
        <a:xfrm>
          <a:off x="6706081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Emergency</a:t>
          </a:r>
          <a:endParaRPr lang="en-GB" sz="1400" kern="1200" dirty="0"/>
        </a:p>
      </dsp:txBody>
      <dsp:txXfrm>
        <a:off x="6706081" y="3320038"/>
        <a:ext cx="1676264" cy="425549"/>
      </dsp:txXfrm>
    </dsp:sp>
    <dsp:sp modelId="{ADE0C3FB-E6C8-4471-8BCF-3107EB97D444}">
      <dsp:nvSpPr>
        <dsp:cNvPr id="0" name=""/>
        <dsp:cNvSpPr/>
      </dsp:nvSpPr>
      <dsp:spPr>
        <a:xfrm rot="10800000">
          <a:off x="0" y="1411119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ysClr val="windowText" lastClr="000000"/>
              </a:solidFill>
            </a:rPr>
            <a:t>Predict future states</a:t>
          </a:r>
          <a:endParaRPr lang="en-GB" sz="1700" kern="1200" dirty="0">
            <a:solidFill>
              <a:sysClr val="windowText" lastClr="000000"/>
            </a:solidFill>
          </a:endParaRPr>
        </a:p>
      </dsp:txBody>
      <dsp:txXfrm rot="-10800000">
        <a:off x="0" y="1411119"/>
        <a:ext cx="8383370" cy="499557"/>
      </dsp:txXfrm>
    </dsp:sp>
    <dsp:sp modelId="{65CE64D6-8A61-445A-8A35-9A4A90F626BF}">
      <dsp:nvSpPr>
        <dsp:cNvPr id="0" name=""/>
        <dsp:cNvSpPr/>
      </dsp:nvSpPr>
      <dsp:spPr>
        <a:xfrm>
          <a:off x="0" y="1910677"/>
          <a:ext cx="4191685" cy="425549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CPA</a:t>
          </a:r>
        </a:p>
      </dsp:txBody>
      <dsp:txXfrm>
        <a:off x="0" y="1910677"/>
        <a:ext cx="4191685" cy="425549"/>
      </dsp:txXfrm>
    </dsp:sp>
    <dsp:sp modelId="{E4F4F0AE-70FA-4773-B212-3AD5AE37AC91}">
      <dsp:nvSpPr>
        <dsp:cNvPr id="0" name=""/>
        <dsp:cNvSpPr/>
      </dsp:nvSpPr>
      <dsp:spPr>
        <a:xfrm>
          <a:off x="4191685" y="1910677"/>
          <a:ext cx="4191685" cy="425549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Crossing distance</a:t>
          </a:r>
        </a:p>
      </dsp:txBody>
      <dsp:txXfrm>
        <a:off x="4191685" y="1910677"/>
        <a:ext cx="4191685" cy="425549"/>
      </dsp:txXfrm>
    </dsp:sp>
    <dsp:sp modelId="{BB5B3776-4C3A-4A48-98E7-4B62E31BA33B}">
      <dsp:nvSpPr>
        <dsp:cNvPr id="0" name=""/>
        <dsp:cNvSpPr/>
      </dsp:nvSpPr>
      <dsp:spPr>
        <a:xfrm rot="10800000">
          <a:off x="0" y="1757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Identify situation</a:t>
          </a:r>
        </a:p>
      </dsp:txBody>
      <dsp:txXfrm rot="-10800000">
        <a:off x="0" y="1757"/>
        <a:ext cx="8383370" cy="499557"/>
      </dsp:txXfrm>
    </dsp:sp>
    <dsp:sp modelId="{3A3C8064-4F0C-436C-8F92-1CE17F785799}">
      <dsp:nvSpPr>
        <dsp:cNvPr id="0" name=""/>
        <dsp:cNvSpPr/>
      </dsp:nvSpPr>
      <dsp:spPr>
        <a:xfrm>
          <a:off x="0" y="501315"/>
          <a:ext cx="2095842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Passing</a:t>
          </a:r>
        </a:p>
      </dsp:txBody>
      <dsp:txXfrm>
        <a:off x="0" y="501315"/>
        <a:ext cx="2095842" cy="425549"/>
      </dsp:txXfrm>
    </dsp:sp>
    <dsp:sp modelId="{582B9671-6B32-4DB4-85A3-5A25386806BB}">
      <dsp:nvSpPr>
        <dsp:cNvPr id="0" name=""/>
        <dsp:cNvSpPr/>
      </dsp:nvSpPr>
      <dsp:spPr>
        <a:xfrm>
          <a:off x="2095842" y="501315"/>
          <a:ext cx="2095842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Crossing</a:t>
          </a:r>
          <a:endParaRPr lang="en-GB" sz="1400" kern="1200" dirty="0"/>
        </a:p>
      </dsp:txBody>
      <dsp:txXfrm>
        <a:off x="2095842" y="501315"/>
        <a:ext cx="2095842" cy="425549"/>
      </dsp:txXfrm>
    </dsp:sp>
    <dsp:sp modelId="{9C9D1E7F-5012-4AE3-9594-37091A2D397A}">
      <dsp:nvSpPr>
        <dsp:cNvPr id="0" name=""/>
        <dsp:cNvSpPr/>
      </dsp:nvSpPr>
      <dsp:spPr>
        <a:xfrm>
          <a:off x="4191685" y="501315"/>
          <a:ext cx="2095842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Take-over</a:t>
          </a:r>
          <a:endParaRPr lang="en-GB" sz="1400" kern="1200" dirty="0"/>
        </a:p>
      </dsp:txBody>
      <dsp:txXfrm>
        <a:off x="4191685" y="501315"/>
        <a:ext cx="2095842" cy="425549"/>
      </dsp:txXfrm>
    </dsp:sp>
    <dsp:sp modelId="{F1DE8978-274A-4494-8028-F59A2B4C8792}">
      <dsp:nvSpPr>
        <dsp:cNvPr id="0" name=""/>
        <dsp:cNvSpPr/>
      </dsp:nvSpPr>
      <dsp:spPr>
        <a:xfrm>
          <a:off x="6287527" y="501315"/>
          <a:ext cx="2095842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Merge</a:t>
          </a:r>
          <a:endParaRPr lang="en-GB" sz="1400" kern="1200" dirty="0"/>
        </a:p>
      </dsp:txBody>
      <dsp:txXfrm>
        <a:off x="6287527" y="501315"/>
        <a:ext cx="2095842" cy="4255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9AC5-70DE-48CD-8610-1F3E02097A5D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D23A-6056-4816-904A-671DC19F94A9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3C7E-8CF1-46C5-A921-DE142139C91A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AEBD1-AB75-4DDA-94DA-0FED335086A1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DBB3-A029-4C6A-B304-B8A0FA688897}">
      <dsp:nvSpPr>
        <dsp:cNvPr id="0" name=""/>
        <dsp:cNvSpPr/>
      </dsp:nvSpPr>
      <dsp:spPr>
        <a:xfrm>
          <a:off x="3204715" y="1506364"/>
          <a:ext cx="1440002" cy="1440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Bridge system </a:t>
          </a:r>
          <a:r>
            <a:rPr lang="nl-NL" sz="1900" kern="1200" dirty="0" err="1"/>
            <a:t>elements</a:t>
          </a:r>
          <a:endParaRPr lang="en-GB" sz="1900" kern="1200" dirty="0"/>
        </a:p>
      </dsp:txBody>
      <dsp:txXfrm>
        <a:off x="3415598" y="1717247"/>
        <a:ext cx="1018236" cy="1018236"/>
      </dsp:txXfrm>
    </dsp:sp>
    <dsp:sp modelId="{61A1557B-1AAF-40F2-80A3-280C0AF144C7}">
      <dsp:nvSpPr>
        <dsp:cNvPr id="0" name=""/>
        <dsp:cNvSpPr/>
      </dsp:nvSpPr>
      <dsp:spPr>
        <a:xfrm>
          <a:off x="3294714" y="-75492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Human operator</a:t>
          </a:r>
          <a:endParaRPr lang="en-GB" sz="1400" kern="1200" dirty="0"/>
        </a:p>
      </dsp:txBody>
      <dsp:txXfrm>
        <a:off x="3479237" y="109031"/>
        <a:ext cx="890958" cy="890958"/>
      </dsp:txXfrm>
    </dsp:sp>
    <dsp:sp modelId="{19DC443E-F00C-4C3B-A781-D3430D6B13A4}">
      <dsp:nvSpPr>
        <dsp:cNvPr id="0" name=""/>
        <dsp:cNvSpPr/>
      </dsp:nvSpPr>
      <dsp:spPr>
        <a:xfrm>
          <a:off x="4966569" y="1596363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Man/ machine interface</a:t>
          </a:r>
          <a:endParaRPr lang="en-GB" sz="1400" kern="1200" dirty="0"/>
        </a:p>
      </dsp:txBody>
      <dsp:txXfrm>
        <a:off x="5151092" y="1780886"/>
        <a:ext cx="890958" cy="890958"/>
      </dsp:txXfrm>
    </dsp:sp>
    <dsp:sp modelId="{32E3AC82-3A27-4B0C-8721-9134EE4DE292}">
      <dsp:nvSpPr>
        <dsp:cNvPr id="0" name=""/>
        <dsp:cNvSpPr/>
      </dsp:nvSpPr>
      <dsp:spPr>
        <a:xfrm>
          <a:off x="3294714" y="3268218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Technical system</a:t>
          </a:r>
          <a:endParaRPr lang="en-GB" sz="1400" kern="1200" dirty="0"/>
        </a:p>
      </dsp:txBody>
      <dsp:txXfrm>
        <a:off x="3479237" y="3452741"/>
        <a:ext cx="890958" cy="890958"/>
      </dsp:txXfrm>
    </dsp:sp>
    <dsp:sp modelId="{F89B0A8E-EC3C-4D39-9094-988EE7EA0083}">
      <dsp:nvSpPr>
        <dsp:cNvPr id="0" name=""/>
        <dsp:cNvSpPr/>
      </dsp:nvSpPr>
      <dsp:spPr>
        <a:xfrm>
          <a:off x="1622858" y="1596363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Operational</a:t>
          </a:r>
          <a:r>
            <a:rPr lang="nl-NL" sz="1400" kern="1200" dirty="0"/>
            <a:t> procedures</a:t>
          </a:r>
          <a:endParaRPr lang="en-GB" sz="1400" kern="1200" dirty="0"/>
        </a:p>
      </dsp:txBody>
      <dsp:txXfrm>
        <a:off x="1807381" y="1780886"/>
        <a:ext cx="890958" cy="89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4A48-BA41-4351-930B-C68796AD7FF7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14450" y="1235075"/>
            <a:ext cx="41687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1B43-A22F-4985-BC3A-DE9DBE1BEB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without change &amp; Do not change speed or rudder\\</a:t>
            </a:r>
          </a:p>
          <a:p>
            <a:r>
              <a:rPr lang="en-GB" dirty="0"/>
              <a:t>		Evasive </a:t>
            </a:r>
            <a:r>
              <a:rPr lang="en-GB" dirty="0" err="1"/>
              <a:t>manoeuvrer</a:t>
            </a:r>
            <a:r>
              <a:rPr lang="en-GB" dirty="0"/>
              <a:t> &amp; Steer to starboard or port side first and end at same course\\</a:t>
            </a:r>
          </a:p>
          <a:p>
            <a:r>
              <a:rPr lang="en-GB" dirty="0"/>
              <a:t>		Adjust speed &amp; Reduce speed or speed-up \\</a:t>
            </a:r>
          </a:p>
          <a:p>
            <a:r>
              <a:rPr lang="en-GB" dirty="0"/>
              <a:t>		Emergency stop &amp; Turn ship side-ways and set propulsion in reverse\\</a:t>
            </a:r>
          </a:p>
          <a:p>
            <a:r>
              <a:rPr lang="en-GB" dirty="0"/>
              <a:t>		Communicate &amp; Discuss required actions with other vessel(s)\\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14450" y="1235075"/>
            <a:ext cx="4168775" cy="33321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/>
              <a:t>Bridge system </a:t>
            </a:r>
            <a:r>
              <a:rPr lang="nl-NL" dirty="0" err="1"/>
              <a:t>elements</a:t>
            </a:r>
            <a:endParaRPr lang="en-GB" dirty="0"/>
          </a:p>
          <a:p>
            <a:pPr lvl="1"/>
            <a:r>
              <a:rPr lang="nl-NL" dirty="0"/>
              <a:t>Human operator</a:t>
            </a:r>
            <a:endParaRPr lang="en-GB" dirty="0"/>
          </a:p>
          <a:p>
            <a:pPr lvl="2"/>
            <a:r>
              <a:rPr lang="nl-NL" dirty="0" err="1"/>
              <a:t>Qualification</a:t>
            </a:r>
            <a:endParaRPr lang="en-GB" dirty="0"/>
          </a:p>
          <a:p>
            <a:pPr lvl="2"/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Experience</a:t>
            </a:r>
            <a:endParaRPr lang="en-GB" dirty="0"/>
          </a:p>
          <a:p>
            <a:pPr lvl="2"/>
            <a:r>
              <a:rPr lang="nl-NL" dirty="0" err="1"/>
              <a:t>Personality</a:t>
            </a:r>
            <a:endParaRPr lang="en-GB" dirty="0"/>
          </a:p>
          <a:p>
            <a:pPr lvl="1"/>
            <a:r>
              <a:rPr lang="nl-NL" dirty="0"/>
              <a:t>Man/machine interface</a:t>
            </a:r>
            <a:endParaRPr lang="en-GB" dirty="0"/>
          </a:p>
          <a:p>
            <a:pPr lvl="2"/>
            <a:r>
              <a:rPr lang="nl-NL" dirty="0"/>
              <a:t>Human </a:t>
            </a:r>
            <a:r>
              <a:rPr lang="nl-NL" dirty="0" err="1"/>
              <a:t>capability</a:t>
            </a:r>
            <a:endParaRPr lang="en-GB" dirty="0"/>
          </a:p>
          <a:p>
            <a:pPr lvl="2"/>
            <a:r>
              <a:rPr lang="nl-NL" dirty="0" err="1"/>
              <a:t>Mental</a:t>
            </a:r>
            <a:r>
              <a:rPr lang="nl-NL" dirty="0"/>
              <a:t> </a:t>
            </a:r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Ergonomics</a:t>
            </a:r>
            <a:endParaRPr lang="en-GB" dirty="0"/>
          </a:p>
          <a:p>
            <a:pPr lvl="1"/>
            <a:r>
              <a:rPr lang="nl-NL" dirty="0" err="1"/>
              <a:t>Operational</a:t>
            </a:r>
            <a:r>
              <a:rPr lang="nl-NL" dirty="0"/>
              <a:t> procedures</a:t>
            </a:r>
            <a:endParaRPr lang="en-GB" dirty="0"/>
          </a:p>
          <a:p>
            <a:pPr lvl="2"/>
            <a:r>
              <a:rPr lang="nl-NL" dirty="0" err="1"/>
              <a:t>Tasks</a:t>
            </a:r>
            <a:endParaRPr lang="en-GB" dirty="0"/>
          </a:p>
          <a:p>
            <a:pPr lvl="2"/>
            <a:r>
              <a:rPr lang="nl-NL" dirty="0" err="1"/>
              <a:t>Functions</a:t>
            </a:r>
            <a:endParaRPr lang="en-GB" dirty="0"/>
          </a:p>
          <a:p>
            <a:pPr lvl="2"/>
            <a:r>
              <a:rPr lang="nl-NL" dirty="0"/>
              <a:t>Aids</a:t>
            </a:r>
            <a:endParaRPr lang="en-GB" dirty="0"/>
          </a:p>
          <a:p>
            <a:pPr lvl="2"/>
            <a:r>
              <a:rPr lang="nl-NL" dirty="0"/>
              <a:t>Training </a:t>
            </a:r>
            <a:r>
              <a:rPr lang="nl-NL" dirty="0" err="1"/>
              <a:t>instructions</a:t>
            </a:r>
            <a:endParaRPr lang="en-GB" dirty="0"/>
          </a:p>
          <a:p>
            <a:pPr lvl="1"/>
            <a:r>
              <a:rPr lang="nl-NL" dirty="0"/>
              <a:t>Technical system</a:t>
            </a:r>
            <a:endParaRPr lang="en-GB" dirty="0"/>
          </a:p>
          <a:p>
            <a:pPr lvl="2"/>
            <a:r>
              <a:rPr lang="nl-NL" dirty="0"/>
              <a:t>Automation level</a:t>
            </a:r>
            <a:endParaRPr lang="en-GB" dirty="0"/>
          </a:p>
          <a:p>
            <a:pPr lvl="2"/>
            <a:r>
              <a:rPr lang="nl-NL" dirty="0"/>
              <a:t>Integration</a:t>
            </a:r>
            <a:endParaRPr lang="en-GB" dirty="0"/>
          </a:p>
          <a:p>
            <a:pPr lvl="2"/>
            <a:r>
              <a:rPr lang="nl-NL" dirty="0" err="1"/>
              <a:t>Condition</a:t>
            </a:r>
            <a:endParaRPr lang="en-GB" dirty="0"/>
          </a:p>
          <a:p>
            <a:pPr lvl="2"/>
            <a:r>
              <a:rPr lang="nl-NL" dirty="0"/>
              <a:t>Bridge </a:t>
            </a:r>
            <a:r>
              <a:rPr lang="nl-NL" dirty="0" err="1"/>
              <a:t>layout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7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296173"/>
            <a:ext cx="8420100" cy="275734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4159854"/>
            <a:ext cx="7429500" cy="1912175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7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21669"/>
            <a:ext cx="2135981" cy="671186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21669"/>
            <a:ext cx="6284119" cy="671186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7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1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74512"/>
            <a:ext cx="8543925" cy="3294515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5300194"/>
            <a:ext cx="8543925" cy="173250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8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21671"/>
            <a:ext cx="8543925" cy="153084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941510"/>
            <a:ext cx="4190702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893014"/>
            <a:ext cx="4190702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941510"/>
            <a:ext cx="4211340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893014"/>
            <a:ext cx="4211340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6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8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9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140341"/>
            <a:ext cx="5014913" cy="5628360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140341"/>
            <a:ext cx="5014913" cy="5628360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421671"/>
            <a:ext cx="85439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08344"/>
            <a:ext cx="85439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C7DDE5-4966-4824-816B-2644FBD3EB3C}" type="datetimeFigureOut">
              <a:rPr lang="nl-NL" smtClean="0"/>
              <a:pPr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7340703"/>
            <a:ext cx="33432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9568A4-477D-4813-878B-CBEBEC4DA64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4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vorm 47">
            <a:extLst>
              <a:ext uri="{FF2B5EF4-FFF2-40B4-BE49-F238E27FC236}">
                <a16:creationId xmlns:a16="http://schemas.microsoft.com/office/drawing/2014/main" id="{308DBDAB-3D8C-4A2B-9294-9148E10B4847}"/>
              </a:ext>
            </a:extLst>
          </p:cNvPr>
          <p:cNvSpPr/>
          <p:nvPr/>
        </p:nvSpPr>
        <p:spPr>
          <a:xfrm rot="10800000">
            <a:off x="457200" y="1202945"/>
            <a:ext cx="8890000" cy="3496738"/>
          </a:xfrm>
          <a:prstGeom prst="corner">
            <a:avLst>
              <a:gd name="adj1" fmla="val 30631"/>
              <a:gd name="adj2" fmla="val 6393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-vorm 46">
            <a:extLst>
              <a:ext uri="{FF2B5EF4-FFF2-40B4-BE49-F238E27FC236}">
                <a16:creationId xmlns:a16="http://schemas.microsoft.com/office/drawing/2014/main" id="{D2B91BFF-7530-4AC6-A9A7-EC84662019F2}"/>
              </a:ext>
            </a:extLst>
          </p:cNvPr>
          <p:cNvSpPr/>
          <p:nvPr/>
        </p:nvSpPr>
        <p:spPr>
          <a:xfrm>
            <a:off x="3852333" y="2371349"/>
            <a:ext cx="5486400" cy="5063067"/>
          </a:xfrm>
          <a:prstGeom prst="corner">
            <a:avLst>
              <a:gd name="adj1" fmla="val 52311"/>
              <a:gd name="adj2" fmla="val 62473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C85DF5A-D31A-4D16-B655-1D9E02435080}"/>
              </a:ext>
            </a:extLst>
          </p:cNvPr>
          <p:cNvSpPr txBox="1"/>
          <p:nvPr/>
        </p:nvSpPr>
        <p:spPr>
          <a:xfrm rot="5400000">
            <a:off x="8542701" y="6472074"/>
            <a:ext cx="135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5C79138-3C3D-4665-9A99-7D8EFE357AB7}"/>
              </a:ext>
            </a:extLst>
          </p:cNvPr>
          <p:cNvSpPr/>
          <p:nvPr/>
        </p:nvSpPr>
        <p:spPr>
          <a:xfrm>
            <a:off x="453229" y="2354415"/>
            <a:ext cx="3162038" cy="508000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5F403E62-7FBC-4E12-B94A-FFEE21D526AA}"/>
              </a:ext>
            </a:extLst>
          </p:cNvPr>
          <p:cNvSpPr/>
          <p:nvPr/>
        </p:nvSpPr>
        <p:spPr>
          <a:xfrm>
            <a:off x="508882" y="3759515"/>
            <a:ext cx="2790909" cy="1685677"/>
          </a:xfrm>
          <a:prstGeom prst="roundRect">
            <a:avLst>
              <a:gd name="adj" fmla="val 21968"/>
            </a:avLst>
          </a:prstGeom>
          <a:solidFill>
            <a:srgbClr val="DEC8E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Pijl: ingekeept rechts 25">
            <a:extLst>
              <a:ext uri="{FF2B5EF4-FFF2-40B4-BE49-F238E27FC236}">
                <a16:creationId xmlns:a16="http://schemas.microsoft.com/office/drawing/2014/main" id="{6262D35B-8178-4990-B228-247D71947A7E}"/>
              </a:ext>
            </a:extLst>
          </p:cNvPr>
          <p:cNvSpPr/>
          <p:nvPr/>
        </p:nvSpPr>
        <p:spPr>
          <a:xfrm rot="5400000">
            <a:off x="659961" y="3763565"/>
            <a:ext cx="6774508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FDA0B-CBA8-4911-8F0E-7900A28C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75514"/>
              </p:ext>
            </p:extLst>
          </p:nvPr>
        </p:nvGraphicFramePr>
        <p:xfrm>
          <a:off x="4036392" y="987749"/>
          <a:ext cx="2666558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54B663-26A9-464C-944B-096DD1149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247493"/>
              </p:ext>
            </p:extLst>
          </p:nvPr>
        </p:nvGraphicFramePr>
        <p:xfrm>
          <a:off x="555050" y="3775418"/>
          <a:ext cx="2666558" cy="133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2514B812-E2EC-4A13-85FA-1141A0FC61F2}"/>
              </a:ext>
            </a:extLst>
          </p:cNvPr>
          <p:cNvSpPr txBox="1"/>
          <p:nvPr/>
        </p:nvSpPr>
        <p:spPr>
          <a:xfrm rot="5400000">
            <a:off x="2728505" y="4268699"/>
            <a:ext cx="140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65022EC-9E25-4332-A945-68F59378E2F8}"/>
              </a:ext>
            </a:extLst>
          </p:cNvPr>
          <p:cNvSpPr txBox="1"/>
          <p:nvPr/>
        </p:nvSpPr>
        <p:spPr>
          <a:xfrm rot="5400000">
            <a:off x="8031207" y="3033250"/>
            <a:ext cx="23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 &amp; Appendix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2813F61-6FAC-4C02-B894-D314065D894F}"/>
              </a:ext>
            </a:extLst>
          </p:cNvPr>
          <p:cNvSpPr/>
          <p:nvPr/>
        </p:nvSpPr>
        <p:spPr>
          <a:xfrm>
            <a:off x="1446267" y="5478616"/>
            <a:ext cx="2839486" cy="1342357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839927 w 2839927"/>
              <a:gd name="connsiteY0" fmla="*/ 2305878 h 2306043"/>
              <a:gd name="connsiteX1" fmla="*/ 541999 w 2839927"/>
              <a:gd name="connsiteY1" fmla="*/ 1773142 h 2306043"/>
              <a:gd name="connsiteX2" fmla="*/ 1311 w 2839927"/>
              <a:gd name="connsiteY2" fmla="*/ 0 h 2306043"/>
              <a:gd name="connsiteX0" fmla="*/ 2839927 w 2839927"/>
              <a:gd name="connsiteY0" fmla="*/ 2305878 h 2306312"/>
              <a:gd name="connsiteX1" fmla="*/ 541999 w 2839927"/>
              <a:gd name="connsiteY1" fmla="*/ 1876509 h 2306312"/>
              <a:gd name="connsiteX2" fmla="*/ 1311 w 2839927"/>
              <a:gd name="connsiteY2" fmla="*/ 0 h 2306312"/>
              <a:gd name="connsiteX0" fmla="*/ 2847662 w 2847662"/>
              <a:gd name="connsiteY0" fmla="*/ 2305878 h 2325023"/>
              <a:gd name="connsiteX1" fmla="*/ 549734 w 2847662"/>
              <a:gd name="connsiteY1" fmla="*/ 1876509 h 2325023"/>
              <a:gd name="connsiteX2" fmla="*/ 9046 w 2847662"/>
              <a:gd name="connsiteY2" fmla="*/ 0 h 2325023"/>
              <a:gd name="connsiteX0" fmla="*/ 2847662 w 2847662"/>
              <a:gd name="connsiteY0" fmla="*/ 2305878 h 2331854"/>
              <a:gd name="connsiteX1" fmla="*/ 549734 w 2847662"/>
              <a:gd name="connsiteY1" fmla="*/ 1900363 h 2331854"/>
              <a:gd name="connsiteX2" fmla="*/ 9046 w 2847662"/>
              <a:gd name="connsiteY2" fmla="*/ 0 h 2331854"/>
              <a:gd name="connsiteX0" fmla="*/ 2839372 w 2839372"/>
              <a:gd name="connsiteY0" fmla="*/ 2305878 h 2306314"/>
              <a:gd name="connsiteX1" fmla="*/ 541444 w 2839372"/>
              <a:gd name="connsiteY1" fmla="*/ 1900363 h 2306314"/>
              <a:gd name="connsiteX2" fmla="*/ 756 w 2839372"/>
              <a:gd name="connsiteY2" fmla="*/ 0 h 2306314"/>
              <a:gd name="connsiteX0" fmla="*/ 2839173 w 2839173"/>
              <a:gd name="connsiteY0" fmla="*/ 2305878 h 2306011"/>
              <a:gd name="connsiteX1" fmla="*/ 604856 w 2839173"/>
              <a:gd name="connsiteY1" fmla="*/ 1757240 h 2306011"/>
              <a:gd name="connsiteX2" fmla="*/ 557 w 2839173"/>
              <a:gd name="connsiteY2" fmla="*/ 0 h 2306011"/>
              <a:gd name="connsiteX0" fmla="*/ 2839486 w 2839486"/>
              <a:gd name="connsiteY0" fmla="*/ 2305878 h 2306011"/>
              <a:gd name="connsiteX1" fmla="*/ 517704 w 2839486"/>
              <a:gd name="connsiteY1" fmla="*/ 1757240 h 2306011"/>
              <a:gd name="connsiteX2" fmla="*/ 870 w 2839486"/>
              <a:gd name="connsiteY2" fmla="*/ 0 h 23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86" h="2306011">
                <a:moveTo>
                  <a:pt x="2839486" y="2305878"/>
                </a:moveTo>
                <a:cubicBezTo>
                  <a:pt x="1887317" y="2311840"/>
                  <a:pt x="911294" y="2117699"/>
                  <a:pt x="517704" y="1757240"/>
                </a:cubicBezTo>
                <a:cubicBezTo>
                  <a:pt x="124114" y="1396781"/>
                  <a:pt x="-12383" y="771276"/>
                  <a:pt x="870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5A2419FA-F29F-4D99-9613-A978FE12641B}"/>
              </a:ext>
            </a:extLst>
          </p:cNvPr>
          <p:cNvSpPr/>
          <p:nvPr/>
        </p:nvSpPr>
        <p:spPr>
          <a:xfrm>
            <a:off x="2497664" y="2089567"/>
            <a:ext cx="1622434" cy="1667149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44348 w 1278150"/>
              <a:gd name="connsiteY0" fmla="*/ 1590081 h 1590081"/>
              <a:gd name="connsiteX1" fmla="*/ 43127 w 1278150"/>
              <a:gd name="connsiteY1" fmla="*/ 1093713 h 1590081"/>
              <a:gd name="connsiteX2" fmla="*/ 578583 w 1278150"/>
              <a:gd name="connsiteY2" fmla="*/ 238582 h 1590081"/>
              <a:gd name="connsiteX3" fmla="*/ 1278150 w 1278150"/>
              <a:gd name="connsiteY3" fmla="*/ 187 h 1590081"/>
              <a:gd name="connsiteX0" fmla="*/ 544500 w 1278302"/>
              <a:gd name="connsiteY0" fmla="*/ 1590081 h 1590081"/>
              <a:gd name="connsiteX1" fmla="*/ 43279 w 1278302"/>
              <a:gd name="connsiteY1" fmla="*/ 1093713 h 1590081"/>
              <a:gd name="connsiteX2" fmla="*/ 578735 w 1278302"/>
              <a:gd name="connsiteY2" fmla="*/ 238582 h 1590081"/>
              <a:gd name="connsiteX3" fmla="*/ 1278302 w 1278302"/>
              <a:gd name="connsiteY3" fmla="*/ 187 h 1590081"/>
              <a:gd name="connsiteX0" fmla="*/ 563735 w 1297537"/>
              <a:gd name="connsiteY0" fmla="*/ 1590081 h 1590081"/>
              <a:gd name="connsiteX1" fmla="*/ 62514 w 1297537"/>
              <a:gd name="connsiteY1" fmla="*/ 1093713 h 1590081"/>
              <a:gd name="connsiteX2" fmla="*/ 597970 w 1297537"/>
              <a:gd name="connsiteY2" fmla="*/ 238582 h 1590081"/>
              <a:gd name="connsiteX3" fmla="*/ 1297537 w 1297537"/>
              <a:gd name="connsiteY3" fmla="*/ 187 h 15900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706 h 1691706"/>
              <a:gd name="connsiteX1" fmla="*/ 615134 w 1455256"/>
              <a:gd name="connsiteY1" fmla="*/ 1144538 h 1691706"/>
              <a:gd name="connsiteX2" fmla="*/ 755689 w 1455256"/>
              <a:gd name="connsiteY2" fmla="*/ 238607 h 1691706"/>
              <a:gd name="connsiteX3" fmla="*/ 1455256 w 1455256"/>
              <a:gd name="connsiteY3" fmla="*/ 212 h 1691706"/>
              <a:gd name="connsiteX0" fmla="*/ 0 w 1455256"/>
              <a:gd name="connsiteY0" fmla="*/ 1691643 h 1691643"/>
              <a:gd name="connsiteX1" fmla="*/ 615134 w 1455256"/>
              <a:gd name="connsiteY1" fmla="*/ 992075 h 1691643"/>
              <a:gd name="connsiteX2" fmla="*/ 755689 w 1455256"/>
              <a:gd name="connsiteY2" fmla="*/ 238544 h 1691643"/>
              <a:gd name="connsiteX3" fmla="*/ 1455256 w 1455256"/>
              <a:gd name="connsiteY3" fmla="*/ 149 h 1691643"/>
              <a:gd name="connsiteX0" fmla="*/ 0 w 1455256"/>
              <a:gd name="connsiteY0" fmla="*/ 1695088 h 1695088"/>
              <a:gd name="connsiteX1" fmla="*/ 615134 w 1455256"/>
              <a:gd name="connsiteY1" fmla="*/ 995520 h 1695088"/>
              <a:gd name="connsiteX2" fmla="*/ 808848 w 1455256"/>
              <a:gd name="connsiteY2" fmla="*/ 140389 h 1695088"/>
              <a:gd name="connsiteX3" fmla="*/ 1455256 w 1455256"/>
              <a:gd name="connsiteY3" fmla="*/ 3594 h 1695088"/>
              <a:gd name="connsiteX0" fmla="*/ 0 w 1455256"/>
              <a:gd name="connsiteY0" fmla="*/ 1701016 h 1701016"/>
              <a:gd name="connsiteX1" fmla="*/ 675888 w 1455256"/>
              <a:gd name="connsiteY1" fmla="*/ 1170781 h 1701016"/>
              <a:gd name="connsiteX2" fmla="*/ 808848 w 1455256"/>
              <a:gd name="connsiteY2" fmla="*/ 146317 h 1701016"/>
              <a:gd name="connsiteX3" fmla="*/ 1455256 w 1455256"/>
              <a:gd name="connsiteY3" fmla="*/ 9522 h 1701016"/>
              <a:gd name="connsiteX0" fmla="*/ 0 w 1455256"/>
              <a:gd name="connsiteY0" fmla="*/ 1667149 h 1667149"/>
              <a:gd name="connsiteX1" fmla="*/ 675888 w 1455256"/>
              <a:gd name="connsiteY1" fmla="*/ 1170781 h 1667149"/>
              <a:gd name="connsiteX2" fmla="*/ 808848 w 1455256"/>
              <a:gd name="connsiteY2" fmla="*/ 146317 h 1667149"/>
              <a:gd name="connsiteX3" fmla="*/ 1455256 w 1455256"/>
              <a:gd name="connsiteY3" fmla="*/ 9522 h 166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256" h="1667149">
                <a:moveTo>
                  <a:pt x="0" y="1667149"/>
                </a:moveTo>
                <a:cubicBezTo>
                  <a:pt x="8860" y="1012922"/>
                  <a:pt x="541080" y="1424253"/>
                  <a:pt x="675888" y="1170781"/>
                </a:cubicBezTo>
                <a:cubicBezTo>
                  <a:pt x="810696" y="917309"/>
                  <a:pt x="678953" y="339860"/>
                  <a:pt x="808848" y="146317"/>
                </a:cubicBezTo>
                <a:cubicBezTo>
                  <a:pt x="938743" y="-47226"/>
                  <a:pt x="1282217" y="5510"/>
                  <a:pt x="1455256" y="952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85CCB463-5330-4BB4-AF00-71884AE07B77}"/>
              </a:ext>
            </a:extLst>
          </p:cNvPr>
          <p:cNvSpPr/>
          <p:nvPr/>
        </p:nvSpPr>
        <p:spPr>
          <a:xfrm>
            <a:off x="7205460" y="3807296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Hydrodynamics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70B60DD8-942C-4BCB-9AC6-418403F5A5D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10616" y="3978249"/>
            <a:ext cx="149484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F1CF9F22-6F97-46D0-A045-04174003038B}"/>
              </a:ext>
            </a:extLst>
          </p:cNvPr>
          <p:cNvSpPr/>
          <p:nvPr/>
        </p:nvSpPr>
        <p:spPr>
          <a:xfrm>
            <a:off x="7222691" y="5502249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Manouvring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D523B8A-BA8A-4B41-8355-DF1445ADC36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59156" y="5673202"/>
            <a:ext cx="116353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8DA2D3CA-9C15-48DD-BB8A-3137923B7A05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H="1" flipV="1">
            <a:off x="8105460" y="4149202"/>
            <a:ext cx="17231" cy="13530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A4749376-BA84-4AF2-8CF1-DDFBEEF0C1AB}"/>
              </a:ext>
            </a:extLst>
          </p:cNvPr>
          <p:cNvSpPr txBox="1"/>
          <p:nvPr/>
        </p:nvSpPr>
        <p:spPr>
          <a:xfrm>
            <a:off x="2162755" y="5119189"/>
            <a:ext cx="105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66C64265-B6C8-4908-939D-E9AE65B91C7A}"/>
              </a:ext>
            </a:extLst>
          </p:cNvPr>
          <p:cNvSpPr/>
          <p:nvPr/>
        </p:nvSpPr>
        <p:spPr>
          <a:xfrm>
            <a:off x="7205460" y="1749234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9168CE6-7842-43A6-98B0-9CEA8F7420AB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8105460" y="2091140"/>
            <a:ext cx="0" cy="171615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6489C1AA-422F-4503-A1D1-61C75C944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886270"/>
              </p:ext>
            </p:extLst>
          </p:nvPr>
        </p:nvGraphicFramePr>
        <p:xfrm>
          <a:off x="555050" y="1063948"/>
          <a:ext cx="2666558" cy="11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4AD6B7C1-E4D8-4C2C-9521-85B01D1CF4D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21608" y="1649914"/>
            <a:ext cx="9101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5D0EFC4C-E2B6-4431-850E-5E46DE6E34C8}"/>
              </a:ext>
            </a:extLst>
          </p:cNvPr>
          <p:cNvSpPr/>
          <p:nvPr/>
        </p:nvSpPr>
        <p:spPr>
          <a:xfrm>
            <a:off x="185973" y="2227416"/>
            <a:ext cx="1013126" cy="2316703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8871 w 742673"/>
              <a:gd name="connsiteY0" fmla="*/ 1590172 h 1590172"/>
              <a:gd name="connsiteX1" fmla="*/ 68506 w 742673"/>
              <a:gd name="connsiteY1" fmla="*/ 1229270 h 1590172"/>
              <a:gd name="connsiteX2" fmla="*/ 43106 w 742673"/>
              <a:gd name="connsiteY2" fmla="*/ 238673 h 1590172"/>
              <a:gd name="connsiteX3" fmla="*/ 742673 w 742673"/>
              <a:gd name="connsiteY3" fmla="*/ 278 h 1590172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66106 w 801974"/>
              <a:gd name="connsiteY0" fmla="*/ 1856148 h 1856148"/>
              <a:gd name="connsiteX1" fmla="*/ 807 w 801974"/>
              <a:gd name="connsiteY1" fmla="*/ 1681513 h 1856148"/>
              <a:gd name="connsiteX2" fmla="*/ 102407 w 801974"/>
              <a:gd name="connsiteY2" fmla="*/ 242182 h 1856148"/>
              <a:gd name="connsiteX3" fmla="*/ 801974 w 801974"/>
              <a:gd name="connsiteY3" fmla="*/ 3787 h 1856148"/>
              <a:gd name="connsiteX0" fmla="*/ 468618 w 804486"/>
              <a:gd name="connsiteY0" fmla="*/ 1856148 h 1856148"/>
              <a:gd name="connsiteX1" fmla="*/ 3319 w 804486"/>
              <a:gd name="connsiteY1" fmla="*/ 1681513 h 1856148"/>
              <a:gd name="connsiteX2" fmla="*/ 104919 w 804486"/>
              <a:gd name="connsiteY2" fmla="*/ 242182 h 1856148"/>
              <a:gd name="connsiteX3" fmla="*/ 804486 w 804486"/>
              <a:gd name="connsiteY3" fmla="*/ 3787 h 1856148"/>
              <a:gd name="connsiteX0" fmla="*/ 484345 w 803279"/>
              <a:gd name="connsiteY0" fmla="*/ 1974682 h 1974682"/>
              <a:gd name="connsiteX1" fmla="*/ 2112 w 803279"/>
              <a:gd name="connsiteY1" fmla="*/ 1681513 h 1974682"/>
              <a:gd name="connsiteX2" fmla="*/ 103712 w 803279"/>
              <a:gd name="connsiteY2" fmla="*/ 242182 h 1974682"/>
              <a:gd name="connsiteX3" fmla="*/ 803279 w 803279"/>
              <a:gd name="connsiteY3" fmla="*/ 3787 h 197468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7192 w 806126"/>
              <a:gd name="connsiteY0" fmla="*/ 1977262 h 1977262"/>
              <a:gd name="connsiteX1" fmla="*/ 4959 w 806126"/>
              <a:gd name="connsiteY1" fmla="*/ 1785693 h 1977262"/>
              <a:gd name="connsiteX2" fmla="*/ 106559 w 806126"/>
              <a:gd name="connsiteY2" fmla="*/ 244762 h 1977262"/>
              <a:gd name="connsiteX3" fmla="*/ 806126 w 806126"/>
              <a:gd name="connsiteY3" fmla="*/ 6367 h 1977262"/>
              <a:gd name="connsiteX0" fmla="*/ 530558 w 849492"/>
              <a:gd name="connsiteY0" fmla="*/ 1977262 h 1977262"/>
              <a:gd name="connsiteX1" fmla="*/ 48325 w 849492"/>
              <a:gd name="connsiteY1" fmla="*/ 1785693 h 1977262"/>
              <a:gd name="connsiteX2" fmla="*/ 149925 w 849492"/>
              <a:gd name="connsiteY2" fmla="*/ 244762 h 1977262"/>
              <a:gd name="connsiteX3" fmla="*/ 849492 w 849492"/>
              <a:gd name="connsiteY3" fmla="*/ 6367 h 1977262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24010 w 842944"/>
              <a:gd name="connsiteY0" fmla="*/ 1971602 h 1971602"/>
              <a:gd name="connsiteX1" fmla="*/ 50243 w 842944"/>
              <a:gd name="connsiteY1" fmla="*/ 1424433 h 1971602"/>
              <a:gd name="connsiteX2" fmla="*/ 143377 w 842944"/>
              <a:gd name="connsiteY2" fmla="*/ 239102 h 1971602"/>
              <a:gd name="connsiteX3" fmla="*/ 842944 w 842944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76619 w 476619"/>
              <a:gd name="connsiteY0" fmla="*/ 3266306 h 3266306"/>
              <a:gd name="connsiteX1" fmla="*/ 2852 w 476619"/>
              <a:gd name="connsiteY1" fmla="*/ 2719137 h 3266306"/>
              <a:gd name="connsiteX2" fmla="*/ 95986 w 476619"/>
              <a:gd name="connsiteY2" fmla="*/ 1533806 h 3266306"/>
              <a:gd name="connsiteX3" fmla="*/ 279086 w 476619"/>
              <a:gd name="connsiteY3" fmla="*/ 11 h 3266306"/>
              <a:gd name="connsiteX0" fmla="*/ 564456 w 564456"/>
              <a:gd name="connsiteY0" fmla="*/ 3266336 h 3266336"/>
              <a:gd name="connsiteX1" fmla="*/ 90689 w 564456"/>
              <a:gd name="connsiteY1" fmla="*/ 2719167 h 3266336"/>
              <a:gd name="connsiteX2" fmla="*/ 22957 w 564456"/>
              <a:gd name="connsiteY2" fmla="*/ 737969 h 3266336"/>
              <a:gd name="connsiteX3" fmla="*/ 366923 w 564456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615256 w 1103523"/>
              <a:gd name="connsiteY0" fmla="*/ 2580663 h 2580663"/>
              <a:gd name="connsiteX1" fmla="*/ 141489 w 1103523"/>
              <a:gd name="connsiteY1" fmla="*/ 2033494 h 2580663"/>
              <a:gd name="connsiteX2" fmla="*/ 73757 w 1103523"/>
              <a:gd name="connsiteY2" fmla="*/ 52296 h 2580663"/>
              <a:gd name="connsiteX3" fmla="*/ 1103523 w 1103523"/>
              <a:gd name="connsiteY3" fmla="*/ 533568 h 2580663"/>
              <a:gd name="connsiteX0" fmla="*/ 615256 w 1103523"/>
              <a:gd name="connsiteY0" fmla="*/ 2564317 h 2564317"/>
              <a:gd name="connsiteX1" fmla="*/ 141489 w 1103523"/>
              <a:gd name="connsiteY1" fmla="*/ 2017148 h 2564317"/>
              <a:gd name="connsiteX2" fmla="*/ 73757 w 1103523"/>
              <a:gd name="connsiteY2" fmla="*/ 35950 h 2564317"/>
              <a:gd name="connsiteX3" fmla="*/ 1103523 w 1103523"/>
              <a:gd name="connsiteY3" fmla="*/ 517222 h 2564317"/>
              <a:gd name="connsiteX0" fmla="*/ 616510 w 1121710"/>
              <a:gd name="connsiteY0" fmla="*/ 2578411 h 2578411"/>
              <a:gd name="connsiteX1" fmla="*/ 142743 w 1121710"/>
              <a:gd name="connsiteY1" fmla="*/ 2031242 h 2578411"/>
              <a:gd name="connsiteX2" fmla="*/ 75011 w 1121710"/>
              <a:gd name="connsiteY2" fmla="*/ 50044 h 2578411"/>
              <a:gd name="connsiteX3" fmla="*/ 1121710 w 1121710"/>
              <a:gd name="connsiteY3" fmla="*/ 353516 h 2578411"/>
              <a:gd name="connsiteX0" fmla="*/ 616510 w 1121710"/>
              <a:gd name="connsiteY0" fmla="*/ 2224895 h 2224895"/>
              <a:gd name="connsiteX1" fmla="*/ 142743 w 1121710"/>
              <a:gd name="connsiteY1" fmla="*/ 1677726 h 2224895"/>
              <a:gd name="connsiteX2" fmla="*/ 75011 w 1121710"/>
              <a:gd name="connsiteY2" fmla="*/ 382328 h 2224895"/>
              <a:gd name="connsiteX3" fmla="*/ 1121710 w 1121710"/>
              <a:gd name="connsiteY3" fmla="*/ 0 h 2224895"/>
              <a:gd name="connsiteX0" fmla="*/ 548778 w 1053978"/>
              <a:gd name="connsiteY0" fmla="*/ 2224895 h 2224895"/>
              <a:gd name="connsiteX1" fmla="*/ 75011 w 1053978"/>
              <a:gd name="connsiteY1" fmla="*/ 1677726 h 2224895"/>
              <a:gd name="connsiteX2" fmla="*/ 7279 w 1053978"/>
              <a:gd name="connsiteY2" fmla="*/ 382328 h 2224895"/>
              <a:gd name="connsiteX3" fmla="*/ 1053978 w 1053978"/>
              <a:gd name="connsiteY3" fmla="*/ 0 h 2224895"/>
              <a:gd name="connsiteX0" fmla="*/ 669191 w 1174391"/>
              <a:gd name="connsiteY0" fmla="*/ 2224895 h 2224895"/>
              <a:gd name="connsiteX1" fmla="*/ 195424 w 1174391"/>
              <a:gd name="connsiteY1" fmla="*/ 1677726 h 2224895"/>
              <a:gd name="connsiteX2" fmla="*/ 127692 w 1174391"/>
              <a:gd name="connsiteY2" fmla="*/ 382328 h 2224895"/>
              <a:gd name="connsiteX3" fmla="*/ 1174391 w 1174391"/>
              <a:gd name="connsiteY3" fmla="*/ 0 h 2224895"/>
              <a:gd name="connsiteX0" fmla="*/ 474854 w 980054"/>
              <a:gd name="connsiteY0" fmla="*/ 2224895 h 2224895"/>
              <a:gd name="connsiteX1" fmla="*/ 1087 w 980054"/>
              <a:gd name="connsiteY1" fmla="*/ 1677726 h 2224895"/>
              <a:gd name="connsiteX2" fmla="*/ 390555 w 980054"/>
              <a:gd name="connsiteY2" fmla="*/ 365395 h 2224895"/>
              <a:gd name="connsiteX3" fmla="*/ 980054 w 980054"/>
              <a:gd name="connsiteY3" fmla="*/ 0 h 2224895"/>
              <a:gd name="connsiteX0" fmla="*/ 508163 w 1013363"/>
              <a:gd name="connsiteY0" fmla="*/ 2224895 h 2224895"/>
              <a:gd name="connsiteX1" fmla="*/ 529 w 1013363"/>
              <a:gd name="connsiteY1" fmla="*/ 1152793 h 2224895"/>
              <a:gd name="connsiteX2" fmla="*/ 423864 w 1013363"/>
              <a:gd name="connsiteY2" fmla="*/ 365395 h 2224895"/>
              <a:gd name="connsiteX3" fmla="*/ 1013363 w 1013363"/>
              <a:gd name="connsiteY3" fmla="*/ 0 h 2224895"/>
              <a:gd name="connsiteX0" fmla="*/ 510211 w 1015411"/>
              <a:gd name="connsiteY0" fmla="*/ 2224895 h 2224895"/>
              <a:gd name="connsiteX1" fmla="*/ 2577 w 1015411"/>
              <a:gd name="connsiteY1" fmla="*/ 1152793 h 2224895"/>
              <a:gd name="connsiteX2" fmla="*/ 425912 w 1015411"/>
              <a:gd name="connsiteY2" fmla="*/ 365395 h 2224895"/>
              <a:gd name="connsiteX3" fmla="*/ 1015411 w 1015411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126" h="2224895">
                <a:moveTo>
                  <a:pt x="507926" y="2224895"/>
                </a:moveTo>
                <a:cubicBezTo>
                  <a:pt x="86066" y="2224012"/>
                  <a:pt x="-5959" y="2170009"/>
                  <a:pt x="292" y="1152793"/>
                </a:cubicBezTo>
                <a:cubicBezTo>
                  <a:pt x="4981" y="389765"/>
                  <a:pt x="297154" y="413594"/>
                  <a:pt x="601427" y="390795"/>
                </a:cubicBezTo>
                <a:cubicBezTo>
                  <a:pt x="856466" y="371685"/>
                  <a:pt x="1009420" y="419321"/>
                  <a:pt x="1013126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69FDA5-6005-43AC-969B-580E69C4FA2D}"/>
              </a:ext>
            </a:extLst>
          </p:cNvPr>
          <p:cNvSpPr txBox="1"/>
          <p:nvPr/>
        </p:nvSpPr>
        <p:spPr>
          <a:xfrm>
            <a:off x="1128410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factors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6E63381-61F5-4811-87DD-AAF2681F16EB}"/>
              </a:ext>
            </a:extLst>
          </p:cNvPr>
          <p:cNvSpPr txBox="1"/>
          <p:nvPr/>
        </p:nvSpPr>
        <p:spPr>
          <a:xfrm>
            <a:off x="4277464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8DF92AD-C97D-4A72-8FA8-C05E9BC1F8EC}"/>
              </a:ext>
            </a:extLst>
          </p:cNvPr>
          <p:cNvSpPr txBox="1"/>
          <p:nvPr/>
        </p:nvSpPr>
        <p:spPr>
          <a:xfrm>
            <a:off x="7205460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0C44FA50-4F6C-4FA5-A858-8CB09826205C}"/>
              </a:ext>
            </a:extLst>
          </p:cNvPr>
          <p:cNvGrpSpPr/>
          <p:nvPr/>
        </p:nvGrpSpPr>
        <p:grpSpPr>
          <a:xfrm>
            <a:off x="2214900" y="757575"/>
            <a:ext cx="5400000" cy="5400000"/>
            <a:chOff x="2253000" y="729000"/>
            <a:chExt cx="5400000" cy="5400000"/>
          </a:xfrm>
          <a:solidFill>
            <a:srgbClr val="00B0F0"/>
          </a:solidFill>
        </p:grpSpPr>
        <p:sp>
          <p:nvSpPr>
            <p:cNvPr id="3" name="Ovaal 2">
              <a:extLst>
                <a:ext uri="{FF2B5EF4-FFF2-40B4-BE49-F238E27FC236}">
                  <a16:creationId xmlns:a16="http://schemas.microsoft.com/office/drawing/2014/main" id="{2753C059-8B0A-4157-ADBF-FE40B30526D8}"/>
                </a:ext>
              </a:extLst>
            </p:cNvPr>
            <p:cNvSpPr/>
            <p:nvPr/>
          </p:nvSpPr>
          <p:spPr>
            <a:xfrm>
              <a:off x="3153000" y="1629000"/>
              <a:ext cx="3600000" cy="3600000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Tahoma (Hoofdtekst)"/>
              </a:endParaRPr>
            </a:p>
          </p:txBody>
        </p:sp>
        <p:sp>
          <p:nvSpPr>
            <p:cNvPr id="4" name="Kruis 3">
              <a:extLst>
                <a:ext uri="{FF2B5EF4-FFF2-40B4-BE49-F238E27FC236}">
                  <a16:creationId xmlns:a16="http://schemas.microsoft.com/office/drawing/2014/main" id="{0138F815-A181-41A0-AB03-FCBD698FA893}"/>
                </a:ext>
              </a:extLst>
            </p:cNvPr>
            <p:cNvSpPr/>
            <p:nvPr/>
          </p:nvSpPr>
          <p:spPr>
            <a:xfrm>
              <a:off x="2253000" y="729000"/>
              <a:ext cx="5400000" cy="5400000"/>
            </a:xfrm>
            <a:prstGeom prst="plus">
              <a:avLst>
                <a:gd name="adj" fmla="val 367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Tahoma (Hoofdtekst)"/>
              </a:endParaRP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4CD33193-4649-4292-B6ED-AAF2DF8B29BB}"/>
                </a:ext>
              </a:extLst>
            </p:cNvPr>
            <p:cNvSpPr txBox="1"/>
            <p:nvPr/>
          </p:nvSpPr>
          <p:spPr>
            <a:xfrm>
              <a:off x="4805901" y="4778731"/>
              <a:ext cx="2941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  <a:latin typeface="Tahoma (Hoofdtekst)"/>
                </a:rPr>
                <a:t>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6E8DAA62-C808-44A5-91D0-E94DD7FD5C01}"/>
                </a:ext>
              </a:extLst>
            </p:cNvPr>
            <p:cNvSpPr txBox="1"/>
            <p:nvPr/>
          </p:nvSpPr>
          <p:spPr>
            <a:xfrm>
              <a:off x="4805901" y="1337141"/>
              <a:ext cx="2941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  <a:latin typeface="Tahoma (Hoofdtekst)"/>
                </a:rPr>
                <a:t>C</a:t>
              </a: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A267AE94-4AA6-425D-8093-1DD49E8D2397}"/>
                </a:ext>
              </a:extLst>
            </p:cNvPr>
            <p:cNvSpPr txBox="1"/>
            <p:nvPr/>
          </p:nvSpPr>
          <p:spPr>
            <a:xfrm>
              <a:off x="3073845" y="3105835"/>
              <a:ext cx="2941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  <a:latin typeface="Tahoma (Hoofdtekst)"/>
                </a:rPr>
                <a:t>B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B3F61C4A-210C-43A7-9B83-FAE501BDC4DE}"/>
                </a:ext>
              </a:extLst>
            </p:cNvPr>
            <p:cNvSpPr txBox="1"/>
            <p:nvPr/>
          </p:nvSpPr>
          <p:spPr>
            <a:xfrm>
              <a:off x="6629394" y="3105835"/>
              <a:ext cx="2941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  <a:latin typeface="Tahoma (Hoofdtekst)"/>
                </a:rPr>
                <a:t>D</a:t>
              </a:r>
            </a:p>
          </p:txBody>
        </p:sp>
      </p:grp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C011A4-746C-4D49-8B36-6FF7E40601E6}"/>
              </a:ext>
            </a:extLst>
          </p:cNvPr>
          <p:cNvCxnSpPr>
            <a:cxnSpLocks/>
          </p:cNvCxnSpPr>
          <p:nvPr/>
        </p:nvCxnSpPr>
        <p:spPr>
          <a:xfrm rot="1320000">
            <a:off x="4825882" y="4005766"/>
            <a:ext cx="2880000" cy="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A0D3E5C-71F3-4EDB-B19D-00F687A4AC42}"/>
              </a:ext>
            </a:extLst>
          </p:cNvPr>
          <p:cNvCxnSpPr>
            <a:cxnSpLocks/>
          </p:cNvCxnSpPr>
          <p:nvPr/>
        </p:nvCxnSpPr>
        <p:spPr>
          <a:xfrm rot="20280000" flipH="1">
            <a:off x="2131715" y="4007092"/>
            <a:ext cx="2880000" cy="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E2B8587A-13B8-416E-BEC6-D1B43E35D958}"/>
              </a:ext>
            </a:extLst>
          </p:cNvPr>
          <p:cNvSpPr txBox="1"/>
          <p:nvPr/>
        </p:nvSpPr>
        <p:spPr>
          <a:xfrm>
            <a:off x="6234899" y="4430368"/>
            <a:ext cx="124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latin typeface="Tahoma (Hoofdtekst)"/>
              </a:rPr>
              <a:t>22.5°</a:t>
            </a:r>
          </a:p>
        </p:txBody>
      </p:sp>
      <p:sp>
        <p:nvSpPr>
          <p:cNvPr id="15" name="Gedeeltelijke cirkel 14">
            <a:extLst>
              <a:ext uri="{FF2B5EF4-FFF2-40B4-BE49-F238E27FC236}">
                <a16:creationId xmlns:a16="http://schemas.microsoft.com/office/drawing/2014/main" id="{BB19318C-2048-4E1B-B71D-7609A5E07490}"/>
              </a:ext>
            </a:extLst>
          </p:cNvPr>
          <p:cNvSpPr/>
          <p:nvPr/>
        </p:nvSpPr>
        <p:spPr>
          <a:xfrm>
            <a:off x="4376737" y="2924174"/>
            <a:ext cx="1080000" cy="1080000"/>
          </a:xfrm>
          <a:prstGeom prst="pie">
            <a:avLst>
              <a:gd name="adj1" fmla="val 1202456"/>
              <a:gd name="adj2" fmla="val 9883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Gedeeltelijke cirkel 13">
            <a:extLst>
              <a:ext uri="{FF2B5EF4-FFF2-40B4-BE49-F238E27FC236}">
                <a16:creationId xmlns:a16="http://schemas.microsoft.com/office/drawing/2014/main" id="{94F5F13A-CDAD-49B8-9712-809B6F5A4CFD}"/>
              </a:ext>
            </a:extLst>
          </p:cNvPr>
          <p:cNvSpPr/>
          <p:nvPr/>
        </p:nvSpPr>
        <p:spPr>
          <a:xfrm>
            <a:off x="4376737" y="2924174"/>
            <a:ext cx="1080000" cy="1080000"/>
          </a:xfrm>
          <a:prstGeom prst="pie">
            <a:avLst>
              <a:gd name="adj1" fmla="val 9465276"/>
              <a:gd name="adj2" fmla="val 16177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edeeltelijke cirkel 15">
            <a:extLst>
              <a:ext uri="{FF2B5EF4-FFF2-40B4-BE49-F238E27FC236}">
                <a16:creationId xmlns:a16="http://schemas.microsoft.com/office/drawing/2014/main" id="{2F9C9BE2-5E0E-45B4-BEB2-77E153B7817F}"/>
              </a:ext>
            </a:extLst>
          </p:cNvPr>
          <p:cNvSpPr/>
          <p:nvPr/>
        </p:nvSpPr>
        <p:spPr>
          <a:xfrm>
            <a:off x="4376737" y="2924174"/>
            <a:ext cx="1080000" cy="1080000"/>
          </a:xfrm>
          <a:prstGeom prst="pie">
            <a:avLst>
              <a:gd name="adj1" fmla="val 16186075"/>
              <a:gd name="adj2" fmla="val 130417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9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jl: vijfhoek 2">
            <a:extLst>
              <a:ext uri="{FF2B5EF4-FFF2-40B4-BE49-F238E27FC236}">
                <a16:creationId xmlns:a16="http://schemas.microsoft.com/office/drawing/2014/main" id="{7500F52E-C0DD-4010-A287-F686E7EB1FA8}"/>
              </a:ext>
            </a:extLst>
          </p:cNvPr>
          <p:cNvSpPr/>
          <p:nvPr/>
        </p:nvSpPr>
        <p:spPr>
          <a:xfrm rot="16200000">
            <a:off x="1239955" y="435698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29CBE69-53FA-41FF-A283-BE118DA267F0}"/>
              </a:ext>
            </a:extLst>
          </p:cNvPr>
          <p:cNvSpPr/>
          <p:nvPr/>
        </p:nvSpPr>
        <p:spPr>
          <a:xfrm>
            <a:off x="2059912" y="1446963"/>
            <a:ext cx="4320000" cy="4320000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92C548F-77C6-49CE-B9CB-07AF4368B80E}"/>
              </a:ext>
            </a:extLst>
          </p:cNvPr>
          <p:cNvSpPr/>
          <p:nvPr/>
        </p:nvSpPr>
        <p:spPr>
          <a:xfrm>
            <a:off x="1688123" y="1446963"/>
            <a:ext cx="2411604" cy="2662814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1604" h="2662814">
                <a:moveTo>
                  <a:pt x="0" y="2662814"/>
                </a:moveTo>
                <a:cubicBezTo>
                  <a:pt x="10049" y="2100107"/>
                  <a:pt x="622997" y="10048"/>
                  <a:pt x="241160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B018240-BC39-45CE-A953-A9373B1B129C}"/>
              </a:ext>
            </a:extLst>
          </p:cNvPr>
          <p:cNvSpPr/>
          <p:nvPr/>
        </p:nvSpPr>
        <p:spPr>
          <a:xfrm>
            <a:off x="4147912" y="3534963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6E30CD93-16E2-4C4A-BC02-B19D890C144F}"/>
              </a:ext>
            </a:extLst>
          </p:cNvPr>
          <p:cNvCxnSpPr>
            <a:cxnSpLocks/>
          </p:cNvCxnSpPr>
          <p:nvPr/>
        </p:nvCxnSpPr>
        <p:spPr>
          <a:xfrm rot="9600000">
            <a:off x="2059912" y="3606963"/>
            <a:ext cx="4320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B11D4426-70FF-45CE-AD2E-7F7D5B59895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678077" y="1597688"/>
            <a:ext cx="0" cy="250204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3ACE4CC2-FABD-4619-BFD1-D9C96F6FC831}"/>
              </a:ext>
            </a:extLst>
          </p:cNvPr>
          <p:cNvCxnSpPr>
            <a:cxnSpLocks/>
          </p:cNvCxnSpPr>
          <p:nvPr/>
        </p:nvCxnSpPr>
        <p:spPr>
          <a:xfrm>
            <a:off x="974690" y="1597681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D1DD7E0-0F35-4075-AE35-7F36058415A3}"/>
              </a:ext>
            </a:extLst>
          </p:cNvPr>
          <p:cNvCxnSpPr>
            <a:cxnSpLocks/>
          </p:cNvCxnSpPr>
          <p:nvPr/>
        </p:nvCxnSpPr>
        <p:spPr>
          <a:xfrm flipV="1">
            <a:off x="6390751" y="974690"/>
            <a:ext cx="0" cy="568736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F814D6AC-8D30-4DC8-BF07-9F6987E7EA67}"/>
              </a:ext>
            </a:extLst>
          </p:cNvPr>
          <p:cNvCxnSpPr>
            <a:cxnSpLocks/>
          </p:cNvCxnSpPr>
          <p:nvPr/>
        </p:nvCxnSpPr>
        <p:spPr>
          <a:xfrm flipH="1">
            <a:off x="1678075" y="2240794"/>
            <a:ext cx="4712677" cy="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CA4C3DD-4E59-463A-BA24-1936F032B867}"/>
              </a:ext>
            </a:extLst>
          </p:cNvPr>
          <p:cNvSpPr txBox="1"/>
          <p:nvPr/>
        </p:nvSpPr>
        <p:spPr>
          <a:xfrm>
            <a:off x="3346098" y="2230736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Tactical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3B49863-5355-4B6D-AD6E-A7B92C8E4FF9}"/>
              </a:ext>
            </a:extLst>
          </p:cNvPr>
          <p:cNvSpPr txBox="1"/>
          <p:nvPr/>
        </p:nvSpPr>
        <p:spPr>
          <a:xfrm rot="20394687">
            <a:off x="3247295" y="3217152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Steady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91A300F-024C-4D84-8483-8B7318FAD338}"/>
              </a:ext>
            </a:extLst>
          </p:cNvPr>
          <p:cNvSpPr txBox="1"/>
          <p:nvPr/>
        </p:nvSpPr>
        <p:spPr>
          <a:xfrm rot="16200000">
            <a:off x="215822" y="2506837"/>
            <a:ext cx="25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90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°</a:t>
            </a:r>
            <a:r>
              <a:rPr lang="nl-NL" dirty="0">
                <a:latin typeface="Tahoma (Hoofdtekst)"/>
              </a:rPr>
              <a:t> 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Advance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Pijl: vijfhoek 30">
            <a:extLst>
              <a:ext uri="{FF2B5EF4-FFF2-40B4-BE49-F238E27FC236}">
                <a16:creationId xmlns:a16="http://schemas.microsoft.com/office/drawing/2014/main" id="{BDB859A2-8B2E-40F0-985F-1C2FA2161937}"/>
              </a:ext>
            </a:extLst>
          </p:cNvPr>
          <p:cNvSpPr/>
          <p:nvPr/>
        </p:nvSpPr>
        <p:spPr>
          <a:xfrm>
            <a:off x="3160866" y="140444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Pijl: vijfhoek 32">
            <a:extLst>
              <a:ext uri="{FF2B5EF4-FFF2-40B4-BE49-F238E27FC236}">
                <a16:creationId xmlns:a16="http://schemas.microsoft.com/office/drawing/2014/main" id="{1AAF8A2D-D7A2-40C3-AB00-D2B0D693145A}"/>
              </a:ext>
            </a:extLst>
          </p:cNvPr>
          <p:cNvSpPr/>
          <p:nvPr/>
        </p:nvSpPr>
        <p:spPr>
          <a:xfrm rot="11165946">
            <a:off x="4478872" y="5505838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98AF2920-C1F3-46B8-A0DF-F5E20ACBF264}"/>
              </a:ext>
            </a:extLst>
          </p:cNvPr>
          <p:cNvCxnSpPr>
            <a:cxnSpLocks/>
          </p:cNvCxnSpPr>
          <p:nvPr/>
        </p:nvCxnSpPr>
        <p:spPr>
          <a:xfrm flipV="1">
            <a:off x="3506873" y="5677320"/>
            <a:ext cx="1396724" cy="49236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050BFDB2-11B9-42BD-82C5-D8D2D91CDE4D}"/>
              </a:ext>
            </a:extLst>
          </p:cNvPr>
          <p:cNvCxnSpPr>
            <a:cxnSpLocks/>
          </p:cNvCxnSpPr>
          <p:nvPr/>
        </p:nvCxnSpPr>
        <p:spPr>
          <a:xfrm>
            <a:off x="3667650" y="5466303"/>
            <a:ext cx="1245996" cy="22106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4F7A46BD-F655-4D8D-901D-E9EE6F0A5BE5}"/>
              </a:ext>
            </a:extLst>
          </p:cNvPr>
          <p:cNvSpPr txBox="1"/>
          <p:nvPr/>
        </p:nvSpPr>
        <p:spPr>
          <a:xfrm>
            <a:off x="3656758" y="5626236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β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2FC20F56-7FB2-44E0-82D1-A4FCBB798EEC}"/>
              </a:ext>
            </a:extLst>
          </p:cNvPr>
          <p:cNvSpPr/>
          <p:nvPr/>
        </p:nvSpPr>
        <p:spPr>
          <a:xfrm>
            <a:off x="1606077" y="446585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496E3E67-64AF-4E86-A079-AFA75A2CADA5}"/>
              </a:ext>
            </a:extLst>
          </p:cNvPr>
          <p:cNvSpPr/>
          <p:nvPr/>
        </p:nvSpPr>
        <p:spPr>
          <a:xfrm>
            <a:off x="3526988" y="151331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FD2DE48D-0BBF-43E0-9D02-A225FC5F438A}"/>
              </a:ext>
            </a:extLst>
          </p:cNvPr>
          <p:cNvSpPr/>
          <p:nvPr/>
        </p:nvSpPr>
        <p:spPr>
          <a:xfrm>
            <a:off x="4844994" y="5594612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og 4">
            <a:extLst>
              <a:ext uri="{FF2B5EF4-FFF2-40B4-BE49-F238E27FC236}">
                <a16:creationId xmlns:a16="http://schemas.microsoft.com/office/drawing/2014/main" id="{1CA543D4-E21E-4057-9682-3DC6749EAFF5}"/>
              </a:ext>
            </a:extLst>
          </p:cNvPr>
          <p:cNvSpPr/>
          <p:nvPr/>
        </p:nvSpPr>
        <p:spPr>
          <a:xfrm>
            <a:off x="3995055" y="4746172"/>
            <a:ext cx="1800000" cy="1800000"/>
          </a:xfrm>
          <a:prstGeom prst="arc">
            <a:avLst>
              <a:gd name="adj1" fmla="val 9571978"/>
              <a:gd name="adj2" fmla="val 11177142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418CCB1-17D2-4404-B931-263008F40DAC}"/>
              </a:ext>
            </a:extLst>
          </p:cNvPr>
          <p:cNvCxnSpPr>
            <a:stCxn id="3" idx="1"/>
          </p:cNvCxnSpPr>
          <p:nvPr/>
        </p:nvCxnSpPr>
        <p:spPr>
          <a:xfrm>
            <a:off x="1859557" y="5188375"/>
            <a:ext cx="78100" cy="156511"/>
          </a:xfrm>
          <a:prstGeom prst="line">
            <a:avLst/>
          </a:prstGeom>
          <a:ln w="57150" cap="rnd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ep 4">
            <a:extLst>
              <a:ext uri="{FF2B5EF4-FFF2-40B4-BE49-F238E27FC236}">
                <a16:creationId xmlns:a16="http://schemas.microsoft.com/office/drawing/2014/main" id="{1E0A420B-B536-4529-B0A5-4E35A28EEE14}"/>
              </a:ext>
            </a:extLst>
          </p:cNvPr>
          <p:cNvGrpSpPr/>
          <p:nvPr/>
        </p:nvGrpSpPr>
        <p:grpSpPr>
          <a:xfrm rot="1008309">
            <a:off x="1805357" y="4330840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7500F52E-C0DD-4010-A287-F686E7EB1FA8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2FC20F56-7FB2-44E0-82D1-A4FCBB798EE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Kruis 6">
            <a:extLst>
              <a:ext uri="{FF2B5EF4-FFF2-40B4-BE49-F238E27FC236}">
                <a16:creationId xmlns:a16="http://schemas.microsoft.com/office/drawing/2014/main" id="{21779828-AAE4-4362-BD34-23EE50AD314B}"/>
              </a:ext>
            </a:extLst>
          </p:cNvPr>
          <p:cNvSpPr/>
          <p:nvPr/>
        </p:nvSpPr>
        <p:spPr>
          <a:xfrm rot="2724261">
            <a:off x="5965370" y="1186543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B9661F-11DD-4DAD-B1B5-ACF8F627FDAC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2049683" y="1458686"/>
            <a:ext cx="4187832" cy="327625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F989007-8FB8-4427-B78C-016B4D5035B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07042" y="990600"/>
            <a:ext cx="1084502" cy="3709438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79523EC9-EDD5-45FB-B844-C4784D254E29}"/>
              </a:ext>
            </a:extLst>
          </p:cNvPr>
          <p:cNvCxnSpPr>
            <a:stCxn id="3" idx="3"/>
          </p:cNvCxnSpPr>
          <p:nvPr/>
        </p:nvCxnSpPr>
        <p:spPr>
          <a:xfrm flipV="1">
            <a:off x="2112896" y="3418114"/>
            <a:ext cx="271075" cy="931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og 15">
            <a:extLst>
              <a:ext uri="{FF2B5EF4-FFF2-40B4-BE49-F238E27FC236}">
                <a16:creationId xmlns:a16="http://schemas.microsoft.com/office/drawing/2014/main" id="{C126AF24-FA6D-4B50-9877-DE6FCC20E36A}"/>
              </a:ext>
            </a:extLst>
          </p:cNvPr>
          <p:cNvSpPr/>
          <p:nvPr/>
        </p:nvSpPr>
        <p:spPr>
          <a:xfrm>
            <a:off x="1088569" y="3897086"/>
            <a:ext cx="1800000" cy="1800000"/>
          </a:xfrm>
          <a:prstGeom prst="arc">
            <a:avLst>
              <a:gd name="adj1" fmla="val 17236996"/>
              <a:gd name="adj2" fmla="val 19336405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8F8F3972-0A8C-45EB-9111-407CB2AE5ED3}"/>
              </a:ext>
            </a:extLst>
          </p:cNvPr>
          <p:cNvSpPr txBox="1"/>
          <p:nvPr/>
        </p:nvSpPr>
        <p:spPr>
          <a:xfrm>
            <a:off x="2459329" y="3655921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δ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8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1C5A4C-5DEC-4D2B-80C4-959936F54C05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EAFABBB0-1760-4A24-8DBA-6C4328737481}"/>
              </a:ext>
            </a:extLst>
          </p:cNvPr>
          <p:cNvSpPr/>
          <p:nvPr/>
        </p:nvSpPr>
        <p:spPr>
          <a:xfrm>
            <a:off x="2672846" y="944546"/>
            <a:ext cx="3018713" cy="4642340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4139922 h 4139922"/>
              <a:gd name="connsiteX1" fmla="*/ 2411604 w 2411604"/>
              <a:gd name="connsiteY1" fmla="*/ 0 h 4139922"/>
              <a:gd name="connsiteX0" fmla="*/ 0 w 2562330"/>
              <a:gd name="connsiteY0" fmla="*/ 4139922 h 4139922"/>
              <a:gd name="connsiteX1" fmla="*/ 2562330 w 2562330"/>
              <a:gd name="connsiteY1" fmla="*/ 2140299 h 4139922"/>
              <a:gd name="connsiteX2" fmla="*/ 2411604 w 2562330"/>
              <a:gd name="connsiteY2" fmla="*/ 0 h 4139922"/>
              <a:gd name="connsiteX0" fmla="*/ 0 w 2645455"/>
              <a:gd name="connsiteY0" fmla="*/ 4139922 h 4139922"/>
              <a:gd name="connsiteX1" fmla="*/ 2562330 w 2645455"/>
              <a:gd name="connsiteY1" fmla="*/ 2140299 h 4139922"/>
              <a:gd name="connsiteX2" fmla="*/ 2411604 w 2645455"/>
              <a:gd name="connsiteY2" fmla="*/ 0 h 4139922"/>
              <a:gd name="connsiteX0" fmla="*/ 0 w 3128669"/>
              <a:gd name="connsiteY0" fmla="*/ 4139922 h 4139922"/>
              <a:gd name="connsiteX1" fmla="*/ 2562330 w 3128669"/>
              <a:gd name="connsiteY1" fmla="*/ 2140299 h 4139922"/>
              <a:gd name="connsiteX2" fmla="*/ 2411604 w 3128669"/>
              <a:gd name="connsiteY2" fmla="*/ 0 h 4139922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27 w 3135113"/>
              <a:gd name="connsiteY0" fmla="*/ 3969100 h 3969100"/>
              <a:gd name="connsiteX1" fmla="*/ 1718295 w 3135113"/>
              <a:gd name="connsiteY1" fmla="*/ 1929284 h 3969100"/>
              <a:gd name="connsiteX2" fmla="*/ 3135113 w 3135113"/>
              <a:gd name="connsiteY2" fmla="*/ 0 h 3969100"/>
              <a:gd name="connsiteX0" fmla="*/ 16 w 3208779"/>
              <a:gd name="connsiteY0" fmla="*/ 3969100 h 3969100"/>
              <a:gd name="connsiteX1" fmla="*/ 1718284 w 3208779"/>
              <a:gd name="connsiteY1" fmla="*/ 1929284 h 3969100"/>
              <a:gd name="connsiteX2" fmla="*/ 3094908 w 3208779"/>
              <a:gd name="connsiteY2" fmla="*/ 452174 h 3969100"/>
              <a:gd name="connsiteX3" fmla="*/ 3135102 w 3208779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69823"/>
              <a:gd name="connsiteY0" fmla="*/ 4642340 h 4642340"/>
              <a:gd name="connsiteX1" fmla="*/ 1718284 w 3169823"/>
              <a:gd name="connsiteY1" fmla="*/ 2602524 h 4642340"/>
              <a:gd name="connsiteX2" fmla="*/ 3094908 w 3169823"/>
              <a:gd name="connsiteY2" fmla="*/ 1125414 h 4642340"/>
              <a:gd name="connsiteX3" fmla="*/ 3004473 w 3169823"/>
              <a:gd name="connsiteY3" fmla="*/ 0 h 4642340"/>
              <a:gd name="connsiteX0" fmla="*/ 16 w 3174429"/>
              <a:gd name="connsiteY0" fmla="*/ 4642340 h 4642340"/>
              <a:gd name="connsiteX1" fmla="*/ 1718284 w 3174429"/>
              <a:gd name="connsiteY1" fmla="*/ 2602524 h 4642340"/>
              <a:gd name="connsiteX2" fmla="*/ 3094908 w 3174429"/>
              <a:gd name="connsiteY2" fmla="*/ 1125414 h 4642340"/>
              <a:gd name="connsiteX3" fmla="*/ 3004473 w 3174429"/>
              <a:gd name="connsiteY3" fmla="*/ 0 h 4642340"/>
              <a:gd name="connsiteX0" fmla="*/ 16 w 3047249"/>
              <a:gd name="connsiteY0" fmla="*/ 4642340 h 4642340"/>
              <a:gd name="connsiteX1" fmla="*/ 1718284 w 3047249"/>
              <a:gd name="connsiteY1" fmla="*/ 2602524 h 4642340"/>
              <a:gd name="connsiteX2" fmla="*/ 2914038 w 3047249"/>
              <a:gd name="connsiteY2" fmla="*/ 1125414 h 4642340"/>
              <a:gd name="connsiteX3" fmla="*/ 3004473 w 3047249"/>
              <a:gd name="connsiteY3" fmla="*/ 0 h 4642340"/>
              <a:gd name="connsiteX0" fmla="*/ 16 w 3006981"/>
              <a:gd name="connsiteY0" fmla="*/ 4642340 h 4642340"/>
              <a:gd name="connsiteX1" fmla="*/ 1718284 w 3006981"/>
              <a:gd name="connsiteY1" fmla="*/ 2602524 h 4642340"/>
              <a:gd name="connsiteX2" fmla="*/ 2914038 w 3006981"/>
              <a:gd name="connsiteY2" fmla="*/ 1125414 h 4642340"/>
              <a:gd name="connsiteX3" fmla="*/ 3004473 w 3006981"/>
              <a:gd name="connsiteY3" fmla="*/ 0 h 4642340"/>
              <a:gd name="connsiteX0" fmla="*/ 16 w 3010439"/>
              <a:gd name="connsiteY0" fmla="*/ 4642340 h 4642340"/>
              <a:gd name="connsiteX1" fmla="*/ 1718284 w 3010439"/>
              <a:gd name="connsiteY1" fmla="*/ 2602524 h 4642340"/>
              <a:gd name="connsiteX2" fmla="*/ 2984377 w 3010439"/>
              <a:gd name="connsiteY2" fmla="*/ 612948 h 4642340"/>
              <a:gd name="connsiteX3" fmla="*/ 3004473 w 3010439"/>
              <a:gd name="connsiteY3" fmla="*/ 0 h 4642340"/>
              <a:gd name="connsiteX0" fmla="*/ 17 w 3010440"/>
              <a:gd name="connsiteY0" fmla="*/ 4642340 h 4642340"/>
              <a:gd name="connsiteX1" fmla="*/ 1718285 w 3010440"/>
              <a:gd name="connsiteY1" fmla="*/ 2602524 h 4642340"/>
              <a:gd name="connsiteX2" fmla="*/ 2984378 w 3010440"/>
              <a:gd name="connsiteY2" fmla="*/ 612948 h 4642340"/>
              <a:gd name="connsiteX3" fmla="*/ 3004474 w 3010440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270929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13" h="4642340">
                <a:moveTo>
                  <a:pt x="17" y="4642340"/>
                </a:moveTo>
                <a:cubicBezTo>
                  <a:pt x="-5007" y="3627456"/>
                  <a:pt x="1080214" y="2630994"/>
                  <a:pt x="1718285" y="2411606"/>
                </a:cubicBezTo>
                <a:cubicBezTo>
                  <a:pt x="2356356" y="2192218"/>
                  <a:pt x="2940834" y="1647928"/>
                  <a:pt x="2984378" y="612948"/>
                </a:cubicBezTo>
                <a:cubicBezTo>
                  <a:pt x="3027922" y="-422032"/>
                  <a:pt x="3024571" y="718457"/>
                  <a:pt x="300447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46AD064-FC9E-4B74-B3A7-60B8322BCC7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62816" y="1185705"/>
            <a:ext cx="0" cy="439112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CB8590E-6AC0-4098-96DA-73F1EC94D09F}"/>
              </a:ext>
            </a:extLst>
          </p:cNvPr>
          <p:cNvCxnSpPr>
            <a:cxnSpLocks/>
          </p:cNvCxnSpPr>
          <p:nvPr/>
        </p:nvCxnSpPr>
        <p:spPr>
          <a:xfrm>
            <a:off x="974690" y="1175652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5640D79-964D-41C7-AFC7-5A25D59BF9BB}"/>
              </a:ext>
            </a:extLst>
          </p:cNvPr>
          <p:cNvSpPr txBox="1"/>
          <p:nvPr/>
        </p:nvSpPr>
        <p:spPr>
          <a:xfrm rot="16200000">
            <a:off x="1200561" y="2506837"/>
            <a:ext cx="25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Advance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r>
              <a:rPr lang="nl-NL">
                <a:solidFill>
                  <a:schemeClr val="accent6">
                    <a:lumMod val="50000"/>
                  </a:schemeClr>
                </a:solidFill>
              </a:rPr>
              <a:t> (Y)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D56AA930-FB66-4B79-B988-4420FBEAFD80}"/>
              </a:ext>
            </a:extLst>
          </p:cNvPr>
          <p:cNvGrpSpPr/>
          <p:nvPr/>
        </p:nvGrpSpPr>
        <p:grpSpPr>
          <a:xfrm>
            <a:off x="2481947" y="5576832"/>
            <a:ext cx="361740" cy="876245"/>
            <a:chOff x="1497208" y="4099727"/>
            <a:chExt cx="361740" cy="876245"/>
          </a:xfrm>
        </p:grpSpPr>
        <p:sp>
          <p:nvSpPr>
            <p:cNvPr id="4" name="Pijl: vijfhoek 3">
              <a:extLst>
                <a:ext uri="{FF2B5EF4-FFF2-40B4-BE49-F238E27FC236}">
                  <a16:creationId xmlns:a16="http://schemas.microsoft.com/office/drawing/2014/main" id="{F3DA876D-8C7E-4EFA-8FFC-2CB8A195E102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2863DD-4FFE-42D6-A685-0F453C98054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C14B4BF7-98F5-43AD-9A67-B8E472137358}"/>
              </a:ext>
            </a:extLst>
          </p:cNvPr>
          <p:cNvCxnSpPr>
            <a:cxnSpLocks/>
          </p:cNvCxnSpPr>
          <p:nvPr/>
        </p:nvCxnSpPr>
        <p:spPr>
          <a:xfrm flipH="1">
            <a:off x="2662816" y="1175669"/>
            <a:ext cx="302455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434E96C0-CE7F-4199-8C52-7DCC6BC081D5}"/>
              </a:ext>
            </a:extLst>
          </p:cNvPr>
          <p:cNvSpPr txBox="1"/>
          <p:nvPr/>
        </p:nvSpPr>
        <p:spPr>
          <a:xfrm>
            <a:off x="3054700" y="1175658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Side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distance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 (X)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A7C7432-C6A0-416A-A77C-C9A4B5E4FA4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391131" y="3114990"/>
            <a:ext cx="713432" cy="2411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38CE2828-2D58-4FCB-AB6A-00F4B3DFB72D}"/>
              </a:ext>
            </a:extLst>
          </p:cNvPr>
          <p:cNvCxnSpPr>
            <a:cxnSpLocks/>
          </p:cNvCxnSpPr>
          <p:nvPr/>
        </p:nvCxnSpPr>
        <p:spPr>
          <a:xfrm>
            <a:off x="4391132" y="2532184"/>
            <a:ext cx="0" cy="8440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667C1FF8-8E73-485F-9B6C-80B309640F7E}"/>
              </a:ext>
            </a:extLst>
          </p:cNvPr>
          <p:cNvSpPr txBox="1"/>
          <p:nvPr/>
        </p:nvSpPr>
        <p:spPr>
          <a:xfrm>
            <a:off x="4441370" y="2823584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θ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1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3374D6B-F0E3-48BE-B2F0-1D02BD2A3FAC}"/>
              </a:ext>
            </a:extLst>
          </p:cNvPr>
          <p:cNvSpPr/>
          <p:nvPr/>
        </p:nvSpPr>
        <p:spPr>
          <a:xfrm>
            <a:off x="984738" y="964642"/>
            <a:ext cx="8692662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ep 53">
            <a:extLst>
              <a:ext uri="{FF2B5EF4-FFF2-40B4-BE49-F238E27FC236}">
                <a16:creationId xmlns:a16="http://schemas.microsoft.com/office/drawing/2014/main" id="{5DD15C3F-0A96-44EC-91B1-AC522C8FC55F}"/>
              </a:ext>
            </a:extLst>
          </p:cNvPr>
          <p:cNvGrpSpPr/>
          <p:nvPr/>
        </p:nvGrpSpPr>
        <p:grpSpPr>
          <a:xfrm>
            <a:off x="3712025" y="1839684"/>
            <a:ext cx="4320000" cy="4320000"/>
            <a:chOff x="4093025" y="2198913"/>
            <a:chExt cx="3600000" cy="3600000"/>
          </a:xfrm>
        </p:grpSpPr>
        <p:sp>
          <p:nvSpPr>
            <p:cNvPr id="37" name="Gedeeltelijke cirkel 36">
              <a:extLst>
                <a:ext uri="{FF2B5EF4-FFF2-40B4-BE49-F238E27FC236}">
                  <a16:creationId xmlns:a16="http://schemas.microsoft.com/office/drawing/2014/main" id="{DD343D69-C243-4CC1-B71A-B3BBE42E865B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41934"/>
                <a:gd name="adj2" fmla="val 16237572"/>
              </a:avLst>
            </a:prstGeom>
            <a:gradFill flip="none" rotWithShape="1">
              <a:gsLst>
                <a:gs pos="0">
                  <a:srgbClr val="00FF00"/>
                </a:gs>
                <a:gs pos="71000">
                  <a:srgbClr val="BDD7E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6" name="Gedeeltelijke cirkel 35">
              <a:extLst>
                <a:ext uri="{FF2B5EF4-FFF2-40B4-BE49-F238E27FC236}">
                  <a16:creationId xmlns:a16="http://schemas.microsoft.com/office/drawing/2014/main" id="{4CDB3456-FFB3-4325-8724-7147A8A8AB22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5390444"/>
                <a:gd name="adj2" fmla="val 10806881"/>
              </a:avLst>
            </a:prstGeom>
            <a:gradFill flip="none" rotWithShape="1">
              <a:gsLst>
                <a:gs pos="0">
                  <a:srgbClr val="FF0000"/>
                </a:gs>
                <a:gs pos="67000">
                  <a:srgbClr val="BDD7EE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Gedeeltelijke cirkel 37">
              <a:extLst>
                <a:ext uri="{FF2B5EF4-FFF2-40B4-BE49-F238E27FC236}">
                  <a16:creationId xmlns:a16="http://schemas.microsoft.com/office/drawing/2014/main" id="{1853107B-9BBD-48B7-926E-487742626A99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31633"/>
                <a:gd name="adj2" fmla="val 19677311"/>
              </a:avLst>
            </a:prstGeom>
            <a:gradFill flip="none" rotWithShape="1">
              <a:gsLst>
                <a:gs pos="0">
                  <a:srgbClr val="FF0000"/>
                </a:gs>
                <a:gs pos="71000">
                  <a:srgbClr val="BDD7E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1F82C741-FE72-45F5-9EB5-1FC8071FEDD7}"/>
              </a:ext>
            </a:extLst>
          </p:cNvPr>
          <p:cNvGrpSpPr/>
          <p:nvPr/>
        </p:nvGrpSpPr>
        <p:grpSpPr>
          <a:xfrm rot="5400000">
            <a:off x="1545776" y="3552090"/>
            <a:ext cx="361740" cy="876245"/>
            <a:chOff x="1497208" y="4099727"/>
            <a:chExt cx="361740" cy="876245"/>
          </a:xfrm>
        </p:grpSpPr>
        <p:sp>
          <p:nvSpPr>
            <p:cNvPr id="8" name="Pijl: vijfhoek 7">
              <a:extLst>
                <a:ext uri="{FF2B5EF4-FFF2-40B4-BE49-F238E27FC236}">
                  <a16:creationId xmlns:a16="http://schemas.microsoft.com/office/drawing/2014/main" id="{31A9DA52-F37B-4467-BCFB-C63EEE7596A7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F045994-1C25-4E49-A836-2D810235A197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3721C3F-7EA4-4FE9-83AB-94A333C40F3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4768" y="3990212"/>
            <a:ext cx="6981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ep 25">
            <a:extLst>
              <a:ext uri="{FF2B5EF4-FFF2-40B4-BE49-F238E27FC236}">
                <a16:creationId xmlns:a16="http://schemas.microsoft.com/office/drawing/2014/main" id="{2ADBC921-8359-49C7-91C4-E87D499D263B}"/>
              </a:ext>
            </a:extLst>
          </p:cNvPr>
          <p:cNvGrpSpPr/>
          <p:nvPr/>
        </p:nvGrpSpPr>
        <p:grpSpPr>
          <a:xfrm rot="3524041">
            <a:off x="4113169" y="1925079"/>
            <a:ext cx="1224786" cy="214746"/>
            <a:chOff x="3868439" y="1501571"/>
            <a:chExt cx="1574420" cy="361740"/>
          </a:xfrm>
        </p:grpSpPr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2F66116-6FB6-40D0-B93D-20E9356657E2}"/>
                </a:ext>
              </a:extLst>
            </p:cNvPr>
            <p:cNvGrpSpPr/>
            <p:nvPr/>
          </p:nvGrpSpPr>
          <p:grpSpPr>
            <a:xfrm rot="5400000">
              <a:off x="4125692" y="1244318"/>
              <a:ext cx="361740" cy="876245"/>
              <a:chOff x="1497208" y="4099727"/>
              <a:chExt cx="361740" cy="876245"/>
            </a:xfrm>
          </p:grpSpPr>
          <p:sp>
            <p:nvSpPr>
              <p:cNvPr id="22" name="Pijl: vijfhoek 21">
                <a:extLst>
                  <a:ext uri="{FF2B5EF4-FFF2-40B4-BE49-F238E27FC236}">
                    <a16:creationId xmlns:a16="http://schemas.microsoft.com/office/drawing/2014/main" id="{5716EDBA-628D-493A-B8A1-F69957C88E9F}"/>
                  </a:ext>
                </a:extLst>
              </p:cNvPr>
              <p:cNvSpPr/>
              <p:nvPr/>
            </p:nvSpPr>
            <p:spPr>
              <a:xfrm rot="16200000">
                <a:off x="1239955" y="4356980"/>
                <a:ext cx="876245" cy="361740"/>
              </a:xfrm>
              <a:prstGeom prst="homePlat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037CCF3A-C29B-47FB-AD32-D77932DC98CD}"/>
                  </a:ext>
                </a:extLst>
              </p:cNvPr>
              <p:cNvSpPr/>
              <p:nvPr/>
            </p:nvSpPr>
            <p:spPr>
              <a:xfrm>
                <a:off x="1606077" y="4465851"/>
                <a:ext cx="144000" cy="11106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" name="Rechte verbindingslijn met pijl 23">
              <a:extLst>
                <a:ext uri="{FF2B5EF4-FFF2-40B4-BE49-F238E27FC236}">
                  <a16:creationId xmlns:a16="http://schemas.microsoft.com/office/drawing/2014/main" id="{D3A2CFC6-86FD-4E93-851B-982C6DDE696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744684" y="1682440"/>
              <a:ext cx="698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294EC7C-F1CC-4CAA-9121-D0E9FDFB8DB8}"/>
              </a:ext>
            </a:extLst>
          </p:cNvPr>
          <p:cNvCxnSpPr>
            <a:cxnSpLocks/>
          </p:cNvCxnSpPr>
          <p:nvPr/>
        </p:nvCxnSpPr>
        <p:spPr>
          <a:xfrm>
            <a:off x="5889171" y="3995057"/>
            <a:ext cx="1839686" cy="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CA74862F-B96D-456F-BF95-49C8D8454447}"/>
              </a:ext>
            </a:extLst>
          </p:cNvPr>
          <p:cNvCxnSpPr>
            <a:cxnSpLocks/>
          </p:cNvCxnSpPr>
          <p:nvPr/>
        </p:nvCxnSpPr>
        <p:spPr>
          <a:xfrm flipV="1">
            <a:off x="5882141" y="3995056"/>
            <a:ext cx="0" cy="203563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BB9D10FE-206B-430D-ABC1-A618407D1D02}"/>
              </a:ext>
            </a:extLst>
          </p:cNvPr>
          <p:cNvSpPr txBox="1"/>
          <p:nvPr/>
        </p:nvSpPr>
        <p:spPr>
          <a:xfrm>
            <a:off x="2760786" y="5257800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Collision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point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6215ECE2-E9A4-4E52-BA07-AD17B008360B}"/>
              </a:ext>
            </a:extLst>
          </p:cNvPr>
          <p:cNvSpPr txBox="1"/>
          <p:nvPr/>
        </p:nvSpPr>
        <p:spPr>
          <a:xfrm>
            <a:off x="2155371" y="3113313"/>
            <a:ext cx="1687285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 err="1"/>
              <a:t>Steer</a:t>
            </a:r>
            <a:r>
              <a:rPr lang="nl-NL" dirty="0"/>
              <a:t> to: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0000"/>
                </a:solidFill>
              </a:rPr>
              <a:t>Port</a:t>
            </a:r>
            <a:endParaRPr lang="nl-NL" dirty="0">
              <a:solidFill>
                <a:srgbClr val="00FF00"/>
              </a:solidFill>
            </a:endParaRPr>
          </a:p>
          <a:p>
            <a:pPr>
              <a:lnSpc>
                <a:spcPct val="150000"/>
              </a:lnSpc>
            </a:pPr>
            <a:r>
              <a:rPr lang="nl-NL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FF00"/>
                </a:solidFill>
              </a:rPr>
              <a:t>Starboard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BC0DA0BD-0020-4AD1-99CB-491E0371A53D}"/>
              </a:ext>
            </a:extLst>
          </p:cNvPr>
          <p:cNvSpPr txBox="1"/>
          <p:nvPr/>
        </p:nvSpPr>
        <p:spPr>
          <a:xfrm>
            <a:off x="6178900" y="1426028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Location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other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vessel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Gedeeltelijke cirkel 59">
            <a:extLst>
              <a:ext uri="{FF2B5EF4-FFF2-40B4-BE49-F238E27FC236}">
                <a16:creationId xmlns:a16="http://schemas.microsoft.com/office/drawing/2014/main" id="{D2C0F103-BBD3-4A57-A5E1-D4785C14A247}"/>
              </a:ext>
            </a:extLst>
          </p:cNvPr>
          <p:cNvSpPr/>
          <p:nvPr/>
        </p:nvSpPr>
        <p:spPr>
          <a:xfrm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BDD7EE">
                  <a:alpha val="37000"/>
                </a:srgbClr>
              </a:gs>
              <a:gs pos="100000">
                <a:srgbClr val="BDD7EE">
                  <a:alpha val="37000"/>
                </a:srgbClr>
              </a:gs>
              <a:gs pos="50000">
                <a:srgbClr val="BDD7E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Gedeeltelijke cirkel 60">
            <a:extLst>
              <a:ext uri="{FF2B5EF4-FFF2-40B4-BE49-F238E27FC236}">
                <a16:creationId xmlns:a16="http://schemas.microsoft.com/office/drawing/2014/main" id="{9885C7E5-D8CE-4204-8E29-B14A6C70BACF}"/>
              </a:ext>
            </a:extLst>
          </p:cNvPr>
          <p:cNvSpPr/>
          <p:nvPr/>
        </p:nvSpPr>
        <p:spPr>
          <a:xfrm flipH="1"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BDD7EE">
                  <a:alpha val="37000"/>
                </a:srgbClr>
              </a:gs>
              <a:gs pos="100000">
                <a:srgbClr val="BDD7EE">
                  <a:alpha val="37000"/>
                </a:srgbClr>
              </a:gs>
              <a:gs pos="50000">
                <a:srgbClr val="BDD7E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72134E4-FF3C-463E-9FF8-58AC643B1F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164768" y="3990212"/>
            <a:ext cx="7512632" cy="0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FF5390E-EF1B-4B59-A6B8-4A239F30374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4761511" y="2091656"/>
            <a:ext cx="2727860" cy="457040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Kruis 27">
            <a:extLst>
              <a:ext uri="{FF2B5EF4-FFF2-40B4-BE49-F238E27FC236}">
                <a16:creationId xmlns:a16="http://schemas.microsoft.com/office/drawing/2014/main" id="{06D10D08-545E-49B2-BE61-D2AD0094BDC2}"/>
              </a:ext>
            </a:extLst>
          </p:cNvPr>
          <p:cNvSpPr/>
          <p:nvPr/>
        </p:nvSpPr>
        <p:spPr>
          <a:xfrm rot="2724261">
            <a:off x="5617029" y="3733801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: vorm 51">
            <a:extLst>
              <a:ext uri="{FF2B5EF4-FFF2-40B4-BE49-F238E27FC236}">
                <a16:creationId xmlns:a16="http://schemas.microsoft.com/office/drawing/2014/main" id="{B7C7996A-781A-42E8-8622-1C5AF5AB57CF}"/>
              </a:ext>
            </a:extLst>
          </p:cNvPr>
          <p:cNvSpPr/>
          <p:nvPr/>
        </p:nvSpPr>
        <p:spPr>
          <a:xfrm>
            <a:off x="4354286" y="3995057"/>
            <a:ext cx="1469571" cy="1458686"/>
          </a:xfrm>
          <a:custGeom>
            <a:avLst/>
            <a:gdLst>
              <a:gd name="connsiteX0" fmla="*/ 1614763 w 1614763"/>
              <a:gd name="connsiteY0" fmla="*/ 0 h 1480457"/>
              <a:gd name="connsiteX1" fmla="*/ 319363 w 1614763"/>
              <a:gd name="connsiteY1" fmla="*/ 533400 h 1480457"/>
              <a:gd name="connsiteX2" fmla="*/ 482649 w 1614763"/>
              <a:gd name="connsiteY2" fmla="*/ 1143000 h 1480457"/>
              <a:gd name="connsiteX3" fmla="*/ 210506 w 1614763"/>
              <a:gd name="connsiteY3" fmla="*/ 1480457 h 1480457"/>
              <a:gd name="connsiteX0" fmla="*/ 2459640 w 2459640"/>
              <a:gd name="connsiteY0" fmla="*/ 0 h 1219200"/>
              <a:gd name="connsiteX1" fmla="*/ 1164240 w 2459640"/>
              <a:gd name="connsiteY1" fmla="*/ 533400 h 1219200"/>
              <a:gd name="connsiteX2" fmla="*/ 1327526 w 2459640"/>
              <a:gd name="connsiteY2" fmla="*/ 1143000 h 1219200"/>
              <a:gd name="connsiteX3" fmla="*/ 130098 w 2459640"/>
              <a:gd name="connsiteY3" fmla="*/ 1219200 h 1219200"/>
              <a:gd name="connsiteX0" fmla="*/ 2329542 w 2329542"/>
              <a:gd name="connsiteY0" fmla="*/ 0 h 1219200"/>
              <a:gd name="connsiteX1" fmla="*/ 1034142 w 2329542"/>
              <a:gd name="connsiteY1" fmla="*/ 533400 h 1219200"/>
              <a:gd name="connsiteX2" fmla="*/ 1197428 w 2329542"/>
              <a:gd name="connsiteY2" fmla="*/ 1143000 h 1219200"/>
              <a:gd name="connsiteX3" fmla="*/ 0 w 2329542"/>
              <a:gd name="connsiteY3" fmla="*/ 1219200 h 1219200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571" h="1491343">
                <a:moveTo>
                  <a:pt x="1469571" y="0"/>
                </a:moveTo>
                <a:cubicBezTo>
                  <a:pt x="916214" y="171450"/>
                  <a:pt x="353786" y="371929"/>
                  <a:pt x="478971" y="751115"/>
                </a:cubicBezTo>
                <a:cubicBezTo>
                  <a:pt x="604156" y="1130301"/>
                  <a:pt x="471715" y="1248229"/>
                  <a:pt x="0" y="1491343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5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20978B1B-947C-4072-BB6A-CC59BA52815C}"/>
              </a:ext>
            </a:extLst>
          </p:cNvPr>
          <p:cNvSpPr/>
          <p:nvPr/>
        </p:nvSpPr>
        <p:spPr>
          <a:xfrm>
            <a:off x="7625443" y="1914113"/>
            <a:ext cx="4953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Radio communication</a:t>
            </a:r>
          </a:p>
          <a:p>
            <a:r>
              <a:rPr lang="en-GB" dirty="0"/>
              <a:t>	Usage of message markers</a:t>
            </a:r>
          </a:p>
          <a:p>
            <a:r>
              <a:rPr lang="en-GB" dirty="0"/>
              <a:t>	Conversational agent</a:t>
            </a:r>
          </a:p>
          <a:p>
            <a:r>
              <a:rPr lang="en-GB" dirty="0"/>
              <a:t>Visible signals</a:t>
            </a:r>
          </a:p>
          <a:p>
            <a:r>
              <a:rPr lang="en-GB" dirty="0"/>
              <a:t>	Light signals</a:t>
            </a:r>
          </a:p>
          <a:p>
            <a:r>
              <a:rPr lang="en-GB" dirty="0"/>
              <a:t>	Mast head signals</a:t>
            </a:r>
          </a:p>
          <a:p>
            <a:r>
              <a:rPr lang="en-GB" dirty="0"/>
              <a:t>	Flags</a:t>
            </a:r>
          </a:p>
          <a:p>
            <a:r>
              <a:rPr lang="en-GB" dirty="0"/>
              <a:t>Audible signals</a:t>
            </a:r>
          </a:p>
          <a:p>
            <a:r>
              <a:rPr lang="en-GB" dirty="0"/>
              <a:t>	Horn</a:t>
            </a:r>
          </a:p>
          <a:p>
            <a:r>
              <a:rPr lang="en-GB" dirty="0"/>
              <a:t>	Speakers</a:t>
            </a:r>
          </a:p>
          <a:p>
            <a:r>
              <a:rPr lang="en-GB" dirty="0"/>
              <a:t>Distress, urgency and safety signals</a:t>
            </a:r>
          </a:p>
          <a:p>
            <a:r>
              <a:rPr lang="en-GB" dirty="0"/>
              <a:t>	Flares</a:t>
            </a:r>
          </a:p>
          <a:p>
            <a:r>
              <a:rPr lang="en-GB" dirty="0"/>
              <a:t>	Smoke</a:t>
            </a:r>
          </a:p>
        </p:txBody>
      </p:sp>
    </p:spTree>
    <p:extLst>
      <p:ext uri="{BB962C8B-B14F-4D97-AF65-F5344CB8AC3E}">
        <p14:creationId xmlns:p14="http://schemas.microsoft.com/office/powerpoint/2010/main" val="126068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1" y="4514543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6" y="474877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7" y="5734363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9" y="480716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8" y="6443793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4" y="6443793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6443793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56933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5340597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9" y="632314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6059103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6379993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9" y="664067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4" y="3703395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700597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421027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8" y="4847969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5340597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416636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415554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2" y="513874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5084186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71941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8" y="411132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450170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Other vessels </a:t>
            </a:r>
            <a:r>
              <a:rPr lang="nl-NL" sz="800" dirty="0"/>
              <a:t>summarized</a:t>
            </a:r>
            <a:r>
              <a:rPr lang="nl-NL" sz="900" dirty="0"/>
              <a:t>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451125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20" y="366701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6" y="4899417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3" y="412858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1" y="5074044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507404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8" y="2155423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 err="1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76333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779089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5" y="356243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88790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4" y="5434211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613733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4" y="482379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4" y="6211254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84797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5266468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4137275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633069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/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151902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2" y="151773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999292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70" y="417016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4" y="300871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7" y="2853806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345339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4" y="797158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246935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420331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629004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62987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957333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6" y="195858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305250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684801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688664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4221091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4186949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83496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83539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834966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5" y="6959250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648042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4" y="3106506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4" y="5045876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90849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4" y="235519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7378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5" y="21845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5854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756239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70" y="219899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5" y="20321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69832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86025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301267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1" y="102561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58549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9" y="203219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1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81459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5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1" y="1585496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343866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6" y="58003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" y="398206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2" y="3600028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1F5578C-06A5-4620-824D-053EDCD3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8" y="3367679"/>
            <a:ext cx="8006862" cy="411185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0B8A61-7053-4922-AF9E-E23D7DCF7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1" b="6047"/>
          <a:stretch/>
        </p:blipFill>
        <p:spPr>
          <a:xfrm>
            <a:off x="-677007" y="261135"/>
            <a:ext cx="7948246" cy="423521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DA134A9-EEB8-480D-A7CE-11C69517A8CB}"/>
              </a:ext>
            </a:extLst>
          </p:cNvPr>
          <p:cNvSpPr txBox="1"/>
          <p:nvPr/>
        </p:nvSpPr>
        <p:spPr>
          <a:xfrm>
            <a:off x="7402664" y="6152591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Emma </a:t>
            </a:r>
            <a:r>
              <a:rPr lang="nl-NL" dirty="0" err="1"/>
              <a:t>maersk</a:t>
            </a:r>
            <a:r>
              <a:rPr lang="nl-NL" dirty="0"/>
              <a:t> (397m)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4677EB6-48F7-4153-81EA-46E8C20AEECE}"/>
              </a:ext>
            </a:extLst>
          </p:cNvPr>
          <p:cNvSpPr txBox="1"/>
          <p:nvPr/>
        </p:nvSpPr>
        <p:spPr>
          <a:xfrm>
            <a:off x="4175761" y="3188080"/>
            <a:ext cx="19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Gulf </a:t>
            </a:r>
            <a:r>
              <a:rPr lang="nl-NL" dirty="0" err="1"/>
              <a:t>valour</a:t>
            </a:r>
            <a:r>
              <a:rPr lang="nl-NL" dirty="0"/>
              <a:t> (250m)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jl: ingekeept rechts 2">
            <a:extLst>
              <a:ext uri="{FF2B5EF4-FFF2-40B4-BE49-F238E27FC236}">
                <a16:creationId xmlns:a16="http://schemas.microsoft.com/office/drawing/2014/main" id="{328D376D-95E0-43C8-B2FA-3F3A74398A0D}"/>
              </a:ext>
            </a:extLst>
          </p:cNvPr>
          <p:cNvSpPr/>
          <p:nvPr/>
        </p:nvSpPr>
        <p:spPr>
          <a:xfrm>
            <a:off x="881024" y="1028972"/>
            <a:ext cx="8152444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168051-737C-44C3-AA58-089DA37A1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501114"/>
              </p:ext>
            </p:extLst>
          </p:nvPr>
        </p:nvGraphicFramePr>
        <p:xfrm>
          <a:off x="1353481" y="917412"/>
          <a:ext cx="7026843" cy="123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69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1EC0A45F-CFB4-4A4C-AEB7-F7B63300DB90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482319" y="3757332"/>
            <a:ext cx="87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119C3E11-4946-457F-8830-61758C3A80E8}"/>
              </a:ext>
            </a:extLst>
          </p:cNvPr>
          <p:cNvCxnSpPr>
            <a:cxnSpLocks/>
            <a:stCxn id="5" idx="4"/>
            <a:endCxn id="5" idx="0"/>
          </p:cNvCxnSpPr>
          <p:nvPr/>
        </p:nvCxnSpPr>
        <p:spPr>
          <a:xfrm flipV="1">
            <a:off x="4856319" y="1939332"/>
            <a:ext cx="0" cy="363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2AA8FAF4-CD89-499F-8BB4-9D954997C375}"/>
              </a:ext>
            </a:extLst>
          </p:cNvPr>
          <p:cNvSpPr/>
          <p:nvPr/>
        </p:nvSpPr>
        <p:spPr>
          <a:xfrm>
            <a:off x="482319" y="1939332"/>
            <a:ext cx="8748000" cy="3636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056CA-A9CE-41C0-8001-67374040DFBE}"/>
              </a:ext>
            </a:extLst>
          </p:cNvPr>
          <p:cNvGrpSpPr/>
          <p:nvPr/>
        </p:nvGrpSpPr>
        <p:grpSpPr>
          <a:xfrm rot="5400000">
            <a:off x="3933929" y="2867788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C77E924A-34AB-4185-B3BB-9B83E45615F4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97AB305-32B7-42E4-B8F2-389B05E014B9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2D1160F-5D8B-4965-9EE4-A350CF6B25D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4856319" y="3295859"/>
            <a:ext cx="0" cy="22794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71BA9251-DAF4-491B-92BB-C2BD6D6753AF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109776" y="3757332"/>
            <a:ext cx="512054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7E5A58C-4DE8-48A2-AB45-3078779D562D}"/>
              </a:ext>
            </a:extLst>
          </p:cNvPr>
          <p:cNvCxnSpPr>
            <a:cxnSpLocks/>
          </p:cNvCxnSpPr>
          <p:nvPr/>
        </p:nvCxnSpPr>
        <p:spPr>
          <a:xfrm>
            <a:off x="4114416" y="3295859"/>
            <a:ext cx="0" cy="4423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3A0B0ED-9933-48A5-9098-303EE4C76EF5}"/>
              </a:ext>
            </a:extLst>
          </p:cNvPr>
          <p:cNvCxnSpPr>
            <a:cxnSpLocks/>
          </p:cNvCxnSpPr>
          <p:nvPr/>
        </p:nvCxnSpPr>
        <p:spPr>
          <a:xfrm flipH="1">
            <a:off x="4119824" y="3296782"/>
            <a:ext cx="74113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5C7A9DC8-F99F-4EC6-B60A-6DDED8FECB54}"/>
              </a:ext>
            </a:extLst>
          </p:cNvPr>
          <p:cNvSpPr txBox="1"/>
          <p:nvPr/>
        </p:nvSpPr>
        <p:spPr>
          <a:xfrm>
            <a:off x="6541476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5L</a:t>
            </a:r>
            <a:endParaRPr lang="en-GB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5E4558F-2ED9-45FC-A4F6-D6FFB78D8A0A}"/>
              </a:ext>
            </a:extLst>
          </p:cNvPr>
          <p:cNvSpPr txBox="1"/>
          <p:nvPr/>
        </p:nvSpPr>
        <p:spPr>
          <a:xfrm>
            <a:off x="4101402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1.1L</a:t>
            </a:r>
            <a:endParaRPr lang="en-GB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38B5DC4-729A-4F16-ACCB-1F3D48B054EA}"/>
              </a:ext>
            </a:extLst>
          </p:cNvPr>
          <p:cNvSpPr txBox="1"/>
          <p:nvPr/>
        </p:nvSpPr>
        <p:spPr>
          <a:xfrm>
            <a:off x="4866750" y="447319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2.5L</a:t>
            </a:r>
            <a:endParaRPr lang="en-GB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E37C033-604B-4EE6-B74E-8BCE507A3DF3}"/>
              </a:ext>
            </a:extLst>
          </p:cNvPr>
          <p:cNvSpPr txBox="1"/>
          <p:nvPr/>
        </p:nvSpPr>
        <p:spPr>
          <a:xfrm>
            <a:off x="4866750" y="327911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0.75L</a:t>
            </a:r>
            <a:endParaRPr lang="en-GB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5A1CF7D-2523-495B-8A69-7E4141A06202}"/>
              </a:ext>
            </a:extLst>
          </p:cNvPr>
          <p:cNvCxnSpPr>
            <a:cxnSpLocks/>
          </p:cNvCxnSpPr>
          <p:nvPr/>
        </p:nvCxnSpPr>
        <p:spPr>
          <a:xfrm flipH="1">
            <a:off x="3677698" y="2994422"/>
            <a:ext cx="8748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0A157735-242E-4B07-B39D-B3312A275A0D}"/>
              </a:ext>
            </a:extLst>
          </p:cNvPr>
          <p:cNvSpPr txBox="1"/>
          <p:nvPr/>
        </p:nvSpPr>
        <p:spPr>
          <a:xfrm>
            <a:off x="3954025" y="2657789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1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853600-23D8-448F-A7DB-0B967FEDC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157113"/>
              </p:ext>
            </p:extLst>
          </p:nvPr>
        </p:nvGraphicFramePr>
        <p:xfrm>
          <a:off x="429034" y="495463"/>
          <a:ext cx="8383370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2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BC56BCE3-0ECA-4AAB-B1A3-7796D77448AD}"/>
              </a:ext>
            </a:extLst>
          </p:cNvPr>
          <p:cNvGrpSpPr/>
          <p:nvPr/>
        </p:nvGrpSpPr>
        <p:grpSpPr>
          <a:xfrm>
            <a:off x="933185" y="1787325"/>
            <a:ext cx="7916616" cy="4452731"/>
            <a:chOff x="933185" y="1256305"/>
            <a:chExt cx="7916616" cy="4452731"/>
          </a:xfrm>
        </p:grpSpPr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F4DC9526-208E-4969-8AB8-33C34703F8DB}"/>
                </a:ext>
              </a:extLst>
            </p:cNvPr>
            <p:cNvSpPr/>
            <p:nvPr/>
          </p:nvSpPr>
          <p:spPr>
            <a:xfrm>
              <a:off x="4264270" y="1266780"/>
              <a:ext cx="236513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2DD3056D-A622-4513-8E08-9145C776366F}"/>
                </a:ext>
              </a:extLst>
            </p:cNvPr>
            <p:cNvSpPr/>
            <p:nvPr/>
          </p:nvSpPr>
          <p:spPr>
            <a:xfrm>
              <a:off x="933185" y="2940249"/>
              <a:ext cx="2996977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BFF53294-0FF1-4895-9048-6B370A3B9B40}"/>
                </a:ext>
              </a:extLst>
            </p:cNvPr>
            <p:cNvSpPr/>
            <p:nvPr/>
          </p:nvSpPr>
          <p:spPr>
            <a:xfrm>
              <a:off x="5899639" y="2940251"/>
              <a:ext cx="2760784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F77E0A9E-0627-48B4-B769-6A6AF9F68EDB}"/>
                </a:ext>
              </a:extLst>
            </p:cNvPr>
            <p:cNvSpPr/>
            <p:nvPr/>
          </p:nvSpPr>
          <p:spPr>
            <a:xfrm>
              <a:off x="4220308" y="4628373"/>
              <a:ext cx="2760784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8027FED6-2F9F-4B72-9895-A4DC32130A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097093"/>
                </p:ext>
              </p:extLst>
            </p:nvPr>
          </p:nvGraphicFramePr>
          <p:xfrm>
            <a:off x="1000368" y="1256305"/>
            <a:ext cx="7849433" cy="44527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EF712FE3-94E3-49F3-90C8-65EB58C87CDF}"/>
                </a:ext>
              </a:extLst>
            </p:cNvPr>
            <p:cNvSpPr txBox="1"/>
            <p:nvPr/>
          </p:nvSpPr>
          <p:spPr>
            <a:xfrm>
              <a:off x="7183315" y="3152209"/>
              <a:ext cx="145952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Human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capability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Mental</a:t>
              </a:r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capacity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Ergonomics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94FCFC8C-3B85-46BB-AA24-60FA385DF41A}"/>
                </a:ext>
              </a:extLst>
            </p:cNvPr>
            <p:cNvSpPr txBox="1"/>
            <p:nvPr/>
          </p:nvSpPr>
          <p:spPr>
            <a:xfrm>
              <a:off x="975946" y="3028447"/>
              <a:ext cx="171743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Functions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Aids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instructions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72E9E42-A5B1-4D11-897B-F47C8175062A}"/>
                </a:ext>
              </a:extLst>
            </p:cNvPr>
            <p:cNvSpPr/>
            <p:nvPr/>
          </p:nvSpPr>
          <p:spPr>
            <a:xfrm>
              <a:off x="5501053" y="4790083"/>
              <a:ext cx="14536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Bridge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layout</a:t>
              </a:r>
              <a:endPara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Automation level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Integration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Condition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BC25EB93-39BC-44A6-A435-E9379637E861}"/>
                </a:ext>
              </a:extLst>
            </p:cNvPr>
            <p:cNvSpPr/>
            <p:nvPr/>
          </p:nvSpPr>
          <p:spPr>
            <a:xfrm>
              <a:off x="5509847" y="1368939"/>
              <a:ext cx="12690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Qualification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Capacity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Experience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Personality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4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FFDB55CA-96CF-4B48-8C08-7159D1BC722A}"/>
              </a:ext>
            </a:extLst>
          </p:cNvPr>
          <p:cNvCxnSpPr>
            <a:cxnSpLocks/>
          </p:cNvCxnSpPr>
          <p:nvPr/>
        </p:nvCxnSpPr>
        <p:spPr>
          <a:xfrm>
            <a:off x="829733" y="4806686"/>
            <a:ext cx="7975600" cy="3132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orde 1">
            <a:extLst>
              <a:ext uri="{FF2B5EF4-FFF2-40B4-BE49-F238E27FC236}">
                <a16:creationId xmlns:a16="http://schemas.microsoft.com/office/drawing/2014/main" id="{7F3EC82E-6393-4D1D-9BCF-FE8180D94F76}"/>
              </a:ext>
            </a:extLst>
          </p:cNvPr>
          <p:cNvSpPr/>
          <p:nvPr/>
        </p:nvSpPr>
        <p:spPr>
          <a:xfrm>
            <a:off x="-2440296" y="4980493"/>
            <a:ext cx="14400000" cy="7216462"/>
          </a:xfrm>
          <a:prstGeom prst="chord">
            <a:avLst>
              <a:gd name="adj1" fmla="val 12885510"/>
              <a:gd name="adj2" fmla="val 19459847"/>
            </a:avLst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852A1A2D-E90C-44CE-9D1E-F2F9373E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9023" l="9961" r="89844">
                        <a14:foregroundMark x1="29883" y1="97266" x2="29883" y2="97266"/>
                        <a14:foregroundMark x1="69336" y1="99023" x2="69336" y2="9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367">
            <a:off x="8450479" y="4959159"/>
            <a:ext cx="613366" cy="6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Kajak">
            <a:extLst>
              <a:ext uri="{FF2B5EF4-FFF2-40B4-BE49-F238E27FC236}">
                <a16:creationId xmlns:a16="http://schemas.microsoft.com/office/drawing/2014/main" id="{3A408672-BBEC-4101-84FB-ED790AC8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30736">
            <a:off x="4493747" y="4834856"/>
            <a:ext cx="265625" cy="265625"/>
          </a:xfrm>
          <a:prstGeom prst="rect">
            <a:avLst/>
          </a:prstGeom>
        </p:spPr>
      </p:pic>
      <p:pic>
        <p:nvPicPr>
          <p:cNvPr id="6" name="Graphic 5" descr="Zeilboot">
            <a:extLst>
              <a:ext uri="{FF2B5EF4-FFF2-40B4-BE49-F238E27FC236}">
                <a16:creationId xmlns:a16="http://schemas.microsoft.com/office/drawing/2014/main" id="{F0CA660E-3A92-4B7D-82EE-A7B78B1F7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41922">
            <a:off x="2306660" y="4767090"/>
            <a:ext cx="508388" cy="508388"/>
          </a:xfrm>
          <a:prstGeom prst="rect">
            <a:avLst/>
          </a:prstGeom>
        </p:spPr>
      </p:pic>
      <p:pic>
        <p:nvPicPr>
          <p:cNvPr id="1028" name="Picture 4" descr="Afbeeldingsresultaat voor ship icon">
            <a:extLst>
              <a:ext uri="{FF2B5EF4-FFF2-40B4-BE49-F238E27FC236}">
                <a16:creationId xmlns:a16="http://schemas.microsoft.com/office/drawing/2014/main" id="{56C80E17-79A8-43D1-A27E-61FC84EC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929">
            <a:off x="627837" y="4318724"/>
            <a:ext cx="1595165" cy="16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Kajak">
            <a:extLst>
              <a:ext uri="{FF2B5EF4-FFF2-40B4-BE49-F238E27FC236}">
                <a16:creationId xmlns:a16="http://schemas.microsoft.com/office/drawing/2014/main" id="{A0899A65-710E-4258-AFB7-F5557F760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37123" flipH="1">
            <a:off x="6212482" y="4911054"/>
            <a:ext cx="265625" cy="265625"/>
          </a:xfrm>
          <a:prstGeom prst="rect">
            <a:avLst/>
          </a:prstGeom>
        </p:spPr>
      </p:pic>
      <p:sp>
        <p:nvSpPr>
          <p:cNvPr id="19" name="Rechteraccolade 18">
            <a:extLst>
              <a:ext uri="{FF2B5EF4-FFF2-40B4-BE49-F238E27FC236}">
                <a16:creationId xmlns:a16="http://schemas.microsoft.com/office/drawing/2014/main" id="{AA15D9FD-4056-41C4-9C60-76B93B2599FB}"/>
              </a:ext>
            </a:extLst>
          </p:cNvPr>
          <p:cNvSpPr/>
          <p:nvPr/>
        </p:nvSpPr>
        <p:spPr>
          <a:xfrm rot="16357412">
            <a:off x="4679148" y="849448"/>
            <a:ext cx="403221" cy="7852110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5FA6E94-17BF-4407-9AED-04EB16E98FC6}"/>
              </a:ext>
            </a:extLst>
          </p:cNvPr>
          <p:cNvSpPr txBox="1"/>
          <p:nvPr/>
        </p:nvSpPr>
        <p:spPr>
          <a:xfrm>
            <a:off x="4783668" y="42563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hteraccolade 23">
            <a:extLst>
              <a:ext uri="{FF2B5EF4-FFF2-40B4-BE49-F238E27FC236}">
                <a16:creationId xmlns:a16="http://schemas.microsoft.com/office/drawing/2014/main" id="{DC9002C1-7B39-4FCF-AB3E-1B0232DC2696}"/>
              </a:ext>
            </a:extLst>
          </p:cNvPr>
          <p:cNvSpPr/>
          <p:nvPr/>
        </p:nvSpPr>
        <p:spPr>
          <a:xfrm rot="5557412">
            <a:off x="5337653" y="4274204"/>
            <a:ext cx="224140" cy="1711006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3564F48-D08A-4440-8574-5D8F5C7C6A4B}"/>
              </a:ext>
            </a:extLst>
          </p:cNvPr>
          <p:cNvSpPr txBox="1"/>
          <p:nvPr/>
        </p:nvSpPr>
        <p:spPr>
          <a:xfrm>
            <a:off x="5147734" y="51538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4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al 11">
            <a:extLst>
              <a:ext uri="{FF2B5EF4-FFF2-40B4-BE49-F238E27FC236}">
                <a16:creationId xmlns:a16="http://schemas.microsoft.com/office/drawing/2014/main" id="{2428440C-6B1C-4509-B5F6-18A2D9A701A8}"/>
              </a:ext>
            </a:extLst>
          </p:cNvPr>
          <p:cNvSpPr/>
          <p:nvPr/>
        </p:nvSpPr>
        <p:spPr>
          <a:xfrm>
            <a:off x="959796" y="1439693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50C9331-BBC2-4770-AE9E-9B5F2D0D1870}"/>
              </a:ext>
            </a:extLst>
          </p:cNvPr>
          <p:cNvSpPr/>
          <p:nvPr/>
        </p:nvSpPr>
        <p:spPr>
          <a:xfrm>
            <a:off x="959796" y="2021731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4399A2F-0CF5-4C82-96EB-C7BF853638A2}"/>
              </a:ext>
            </a:extLst>
          </p:cNvPr>
          <p:cNvSpPr/>
          <p:nvPr/>
        </p:nvSpPr>
        <p:spPr>
          <a:xfrm>
            <a:off x="959796" y="2603770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5C4A59D-AE4B-4D8D-B2A0-7DD37C758770}"/>
              </a:ext>
            </a:extLst>
          </p:cNvPr>
          <p:cNvSpPr/>
          <p:nvPr/>
        </p:nvSpPr>
        <p:spPr>
          <a:xfrm>
            <a:off x="966281" y="3177701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42251F42-7A71-46D4-8517-984BA51538D5}"/>
              </a:ext>
            </a:extLst>
          </p:cNvPr>
          <p:cNvSpPr/>
          <p:nvPr/>
        </p:nvSpPr>
        <p:spPr>
          <a:xfrm>
            <a:off x="966281" y="3759739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029F543-1A67-4D58-B94F-FCD35B4E7467}"/>
              </a:ext>
            </a:extLst>
          </p:cNvPr>
          <p:cNvSpPr/>
          <p:nvPr/>
        </p:nvSpPr>
        <p:spPr>
          <a:xfrm>
            <a:off x="966281" y="4341778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8B7681B-E494-4992-95AB-F82AFB89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88131"/>
              </p:ext>
            </p:extLst>
          </p:nvPr>
        </p:nvGraphicFramePr>
        <p:xfrm>
          <a:off x="999246" y="817123"/>
          <a:ext cx="7026073" cy="396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854">
                  <a:extLst>
                    <a:ext uri="{9D8B030D-6E8A-4147-A177-3AD203B41FA5}">
                      <a16:colId xmlns:a16="http://schemas.microsoft.com/office/drawing/2014/main" val="3751498002"/>
                    </a:ext>
                  </a:extLst>
                </a:gridCol>
                <a:gridCol w="1436844">
                  <a:extLst>
                    <a:ext uri="{9D8B030D-6E8A-4147-A177-3AD203B41FA5}">
                      <a16:colId xmlns:a16="http://schemas.microsoft.com/office/drawing/2014/main" val="2735508899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519187733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137090738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3174165880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483133045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97120362"/>
                    </a:ext>
                  </a:extLst>
                </a:gridCol>
              </a:tblGrid>
              <a:tr h="394941"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400" dirty="0"/>
                        <a:t>Course and speed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Monitoring of environment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Fallback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when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fails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Automated</a:t>
                      </a:r>
                      <a:r>
                        <a:rPr lang="nl-NL" sz="1400" dirty="0"/>
                        <a:t> system in control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51469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0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No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55242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Driver assistance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559131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Partial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47727665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3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Conditional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4899837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4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High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9610690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5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Full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03636"/>
                  </a:ext>
                </a:extLst>
              </a:tr>
            </a:tbl>
          </a:graphicData>
        </a:graphic>
      </p:graphicFrame>
      <p:pic>
        <p:nvPicPr>
          <p:cNvPr id="18" name="Picture 4" descr="Afbeeldingsresultaat voor ship icon">
            <a:extLst>
              <a:ext uri="{FF2B5EF4-FFF2-40B4-BE49-F238E27FC236}">
                <a16:creationId xmlns:a16="http://schemas.microsoft.com/office/drawing/2014/main" id="{DE24183F-7490-43F2-86B5-B0D07C34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92" y="3619500"/>
            <a:ext cx="1230976" cy="12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ep 52">
            <a:extLst>
              <a:ext uri="{FF2B5EF4-FFF2-40B4-BE49-F238E27FC236}">
                <a16:creationId xmlns:a16="http://schemas.microsoft.com/office/drawing/2014/main" id="{03E47694-06E3-49F5-B441-5600D98D9CA7}"/>
              </a:ext>
            </a:extLst>
          </p:cNvPr>
          <p:cNvGrpSpPr/>
          <p:nvPr/>
        </p:nvGrpSpPr>
        <p:grpSpPr>
          <a:xfrm>
            <a:off x="4548673" y="1549399"/>
            <a:ext cx="1174751" cy="1174751"/>
            <a:chOff x="4474368" y="1549399"/>
            <a:chExt cx="1174751" cy="1174751"/>
          </a:xfrm>
        </p:grpSpPr>
        <p:grpSp>
          <p:nvGrpSpPr>
            <p:cNvPr id="21" name="Graphic 19">
              <a:extLst>
                <a:ext uri="{FF2B5EF4-FFF2-40B4-BE49-F238E27FC236}">
                  <a16:creationId xmlns:a16="http://schemas.microsoft.com/office/drawing/2014/main" id="{B54CCDC1-0BC6-455E-B2FF-F9A6B7767803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99476B70-A72E-4B6D-8811-DA7E3C5B2E05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4B02035B-5E41-4797-B120-A3DBB50E1A72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FADC54AF-6FD3-4042-B940-ACCFCA5470A4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96E8AD13-C0B8-4BCA-93B7-0F1205074E7D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D967228F-7335-4F20-BCD3-17AC22668E01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2B1427F9-E10B-45FD-B82C-33BE34471613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19EF2E9-14A7-44F3-AC5D-2AFB86F5C4F1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6298252F-6B7A-4829-AF00-46DCB8B484DE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D5731CC6-706C-44DF-9F6D-7184A302610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D64E06FC-6409-4F35-A813-180C0437C938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F82C192E-0E7D-4AB0-9D33-3DF7DD7B23E6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3C58B145-A5EF-4378-A5E6-3D3091C93F2E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B9AC871C-8FFE-4A55-A82A-CD4ABFA24A95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D34CC034-2F08-423D-B8F3-EF9338969CDC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D0724CA8-6E8B-41B7-81A4-2E3F1BF62FCF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2905CAC5-66FC-4AE5-BAD1-3B7D83FCD767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8E8D278D-3D14-4B48-9E8B-2A874A096C75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147C1B2A-F45C-45B5-AA42-950588ACDED2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A172DF2C-F707-4FF3-B2E3-7D763F40CC1D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9AC38BD4-BB00-41F4-86F7-667CD32DF9B2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C83C65E9-CC39-4DAF-9CE5-B02C25E5FA29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3AF340EE-24EC-47AB-B515-B5CE66105D2C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21299211-3455-4ECE-B1FE-693DDD260FA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Vrije vorm: vorm 44">
                <a:extLst>
                  <a:ext uri="{FF2B5EF4-FFF2-40B4-BE49-F238E27FC236}">
                    <a16:creationId xmlns:a16="http://schemas.microsoft.com/office/drawing/2014/main" id="{FC7323D9-F24E-4FE8-AB48-4101834A7B81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Vrije vorm: vorm 45">
                <a:extLst>
                  <a:ext uri="{FF2B5EF4-FFF2-40B4-BE49-F238E27FC236}">
                    <a16:creationId xmlns:a16="http://schemas.microsoft.com/office/drawing/2014/main" id="{6BACFD58-2C22-4EFF-8AA4-10971599717F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Vrije vorm: vorm 46">
                <a:extLst>
                  <a:ext uri="{FF2B5EF4-FFF2-40B4-BE49-F238E27FC236}">
                    <a16:creationId xmlns:a16="http://schemas.microsoft.com/office/drawing/2014/main" id="{0F653778-90F7-40DA-A49B-9C51CF38065A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Vrije vorm: vorm 47">
                <a:extLst>
                  <a:ext uri="{FF2B5EF4-FFF2-40B4-BE49-F238E27FC236}">
                    <a16:creationId xmlns:a16="http://schemas.microsoft.com/office/drawing/2014/main" id="{FE025C69-FB5E-419F-8B8F-D53A1A1DEBBC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Vrije vorm: vorm 48">
                <a:extLst>
                  <a:ext uri="{FF2B5EF4-FFF2-40B4-BE49-F238E27FC236}">
                    <a16:creationId xmlns:a16="http://schemas.microsoft.com/office/drawing/2014/main" id="{A62F435D-18D4-4DB2-B791-86E49FD2ED44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925D299F-2A2F-4272-8F3D-BBED466C4274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Vrije vorm: vorm 50">
                <a:extLst>
                  <a:ext uri="{FF2B5EF4-FFF2-40B4-BE49-F238E27FC236}">
                    <a16:creationId xmlns:a16="http://schemas.microsoft.com/office/drawing/2014/main" id="{A7C5A38D-87CE-4129-903B-88221FE14869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7F5D13AA-C147-4FB9-AD1C-CFDB77B0B5A4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1AB61C86-B833-48D2-97C0-39F59DABF4FA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B98D627B-CD4E-46F8-B8E7-DFAAA886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036" y="3823526"/>
            <a:ext cx="858614" cy="8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hthoek 248">
            <a:extLst>
              <a:ext uri="{FF2B5EF4-FFF2-40B4-BE49-F238E27FC236}">
                <a16:creationId xmlns:a16="http://schemas.microsoft.com/office/drawing/2014/main" id="{814EB070-87E1-41EE-AD56-7CE5CDC88231}"/>
              </a:ext>
            </a:extLst>
          </p:cNvPr>
          <p:cNvSpPr/>
          <p:nvPr/>
        </p:nvSpPr>
        <p:spPr>
          <a:xfrm>
            <a:off x="1225940" y="933450"/>
            <a:ext cx="1468800" cy="6838950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pic>
        <p:nvPicPr>
          <p:cNvPr id="5" name="Graphic 4" descr="Halfbewolkt">
            <a:extLst>
              <a:ext uri="{FF2B5EF4-FFF2-40B4-BE49-F238E27FC236}">
                <a16:creationId xmlns:a16="http://schemas.microsoft.com/office/drawing/2014/main" id="{287EAFD1-607B-4A0F-93A8-B177AF871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40" y="1285883"/>
            <a:ext cx="900000" cy="900000"/>
          </a:xfrm>
          <a:prstGeom prst="rect">
            <a:avLst/>
          </a:prstGeom>
        </p:spPr>
      </p:pic>
      <p:grpSp>
        <p:nvGrpSpPr>
          <p:cNvPr id="214" name="Groep 213">
            <a:extLst>
              <a:ext uri="{FF2B5EF4-FFF2-40B4-BE49-F238E27FC236}">
                <a16:creationId xmlns:a16="http://schemas.microsoft.com/office/drawing/2014/main" id="{E6FB1F84-6E52-4D2F-A6D2-440614B4D486}"/>
              </a:ext>
            </a:extLst>
          </p:cNvPr>
          <p:cNvGrpSpPr/>
          <p:nvPr/>
        </p:nvGrpSpPr>
        <p:grpSpPr>
          <a:xfrm>
            <a:off x="2763293" y="661633"/>
            <a:ext cx="6822831" cy="1996266"/>
            <a:chOff x="1909186" y="661633"/>
            <a:chExt cx="6822831" cy="1996266"/>
          </a:xfrm>
        </p:grpSpPr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78941E55-CA19-4BC6-8811-A90AFEEB2F40}"/>
                </a:ext>
              </a:extLst>
            </p:cNvPr>
            <p:cNvSpPr/>
            <p:nvPr/>
          </p:nvSpPr>
          <p:spPr>
            <a:xfrm>
              <a:off x="1909186" y="934497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Manned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C205BC24-A878-43C8-9DBD-EA654B862F99}"/>
                </a:ext>
              </a:extLst>
            </p:cNvPr>
            <p:cNvSpPr/>
            <p:nvPr/>
          </p:nvSpPr>
          <p:spPr>
            <a:xfrm>
              <a:off x="3999244" y="1004835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1280A3E0-E126-42DB-B06B-17B80BD04581}"/>
                </a:ext>
              </a:extLst>
            </p:cNvPr>
            <p:cNvGrpSpPr/>
            <p:nvPr/>
          </p:nvGrpSpPr>
          <p:grpSpPr>
            <a:xfrm>
              <a:off x="4152937" y="1072391"/>
              <a:ext cx="1174751" cy="1174751"/>
              <a:chOff x="4474368" y="1549399"/>
              <a:chExt cx="1174751" cy="1174751"/>
            </a:xfrm>
          </p:grpSpPr>
          <p:grpSp>
            <p:nvGrpSpPr>
              <p:cNvPr id="8" name="Graphic 19">
                <a:extLst>
                  <a:ext uri="{FF2B5EF4-FFF2-40B4-BE49-F238E27FC236}">
                    <a16:creationId xmlns:a16="http://schemas.microsoft.com/office/drawing/2014/main" id="{0CF68015-86D4-48E4-B422-14D79D37731D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11" name="Vrije vorm: vorm 10">
                  <a:extLst>
                    <a:ext uri="{FF2B5EF4-FFF2-40B4-BE49-F238E27FC236}">
                      <a16:creationId xmlns:a16="http://schemas.microsoft.com/office/drawing/2014/main" id="{FA83012B-F48E-48FB-A6B3-1C44FABB40A0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Vrije vorm: vorm 11">
                  <a:extLst>
                    <a:ext uri="{FF2B5EF4-FFF2-40B4-BE49-F238E27FC236}">
                      <a16:creationId xmlns:a16="http://schemas.microsoft.com/office/drawing/2014/main" id="{E33D5B42-9B51-4DA2-B827-EBD0C26F07A8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Vrije vorm: vorm 12">
                  <a:extLst>
                    <a:ext uri="{FF2B5EF4-FFF2-40B4-BE49-F238E27FC236}">
                      <a16:creationId xmlns:a16="http://schemas.microsoft.com/office/drawing/2014/main" id="{D668FB6B-D0EA-42BF-B380-9A5308D6AADF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Vrije vorm: vorm 13">
                  <a:extLst>
                    <a:ext uri="{FF2B5EF4-FFF2-40B4-BE49-F238E27FC236}">
                      <a16:creationId xmlns:a16="http://schemas.microsoft.com/office/drawing/2014/main" id="{C3DE59A8-2E0F-48CB-8125-338C21E1EF0A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Vrije vorm: vorm 14">
                  <a:extLst>
                    <a:ext uri="{FF2B5EF4-FFF2-40B4-BE49-F238E27FC236}">
                      <a16:creationId xmlns:a16="http://schemas.microsoft.com/office/drawing/2014/main" id="{9ECB002C-B20F-4F50-86C7-7FBBD8365C51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Vrije vorm: vorm 15">
                  <a:extLst>
                    <a:ext uri="{FF2B5EF4-FFF2-40B4-BE49-F238E27FC236}">
                      <a16:creationId xmlns:a16="http://schemas.microsoft.com/office/drawing/2014/main" id="{57898F00-E912-4EB3-8D69-50DA92D9A908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Vrije vorm: vorm 16">
                  <a:extLst>
                    <a:ext uri="{FF2B5EF4-FFF2-40B4-BE49-F238E27FC236}">
                      <a16:creationId xmlns:a16="http://schemas.microsoft.com/office/drawing/2014/main" id="{6F33B17E-E7FF-442A-A04B-CB34F4077719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Vrije vorm: vorm 17">
                  <a:extLst>
                    <a:ext uri="{FF2B5EF4-FFF2-40B4-BE49-F238E27FC236}">
                      <a16:creationId xmlns:a16="http://schemas.microsoft.com/office/drawing/2014/main" id="{A0B13429-89B1-42B6-9E86-6DDE6D8B3D8C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Vrije vorm: vorm 18">
                  <a:extLst>
                    <a:ext uri="{FF2B5EF4-FFF2-40B4-BE49-F238E27FC236}">
                      <a16:creationId xmlns:a16="http://schemas.microsoft.com/office/drawing/2014/main" id="{4A03FE6E-6C34-4444-AC01-66B67A5F2759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Vrije vorm: vorm 19">
                  <a:extLst>
                    <a:ext uri="{FF2B5EF4-FFF2-40B4-BE49-F238E27FC236}">
                      <a16:creationId xmlns:a16="http://schemas.microsoft.com/office/drawing/2014/main" id="{03522AE2-EF47-44F9-9665-CA18A9EF3E60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A041DD7F-8C9D-4EF5-A6E7-3D96F33F2A92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7B9B848E-6A24-4163-9EEA-653DD008927A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3D7C40A1-D1BA-466E-89F9-5F3FECC509B4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CC5B1A99-3C10-472E-98A6-0BED04A67CEA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659B741D-6378-4E30-906D-5211417043A9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759C9691-16F7-469E-9E0B-A42E47B22A61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7B548201-5260-484F-94FF-09425B7547D8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E1E4B5C6-21F4-403D-87F5-05E804ADB9BD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Vrije vorm: vorm 28">
                  <a:extLst>
                    <a:ext uri="{FF2B5EF4-FFF2-40B4-BE49-F238E27FC236}">
                      <a16:creationId xmlns:a16="http://schemas.microsoft.com/office/drawing/2014/main" id="{AC552915-B1A0-41C8-A7A9-BDFD4580FDC2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D8B6C856-1C9E-4A59-8238-42209591EE0B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Vrije vorm: vorm 30">
                  <a:extLst>
                    <a:ext uri="{FF2B5EF4-FFF2-40B4-BE49-F238E27FC236}">
                      <a16:creationId xmlns:a16="http://schemas.microsoft.com/office/drawing/2014/main" id="{B736C1B3-6B04-4231-9183-203598D30C3F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Vrije vorm: vorm 31">
                  <a:extLst>
                    <a:ext uri="{FF2B5EF4-FFF2-40B4-BE49-F238E27FC236}">
                      <a16:creationId xmlns:a16="http://schemas.microsoft.com/office/drawing/2014/main" id="{48A87F1C-9C4F-47FE-A3C0-29C4974E3634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Vrije vorm: vorm 32">
                  <a:extLst>
                    <a:ext uri="{FF2B5EF4-FFF2-40B4-BE49-F238E27FC236}">
                      <a16:creationId xmlns:a16="http://schemas.microsoft.com/office/drawing/2014/main" id="{F30C60C4-B8A8-435A-9769-FA436B7B4604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Vrije vorm: vorm 33">
                  <a:extLst>
                    <a:ext uri="{FF2B5EF4-FFF2-40B4-BE49-F238E27FC236}">
                      <a16:creationId xmlns:a16="http://schemas.microsoft.com/office/drawing/2014/main" id="{33F28E89-A170-4A8F-AA97-B2876E714070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35575BFD-CF54-4866-9E12-06C9886C4916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033D0CBA-B586-413D-9AA1-6E1A66EE2840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Vrije vorm: vorm 36">
                  <a:extLst>
                    <a:ext uri="{FF2B5EF4-FFF2-40B4-BE49-F238E27FC236}">
                      <a16:creationId xmlns:a16="http://schemas.microsoft.com/office/drawing/2014/main" id="{0C1422FA-81F1-4EB6-859D-6108979854EF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Vrije vorm: vorm 37">
                  <a:extLst>
                    <a:ext uri="{FF2B5EF4-FFF2-40B4-BE49-F238E27FC236}">
                      <a16:creationId xmlns:a16="http://schemas.microsoft.com/office/drawing/2014/main" id="{DCBB905A-499B-4533-8E59-22440F82FA19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Vrije vorm: vorm 38">
                  <a:extLst>
                    <a:ext uri="{FF2B5EF4-FFF2-40B4-BE49-F238E27FC236}">
                      <a16:creationId xmlns:a16="http://schemas.microsoft.com/office/drawing/2014/main" id="{535A0A54-D458-46E3-9D42-446D7AEB9BA3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Vrije vorm: vorm 39">
                  <a:extLst>
                    <a:ext uri="{FF2B5EF4-FFF2-40B4-BE49-F238E27FC236}">
                      <a16:creationId xmlns:a16="http://schemas.microsoft.com/office/drawing/2014/main" id="{B50EF351-EA60-462B-BD76-8F33A9B94A5D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9" name="Ovaal 8">
                <a:extLst>
                  <a:ext uri="{FF2B5EF4-FFF2-40B4-BE49-F238E27FC236}">
                    <a16:creationId xmlns:a16="http://schemas.microsoft.com/office/drawing/2014/main" id="{BF07DBCC-D22B-4A5D-A8FF-2DABB2820057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460C6D71-1706-4E54-BBD8-40A51F37E08A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Picture 4" descr="Afbeeldingsresultaat voor ship icon">
              <a:extLst>
                <a:ext uri="{FF2B5EF4-FFF2-40B4-BE49-F238E27FC236}">
                  <a16:creationId xmlns:a16="http://schemas.microsoft.com/office/drawing/2014/main" id="{87EDB6A6-437C-4EE4-8CCF-1BE95455C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661633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Pijl: rechts 41">
              <a:extLst>
                <a:ext uri="{FF2B5EF4-FFF2-40B4-BE49-F238E27FC236}">
                  <a16:creationId xmlns:a16="http://schemas.microsoft.com/office/drawing/2014/main" id="{9F0E7C85-3DC1-4580-912B-2ABCB67936F8}"/>
                </a:ext>
              </a:extLst>
            </p:cNvPr>
            <p:cNvSpPr/>
            <p:nvPr/>
          </p:nvSpPr>
          <p:spPr>
            <a:xfrm>
              <a:off x="2860612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Pijl: rechts 43">
              <a:extLst>
                <a:ext uri="{FF2B5EF4-FFF2-40B4-BE49-F238E27FC236}">
                  <a16:creationId xmlns:a16="http://schemas.microsoft.com/office/drawing/2014/main" id="{A3747F51-1B50-422B-9DC4-013F43DABAC4}"/>
                </a:ext>
              </a:extLst>
            </p:cNvPr>
            <p:cNvSpPr/>
            <p:nvPr/>
          </p:nvSpPr>
          <p:spPr>
            <a:xfrm>
              <a:off x="5623013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D1E902E6-CBBB-4C17-BC1F-0F6E2B14A2AC}"/>
              </a:ext>
            </a:extLst>
          </p:cNvPr>
          <p:cNvSpPr txBox="1"/>
          <p:nvPr/>
        </p:nvSpPr>
        <p:spPr>
          <a:xfrm>
            <a:off x="4859981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Decision</a:t>
            </a:r>
            <a:endParaRPr lang="en-GB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ACFCC5F-26E5-4F1E-B58D-6FC60194F9C8}"/>
              </a:ext>
            </a:extLst>
          </p:cNvPr>
          <p:cNvSpPr txBox="1"/>
          <p:nvPr/>
        </p:nvSpPr>
        <p:spPr>
          <a:xfrm>
            <a:off x="7738048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Action</a:t>
            </a:r>
            <a:endParaRPr lang="en-GB" dirty="0"/>
          </a:p>
        </p:txBody>
      </p:sp>
      <p:grpSp>
        <p:nvGrpSpPr>
          <p:cNvPr id="213" name="Groep 212">
            <a:extLst>
              <a:ext uri="{FF2B5EF4-FFF2-40B4-BE49-F238E27FC236}">
                <a16:creationId xmlns:a16="http://schemas.microsoft.com/office/drawing/2014/main" id="{5DF37E05-BBB6-4622-A6FC-C8FAB69E55DE}"/>
              </a:ext>
            </a:extLst>
          </p:cNvPr>
          <p:cNvGrpSpPr/>
          <p:nvPr/>
        </p:nvGrpSpPr>
        <p:grpSpPr>
          <a:xfrm>
            <a:off x="2775016" y="2365666"/>
            <a:ext cx="6822831" cy="1996266"/>
            <a:chOff x="1920909" y="2451912"/>
            <a:chExt cx="6822831" cy="1996266"/>
          </a:xfrm>
        </p:grpSpPr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7DC4442-8211-4812-BF5A-D77303AB6AF5}"/>
                </a:ext>
              </a:extLst>
            </p:cNvPr>
            <p:cNvSpPr/>
            <p:nvPr/>
          </p:nvSpPr>
          <p:spPr>
            <a:xfrm>
              <a:off x="1920909" y="272477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>
                  <a:solidFill>
                    <a:schemeClr val="tx1"/>
                  </a:solidFill>
                </a:rPr>
                <a:t>Remote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6FF8F6E-0C0C-4777-BA18-1EB3228D7381}"/>
                </a:ext>
              </a:extLst>
            </p:cNvPr>
            <p:cNvSpPr/>
            <p:nvPr/>
          </p:nvSpPr>
          <p:spPr>
            <a:xfrm>
              <a:off x="3990870" y="2815213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ijl: rechts 49">
              <a:extLst>
                <a:ext uri="{FF2B5EF4-FFF2-40B4-BE49-F238E27FC236}">
                  <a16:creationId xmlns:a16="http://schemas.microsoft.com/office/drawing/2014/main" id="{9777D2EB-649B-4773-9B3E-D5D757E010B4}"/>
                </a:ext>
              </a:extLst>
            </p:cNvPr>
            <p:cNvSpPr/>
            <p:nvPr/>
          </p:nvSpPr>
          <p:spPr>
            <a:xfrm>
              <a:off x="2860612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Graphic 1" descr="Satelliet">
              <a:extLst>
                <a:ext uri="{FF2B5EF4-FFF2-40B4-BE49-F238E27FC236}">
                  <a16:creationId xmlns:a16="http://schemas.microsoft.com/office/drawing/2014/main" id="{71561A16-721E-4E07-B94F-92411C9C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9870" y="3114010"/>
              <a:ext cx="672071" cy="672071"/>
            </a:xfrm>
            <a:prstGeom prst="rect">
              <a:avLst/>
            </a:prstGeom>
          </p:spPr>
        </p:pic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71A7435B-D727-4A70-B962-0E57B9710C99}"/>
                </a:ext>
              </a:extLst>
            </p:cNvPr>
            <p:cNvGrpSpPr/>
            <p:nvPr/>
          </p:nvGrpSpPr>
          <p:grpSpPr>
            <a:xfrm>
              <a:off x="4152937" y="2862670"/>
              <a:ext cx="1174751" cy="1174751"/>
              <a:chOff x="4474368" y="1549399"/>
              <a:chExt cx="1174751" cy="1174751"/>
            </a:xfrm>
          </p:grpSpPr>
          <p:grpSp>
            <p:nvGrpSpPr>
              <p:cNvPr id="52" name="Graphic 19">
                <a:extLst>
                  <a:ext uri="{FF2B5EF4-FFF2-40B4-BE49-F238E27FC236}">
                    <a16:creationId xmlns:a16="http://schemas.microsoft.com/office/drawing/2014/main" id="{2702DAEC-5D74-40C2-B04F-B8ED82A54B4B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55" name="Vrije vorm: vorm 54">
                  <a:extLst>
                    <a:ext uri="{FF2B5EF4-FFF2-40B4-BE49-F238E27FC236}">
                      <a16:creationId xmlns:a16="http://schemas.microsoft.com/office/drawing/2014/main" id="{65B57352-7732-4A4F-B913-5C1CC9A79067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Vrije vorm: vorm 55">
                  <a:extLst>
                    <a:ext uri="{FF2B5EF4-FFF2-40B4-BE49-F238E27FC236}">
                      <a16:creationId xmlns:a16="http://schemas.microsoft.com/office/drawing/2014/main" id="{65CB4401-9BC1-4CE8-8F78-652F20E8FAB5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Vrije vorm: vorm 56">
                  <a:extLst>
                    <a:ext uri="{FF2B5EF4-FFF2-40B4-BE49-F238E27FC236}">
                      <a16:creationId xmlns:a16="http://schemas.microsoft.com/office/drawing/2014/main" id="{E78C12D3-3DE8-4E91-9BAB-FBE960B1F021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573547A2-67B1-419A-B76B-6EBCEC0F2DB2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Vrije vorm: vorm 58">
                  <a:extLst>
                    <a:ext uri="{FF2B5EF4-FFF2-40B4-BE49-F238E27FC236}">
                      <a16:creationId xmlns:a16="http://schemas.microsoft.com/office/drawing/2014/main" id="{6458D5BA-BEE4-4F08-B23B-5030B441EA2F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Vrije vorm: vorm 59">
                  <a:extLst>
                    <a:ext uri="{FF2B5EF4-FFF2-40B4-BE49-F238E27FC236}">
                      <a16:creationId xmlns:a16="http://schemas.microsoft.com/office/drawing/2014/main" id="{BFA5CF2E-CCDB-4C1A-9128-62B447ED85F9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Vrije vorm: vorm 60">
                  <a:extLst>
                    <a:ext uri="{FF2B5EF4-FFF2-40B4-BE49-F238E27FC236}">
                      <a16:creationId xmlns:a16="http://schemas.microsoft.com/office/drawing/2014/main" id="{C5FC6917-E660-4B80-B52F-2E827597FAF2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Vrije vorm: vorm 61">
                  <a:extLst>
                    <a:ext uri="{FF2B5EF4-FFF2-40B4-BE49-F238E27FC236}">
                      <a16:creationId xmlns:a16="http://schemas.microsoft.com/office/drawing/2014/main" id="{88BA4926-4DDD-4062-9BA8-6A56454595F4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Vrije vorm: vorm 62">
                  <a:extLst>
                    <a:ext uri="{FF2B5EF4-FFF2-40B4-BE49-F238E27FC236}">
                      <a16:creationId xmlns:a16="http://schemas.microsoft.com/office/drawing/2014/main" id="{6C73F547-E8DE-440E-8A3C-0DF4253689B0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64" name="Vrije vorm: vorm 63">
                  <a:extLst>
                    <a:ext uri="{FF2B5EF4-FFF2-40B4-BE49-F238E27FC236}">
                      <a16:creationId xmlns:a16="http://schemas.microsoft.com/office/drawing/2014/main" id="{4E6ECF49-395E-45C9-80E5-DCF62B5A5AFC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" name="Vrije vorm: vorm 64">
                  <a:extLst>
                    <a:ext uri="{FF2B5EF4-FFF2-40B4-BE49-F238E27FC236}">
                      <a16:creationId xmlns:a16="http://schemas.microsoft.com/office/drawing/2014/main" id="{070BAD1A-0EBB-417B-8EBA-6FFB6266ED80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" name="Vrije vorm: vorm 65">
                  <a:extLst>
                    <a:ext uri="{FF2B5EF4-FFF2-40B4-BE49-F238E27FC236}">
                      <a16:creationId xmlns:a16="http://schemas.microsoft.com/office/drawing/2014/main" id="{816B3D82-6C81-48A0-B68E-986FEF77FA58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" name="Vrije vorm: vorm 66">
                  <a:extLst>
                    <a:ext uri="{FF2B5EF4-FFF2-40B4-BE49-F238E27FC236}">
                      <a16:creationId xmlns:a16="http://schemas.microsoft.com/office/drawing/2014/main" id="{3EDC01BE-3A53-4356-BAFD-10414A3FBC4F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" name="Vrije vorm: vorm 67">
                  <a:extLst>
                    <a:ext uri="{FF2B5EF4-FFF2-40B4-BE49-F238E27FC236}">
                      <a16:creationId xmlns:a16="http://schemas.microsoft.com/office/drawing/2014/main" id="{F0C91D7F-FFEB-4564-99C5-1A1CD68DB670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Vrije vorm: vorm 68">
                  <a:extLst>
                    <a:ext uri="{FF2B5EF4-FFF2-40B4-BE49-F238E27FC236}">
                      <a16:creationId xmlns:a16="http://schemas.microsoft.com/office/drawing/2014/main" id="{D4577060-E5B7-466B-A47C-A5B3C809A4D4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Vrije vorm: vorm 69">
                  <a:extLst>
                    <a:ext uri="{FF2B5EF4-FFF2-40B4-BE49-F238E27FC236}">
                      <a16:creationId xmlns:a16="http://schemas.microsoft.com/office/drawing/2014/main" id="{E271A7F9-0A42-4CEB-9EE4-CAD10E83EAB8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Vrije vorm: vorm 70">
                  <a:extLst>
                    <a:ext uri="{FF2B5EF4-FFF2-40B4-BE49-F238E27FC236}">
                      <a16:creationId xmlns:a16="http://schemas.microsoft.com/office/drawing/2014/main" id="{157D86F7-259A-4E90-96D0-1B9B11D86687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Vrije vorm: vorm 71">
                  <a:extLst>
                    <a:ext uri="{FF2B5EF4-FFF2-40B4-BE49-F238E27FC236}">
                      <a16:creationId xmlns:a16="http://schemas.microsoft.com/office/drawing/2014/main" id="{AE4D30FD-C550-4F5E-99E2-DEBA25CD3B94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Vrije vorm: vorm 72">
                  <a:extLst>
                    <a:ext uri="{FF2B5EF4-FFF2-40B4-BE49-F238E27FC236}">
                      <a16:creationId xmlns:a16="http://schemas.microsoft.com/office/drawing/2014/main" id="{C6C36709-625C-4112-9292-0A5961206E34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Vrije vorm: vorm 73">
                  <a:extLst>
                    <a:ext uri="{FF2B5EF4-FFF2-40B4-BE49-F238E27FC236}">
                      <a16:creationId xmlns:a16="http://schemas.microsoft.com/office/drawing/2014/main" id="{E85583E7-7A29-4EE6-BD2F-C829FC5F7C6E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Vrije vorm: vorm 74">
                  <a:extLst>
                    <a:ext uri="{FF2B5EF4-FFF2-40B4-BE49-F238E27FC236}">
                      <a16:creationId xmlns:a16="http://schemas.microsoft.com/office/drawing/2014/main" id="{8F8B4159-C872-4821-9040-1235D56E826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Vrije vorm: vorm 75">
                  <a:extLst>
                    <a:ext uri="{FF2B5EF4-FFF2-40B4-BE49-F238E27FC236}">
                      <a16:creationId xmlns:a16="http://schemas.microsoft.com/office/drawing/2014/main" id="{12F3D310-F67F-47CE-9B78-95DB4928B56C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Vrije vorm: vorm 76">
                  <a:extLst>
                    <a:ext uri="{FF2B5EF4-FFF2-40B4-BE49-F238E27FC236}">
                      <a16:creationId xmlns:a16="http://schemas.microsoft.com/office/drawing/2014/main" id="{ABB16729-0906-4CAF-BF7F-D02CCF1929C3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" name="Vrije vorm: vorm 77">
                  <a:extLst>
                    <a:ext uri="{FF2B5EF4-FFF2-40B4-BE49-F238E27FC236}">
                      <a16:creationId xmlns:a16="http://schemas.microsoft.com/office/drawing/2014/main" id="{ED5D2A3E-95F7-476C-8543-A0613082329C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" name="Vrije vorm: vorm 78">
                  <a:extLst>
                    <a:ext uri="{FF2B5EF4-FFF2-40B4-BE49-F238E27FC236}">
                      <a16:creationId xmlns:a16="http://schemas.microsoft.com/office/drawing/2014/main" id="{CB3D83A6-4E76-4C10-A489-A92352BC37BD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" name="Vrije vorm: vorm 79">
                  <a:extLst>
                    <a:ext uri="{FF2B5EF4-FFF2-40B4-BE49-F238E27FC236}">
                      <a16:creationId xmlns:a16="http://schemas.microsoft.com/office/drawing/2014/main" id="{6479AA83-E1FA-4CAD-BF97-3D2045445D34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Vrije vorm: vorm 80">
                  <a:extLst>
                    <a:ext uri="{FF2B5EF4-FFF2-40B4-BE49-F238E27FC236}">
                      <a16:creationId xmlns:a16="http://schemas.microsoft.com/office/drawing/2014/main" id="{626481CC-76CF-4227-9589-CC9FF46B04B6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" name="Vrije vorm: vorm 81">
                  <a:extLst>
                    <a:ext uri="{FF2B5EF4-FFF2-40B4-BE49-F238E27FC236}">
                      <a16:creationId xmlns:a16="http://schemas.microsoft.com/office/drawing/2014/main" id="{DAD13A33-6489-4611-805D-673036D5B51F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" name="Vrije vorm: vorm 82">
                  <a:extLst>
                    <a:ext uri="{FF2B5EF4-FFF2-40B4-BE49-F238E27FC236}">
                      <a16:creationId xmlns:a16="http://schemas.microsoft.com/office/drawing/2014/main" id="{1C755412-76E5-461D-87C8-A1EA4D9FE405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Vrije vorm: vorm 83">
                  <a:extLst>
                    <a:ext uri="{FF2B5EF4-FFF2-40B4-BE49-F238E27FC236}">
                      <a16:creationId xmlns:a16="http://schemas.microsoft.com/office/drawing/2014/main" id="{9CBF5E6C-52C0-44D3-8017-08737333C2EC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53" name="Ovaal 52">
                <a:extLst>
                  <a:ext uri="{FF2B5EF4-FFF2-40B4-BE49-F238E27FC236}">
                    <a16:creationId xmlns:a16="http://schemas.microsoft.com/office/drawing/2014/main" id="{95DC3FBC-F35F-4988-B699-74B9486FE68A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0357B8B6-4FFE-4FF0-B4B7-1450F92906FD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5" name="Pijl: rechts 84">
              <a:extLst>
                <a:ext uri="{FF2B5EF4-FFF2-40B4-BE49-F238E27FC236}">
                  <a16:creationId xmlns:a16="http://schemas.microsoft.com/office/drawing/2014/main" id="{EB25EB9A-98E4-4265-AFFE-D56A73B03E00}"/>
                </a:ext>
              </a:extLst>
            </p:cNvPr>
            <p:cNvSpPr/>
            <p:nvPr/>
          </p:nvSpPr>
          <p:spPr>
            <a:xfrm>
              <a:off x="5623013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6" name="Graphic 85" descr="Satelliet">
              <a:extLst>
                <a:ext uri="{FF2B5EF4-FFF2-40B4-BE49-F238E27FC236}">
                  <a16:creationId xmlns:a16="http://schemas.microsoft.com/office/drawing/2014/main" id="{52FF8D6C-4A62-4C8A-816B-8F5F67C46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2271" y="3114010"/>
              <a:ext cx="672071" cy="672071"/>
            </a:xfrm>
            <a:prstGeom prst="rect">
              <a:avLst/>
            </a:prstGeom>
          </p:spPr>
        </p:pic>
        <p:pic>
          <p:nvPicPr>
            <p:cNvPr id="87" name="Picture 4" descr="Afbeeldingsresultaat voor ship icon">
              <a:extLst>
                <a:ext uri="{FF2B5EF4-FFF2-40B4-BE49-F238E27FC236}">
                  <a16:creationId xmlns:a16="http://schemas.microsoft.com/office/drawing/2014/main" id="{ADF6F8F8-3D3F-40B4-9CC9-027169ABB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2451912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ep 211">
            <a:extLst>
              <a:ext uri="{FF2B5EF4-FFF2-40B4-BE49-F238E27FC236}">
                <a16:creationId xmlns:a16="http://schemas.microsoft.com/office/drawing/2014/main" id="{77AD247F-A361-4311-9DFE-B860FB507E31}"/>
              </a:ext>
            </a:extLst>
          </p:cNvPr>
          <p:cNvGrpSpPr/>
          <p:nvPr/>
        </p:nvGrpSpPr>
        <p:grpSpPr>
          <a:xfrm>
            <a:off x="2786739" y="4069699"/>
            <a:ext cx="6822831" cy="1996266"/>
            <a:chOff x="1932632" y="4069699"/>
            <a:chExt cx="6822831" cy="1996266"/>
          </a:xfrm>
        </p:grpSpPr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D27825D4-16D6-4FBD-909B-18F282C3D4AC}"/>
                </a:ext>
              </a:extLst>
            </p:cNvPr>
            <p:cNvSpPr/>
            <p:nvPr/>
          </p:nvSpPr>
          <p:spPr>
            <a:xfrm>
              <a:off x="1932632" y="434423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Automated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347CB47D-54D2-43A3-8FCF-B9002965CA2A}"/>
                </a:ext>
              </a:extLst>
            </p:cNvPr>
            <p:cNvSpPr/>
            <p:nvPr/>
          </p:nvSpPr>
          <p:spPr>
            <a:xfrm>
              <a:off x="4000919" y="441290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4" name="Picture 4" descr="Afbeeldingsresultaat voor ship icon">
              <a:extLst>
                <a:ext uri="{FF2B5EF4-FFF2-40B4-BE49-F238E27FC236}">
                  <a16:creationId xmlns:a16="http://schemas.microsoft.com/office/drawing/2014/main" id="{48C5EEFA-F95E-4B40-BAE6-747DCB837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386" y="4069699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Pijl: rechts 204">
              <a:extLst>
                <a:ext uri="{FF2B5EF4-FFF2-40B4-BE49-F238E27FC236}">
                  <a16:creationId xmlns:a16="http://schemas.microsoft.com/office/drawing/2014/main" id="{962048EC-DE8D-4D5D-B019-EBC06ACE3885}"/>
                </a:ext>
              </a:extLst>
            </p:cNvPr>
            <p:cNvSpPr/>
            <p:nvPr/>
          </p:nvSpPr>
          <p:spPr>
            <a:xfrm>
              <a:off x="2862287" y="4887871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Pijl: rechts 205">
              <a:extLst>
                <a:ext uri="{FF2B5EF4-FFF2-40B4-BE49-F238E27FC236}">
                  <a16:creationId xmlns:a16="http://schemas.microsoft.com/office/drawing/2014/main" id="{6AFB441F-EF2F-4D39-8C7C-6EE966949CA5}"/>
                </a:ext>
              </a:extLst>
            </p:cNvPr>
            <p:cNvSpPr/>
            <p:nvPr/>
          </p:nvSpPr>
          <p:spPr>
            <a:xfrm>
              <a:off x="5624688" y="488787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08" name="Graphic 207" descr="Computer">
              <a:extLst>
                <a:ext uri="{FF2B5EF4-FFF2-40B4-BE49-F238E27FC236}">
                  <a16:creationId xmlns:a16="http://schemas.microsoft.com/office/drawing/2014/main" id="{FACB7B29-81F0-4A75-8EEC-66CA5A7F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511841"/>
              <a:ext cx="1151374" cy="1151374"/>
            </a:xfrm>
            <a:prstGeom prst="rect">
              <a:avLst/>
            </a:prstGeom>
          </p:spPr>
        </p:pic>
      </p:grpSp>
      <p:grpSp>
        <p:nvGrpSpPr>
          <p:cNvPr id="215" name="Groep 214">
            <a:extLst>
              <a:ext uri="{FF2B5EF4-FFF2-40B4-BE49-F238E27FC236}">
                <a16:creationId xmlns:a16="http://schemas.microsoft.com/office/drawing/2014/main" id="{31A59156-2481-4C7A-AD77-3480A03301CF}"/>
              </a:ext>
            </a:extLst>
          </p:cNvPr>
          <p:cNvGrpSpPr>
            <a:grpSpLocks noChangeAspect="1"/>
          </p:cNvGrpSpPr>
          <p:nvPr/>
        </p:nvGrpSpPr>
        <p:grpSpPr>
          <a:xfrm>
            <a:off x="3865383" y="4461469"/>
            <a:ext cx="593899" cy="593899"/>
            <a:chOff x="4474368" y="1549399"/>
            <a:chExt cx="1174751" cy="1174751"/>
          </a:xfrm>
        </p:grpSpPr>
        <p:grpSp>
          <p:nvGrpSpPr>
            <p:cNvPr id="216" name="Graphic 19">
              <a:extLst>
                <a:ext uri="{FF2B5EF4-FFF2-40B4-BE49-F238E27FC236}">
                  <a16:creationId xmlns:a16="http://schemas.microsoft.com/office/drawing/2014/main" id="{A393034A-328A-48A6-A08B-788E98C64731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ABEAA95D-6204-4C53-B469-BC77E0522506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Vrije vorm: vorm 219">
                <a:extLst>
                  <a:ext uri="{FF2B5EF4-FFF2-40B4-BE49-F238E27FC236}">
                    <a16:creationId xmlns:a16="http://schemas.microsoft.com/office/drawing/2014/main" id="{713FAEDD-2D44-46F5-A5FD-7AAC281ABA6F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Vrije vorm: vorm 220">
                <a:extLst>
                  <a:ext uri="{FF2B5EF4-FFF2-40B4-BE49-F238E27FC236}">
                    <a16:creationId xmlns:a16="http://schemas.microsoft.com/office/drawing/2014/main" id="{3580E9AE-A2B6-45E7-95EF-D16910A7366C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7D0879EA-37B9-49D1-B224-F11D23F6EAB5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Vrije vorm: vorm 222">
                <a:extLst>
                  <a:ext uri="{FF2B5EF4-FFF2-40B4-BE49-F238E27FC236}">
                    <a16:creationId xmlns:a16="http://schemas.microsoft.com/office/drawing/2014/main" id="{663BD6CC-B820-41CB-A75B-8339B597E6FD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Vrije vorm: vorm 223">
                <a:extLst>
                  <a:ext uri="{FF2B5EF4-FFF2-40B4-BE49-F238E27FC236}">
                    <a16:creationId xmlns:a16="http://schemas.microsoft.com/office/drawing/2014/main" id="{5289680E-224C-4AAC-B146-72CE86284947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Vrije vorm: vorm 224">
                <a:extLst>
                  <a:ext uri="{FF2B5EF4-FFF2-40B4-BE49-F238E27FC236}">
                    <a16:creationId xmlns:a16="http://schemas.microsoft.com/office/drawing/2014/main" id="{319710A1-6F76-4502-8C3D-F52DA2AE0E16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Vrije vorm: vorm 225">
                <a:extLst>
                  <a:ext uri="{FF2B5EF4-FFF2-40B4-BE49-F238E27FC236}">
                    <a16:creationId xmlns:a16="http://schemas.microsoft.com/office/drawing/2014/main" id="{B388E158-353A-4561-9BF9-8046B537EFDC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Vrije vorm: vorm 226">
                <a:extLst>
                  <a:ext uri="{FF2B5EF4-FFF2-40B4-BE49-F238E27FC236}">
                    <a16:creationId xmlns:a16="http://schemas.microsoft.com/office/drawing/2014/main" id="{4A8D3CFB-E34D-41B1-AEC2-C1AA5228F47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Vrije vorm: vorm 227">
                <a:extLst>
                  <a:ext uri="{FF2B5EF4-FFF2-40B4-BE49-F238E27FC236}">
                    <a16:creationId xmlns:a16="http://schemas.microsoft.com/office/drawing/2014/main" id="{2093535B-A630-4B8B-B578-C58DCEB2A9BC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Vrije vorm: vorm 228">
                <a:extLst>
                  <a:ext uri="{FF2B5EF4-FFF2-40B4-BE49-F238E27FC236}">
                    <a16:creationId xmlns:a16="http://schemas.microsoft.com/office/drawing/2014/main" id="{D6F77FCF-E046-40F1-80EC-65499A65E1B3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Vrije vorm: vorm 229">
                <a:extLst>
                  <a:ext uri="{FF2B5EF4-FFF2-40B4-BE49-F238E27FC236}">
                    <a16:creationId xmlns:a16="http://schemas.microsoft.com/office/drawing/2014/main" id="{8A5A4E00-2C75-4B9F-B7EA-FD3205D00034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Vrije vorm: vorm 230">
                <a:extLst>
                  <a:ext uri="{FF2B5EF4-FFF2-40B4-BE49-F238E27FC236}">
                    <a16:creationId xmlns:a16="http://schemas.microsoft.com/office/drawing/2014/main" id="{90A76B90-3A69-4283-B410-A89C5FD34153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Vrije vorm: vorm 231">
                <a:extLst>
                  <a:ext uri="{FF2B5EF4-FFF2-40B4-BE49-F238E27FC236}">
                    <a16:creationId xmlns:a16="http://schemas.microsoft.com/office/drawing/2014/main" id="{D2BDA16D-58AC-4454-A9C4-47D64CB49DC5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Vrije vorm: vorm 232">
                <a:extLst>
                  <a:ext uri="{FF2B5EF4-FFF2-40B4-BE49-F238E27FC236}">
                    <a16:creationId xmlns:a16="http://schemas.microsoft.com/office/drawing/2014/main" id="{FFF84105-7940-40C8-95B0-177F0DF05423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Vrije vorm: vorm 233">
                <a:extLst>
                  <a:ext uri="{FF2B5EF4-FFF2-40B4-BE49-F238E27FC236}">
                    <a16:creationId xmlns:a16="http://schemas.microsoft.com/office/drawing/2014/main" id="{38002E8A-64B0-469D-88B1-BFE5EDAA1099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Vrije vorm: vorm 234">
                <a:extLst>
                  <a:ext uri="{FF2B5EF4-FFF2-40B4-BE49-F238E27FC236}">
                    <a16:creationId xmlns:a16="http://schemas.microsoft.com/office/drawing/2014/main" id="{2299321E-76F7-4FDD-B903-FF559786A9FC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Vrije vorm: vorm 235">
                <a:extLst>
                  <a:ext uri="{FF2B5EF4-FFF2-40B4-BE49-F238E27FC236}">
                    <a16:creationId xmlns:a16="http://schemas.microsoft.com/office/drawing/2014/main" id="{3022AEF6-3D54-4B2F-B0CA-C241ACCA7D83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Vrije vorm: vorm 236">
                <a:extLst>
                  <a:ext uri="{FF2B5EF4-FFF2-40B4-BE49-F238E27FC236}">
                    <a16:creationId xmlns:a16="http://schemas.microsoft.com/office/drawing/2014/main" id="{C617D88B-2CA5-42E6-B063-90F66DAD6437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Vrije vorm: vorm 237">
                <a:extLst>
                  <a:ext uri="{FF2B5EF4-FFF2-40B4-BE49-F238E27FC236}">
                    <a16:creationId xmlns:a16="http://schemas.microsoft.com/office/drawing/2014/main" id="{92C2FE98-702B-4CBB-8E75-FB203717D64B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Vrije vorm: vorm 238">
                <a:extLst>
                  <a:ext uri="{FF2B5EF4-FFF2-40B4-BE49-F238E27FC236}">
                    <a16:creationId xmlns:a16="http://schemas.microsoft.com/office/drawing/2014/main" id="{039AE1A0-521D-44D3-8BFB-52DE7A3DD3AF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Vrije vorm: vorm 239">
                <a:extLst>
                  <a:ext uri="{FF2B5EF4-FFF2-40B4-BE49-F238E27FC236}">
                    <a16:creationId xmlns:a16="http://schemas.microsoft.com/office/drawing/2014/main" id="{5FA8BA21-0A0E-466D-B384-2CB7C218BF84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Vrije vorm: vorm 240">
                <a:extLst>
                  <a:ext uri="{FF2B5EF4-FFF2-40B4-BE49-F238E27FC236}">
                    <a16:creationId xmlns:a16="http://schemas.microsoft.com/office/drawing/2014/main" id="{2249219D-C19E-4E30-83BF-916E7D9C2706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Vrije vorm: vorm 241">
                <a:extLst>
                  <a:ext uri="{FF2B5EF4-FFF2-40B4-BE49-F238E27FC236}">
                    <a16:creationId xmlns:a16="http://schemas.microsoft.com/office/drawing/2014/main" id="{BA4C0FD5-0DE5-4A5A-BDFC-F8C72F953DBD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Vrije vorm: vorm 242">
                <a:extLst>
                  <a:ext uri="{FF2B5EF4-FFF2-40B4-BE49-F238E27FC236}">
                    <a16:creationId xmlns:a16="http://schemas.microsoft.com/office/drawing/2014/main" id="{246C6AC5-BAB1-4C9B-9D7A-758E797F4A0B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Vrije vorm: vorm 243">
                <a:extLst>
                  <a:ext uri="{FF2B5EF4-FFF2-40B4-BE49-F238E27FC236}">
                    <a16:creationId xmlns:a16="http://schemas.microsoft.com/office/drawing/2014/main" id="{CC57FDFE-64B7-42FD-9892-8C17A9064058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Vrije vorm: vorm 244">
                <a:extLst>
                  <a:ext uri="{FF2B5EF4-FFF2-40B4-BE49-F238E27FC236}">
                    <a16:creationId xmlns:a16="http://schemas.microsoft.com/office/drawing/2014/main" id="{F9C936F2-CD9E-41A2-AACD-32393433D62D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Vrije vorm: vorm 245">
                <a:extLst>
                  <a:ext uri="{FF2B5EF4-FFF2-40B4-BE49-F238E27FC236}">
                    <a16:creationId xmlns:a16="http://schemas.microsoft.com/office/drawing/2014/main" id="{607487DC-F0B6-40FE-B8A2-11A630441AD6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Vrije vorm: vorm 246">
                <a:extLst>
                  <a:ext uri="{FF2B5EF4-FFF2-40B4-BE49-F238E27FC236}">
                    <a16:creationId xmlns:a16="http://schemas.microsoft.com/office/drawing/2014/main" id="{805E8223-9FB6-4A43-A0D2-2CC373B587CE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Vrije vorm: vorm 247">
                <a:extLst>
                  <a:ext uri="{FF2B5EF4-FFF2-40B4-BE49-F238E27FC236}">
                    <a16:creationId xmlns:a16="http://schemas.microsoft.com/office/drawing/2014/main" id="{73FCE6B7-E3D0-42D8-8A73-CBC6AC80A5C3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FC4CF00D-1295-4922-AF88-79930B3F032F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al 217">
              <a:extLst>
                <a:ext uri="{FF2B5EF4-FFF2-40B4-BE49-F238E27FC236}">
                  <a16:creationId xmlns:a16="http://schemas.microsoft.com/office/drawing/2014/main" id="{0CEAAB48-DAD7-4CF4-A83C-CAC12C644EAB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4" name="Graphic 253" descr="Draadloze router">
            <a:extLst>
              <a:ext uri="{FF2B5EF4-FFF2-40B4-BE49-F238E27FC236}">
                <a16:creationId xmlns:a16="http://schemas.microsoft.com/office/drawing/2014/main" id="{A61AD014-042C-4F61-B445-DF5DF14F95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10340" y="5791761"/>
            <a:ext cx="900000" cy="900000"/>
          </a:xfrm>
          <a:prstGeom prst="rect">
            <a:avLst/>
          </a:prstGeom>
        </p:spPr>
      </p:pic>
      <p:pic>
        <p:nvPicPr>
          <p:cNvPr id="255" name="Graphic 254" descr="Verrekijker">
            <a:extLst>
              <a:ext uri="{FF2B5EF4-FFF2-40B4-BE49-F238E27FC236}">
                <a16:creationId xmlns:a16="http://schemas.microsoft.com/office/drawing/2014/main" id="{18B5285B-314D-4CFD-B8FB-9D8153019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340" y="3538823"/>
            <a:ext cx="900000" cy="900000"/>
          </a:xfrm>
          <a:prstGeom prst="rect">
            <a:avLst/>
          </a:prstGeom>
        </p:spPr>
      </p:pic>
      <p:pic>
        <p:nvPicPr>
          <p:cNvPr id="256" name="Graphic 255" descr="Kaart met speld">
            <a:extLst>
              <a:ext uri="{FF2B5EF4-FFF2-40B4-BE49-F238E27FC236}">
                <a16:creationId xmlns:a16="http://schemas.microsoft.com/office/drawing/2014/main" id="{90918B8A-86CA-44E2-9A32-9105A42C85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0340" y="4665293"/>
            <a:ext cx="900000" cy="900000"/>
          </a:xfrm>
          <a:prstGeom prst="rect">
            <a:avLst/>
          </a:prstGeom>
        </p:spPr>
      </p:pic>
      <p:pic>
        <p:nvPicPr>
          <p:cNvPr id="257" name="Graphic 256" descr="Webcam">
            <a:extLst>
              <a:ext uri="{FF2B5EF4-FFF2-40B4-BE49-F238E27FC236}">
                <a16:creationId xmlns:a16="http://schemas.microsoft.com/office/drawing/2014/main" id="{14CE73D9-FC83-4520-A8E5-08215464E5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0340" y="2412353"/>
            <a:ext cx="900000" cy="900000"/>
          </a:xfrm>
          <a:prstGeom prst="rect">
            <a:avLst/>
          </a:prstGeom>
        </p:spPr>
      </p:pic>
      <p:pic>
        <p:nvPicPr>
          <p:cNvPr id="258" name="Graphic 257" descr="Hoorn">
            <a:extLst>
              <a:ext uri="{FF2B5EF4-FFF2-40B4-BE49-F238E27FC236}">
                <a16:creationId xmlns:a16="http://schemas.microsoft.com/office/drawing/2014/main" id="{45B378EA-7239-4E01-BC8B-398586A48A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0428" y="6954181"/>
            <a:ext cx="679825" cy="679825"/>
          </a:xfrm>
          <a:prstGeom prst="rect">
            <a:avLst/>
          </a:prstGeom>
        </p:spPr>
      </p:pic>
      <p:grpSp>
        <p:nvGrpSpPr>
          <p:cNvPr id="266" name="Groep 265">
            <a:extLst>
              <a:ext uri="{FF2B5EF4-FFF2-40B4-BE49-F238E27FC236}">
                <a16:creationId xmlns:a16="http://schemas.microsoft.com/office/drawing/2014/main" id="{A6116B2B-90C0-4809-AB80-8B6B7344741E}"/>
              </a:ext>
            </a:extLst>
          </p:cNvPr>
          <p:cNvGrpSpPr/>
          <p:nvPr/>
        </p:nvGrpSpPr>
        <p:grpSpPr>
          <a:xfrm>
            <a:off x="2788413" y="5590871"/>
            <a:ext cx="6822831" cy="2166456"/>
            <a:chOff x="1932632" y="3971411"/>
            <a:chExt cx="6822831" cy="2166456"/>
          </a:xfrm>
        </p:grpSpPr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8096DE0C-806A-45E5-9165-0E38131C08FB}"/>
                </a:ext>
              </a:extLst>
            </p:cNvPr>
            <p:cNvSpPr/>
            <p:nvPr/>
          </p:nvSpPr>
          <p:spPr>
            <a:xfrm>
              <a:off x="1932632" y="4344238"/>
              <a:ext cx="6822831" cy="1793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Autonomous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453FD171-CB7B-411B-81D1-40BAF9B1B4A5}"/>
                </a:ext>
              </a:extLst>
            </p:cNvPr>
            <p:cNvSpPr/>
            <p:nvPr/>
          </p:nvSpPr>
          <p:spPr>
            <a:xfrm>
              <a:off x="4000919" y="460975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9" name="Picture 4" descr="Afbeeldingsresultaat voor ship icon">
              <a:extLst>
                <a:ext uri="{FF2B5EF4-FFF2-40B4-BE49-F238E27FC236}">
                  <a16:creationId xmlns:a16="http://schemas.microsoft.com/office/drawing/2014/main" id="{C6A9C478-BD0A-4761-A61E-B6E96E636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37" y="3971411"/>
              <a:ext cx="1543736" cy="155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Pijl: rechts 269">
              <a:extLst>
                <a:ext uri="{FF2B5EF4-FFF2-40B4-BE49-F238E27FC236}">
                  <a16:creationId xmlns:a16="http://schemas.microsoft.com/office/drawing/2014/main" id="{EF738E94-C0D5-449C-B6D3-AF5363CD37B7}"/>
                </a:ext>
              </a:extLst>
            </p:cNvPr>
            <p:cNvSpPr/>
            <p:nvPr/>
          </p:nvSpPr>
          <p:spPr>
            <a:xfrm>
              <a:off x="2874987" y="5091071"/>
              <a:ext cx="1050587" cy="359923"/>
            </a:xfrm>
            <a:prstGeom prst="rightArrow">
              <a:avLst/>
            </a:prstGeom>
            <a:solidFill>
              <a:srgbClr val="002060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Pijl: rechts 270">
              <a:extLst>
                <a:ext uri="{FF2B5EF4-FFF2-40B4-BE49-F238E27FC236}">
                  <a16:creationId xmlns:a16="http://schemas.microsoft.com/office/drawing/2014/main" id="{14775B6E-8AE6-4E1D-BECF-A83A77B7BB78}"/>
                </a:ext>
              </a:extLst>
            </p:cNvPr>
            <p:cNvSpPr/>
            <p:nvPr/>
          </p:nvSpPr>
          <p:spPr>
            <a:xfrm rot="20543422">
              <a:off x="5796138" y="487374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2" name="Graphic 271" descr="Computer">
              <a:extLst>
                <a:ext uri="{FF2B5EF4-FFF2-40B4-BE49-F238E27FC236}">
                  <a16:creationId xmlns:a16="http://schemas.microsoft.com/office/drawing/2014/main" id="{5FA4EBC1-6C4A-4320-BBBF-830D1CA7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708691"/>
              <a:ext cx="1151374" cy="1151374"/>
            </a:xfrm>
            <a:prstGeom prst="rect">
              <a:avLst/>
            </a:prstGeom>
          </p:spPr>
        </p:pic>
      </p:grpSp>
      <p:sp>
        <p:nvSpPr>
          <p:cNvPr id="274" name="Pijl: rechts 273">
            <a:extLst>
              <a:ext uri="{FF2B5EF4-FFF2-40B4-BE49-F238E27FC236}">
                <a16:creationId xmlns:a16="http://schemas.microsoft.com/office/drawing/2014/main" id="{23A0E1F7-6A09-418C-969A-83EE8ED0DB90}"/>
              </a:ext>
            </a:extLst>
          </p:cNvPr>
          <p:cNvSpPr/>
          <p:nvPr/>
        </p:nvSpPr>
        <p:spPr>
          <a:xfrm rot="588386">
            <a:off x="6640196" y="7086890"/>
            <a:ext cx="1050587" cy="359923"/>
          </a:xfrm>
          <a:prstGeom prst="rightArrow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5" name="Graphic 274" descr="Satelliet">
            <a:extLst>
              <a:ext uri="{FF2B5EF4-FFF2-40B4-BE49-F238E27FC236}">
                <a16:creationId xmlns:a16="http://schemas.microsoft.com/office/drawing/2014/main" id="{8C151B78-B784-4166-BB40-2E04F3F40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8386">
            <a:off x="6829454" y="6930816"/>
            <a:ext cx="672071" cy="672071"/>
          </a:xfrm>
          <a:prstGeom prst="rect">
            <a:avLst/>
          </a:prstGeom>
        </p:spPr>
      </p:pic>
      <p:grpSp>
        <p:nvGrpSpPr>
          <p:cNvPr id="311" name="Groep 310">
            <a:extLst>
              <a:ext uri="{FF2B5EF4-FFF2-40B4-BE49-F238E27FC236}">
                <a16:creationId xmlns:a16="http://schemas.microsoft.com/office/drawing/2014/main" id="{97D8CF46-0F11-483C-8C76-F9BFADDAC6AF}"/>
              </a:ext>
            </a:extLst>
          </p:cNvPr>
          <p:cNvGrpSpPr/>
          <p:nvPr/>
        </p:nvGrpSpPr>
        <p:grpSpPr>
          <a:xfrm>
            <a:off x="7867886" y="6971463"/>
            <a:ext cx="810570" cy="751116"/>
            <a:chOff x="7670239" y="6933363"/>
            <a:chExt cx="810570" cy="751116"/>
          </a:xfrm>
        </p:grpSpPr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853C822E-1B48-4195-83F3-49CDA9029F85}"/>
                </a:ext>
              </a:extLst>
            </p:cNvPr>
            <p:cNvSpPr/>
            <p:nvPr/>
          </p:nvSpPr>
          <p:spPr>
            <a:xfrm>
              <a:off x="7670239" y="6933363"/>
              <a:ext cx="810570" cy="751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EAE8A8B8-FA6E-453A-A3A4-6FFFBABB5D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78575" y="7011972"/>
              <a:ext cx="593899" cy="593899"/>
              <a:chOff x="4474368" y="1549399"/>
              <a:chExt cx="1174751" cy="1174751"/>
            </a:xfrm>
          </p:grpSpPr>
          <p:grpSp>
            <p:nvGrpSpPr>
              <p:cNvPr id="277" name="Graphic 19">
                <a:extLst>
                  <a:ext uri="{FF2B5EF4-FFF2-40B4-BE49-F238E27FC236}">
                    <a16:creationId xmlns:a16="http://schemas.microsoft.com/office/drawing/2014/main" id="{2F6A810F-8FE6-4FF4-A27C-3FC39B3F3880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280" name="Vrije vorm: vorm 279">
                  <a:extLst>
                    <a:ext uri="{FF2B5EF4-FFF2-40B4-BE49-F238E27FC236}">
                      <a16:creationId xmlns:a16="http://schemas.microsoft.com/office/drawing/2014/main" id="{99F458E4-EF0F-45B3-8C08-A0438DF70D23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1" name="Vrije vorm: vorm 280">
                  <a:extLst>
                    <a:ext uri="{FF2B5EF4-FFF2-40B4-BE49-F238E27FC236}">
                      <a16:creationId xmlns:a16="http://schemas.microsoft.com/office/drawing/2014/main" id="{5AC71403-09CB-401E-B577-D00FAF7003DA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2" name="Vrije vorm: vorm 281">
                  <a:extLst>
                    <a:ext uri="{FF2B5EF4-FFF2-40B4-BE49-F238E27FC236}">
                      <a16:creationId xmlns:a16="http://schemas.microsoft.com/office/drawing/2014/main" id="{ECB65FDD-9846-40A5-87E9-F7052A0622A2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3" name="Vrije vorm: vorm 282">
                  <a:extLst>
                    <a:ext uri="{FF2B5EF4-FFF2-40B4-BE49-F238E27FC236}">
                      <a16:creationId xmlns:a16="http://schemas.microsoft.com/office/drawing/2014/main" id="{7E2F369A-E79B-4DDC-ADAB-A29EEE5F6929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4" name="Vrije vorm: vorm 283">
                  <a:extLst>
                    <a:ext uri="{FF2B5EF4-FFF2-40B4-BE49-F238E27FC236}">
                      <a16:creationId xmlns:a16="http://schemas.microsoft.com/office/drawing/2014/main" id="{BEA2637B-9049-40D9-BC58-F43F37A4E383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5" name="Vrije vorm: vorm 284">
                  <a:extLst>
                    <a:ext uri="{FF2B5EF4-FFF2-40B4-BE49-F238E27FC236}">
                      <a16:creationId xmlns:a16="http://schemas.microsoft.com/office/drawing/2014/main" id="{47331C03-59C7-41CD-ACFD-D0512D73557B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6" name="Vrije vorm: vorm 285">
                  <a:extLst>
                    <a:ext uri="{FF2B5EF4-FFF2-40B4-BE49-F238E27FC236}">
                      <a16:creationId xmlns:a16="http://schemas.microsoft.com/office/drawing/2014/main" id="{959C0089-B886-44DB-81BA-B334C6AFB733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7" name="Vrije vorm: vorm 286">
                  <a:extLst>
                    <a:ext uri="{FF2B5EF4-FFF2-40B4-BE49-F238E27FC236}">
                      <a16:creationId xmlns:a16="http://schemas.microsoft.com/office/drawing/2014/main" id="{39921B1B-AC8C-45B8-8AD9-7F3C2F9034BB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8" name="Vrije vorm: vorm 287">
                  <a:extLst>
                    <a:ext uri="{FF2B5EF4-FFF2-40B4-BE49-F238E27FC236}">
                      <a16:creationId xmlns:a16="http://schemas.microsoft.com/office/drawing/2014/main" id="{09BECF0D-0392-42C2-815C-DE409554A50A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9" name="Vrije vorm: vorm 288">
                  <a:extLst>
                    <a:ext uri="{FF2B5EF4-FFF2-40B4-BE49-F238E27FC236}">
                      <a16:creationId xmlns:a16="http://schemas.microsoft.com/office/drawing/2014/main" id="{A48176FC-AD7B-4684-93EC-69D8F31ED53E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0" name="Vrije vorm: vorm 289">
                  <a:extLst>
                    <a:ext uri="{FF2B5EF4-FFF2-40B4-BE49-F238E27FC236}">
                      <a16:creationId xmlns:a16="http://schemas.microsoft.com/office/drawing/2014/main" id="{0B9EF8B4-80BE-4A08-8272-E60A43896BE8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Vrije vorm: vorm 290">
                  <a:extLst>
                    <a:ext uri="{FF2B5EF4-FFF2-40B4-BE49-F238E27FC236}">
                      <a16:creationId xmlns:a16="http://schemas.microsoft.com/office/drawing/2014/main" id="{2A95289F-436F-4C4E-A0CC-894425AACA69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2" name="Vrije vorm: vorm 291">
                  <a:extLst>
                    <a:ext uri="{FF2B5EF4-FFF2-40B4-BE49-F238E27FC236}">
                      <a16:creationId xmlns:a16="http://schemas.microsoft.com/office/drawing/2014/main" id="{BEABF1F6-4D8A-49D0-9BD3-FDEB6CBDCC8E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Vrije vorm: vorm 292">
                  <a:extLst>
                    <a:ext uri="{FF2B5EF4-FFF2-40B4-BE49-F238E27FC236}">
                      <a16:creationId xmlns:a16="http://schemas.microsoft.com/office/drawing/2014/main" id="{AEC787A5-8491-465E-9D00-59195F3EAA4D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Vrije vorm: vorm 293">
                  <a:extLst>
                    <a:ext uri="{FF2B5EF4-FFF2-40B4-BE49-F238E27FC236}">
                      <a16:creationId xmlns:a16="http://schemas.microsoft.com/office/drawing/2014/main" id="{843C15D8-C60A-49BD-8C8E-66000E673E56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Vrije vorm: vorm 294">
                  <a:extLst>
                    <a:ext uri="{FF2B5EF4-FFF2-40B4-BE49-F238E27FC236}">
                      <a16:creationId xmlns:a16="http://schemas.microsoft.com/office/drawing/2014/main" id="{D5E14766-CFD7-4FC5-B5C0-F04C05D81AE0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Vrije vorm: vorm 295">
                  <a:extLst>
                    <a:ext uri="{FF2B5EF4-FFF2-40B4-BE49-F238E27FC236}">
                      <a16:creationId xmlns:a16="http://schemas.microsoft.com/office/drawing/2014/main" id="{362DD161-9D27-45C6-B92B-7A29BDB72AFE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Vrije vorm: vorm 296">
                  <a:extLst>
                    <a:ext uri="{FF2B5EF4-FFF2-40B4-BE49-F238E27FC236}">
                      <a16:creationId xmlns:a16="http://schemas.microsoft.com/office/drawing/2014/main" id="{97877AD2-091B-4CCF-B4E7-67623C4E3B4B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Vrije vorm: vorm 297">
                  <a:extLst>
                    <a:ext uri="{FF2B5EF4-FFF2-40B4-BE49-F238E27FC236}">
                      <a16:creationId xmlns:a16="http://schemas.microsoft.com/office/drawing/2014/main" id="{A604A793-6D14-4DDC-B78D-CD65C3BDF260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Vrije vorm: vorm 298">
                  <a:extLst>
                    <a:ext uri="{FF2B5EF4-FFF2-40B4-BE49-F238E27FC236}">
                      <a16:creationId xmlns:a16="http://schemas.microsoft.com/office/drawing/2014/main" id="{13F5FD90-C79C-415A-9051-9DF56D2D401C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8B7B83C1-8D61-4FF2-8EEC-48AE53958EC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1" name="Vrije vorm: vorm 300">
                  <a:extLst>
                    <a:ext uri="{FF2B5EF4-FFF2-40B4-BE49-F238E27FC236}">
                      <a16:creationId xmlns:a16="http://schemas.microsoft.com/office/drawing/2014/main" id="{CA2B4ECF-D76D-4F46-9F56-69B44DC34680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DED25065-4CD9-4A49-A94E-3F941357B8AC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Vrije vorm: vorm 302">
                  <a:extLst>
                    <a:ext uri="{FF2B5EF4-FFF2-40B4-BE49-F238E27FC236}">
                      <a16:creationId xmlns:a16="http://schemas.microsoft.com/office/drawing/2014/main" id="{CE8CE195-16C5-405E-BE86-29ECC41B71F7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Vrije vorm: vorm 303">
                  <a:extLst>
                    <a:ext uri="{FF2B5EF4-FFF2-40B4-BE49-F238E27FC236}">
                      <a16:creationId xmlns:a16="http://schemas.microsoft.com/office/drawing/2014/main" id="{36B002E6-5889-4CB8-9487-6B93BA79EB74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Vrije vorm: vorm 304">
                  <a:extLst>
                    <a:ext uri="{FF2B5EF4-FFF2-40B4-BE49-F238E27FC236}">
                      <a16:creationId xmlns:a16="http://schemas.microsoft.com/office/drawing/2014/main" id="{8E5D7B19-81BD-4A29-8881-F3B2EA17430C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Vrije vorm: vorm 305">
                  <a:extLst>
                    <a:ext uri="{FF2B5EF4-FFF2-40B4-BE49-F238E27FC236}">
                      <a16:creationId xmlns:a16="http://schemas.microsoft.com/office/drawing/2014/main" id="{86DBCE95-59CB-469B-A50B-DEBF3BC8CA1E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Vrije vorm: vorm 306">
                  <a:extLst>
                    <a:ext uri="{FF2B5EF4-FFF2-40B4-BE49-F238E27FC236}">
                      <a16:creationId xmlns:a16="http://schemas.microsoft.com/office/drawing/2014/main" id="{B5D7BD5B-9078-4435-B271-05857A64F4E6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Vrije vorm: vorm 307">
                  <a:extLst>
                    <a:ext uri="{FF2B5EF4-FFF2-40B4-BE49-F238E27FC236}">
                      <a16:creationId xmlns:a16="http://schemas.microsoft.com/office/drawing/2014/main" id="{EE2FB077-E13D-42BA-8081-10F012D3AF2C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9" name="Vrije vorm: vorm 308">
                  <a:extLst>
                    <a:ext uri="{FF2B5EF4-FFF2-40B4-BE49-F238E27FC236}">
                      <a16:creationId xmlns:a16="http://schemas.microsoft.com/office/drawing/2014/main" id="{5177A3F0-AE85-4304-9C64-E8588FCA5861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78" name="Ovaal 277">
                <a:extLst>
                  <a:ext uri="{FF2B5EF4-FFF2-40B4-BE49-F238E27FC236}">
                    <a16:creationId xmlns:a16="http://schemas.microsoft.com/office/drawing/2014/main" id="{FAB2BA7D-4112-44EA-A149-8CD92C73DA65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C509DADF-F862-44D2-9F94-6688B23586DC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kstvak 178">
            <a:extLst>
              <a:ext uri="{FF2B5EF4-FFF2-40B4-BE49-F238E27FC236}">
                <a16:creationId xmlns:a16="http://schemas.microsoft.com/office/drawing/2014/main" id="{7686E88D-2D04-42C6-B37D-E8176534E70D}"/>
              </a:ext>
            </a:extLst>
          </p:cNvPr>
          <p:cNvSpPr txBox="1"/>
          <p:nvPr/>
        </p:nvSpPr>
        <p:spPr>
          <a:xfrm>
            <a:off x="1225902" y="480969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6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B9EC7BD-A2AB-4281-AC64-F35F1B4B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0301" cy="2925169"/>
          </a:xfrm>
          <a:prstGeom prst="rect">
            <a:avLst/>
          </a:prstGeom>
        </p:spPr>
      </p:pic>
      <p:pic>
        <p:nvPicPr>
          <p:cNvPr id="1026" name="Picture 2" descr="Afbeeldingsresultaat voor timeline autonomous ship">
            <a:extLst>
              <a:ext uri="{FF2B5EF4-FFF2-40B4-BE49-F238E27FC236}">
                <a16:creationId xmlns:a16="http://schemas.microsoft.com/office/drawing/2014/main" id="{D42F5A92-D760-4EAD-BA81-1B7327A1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25" y="0"/>
            <a:ext cx="4571999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timeline autonomous ship">
            <a:extLst>
              <a:ext uri="{FF2B5EF4-FFF2-40B4-BE49-F238E27FC236}">
                <a16:creationId xmlns:a16="http://schemas.microsoft.com/office/drawing/2014/main" id="{CB562095-53B8-4EA1-B224-07AE1F501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2" t="8400" r="8248" b="6922"/>
          <a:stretch/>
        </p:blipFill>
        <p:spPr bwMode="auto">
          <a:xfrm>
            <a:off x="5235193" y="1467060"/>
            <a:ext cx="4489938" cy="3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timeline autonomous ship">
            <a:extLst>
              <a:ext uri="{FF2B5EF4-FFF2-40B4-BE49-F238E27FC236}">
                <a16:creationId xmlns:a16="http://schemas.microsoft.com/office/drawing/2014/main" id="{B552CFC9-465D-467C-97EA-44E41550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0" y="5345723"/>
            <a:ext cx="4576560" cy="25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6E98B52-798C-40AA-BED8-BF509C7C0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38595"/>
            <a:ext cx="5285433" cy="35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5466</TotalTime>
  <Words>483</Words>
  <Application>Microsoft Office PowerPoint</Application>
  <PresentationFormat>Aangepast</PresentationFormat>
  <Paragraphs>253</Paragraphs>
  <Slides>18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Tahoma (Hoofdtekst)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2018-09-26T15:10:24Z</dcterms:modified>
</cp:coreProperties>
</file>