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4450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3200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9853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89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1546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1011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3230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28240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7718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8277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5085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410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25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5344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1997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6031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2644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79B0-9EA4-4A69-AF1E-CCF114CE915C}" type="datetimeFigureOut">
              <a:rPr lang="ru-MD" smtClean="0"/>
              <a:t>25.04.2023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6B2D-7902-4BC9-8E6D-1EAE3596295E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51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B06AB7A-BB28-4169-81AB-F755E9E99E65}"/>
              </a:ext>
            </a:extLst>
          </p:cNvPr>
          <p:cNvSpPr/>
          <p:nvPr/>
        </p:nvSpPr>
        <p:spPr>
          <a:xfrm>
            <a:off x="1272988" y="2572871"/>
            <a:ext cx="5710518" cy="10234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F5199-B573-4C2C-9FAE-A09086B13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Melodymate</a:t>
            </a:r>
            <a:endParaRPr lang="ru-MD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CC4DD1-5A63-46FA-830C-F6BEB76C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854530-78CB-4172-A8AD-E81BD97B5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25271" cy="27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MD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078017-624D-49B3-98C0-5B1456636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MD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62FCF9-3A01-4050-8955-F0234A71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3628501"/>
            <a:ext cx="9448800" cy="11700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503C0E-7572-453F-BCB7-DE9EAA04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67" y="3705396"/>
            <a:ext cx="1016232" cy="10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24C2-210E-4251-AD56-8F52021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-apple-system"/>
              </a:rPr>
              <a:t>Используемые технологии</a:t>
            </a:r>
            <a:br>
              <a:rPr lang="ru-RU" b="1" i="0" dirty="0">
                <a:effectLst/>
                <a:latin typeface="-apple-system"/>
              </a:rPr>
            </a:br>
            <a:r>
              <a:rPr lang="ru-RU" dirty="0"/>
              <a:t>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00EE4-AD67-4880-AF5D-0759B80A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1" i="0" dirty="0">
                <a:effectLst/>
                <a:latin typeface="-apple-system"/>
              </a:rPr>
              <a:t>Фреймворк для работы с </a:t>
            </a:r>
            <a:r>
              <a:rPr lang="ru-RU" b="1" i="0" dirty="0" err="1">
                <a:effectLst/>
                <a:latin typeface="-apple-system"/>
              </a:rPr>
              <a:t>дискордом</a:t>
            </a:r>
            <a:r>
              <a:rPr lang="ru-RU" b="1" i="0" dirty="0">
                <a:effectLst/>
                <a:latin typeface="-apple-system"/>
              </a:rPr>
              <a:t> </a:t>
            </a:r>
            <a:r>
              <a:rPr lang="ru-RU" b="1" i="0" dirty="0" err="1">
                <a:effectLst/>
                <a:latin typeface="-apple-system"/>
              </a:rPr>
              <a:t>Disnake</a:t>
            </a:r>
            <a:endParaRPr lang="ru-RU" b="1" i="0" dirty="0">
              <a:effectLst/>
              <a:latin typeface="-apple-system"/>
            </a:endParaRPr>
          </a:p>
          <a:p>
            <a:pPr algn="l"/>
            <a:br>
              <a:rPr lang="ru-RU" dirty="0"/>
            </a:br>
            <a:r>
              <a:rPr lang="ru-RU" b="1" i="0" dirty="0">
                <a:effectLst/>
                <a:latin typeface="-apple-system"/>
              </a:rPr>
              <a:t>Асинхронное программирование</a:t>
            </a:r>
          </a:p>
          <a:p>
            <a:pPr algn="l"/>
            <a:br>
              <a:rPr lang="ru-RU" dirty="0"/>
            </a:br>
            <a:r>
              <a:rPr lang="ru-RU" b="1" i="0" dirty="0">
                <a:effectLst/>
                <a:latin typeface="-apple-system"/>
              </a:rPr>
              <a:t>ООП подход для реализации слэш команд</a:t>
            </a:r>
          </a:p>
          <a:p>
            <a:pPr algn="l"/>
            <a:br>
              <a:rPr lang="ru-RU" dirty="0"/>
            </a:br>
            <a:r>
              <a:rPr lang="ru-RU" b="1" i="0" dirty="0">
                <a:effectLst/>
                <a:latin typeface="-apple-system"/>
              </a:rPr>
              <a:t>Стороннее API для осуществления работы с </a:t>
            </a:r>
            <a:r>
              <a:rPr lang="ru-RU" b="1" i="0" dirty="0" err="1">
                <a:effectLst/>
                <a:latin typeface="-apple-system"/>
              </a:rPr>
              <a:t>Chat</a:t>
            </a:r>
            <a:r>
              <a:rPr lang="ru-RU" b="1" i="0" dirty="0">
                <a:effectLst/>
                <a:latin typeface="-apple-system"/>
              </a:rPr>
              <a:t> GPT </a:t>
            </a:r>
            <a:r>
              <a:rPr lang="ru-RU" b="1" i="0" dirty="0" err="1">
                <a:effectLst/>
                <a:latin typeface="-apple-system"/>
              </a:rPr>
              <a:t>language</a:t>
            </a:r>
            <a:r>
              <a:rPr lang="ru-RU" b="1" i="0" dirty="0">
                <a:effectLst/>
                <a:latin typeface="-apple-system"/>
              </a:rPr>
              <a:t> </a:t>
            </a:r>
            <a:r>
              <a:rPr lang="ru-RU" b="1" i="0" dirty="0" err="1">
                <a:effectLst/>
                <a:latin typeface="-apple-system"/>
              </a:rPr>
              <a:t>model</a:t>
            </a:r>
            <a:r>
              <a:rPr lang="ru-RU" b="1" i="0" dirty="0">
                <a:effectLst/>
                <a:latin typeface="-apple-system"/>
              </a:rPr>
              <a:t> v3.5</a:t>
            </a:r>
          </a:p>
          <a:p>
            <a:pPr algn="l"/>
            <a:br>
              <a:rPr lang="ru-RU" dirty="0"/>
            </a:br>
            <a:r>
              <a:rPr lang="ru-RU" b="1" i="0" dirty="0">
                <a:effectLst/>
                <a:latin typeface="-apple-system"/>
              </a:rPr>
              <a:t>Базы данных SQL</a:t>
            </a:r>
          </a:p>
          <a:p>
            <a:pPr algn="l"/>
            <a:br>
              <a:rPr lang="ru-RU" dirty="0"/>
            </a:br>
            <a:r>
              <a:rPr lang="ru-RU" b="1" i="0" dirty="0">
                <a:effectLst/>
                <a:latin typeface="-apple-system"/>
              </a:rPr>
              <a:t>Работа с изображениями и файлами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2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830FC-2DAB-4CFD-939F-04FA45D1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4BB84-F563-47E6-91B7-5997024D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F84E2C-C8B5-46BA-8B14-456E9264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8EDAB7-2A8D-4DC1-8681-72B5C55A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2953"/>
            <a:ext cx="10820400" cy="4024125"/>
          </a:xfrm>
        </p:spPr>
        <p:txBody>
          <a:bodyPr>
            <a:normAutofit/>
          </a:bodyPr>
          <a:lstStyle/>
          <a:p>
            <a:r>
              <a:rPr lang="en-US" sz="6000" dirty="0"/>
              <a:t>ChatGpt3</a:t>
            </a:r>
          </a:p>
          <a:p>
            <a:pPr marL="0" indent="0">
              <a:buNone/>
            </a:pPr>
            <a:endParaRPr lang="ru-MD" sz="6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4DAE67-70F7-49A3-8FFB-A60D30A2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1647397"/>
            <a:ext cx="7100047" cy="39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6E0EA0-715D-4332-BE73-781E11C1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4235"/>
            <a:ext cx="7847180" cy="41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408DC-8D20-4EBA-89EF-8BE79469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26" y="1648385"/>
            <a:ext cx="3819525" cy="4733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B3D4CB-FC55-4253-8BFC-62AE0D1E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211" y="1648385"/>
            <a:ext cx="344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46D121-2F29-42E8-8C12-92F3A708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34" y="2057401"/>
            <a:ext cx="5114925" cy="42195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5693BB-04A8-48B4-AF60-8F351251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608960"/>
            <a:ext cx="3571875" cy="16097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69D697-2EA5-4FFD-827F-1B61141B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4" y="3618360"/>
            <a:ext cx="2871227" cy="2600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A5729D-01EB-4560-9F75-D3680E3E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65" y="2194560"/>
            <a:ext cx="382344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0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66EB4-FFA0-4E48-99F4-C4A05FB5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5" y="2194560"/>
            <a:ext cx="3000375" cy="1533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1B138-77E3-4BDC-90E9-5736447E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94560"/>
            <a:ext cx="35147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176761-D888-44E8-8900-FAAAD8DC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8" y="1635218"/>
            <a:ext cx="4124325" cy="4752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99D2A8-2E0D-490A-A4B0-15C4BC9A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03" y="0"/>
            <a:ext cx="459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6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89CD1A-B1D4-4201-9632-3C7944C7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В заключении презентации можно подчеркнуть важность использования бота для улучшения коммуникации и автоматизации процессов на сервере в </a:t>
            </a:r>
            <a:r>
              <a:rPr lang="ru-RU" b="0" i="0" dirty="0" err="1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Discord</a:t>
            </a:r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 fontAlgn="base"/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Также можно отметить его преимущества перед обычными методами общения и управления сервером. Например, быстрая и точная обработка запросов, автоматические уведомления, интеграция с другими сервисами и так далее. </a:t>
            </a:r>
          </a:p>
          <a:p>
            <a:pPr algn="l" fontAlgn="base"/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В заключении также можно попросить аудиторию попробовать использовать бота и оставить свой отзыв или предложения по улучшению функционала.</a:t>
            </a:r>
            <a:endParaRPr lang="ru-M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10DF88-7250-4DDC-AAD6-A7CF2AC1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0" y="-211169"/>
            <a:ext cx="9923931" cy="20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4557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277</TotalTime>
  <Words>115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Century Gothic</vt:lpstr>
      <vt:lpstr>Noto Sans</vt:lpstr>
      <vt:lpstr>След самолета</vt:lpstr>
      <vt:lpstr>Melodymate</vt:lpstr>
      <vt:lpstr>Используемые технологии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Melodymate</dc:title>
  <dc:creator>Роман Суворов</dc:creator>
  <cp:lastModifiedBy>Студент</cp:lastModifiedBy>
  <cp:revision>8</cp:revision>
  <dcterms:created xsi:type="dcterms:W3CDTF">2023-04-25T07:07:50Z</dcterms:created>
  <dcterms:modified xsi:type="dcterms:W3CDTF">2023-04-25T14:00:48Z</dcterms:modified>
</cp:coreProperties>
</file>