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notesMasterIdLst>
    <p:notesMasterId r:id="rId8"/>
  </p:notesMasterIdLst>
  <p:sldIdLst>
    <p:sldId id="258" r:id="rId2"/>
    <p:sldId id="2044" r:id="rId3"/>
    <p:sldId id="2038" r:id="rId4"/>
    <p:sldId id="2039" r:id="rId5"/>
    <p:sldId id="2045" r:id="rId6"/>
    <p:sldId id="202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52" userDrawn="1">
          <p15:clr>
            <a:srgbClr val="A4A3A4"/>
          </p15:clr>
        </p15:guide>
        <p15:guide id="7" pos="5564" userDrawn="1">
          <p15:clr>
            <a:srgbClr val="A4A3A4"/>
          </p15:clr>
        </p15:guide>
        <p15:guide id="8" pos="7650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orient="horz" pos="1888" userDrawn="1">
          <p15:clr>
            <a:srgbClr val="A4A3A4"/>
          </p15:clr>
        </p15:guide>
        <p15:guide id="11" pos="21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D9D9D8"/>
    <a:srgbClr val="3E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3"/>
    <p:restoredTop sz="95439"/>
  </p:normalViewPr>
  <p:slideViewPr>
    <p:cSldViewPr snapToGrid="0" snapToObjects="1" showGuides="1">
      <p:cViewPr varScale="1">
        <p:scale>
          <a:sx n="86" d="100"/>
          <a:sy n="86" d="100"/>
        </p:scale>
        <p:origin x="763" y="58"/>
      </p:cViewPr>
      <p:guideLst>
        <p:guide orient="horz" pos="2160"/>
        <p:guide pos="7242"/>
        <p:guide pos="3840"/>
        <p:guide orient="horz" pos="346"/>
        <p:guide orient="horz" pos="3952"/>
        <p:guide pos="5564"/>
        <p:guide pos="7650"/>
        <p:guide pos="438"/>
        <p:guide orient="horz" pos="1888"/>
        <p:guide pos="21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4B553-BEAA-4D37-978D-1CDA118136B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8931E6-1264-4AF9-9439-92A07CA5C5F7}">
      <dgm:prSet phldrT="[Text]" custT="1"/>
      <dgm:spPr/>
      <dgm:t>
        <a:bodyPr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500" kern="1200" dirty="0">
              <a:solidFill>
                <a:srgbClr val="F6F6F6"/>
              </a:solidFill>
              <a:latin typeface="Century Gothic" panose="020B0502020202020204" pitchFamily="34" charset="0"/>
              <a:ea typeface="+mn-ea"/>
              <a:cs typeface="+mn-cs"/>
            </a:rPr>
            <a:t>Да направим таймер</a:t>
          </a:r>
          <a:endParaRPr lang="en-US" sz="2500" kern="1200" dirty="0">
            <a:solidFill>
              <a:srgbClr val="F6F6F6"/>
            </a:solidFill>
            <a:latin typeface="Century Gothic" panose="020B0502020202020204" pitchFamily="34" charset="0"/>
            <a:ea typeface="+mn-ea"/>
            <a:cs typeface="+mn-cs"/>
          </a:endParaRPr>
        </a:p>
      </dgm:t>
    </dgm:pt>
    <dgm:pt modelId="{EB23F4AB-3749-4836-9040-7B3E4EA35427}" type="parTrans" cxnId="{ABAE15B7-0994-425E-91C8-F208FD2C67B9}">
      <dgm:prSet/>
      <dgm:spPr/>
      <dgm:t>
        <a:bodyPr/>
        <a:lstStyle/>
        <a:p>
          <a:endParaRPr lang="en-US"/>
        </a:p>
      </dgm:t>
    </dgm:pt>
    <dgm:pt modelId="{F5BF4FC6-6698-4903-8508-B8E75CA0FB72}" type="sibTrans" cxnId="{ABAE15B7-0994-425E-91C8-F208FD2C67B9}">
      <dgm:prSet/>
      <dgm:spPr/>
      <dgm:t>
        <a:bodyPr/>
        <a:lstStyle/>
        <a:p>
          <a:endParaRPr lang="en-US"/>
        </a:p>
      </dgm:t>
    </dgm:pt>
    <dgm:pt modelId="{0B1D98D7-4602-4906-8827-6D7527C22F78}">
      <dgm:prSet phldrT="[Text]" custT="1"/>
      <dgm:spPr/>
      <dgm:t>
        <a:bodyPr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500" kern="1200" dirty="0">
              <a:solidFill>
                <a:srgbClr val="F6F6F6"/>
              </a:solidFill>
              <a:latin typeface="Century Gothic" panose="020B0502020202020204" pitchFamily="34" charset="0"/>
              <a:ea typeface="+mn-ea"/>
              <a:cs typeface="+mn-cs"/>
            </a:rPr>
            <a:t>Лабиринтът да се създава на случаен принцип</a:t>
          </a:r>
          <a:endParaRPr lang="en-US" sz="2500" kern="1200" dirty="0">
            <a:solidFill>
              <a:srgbClr val="F6F6F6"/>
            </a:solidFill>
            <a:latin typeface="Century Gothic" panose="020B0502020202020204" pitchFamily="34" charset="0"/>
            <a:ea typeface="+mn-ea"/>
            <a:cs typeface="+mn-cs"/>
          </a:endParaRPr>
        </a:p>
      </dgm:t>
    </dgm:pt>
    <dgm:pt modelId="{2C083195-0172-44D0-9AEE-3BF202BABC31}" type="parTrans" cxnId="{31C9852B-FE01-4121-8C80-0BA34749A5A1}">
      <dgm:prSet/>
      <dgm:spPr/>
      <dgm:t>
        <a:bodyPr/>
        <a:lstStyle/>
        <a:p>
          <a:endParaRPr lang="en-US"/>
        </a:p>
      </dgm:t>
    </dgm:pt>
    <dgm:pt modelId="{60E939BD-5568-4A09-88D2-56593CBC5AB3}" type="sibTrans" cxnId="{31C9852B-FE01-4121-8C80-0BA34749A5A1}">
      <dgm:prSet/>
      <dgm:spPr/>
      <dgm:t>
        <a:bodyPr/>
        <a:lstStyle/>
        <a:p>
          <a:endParaRPr lang="en-US"/>
        </a:p>
      </dgm:t>
    </dgm:pt>
    <dgm:pt modelId="{41317329-DB79-45B1-A07B-D6A37221D1A4}" type="pres">
      <dgm:prSet presAssocID="{C264B553-BEAA-4D37-978D-1CDA118136B5}" presName="linear" presStyleCnt="0">
        <dgm:presLayoutVars>
          <dgm:dir/>
          <dgm:animLvl val="lvl"/>
          <dgm:resizeHandles val="exact"/>
        </dgm:presLayoutVars>
      </dgm:prSet>
      <dgm:spPr/>
    </dgm:pt>
    <dgm:pt modelId="{BDD590A3-A30A-428D-B373-968183B5F579}" type="pres">
      <dgm:prSet presAssocID="{B78931E6-1264-4AF9-9439-92A07CA5C5F7}" presName="parentLin" presStyleCnt="0"/>
      <dgm:spPr/>
    </dgm:pt>
    <dgm:pt modelId="{A655C341-77B1-4B32-8ADE-7B8AE1DFB2F2}" type="pres">
      <dgm:prSet presAssocID="{B78931E6-1264-4AF9-9439-92A07CA5C5F7}" presName="parentLeftMargin" presStyleLbl="node1" presStyleIdx="0" presStyleCnt="2"/>
      <dgm:spPr/>
    </dgm:pt>
    <dgm:pt modelId="{F98FBA46-7923-4B2C-9844-7F3C93B8AF93}" type="pres">
      <dgm:prSet presAssocID="{B78931E6-1264-4AF9-9439-92A07CA5C5F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9D2F49D-43F3-4C13-B446-BE103C247978}" type="pres">
      <dgm:prSet presAssocID="{B78931E6-1264-4AF9-9439-92A07CA5C5F7}" presName="negativeSpace" presStyleCnt="0"/>
      <dgm:spPr/>
    </dgm:pt>
    <dgm:pt modelId="{6D91E581-161A-42B2-B940-B5AF3E6163CE}" type="pres">
      <dgm:prSet presAssocID="{B78931E6-1264-4AF9-9439-92A07CA5C5F7}" presName="childText" presStyleLbl="conFgAcc1" presStyleIdx="0" presStyleCnt="2">
        <dgm:presLayoutVars>
          <dgm:bulletEnabled val="1"/>
        </dgm:presLayoutVars>
      </dgm:prSet>
      <dgm:spPr/>
    </dgm:pt>
    <dgm:pt modelId="{2917A293-E7A3-4381-BC57-A5A3DBEDB007}" type="pres">
      <dgm:prSet presAssocID="{F5BF4FC6-6698-4903-8508-B8E75CA0FB72}" presName="spaceBetweenRectangles" presStyleCnt="0"/>
      <dgm:spPr/>
    </dgm:pt>
    <dgm:pt modelId="{72F416AA-6D02-49F9-A11E-4939F709AAAB}" type="pres">
      <dgm:prSet presAssocID="{0B1D98D7-4602-4906-8827-6D7527C22F78}" presName="parentLin" presStyleCnt="0"/>
      <dgm:spPr/>
    </dgm:pt>
    <dgm:pt modelId="{889ECC7B-1D0B-45AB-96E4-F327B7079846}" type="pres">
      <dgm:prSet presAssocID="{0B1D98D7-4602-4906-8827-6D7527C22F78}" presName="parentLeftMargin" presStyleLbl="node1" presStyleIdx="0" presStyleCnt="2"/>
      <dgm:spPr/>
    </dgm:pt>
    <dgm:pt modelId="{27629881-7508-4F9F-ADEB-AAF73A2132A9}" type="pres">
      <dgm:prSet presAssocID="{0B1D98D7-4602-4906-8827-6D7527C22F7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6E410D5-1644-4DAD-A54F-964617184433}" type="pres">
      <dgm:prSet presAssocID="{0B1D98D7-4602-4906-8827-6D7527C22F78}" presName="negativeSpace" presStyleCnt="0"/>
      <dgm:spPr/>
    </dgm:pt>
    <dgm:pt modelId="{AB169483-5C4F-43BF-9BC5-BE35AC0006E2}" type="pres">
      <dgm:prSet presAssocID="{0B1D98D7-4602-4906-8827-6D7527C22F7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1C9852B-FE01-4121-8C80-0BA34749A5A1}" srcId="{C264B553-BEAA-4D37-978D-1CDA118136B5}" destId="{0B1D98D7-4602-4906-8827-6D7527C22F78}" srcOrd="1" destOrd="0" parTransId="{2C083195-0172-44D0-9AEE-3BF202BABC31}" sibTransId="{60E939BD-5568-4A09-88D2-56593CBC5AB3}"/>
    <dgm:cxn modelId="{F3844E68-1D61-418C-8625-113EE20FF671}" type="presOf" srcId="{B78931E6-1264-4AF9-9439-92A07CA5C5F7}" destId="{A655C341-77B1-4B32-8ADE-7B8AE1DFB2F2}" srcOrd="0" destOrd="0" presId="urn:microsoft.com/office/officeart/2005/8/layout/list1"/>
    <dgm:cxn modelId="{F0602452-A0F5-4313-A083-72672D79AFD6}" type="presOf" srcId="{C264B553-BEAA-4D37-978D-1CDA118136B5}" destId="{41317329-DB79-45B1-A07B-D6A37221D1A4}" srcOrd="0" destOrd="0" presId="urn:microsoft.com/office/officeart/2005/8/layout/list1"/>
    <dgm:cxn modelId="{B84F7F57-91D8-43BA-9D70-6FFC5473D8AF}" type="presOf" srcId="{0B1D98D7-4602-4906-8827-6D7527C22F78}" destId="{27629881-7508-4F9F-ADEB-AAF73A2132A9}" srcOrd="1" destOrd="0" presId="urn:microsoft.com/office/officeart/2005/8/layout/list1"/>
    <dgm:cxn modelId="{ABAE15B7-0994-425E-91C8-F208FD2C67B9}" srcId="{C264B553-BEAA-4D37-978D-1CDA118136B5}" destId="{B78931E6-1264-4AF9-9439-92A07CA5C5F7}" srcOrd="0" destOrd="0" parTransId="{EB23F4AB-3749-4836-9040-7B3E4EA35427}" sibTransId="{F5BF4FC6-6698-4903-8508-B8E75CA0FB72}"/>
    <dgm:cxn modelId="{136146D0-C560-483A-ADAD-34208F3242B3}" type="presOf" srcId="{0B1D98D7-4602-4906-8827-6D7527C22F78}" destId="{889ECC7B-1D0B-45AB-96E4-F327B7079846}" srcOrd="0" destOrd="0" presId="urn:microsoft.com/office/officeart/2005/8/layout/list1"/>
    <dgm:cxn modelId="{DCE8EDFA-E34B-4587-9CB0-3561BE054A26}" type="presOf" srcId="{B78931E6-1264-4AF9-9439-92A07CA5C5F7}" destId="{F98FBA46-7923-4B2C-9844-7F3C93B8AF93}" srcOrd="1" destOrd="0" presId="urn:microsoft.com/office/officeart/2005/8/layout/list1"/>
    <dgm:cxn modelId="{BB7638D1-3934-442D-BAA3-4EFF66FD486A}" type="presParOf" srcId="{41317329-DB79-45B1-A07B-D6A37221D1A4}" destId="{BDD590A3-A30A-428D-B373-968183B5F579}" srcOrd="0" destOrd="0" presId="urn:microsoft.com/office/officeart/2005/8/layout/list1"/>
    <dgm:cxn modelId="{1882C4E4-A294-46D0-8986-C419207C129B}" type="presParOf" srcId="{BDD590A3-A30A-428D-B373-968183B5F579}" destId="{A655C341-77B1-4B32-8ADE-7B8AE1DFB2F2}" srcOrd="0" destOrd="0" presId="urn:microsoft.com/office/officeart/2005/8/layout/list1"/>
    <dgm:cxn modelId="{B65EECF0-BD93-4B28-AF6F-DECC58C9351E}" type="presParOf" srcId="{BDD590A3-A30A-428D-B373-968183B5F579}" destId="{F98FBA46-7923-4B2C-9844-7F3C93B8AF93}" srcOrd="1" destOrd="0" presId="urn:microsoft.com/office/officeart/2005/8/layout/list1"/>
    <dgm:cxn modelId="{8A2775BF-A6AA-4251-AA06-89F2EF003842}" type="presParOf" srcId="{41317329-DB79-45B1-A07B-D6A37221D1A4}" destId="{69D2F49D-43F3-4C13-B446-BE103C247978}" srcOrd="1" destOrd="0" presId="urn:microsoft.com/office/officeart/2005/8/layout/list1"/>
    <dgm:cxn modelId="{F84476F5-1349-4005-AF26-1AB9F5447960}" type="presParOf" srcId="{41317329-DB79-45B1-A07B-D6A37221D1A4}" destId="{6D91E581-161A-42B2-B940-B5AF3E6163CE}" srcOrd="2" destOrd="0" presId="urn:microsoft.com/office/officeart/2005/8/layout/list1"/>
    <dgm:cxn modelId="{5E36A1F8-EEB6-4ED8-A5D2-59E00AF68C3E}" type="presParOf" srcId="{41317329-DB79-45B1-A07B-D6A37221D1A4}" destId="{2917A293-E7A3-4381-BC57-A5A3DBEDB007}" srcOrd="3" destOrd="0" presId="urn:microsoft.com/office/officeart/2005/8/layout/list1"/>
    <dgm:cxn modelId="{0534FCB3-D003-4F39-B211-338BF4CE1E84}" type="presParOf" srcId="{41317329-DB79-45B1-A07B-D6A37221D1A4}" destId="{72F416AA-6D02-49F9-A11E-4939F709AAAB}" srcOrd="4" destOrd="0" presId="urn:microsoft.com/office/officeart/2005/8/layout/list1"/>
    <dgm:cxn modelId="{D92EBC1C-7551-4408-8567-627A577CD1B6}" type="presParOf" srcId="{72F416AA-6D02-49F9-A11E-4939F709AAAB}" destId="{889ECC7B-1D0B-45AB-96E4-F327B7079846}" srcOrd="0" destOrd="0" presId="urn:microsoft.com/office/officeart/2005/8/layout/list1"/>
    <dgm:cxn modelId="{33364BF1-2BCD-4A9D-9662-67D844DD883E}" type="presParOf" srcId="{72F416AA-6D02-49F9-A11E-4939F709AAAB}" destId="{27629881-7508-4F9F-ADEB-AAF73A2132A9}" srcOrd="1" destOrd="0" presId="urn:microsoft.com/office/officeart/2005/8/layout/list1"/>
    <dgm:cxn modelId="{45566FDA-0928-4250-99E4-A8821DB5FA93}" type="presParOf" srcId="{41317329-DB79-45B1-A07B-D6A37221D1A4}" destId="{96E410D5-1644-4DAD-A54F-964617184433}" srcOrd="5" destOrd="0" presId="urn:microsoft.com/office/officeart/2005/8/layout/list1"/>
    <dgm:cxn modelId="{8BFCA024-83C9-4FBC-B741-ED2E9E29C654}" type="presParOf" srcId="{41317329-DB79-45B1-A07B-D6A37221D1A4}" destId="{AB169483-5C4F-43BF-9BC5-BE35AC0006E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1E581-161A-42B2-B940-B5AF3E6163CE}">
      <dsp:nvSpPr>
        <dsp:cNvPr id="0" name=""/>
        <dsp:cNvSpPr/>
      </dsp:nvSpPr>
      <dsp:spPr>
        <a:xfrm>
          <a:off x="0" y="628003"/>
          <a:ext cx="6056851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FBA46-7923-4B2C-9844-7F3C93B8AF93}">
      <dsp:nvSpPr>
        <dsp:cNvPr id="0" name=""/>
        <dsp:cNvSpPr/>
      </dsp:nvSpPr>
      <dsp:spPr>
        <a:xfrm>
          <a:off x="302842" y="37603"/>
          <a:ext cx="4239795" cy="1180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254" tIns="0" rIns="16025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500" kern="1200" dirty="0">
              <a:solidFill>
                <a:srgbClr val="F6F6F6"/>
              </a:solidFill>
              <a:latin typeface="Century Gothic" panose="020B0502020202020204" pitchFamily="34" charset="0"/>
              <a:ea typeface="+mn-ea"/>
              <a:cs typeface="+mn-cs"/>
            </a:rPr>
            <a:t>Да направим таймер</a:t>
          </a:r>
          <a:endParaRPr lang="en-US" sz="2500" kern="1200" dirty="0">
            <a:solidFill>
              <a:srgbClr val="F6F6F6"/>
            </a:solidFill>
            <a:latin typeface="Century Gothic" panose="020B0502020202020204" pitchFamily="34" charset="0"/>
            <a:ea typeface="+mn-ea"/>
            <a:cs typeface="+mn-cs"/>
          </a:endParaRPr>
        </a:p>
      </dsp:txBody>
      <dsp:txXfrm>
        <a:off x="360484" y="95245"/>
        <a:ext cx="4124511" cy="1065516"/>
      </dsp:txXfrm>
    </dsp:sp>
    <dsp:sp modelId="{AB169483-5C4F-43BF-9BC5-BE35AC0006E2}">
      <dsp:nvSpPr>
        <dsp:cNvPr id="0" name=""/>
        <dsp:cNvSpPr/>
      </dsp:nvSpPr>
      <dsp:spPr>
        <a:xfrm>
          <a:off x="0" y="2442404"/>
          <a:ext cx="6056851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29881-7508-4F9F-ADEB-AAF73A2132A9}">
      <dsp:nvSpPr>
        <dsp:cNvPr id="0" name=""/>
        <dsp:cNvSpPr/>
      </dsp:nvSpPr>
      <dsp:spPr>
        <a:xfrm>
          <a:off x="302842" y="1852004"/>
          <a:ext cx="4239795" cy="1180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254" tIns="0" rIns="16025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500" kern="1200" dirty="0">
              <a:solidFill>
                <a:srgbClr val="F6F6F6"/>
              </a:solidFill>
              <a:latin typeface="Century Gothic" panose="020B0502020202020204" pitchFamily="34" charset="0"/>
              <a:ea typeface="+mn-ea"/>
              <a:cs typeface="+mn-cs"/>
            </a:rPr>
            <a:t>Лабиринтът да се създава на случаен принцип</a:t>
          </a:r>
          <a:endParaRPr lang="en-US" sz="2500" kern="1200" dirty="0">
            <a:solidFill>
              <a:srgbClr val="F6F6F6"/>
            </a:solidFill>
            <a:latin typeface="Century Gothic" panose="020B0502020202020204" pitchFamily="34" charset="0"/>
            <a:ea typeface="+mn-ea"/>
            <a:cs typeface="+mn-cs"/>
          </a:endParaRPr>
        </a:p>
      </dsp:txBody>
      <dsp:txXfrm>
        <a:off x="360484" y="1909646"/>
        <a:ext cx="4124511" cy="1065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DFB7E-8A14-5F4A-A8BC-FEC574E653A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814F3-7BF6-CC41-BA5F-F3649E84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38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88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TIFY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09319D69-390A-6C48-A98D-965AE56596B9}"/>
              </a:ext>
            </a:extLst>
          </p:cNvPr>
          <p:cNvSpPr/>
          <p:nvPr userDrawn="1"/>
        </p:nvSpPr>
        <p:spPr>
          <a:xfrm>
            <a:off x="0" y="0"/>
            <a:ext cx="12166600" cy="6858000"/>
          </a:xfrm>
          <a:custGeom>
            <a:avLst/>
            <a:gdLst>
              <a:gd name="connsiteX0" fmla="*/ 11453216 w 12166144"/>
              <a:gd name="connsiteY0" fmla="*/ 6846023 h 6858000"/>
              <a:gd name="connsiteX1" fmla="*/ 11487702 w 12166144"/>
              <a:gd name="connsiteY1" fmla="*/ 6852996 h 6858000"/>
              <a:gd name="connsiteX2" fmla="*/ 11495111 w 12166144"/>
              <a:gd name="connsiteY2" fmla="*/ 6858000 h 6858000"/>
              <a:gd name="connsiteX3" fmla="*/ 11411323 w 12166144"/>
              <a:gd name="connsiteY3" fmla="*/ 6858000 h 6858000"/>
              <a:gd name="connsiteX4" fmla="*/ 11418732 w 12166144"/>
              <a:gd name="connsiteY4" fmla="*/ 6852996 h 6858000"/>
              <a:gd name="connsiteX5" fmla="*/ 11453216 w 12166144"/>
              <a:gd name="connsiteY5" fmla="*/ 6846023 h 6858000"/>
              <a:gd name="connsiteX6" fmla="*/ 5932417 w 12166144"/>
              <a:gd name="connsiteY6" fmla="*/ 6817451 h 6858000"/>
              <a:gd name="connsiteX7" fmla="*/ 5964037 w 12166144"/>
              <a:gd name="connsiteY7" fmla="*/ 6849567 h 6858000"/>
              <a:gd name="connsiteX8" fmla="*/ 5960470 w 12166144"/>
              <a:gd name="connsiteY8" fmla="*/ 6858000 h 6858000"/>
              <a:gd name="connsiteX9" fmla="*/ 5904364 w 12166144"/>
              <a:gd name="connsiteY9" fmla="*/ 6858000 h 6858000"/>
              <a:gd name="connsiteX10" fmla="*/ 5900797 w 12166144"/>
              <a:gd name="connsiteY10" fmla="*/ 6849567 h 6858000"/>
              <a:gd name="connsiteX11" fmla="*/ 5932417 w 12166144"/>
              <a:gd name="connsiteY11" fmla="*/ 6817451 h 6858000"/>
              <a:gd name="connsiteX12" fmla="*/ 2285004 w 12166144"/>
              <a:gd name="connsiteY12" fmla="*/ 6811066 h 6858000"/>
              <a:gd name="connsiteX13" fmla="*/ 2318839 w 12166144"/>
              <a:gd name="connsiteY13" fmla="*/ 6824874 h 6858000"/>
              <a:gd name="connsiteX14" fmla="*/ 2332621 w 12166144"/>
              <a:gd name="connsiteY14" fmla="*/ 6858000 h 6858000"/>
              <a:gd name="connsiteX15" fmla="*/ 2237746 w 12166144"/>
              <a:gd name="connsiteY15" fmla="*/ 6858000 h 6858000"/>
              <a:gd name="connsiteX16" fmla="*/ 2251166 w 12166144"/>
              <a:gd name="connsiteY16" fmla="*/ 6824874 h 6858000"/>
              <a:gd name="connsiteX17" fmla="*/ 2285004 w 12166144"/>
              <a:gd name="connsiteY17" fmla="*/ 6811066 h 6858000"/>
              <a:gd name="connsiteX18" fmla="*/ 4677800 w 12166144"/>
              <a:gd name="connsiteY18" fmla="*/ 6802383 h 6858000"/>
              <a:gd name="connsiteX19" fmla="*/ 4697263 w 12166144"/>
              <a:gd name="connsiteY19" fmla="*/ 6809927 h 6858000"/>
              <a:gd name="connsiteX20" fmla="*/ 4697263 w 12166144"/>
              <a:gd name="connsiteY20" fmla="*/ 6848146 h 6858000"/>
              <a:gd name="connsiteX21" fmla="*/ 4677800 w 12166144"/>
              <a:gd name="connsiteY21" fmla="*/ 6856067 h 6858000"/>
              <a:gd name="connsiteX22" fmla="*/ 4667676 w 12166144"/>
              <a:gd name="connsiteY22" fmla="*/ 6851863 h 6858000"/>
              <a:gd name="connsiteX23" fmla="*/ 4661542 w 12166144"/>
              <a:gd name="connsiteY23" fmla="*/ 6858000 h 6858000"/>
              <a:gd name="connsiteX24" fmla="*/ 4632007 w 12166144"/>
              <a:gd name="connsiteY24" fmla="*/ 6858000 h 6858000"/>
              <a:gd name="connsiteX25" fmla="*/ 4653804 w 12166144"/>
              <a:gd name="connsiteY25" fmla="*/ 6836275 h 6858000"/>
              <a:gd name="connsiteX26" fmla="*/ 4650731 w 12166144"/>
              <a:gd name="connsiteY26" fmla="*/ 6828847 h 6858000"/>
              <a:gd name="connsiteX27" fmla="*/ 4658718 w 12166144"/>
              <a:gd name="connsiteY27" fmla="*/ 6809927 h 6858000"/>
              <a:gd name="connsiteX28" fmla="*/ 4677800 w 12166144"/>
              <a:gd name="connsiteY28" fmla="*/ 6802383 h 6858000"/>
              <a:gd name="connsiteX29" fmla="*/ 4192908 w 12166144"/>
              <a:gd name="connsiteY29" fmla="*/ 6794173 h 6858000"/>
              <a:gd name="connsiteX30" fmla="*/ 4215039 w 12166144"/>
              <a:gd name="connsiteY30" fmla="*/ 6803460 h 6858000"/>
              <a:gd name="connsiteX31" fmla="*/ 4215039 w 12166144"/>
              <a:gd name="connsiteY31" fmla="*/ 6848530 h 6858000"/>
              <a:gd name="connsiteX32" fmla="*/ 4192908 w 12166144"/>
              <a:gd name="connsiteY32" fmla="*/ 6857816 h 6858000"/>
              <a:gd name="connsiteX33" fmla="*/ 4181027 w 12166144"/>
              <a:gd name="connsiteY33" fmla="*/ 6852831 h 6858000"/>
              <a:gd name="connsiteX34" fmla="*/ 4175860 w 12166144"/>
              <a:gd name="connsiteY34" fmla="*/ 6858000 h 6858000"/>
              <a:gd name="connsiteX35" fmla="*/ 4145911 w 12166144"/>
              <a:gd name="connsiteY35" fmla="*/ 6858000 h 6858000"/>
              <a:gd name="connsiteX36" fmla="*/ 4166187 w 12166144"/>
              <a:gd name="connsiteY36" fmla="*/ 6837746 h 6858000"/>
              <a:gd name="connsiteX37" fmla="*/ 4161186 w 12166144"/>
              <a:gd name="connsiteY37" fmla="*/ 6825994 h 6858000"/>
              <a:gd name="connsiteX38" fmla="*/ 4170776 w 12166144"/>
              <a:gd name="connsiteY38" fmla="*/ 6803460 h 6858000"/>
              <a:gd name="connsiteX39" fmla="*/ 4192908 w 12166144"/>
              <a:gd name="connsiteY39" fmla="*/ 6794173 h 6858000"/>
              <a:gd name="connsiteX40" fmla="*/ 5222784 w 12166144"/>
              <a:gd name="connsiteY40" fmla="*/ 6784485 h 6858000"/>
              <a:gd name="connsiteX41" fmla="*/ 5254163 w 12166144"/>
              <a:gd name="connsiteY41" fmla="*/ 6817200 h 6858000"/>
              <a:gd name="connsiteX42" fmla="*/ 5244909 w 12166144"/>
              <a:gd name="connsiteY42" fmla="*/ 6840352 h 6858000"/>
              <a:gd name="connsiteX43" fmla="*/ 5232176 w 12166144"/>
              <a:gd name="connsiteY43" fmla="*/ 6845855 h 6858000"/>
              <a:gd name="connsiteX44" fmla="*/ 5232176 w 12166144"/>
              <a:gd name="connsiteY44" fmla="*/ 6858000 h 6858000"/>
              <a:gd name="connsiteX45" fmla="*/ 5210752 w 12166144"/>
              <a:gd name="connsiteY45" fmla="*/ 6858000 h 6858000"/>
              <a:gd name="connsiteX46" fmla="*/ 5210752 w 12166144"/>
              <a:gd name="connsiteY46" fmla="*/ 6844813 h 6858000"/>
              <a:gd name="connsiteX47" fmla="*/ 5200232 w 12166144"/>
              <a:gd name="connsiteY47" fmla="*/ 6840352 h 6858000"/>
              <a:gd name="connsiteX48" fmla="*/ 5190916 w 12166144"/>
              <a:gd name="connsiteY48" fmla="*/ 6817200 h 6858000"/>
              <a:gd name="connsiteX49" fmla="*/ 5222784 w 12166144"/>
              <a:gd name="connsiteY49" fmla="*/ 6784485 h 6858000"/>
              <a:gd name="connsiteX50" fmla="*/ 4976387 w 12166144"/>
              <a:gd name="connsiteY50" fmla="*/ 6775694 h 6858000"/>
              <a:gd name="connsiteX51" fmla="*/ 5008007 w 12166144"/>
              <a:gd name="connsiteY51" fmla="*/ 6807072 h 6858000"/>
              <a:gd name="connsiteX52" fmla="*/ 4998682 w 12166144"/>
              <a:gd name="connsiteY52" fmla="*/ 6829624 h 6858000"/>
              <a:gd name="connsiteX53" fmla="*/ 4988223 w 12166144"/>
              <a:gd name="connsiteY53" fmla="*/ 6833993 h 6858000"/>
              <a:gd name="connsiteX54" fmla="*/ 4988223 w 12166144"/>
              <a:gd name="connsiteY54" fmla="*/ 6858000 h 6858000"/>
              <a:gd name="connsiteX55" fmla="*/ 4966789 w 12166144"/>
              <a:gd name="connsiteY55" fmla="*/ 6858000 h 6858000"/>
              <a:gd name="connsiteX56" fmla="*/ 4966789 w 12166144"/>
              <a:gd name="connsiteY56" fmla="*/ 6834929 h 6858000"/>
              <a:gd name="connsiteX57" fmla="*/ 4954091 w 12166144"/>
              <a:gd name="connsiteY57" fmla="*/ 6829624 h 6858000"/>
              <a:gd name="connsiteX58" fmla="*/ 4944766 w 12166144"/>
              <a:gd name="connsiteY58" fmla="*/ 6807072 h 6858000"/>
              <a:gd name="connsiteX59" fmla="*/ 4976387 w 12166144"/>
              <a:gd name="connsiteY59" fmla="*/ 6775694 h 6858000"/>
              <a:gd name="connsiteX60" fmla="*/ 6272578 w 12166144"/>
              <a:gd name="connsiteY60" fmla="*/ 6742727 h 6858000"/>
              <a:gd name="connsiteX61" fmla="*/ 6304693 w 12166144"/>
              <a:gd name="connsiteY61" fmla="*/ 6773854 h 6858000"/>
              <a:gd name="connsiteX62" fmla="*/ 6295306 w 12166144"/>
              <a:gd name="connsiteY62" fmla="*/ 6796582 h 6858000"/>
              <a:gd name="connsiteX63" fmla="*/ 6282712 w 12166144"/>
              <a:gd name="connsiteY63" fmla="*/ 6801783 h 6858000"/>
              <a:gd name="connsiteX64" fmla="*/ 6282712 w 12166144"/>
              <a:gd name="connsiteY64" fmla="*/ 6858000 h 6858000"/>
              <a:gd name="connsiteX65" fmla="*/ 6261342 w 12166144"/>
              <a:gd name="connsiteY65" fmla="*/ 6858000 h 6858000"/>
              <a:gd name="connsiteX66" fmla="*/ 6261342 w 12166144"/>
              <a:gd name="connsiteY66" fmla="*/ 6801145 h 6858000"/>
              <a:gd name="connsiteX67" fmla="*/ 6250715 w 12166144"/>
              <a:gd name="connsiteY67" fmla="*/ 6796582 h 6858000"/>
              <a:gd name="connsiteX68" fmla="*/ 6241451 w 12166144"/>
              <a:gd name="connsiteY68" fmla="*/ 6773854 h 6858000"/>
              <a:gd name="connsiteX69" fmla="*/ 6272578 w 12166144"/>
              <a:gd name="connsiteY69" fmla="*/ 6742727 h 6858000"/>
              <a:gd name="connsiteX70" fmla="*/ 4441820 w 12166144"/>
              <a:gd name="connsiteY70" fmla="*/ 6739230 h 6858000"/>
              <a:gd name="connsiteX71" fmla="*/ 4464736 w 12166144"/>
              <a:gd name="connsiteY71" fmla="*/ 6748516 h 6858000"/>
              <a:gd name="connsiteX72" fmla="*/ 4464736 w 12166144"/>
              <a:gd name="connsiteY72" fmla="*/ 6793586 h 6858000"/>
              <a:gd name="connsiteX73" fmla="*/ 4441820 w 12166144"/>
              <a:gd name="connsiteY73" fmla="*/ 6802873 h 6858000"/>
              <a:gd name="connsiteX74" fmla="*/ 4429405 w 12166144"/>
              <a:gd name="connsiteY74" fmla="*/ 6797842 h 6858000"/>
              <a:gd name="connsiteX75" fmla="*/ 4369312 w 12166144"/>
              <a:gd name="connsiteY75" fmla="*/ 6858000 h 6858000"/>
              <a:gd name="connsiteX76" fmla="*/ 4339038 w 12166144"/>
              <a:gd name="connsiteY76" fmla="*/ 6858000 h 6858000"/>
              <a:gd name="connsiteX77" fmla="*/ 4414292 w 12166144"/>
              <a:gd name="connsiteY77" fmla="*/ 6782581 h 6858000"/>
              <a:gd name="connsiteX78" fmla="*/ 4409460 w 12166144"/>
              <a:gd name="connsiteY78" fmla="*/ 6771051 h 6858000"/>
              <a:gd name="connsiteX79" fmla="*/ 4418904 w 12166144"/>
              <a:gd name="connsiteY79" fmla="*/ 6748516 h 6858000"/>
              <a:gd name="connsiteX80" fmla="*/ 4441820 w 12166144"/>
              <a:gd name="connsiteY80" fmla="*/ 6739230 h 6858000"/>
              <a:gd name="connsiteX81" fmla="*/ 3729784 w 12166144"/>
              <a:gd name="connsiteY81" fmla="*/ 6736134 h 6858000"/>
              <a:gd name="connsiteX82" fmla="*/ 3761898 w 12166144"/>
              <a:gd name="connsiteY82" fmla="*/ 6768248 h 6858000"/>
              <a:gd name="connsiteX83" fmla="*/ 3729784 w 12166144"/>
              <a:gd name="connsiteY83" fmla="*/ 6799374 h 6858000"/>
              <a:gd name="connsiteX84" fmla="*/ 3707735 w 12166144"/>
              <a:gd name="connsiteY84" fmla="*/ 6790111 h 6858000"/>
              <a:gd name="connsiteX85" fmla="*/ 3703351 w 12166144"/>
              <a:gd name="connsiteY85" fmla="*/ 6779548 h 6858000"/>
              <a:gd name="connsiteX86" fmla="*/ 3482289 w 12166144"/>
              <a:gd name="connsiteY86" fmla="*/ 6779548 h 6858000"/>
              <a:gd name="connsiteX87" fmla="*/ 3404143 w 12166144"/>
              <a:gd name="connsiteY87" fmla="*/ 6858000 h 6858000"/>
              <a:gd name="connsiteX88" fmla="*/ 3373394 w 12166144"/>
              <a:gd name="connsiteY88" fmla="*/ 6858000 h 6858000"/>
              <a:gd name="connsiteX89" fmla="*/ 3473312 w 12166144"/>
              <a:gd name="connsiteY89" fmla="*/ 6758112 h 6858000"/>
              <a:gd name="connsiteX90" fmla="*/ 3702707 w 12166144"/>
              <a:gd name="connsiteY90" fmla="*/ 6758112 h 6858000"/>
              <a:gd name="connsiteX91" fmla="*/ 3707735 w 12166144"/>
              <a:gd name="connsiteY91" fmla="*/ 6745522 h 6858000"/>
              <a:gd name="connsiteX92" fmla="*/ 3729784 w 12166144"/>
              <a:gd name="connsiteY92" fmla="*/ 6736134 h 6858000"/>
              <a:gd name="connsiteX93" fmla="*/ 9416979 w 12166144"/>
              <a:gd name="connsiteY93" fmla="*/ 6703167 h 6858000"/>
              <a:gd name="connsiteX94" fmla="*/ 9449694 w 12166144"/>
              <a:gd name="connsiteY94" fmla="*/ 6735035 h 6858000"/>
              <a:gd name="connsiteX95" fmla="*/ 9416979 w 12166144"/>
              <a:gd name="connsiteY95" fmla="*/ 6766413 h 6858000"/>
              <a:gd name="connsiteX96" fmla="*/ 9393827 w 12166144"/>
              <a:gd name="connsiteY96" fmla="*/ 6757343 h 6858000"/>
              <a:gd name="connsiteX97" fmla="*/ 9388474 w 12166144"/>
              <a:gd name="connsiteY97" fmla="*/ 6744854 h 6858000"/>
              <a:gd name="connsiteX98" fmla="*/ 9366115 w 12166144"/>
              <a:gd name="connsiteY98" fmla="*/ 6744854 h 6858000"/>
              <a:gd name="connsiteX99" fmla="*/ 9253319 w 12166144"/>
              <a:gd name="connsiteY99" fmla="*/ 6858000 h 6858000"/>
              <a:gd name="connsiteX100" fmla="*/ 9223233 w 12166144"/>
              <a:gd name="connsiteY100" fmla="*/ 6858000 h 6858000"/>
              <a:gd name="connsiteX101" fmla="*/ 9357147 w 12166144"/>
              <a:gd name="connsiteY101" fmla="*/ 6724420 h 6858000"/>
              <a:gd name="connsiteX102" fmla="*/ 9388764 w 12166144"/>
              <a:gd name="connsiteY102" fmla="*/ 6724420 h 6858000"/>
              <a:gd name="connsiteX103" fmla="*/ 9393827 w 12166144"/>
              <a:gd name="connsiteY103" fmla="*/ 6712483 h 6858000"/>
              <a:gd name="connsiteX104" fmla="*/ 9416979 w 12166144"/>
              <a:gd name="connsiteY104" fmla="*/ 6703167 h 6858000"/>
              <a:gd name="connsiteX105" fmla="*/ 9091716 w 12166144"/>
              <a:gd name="connsiteY105" fmla="*/ 6701764 h 6858000"/>
              <a:gd name="connsiteX106" fmla="*/ 9113847 w 12166144"/>
              <a:gd name="connsiteY106" fmla="*/ 6710742 h 6858000"/>
              <a:gd name="connsiteX107" fmla="*/ 9113847 w 12166144"/>
              <a:gd name="connsiteY107" fmla="*/ 6756132 h 6858000"/>
              <a:gd name="connsiteX108" fmla="*/ 9091716 w 12166144"/>
              <a:gd name="connsiteY108" fmla="*/ 6765484 h 6858000"/>
              <a:gd name="connsiteX109" fmla="*/ 9079980 w 12166144"/>
              <a:gd name="connsiteY109" fmla="*/ 6760525 h 6858000"/>
              <a:gd name="connsiteX110" fmla="*/ 9048933 w 12166144"/>
              <a:gd name="connsiteY110" fmla="*/ 6791839 h 6858000"/>
              <a:gd name="connsiteX111" fmla="*/ 8677228 w 12166144"/>
              <a:gd name="connsiteY111" fmla="*/ 6791839 h 6858000"/>
              <a:gd name="connsiteX112" fmla="*/ 8611097 w 12166144"/>
              <a:gd name="connsiteY112" fmla="*/ 6858000 h 6858000"/>
              <a:gd name="connsiteX113" fmla="*/ 8581098 w 12166144"/>
              <a:gd name="connsiteY113" fmla="*/ 6858000 h 6858000"/>
              <a:gd name="connsiteX114" fmla="*/ 8668757 w 12166144"/>
              <a:gd name="connsiteY114" fmla="*/ 6770437 h 6858000"/>
              <a:gd name="connsiteX115" fmla="*/ 9039963 w 12166144"/>
              <a:gd name="connsiteY115" fmla="*/ 6770437 h 6858000"/>
              <a:gd name="connsiteX116" fmla="*/ 9065016 w 12166144"/>
              <a:gd name="connsiteY116" fmla="*/ 6745412 h 6858000"/>
              <a:gd name="connsiteX117" fmla="*/ 9059993 w 12166144"/>
              <a:gd name="connsiteY117" fmla="*/ 6733624 h 6858000"/>
              <a:gd name="connsiteX118" fmla="*/ 9069584 w 12166144"/>
              <a:gd name="connsiteY118" fmla="*/ 6710742 h 6858000"/>
              <a:gd name="connsiteX119" fmla="*/ 9091716 w 12166144"/>
              <a:gd name="connsiteY119" fmla="*/ 6701764 h 6858000"/>
              <a:gd name="connsiteX120" fmla="*/ 9743351 w 12166144"/>
              <a:gd name="connsiteY120" fmla="*/ 6632243 h 6858000"/>
              <a:gd name="connsiteX121" fmla="*/ 9676032 w 12166144"/>
              <a:gd name="connsiteY121" fmla="*/ 6699373 h 6858000"/>
              <a:gd name="connsiteX122" fmla="*/ 9743351 w 12166144"/>
              <a:gd name="connsiteY122" fmla="*/ 6766504 h 6858000"/>
              <a:gd name="connsiteX123" fmla="*/ 9810669 w 12166144"/>
              <a:gd name="connsiteY123" fmla="*/ 6699373 h 6858000"/>
              <a:gd name="connsiteX124" fmla="*/ 9743351 w 12166144"/>
              <a:gd name="connsiteY124" fmla="*/ 6632243 h 6858000"/>
              <a:gd name="connsiteX125" fmla="*/ 9743351 w 12166144"/>
              <a:gd name="connsiteY125" fmla="*/ 6610860 h 6858000"/>
              <a:gd name="connsiteX126" fmla="*/ 9832111 w 12166144"/>
              <a:gd name="connsiteY126" fmla="*/ 6699373 h 6858000"/>
              <a:gd name="connsiteX127" fmla="*/ 9743351 w 12166144"/>
              <a:gd name="connsiteY127" fmla="*/ 6788384 h 6858000"/>
              <a:gd name="connsiteX128" fmla="*/ 9654590 w 12166144"/>
              <a:gd name="connsiteY128" fmla="*/ 6699373 h 6858000"/>
              <a:gd name="connsiteX129" fmla="*/ 9743351 w 12166144"/>
              <a:gd name="connsiteY129" fmla="*/ 6610860 h 6858000"/>
              <a:gd name="connsiteX130" fmla="*/ 6149083 w 12166144"/>
              <a:gd name="connsiteY130" fmla="*/ 6530441 h 6858000"/>
              <a:gd name="connsiteX131" fmla="*/ 6171432 w 12166144"/>
              <a:gd name="connsiteY131" fmla="*/ 6539727 h 6858000"/>
              <a:gd name="connsiteX132" fmla="*/ 6171432 w 12166144"/>
              <a:gd name="connsiteY132" fmla="*/ 6584797 h 6858000"/>
              <a:gd name="connsiteX133" fmla="*/ 6149083 w 12166144"/>
              <a:gd name="connsiteY133" fmla="*/ 6594084 h 6858000"/>
              <a:gd name="connsiteX134" fmla="*/ 6138342 w 12166144"/>
              <a:gd name="connsiteY134" fmla="*/ 6589694 h 6858000"/>
              <a:gd name="connsiteX135" fmla="*/ 6102916 w 12166144"/>
              <a:gd name="connsiteY135" fmla="*/ 6625501 h 6858000"/>
              <a:gd name="connsiteX136" fmla="*/ 6102916 w 12166144"/>
              <a:gd name="connsiteY136" fmla="*/ 6858000 h 6858000"/>
              <a:gd name="connsiteX137" fmla="*/ 6081334 w 12166144"/>
              <a:gd name="connsiteY137" fmla="*/ 6858000 h 6858000"/>
              <a:gd name="connsiteX138" fmla="*/ 6081334 w 12166144"/>
              <a:gd name="connsiteY138" fmla="*/ 6616527 h 6858000"/>
              <a:gd name="connsiteX139" fmla="*/ 6122658 w 12166144"/>
              <a:gd name="connsiteY139" fmla="*/ 6575808 h 6858000"/>
              <a:gd name="connsiteX140" fmla="*/ 6117076 w 12166144"/>
              <a:gd name="connsiteY140" fmla="*/ 6562262 h 6858000"/>
              <a:gd name="connsiteX141" fmla="*/ 6126362 w 12166144"/>
              <a:gd name="connsiteY141" fmla="*/ 6539727 h 6858000"/>
              <a:gd name="connsiteX142" fmla="*/ 6149083 w 12166144"/>
              <a:gd name="connsiteY142" fmla="*/ 6530441 h 6858000"/>
              <a:gd name="connsiteX143" fmla="*/ 4985175 w 12166144"/>
              <a:gd name="connsiteY143" fmla="*/ 6529544 h 6858000"/>
              <a:gd name="connsiteX144" fmla="*/ 5016792 w 12166144"/>
              <a:gd name="connsiteY144" fmla="*/ 6562259 h 6858000"/>
              <a:gd name="connsiteX145" fmla="*/ 5007759 w 12166144"/>
              <a:gd name="connsiteY145" fmla="*/ 6585411 h 6858000"/>
              <a:gd name="connsiteX146" fmla="*/ 5006417 w 12166144"/>
              <a:gd name="connsiteY146" fmla="*/ 6585978 h 6858000"/>
              <a:gd name="connsiteX147" fmla="*/ 5111298 w 12166144"/>
              <a:gd name="connsiteY147" fmla="*/ 6690402 h 6858000"/>
              <a:gd name="connsiteX148" fmla="*/ 5111298 w 12166144"/>
              <a:gd name="connsiteY148" fmla="*/ 6850896 h 6858000"/>
              <a:gd name="connsiteX149" fmla="*/ 5104212 w 12166144"/>
              <a:gd name="connsiteY149" fmla="*/ 6858000 h 6858000"/>
              <a:gd name="connsiteX150" fmla="*/ 5073810 w 12166144"/>
              <a:gd name="connsiteY150" fmla="*/ 6858000 h 6858000"/>
              <a:gd name="connsiteX151" fmla="*/ 5089864 w 12166144"/>
              <a:gd name="connsiteY151" fmla="*/ 6841925 h 6858000"/>
              <a:gd name="connsiteX152" fmla="*/ 5089864 w 12166144"/>
              <a:gd name="connsiteY152" fmla="*/ 6699373 h 6858000"/>
              <a:gd name="connsiteX153" fmla="*/ 4984883 w 12166144"/>
              <a:gd name="connsiteY153" fmla="*/ 6594851 h 6858000"/>
              <a:gd name="connsiteX154" fmla="*/ 4962591 w 12166144"/>
              <a:gd name="connsiteY154" fmla="*/ 6585411 h 6858000"/>
              <a:gd name="connsiteX155" fmla="*/ 4953557 w 12166144"/>
              <a:gd name="connsiteY155" fmla="*/ 6562259 h 6858000"/>
              <a:gd name="connsiteX156" fmla="*/ 4985175 w 12166144"/>
              <a:gd name="connsiteY156" fmla="*/ 6529544 h 6858000"/>
              <a:gd name="connsiteX157" fmla="*/ 4768698 w 12166144"/>
              <a:gd name="connsiteY157" fmla="*/ 6526192 h 6858000"/>
              <a:gd name="connsiteX158" fmla="*/ 4791232 w 12166144"/>
              <a:gd name="connsiteY158" fmla="*/ 6535919 h 6858000"/>
              <a:gd name="connsiteX159" fmla="*/ 4800519 w 12166144"/>
              <a:gd name="connsiteY159" fmla="*/ 6558364 h 6858000"/>
              <a:gd name="connsiteX160" fmla="*/ 4795875 w 12166144"/>
              <a:gd name="connsiteY160" fmla="*/ 6569585 h 6858000"/>
              <a:gd name="connsiteX161" fmla="*/ 4869543 w 12166144"/>
              <a:gd name="connsiteY161" fmla="*/ 6642508 h 6858000"/>
              <a:gd name="connsiteX162" fmla="*/ 4869543 w 12166144"/>
              <a:gd name="connsiteY162" fmla="*/ 6839343 h 6858000"/>
              <a:gd name="connsiteX163" fmla="*/ 4850850 w 12166144"/>
              <a:gd name="connsiteY163" fmla="*/ 6858000 h 6858000"/>
              <a:gd name="connsiteX164" fmla="*/ 4820442 w 12166144"/>
              <a:gd name="connsiteY164" fmla="*/ 6858000 h 6858000"/>
              <a:gd name="connsiteX165" fmla="*/ 4848126 w 12166144"/>
              <a:gd name="connsiteY165" fmla="*/ 6830373 h 6858000"/>
              <a:gd name="connsiteX166" fmla="*/ 4848126 w 12166144"/>
              <a:gd name="connsiteY166" fmla="*/ 6651478 h 6858000"/>
              <a:gd name="connsiteX167" fmla="*/ 4780860 w 12166144"/>
              <a:gd name="connsiteY167" fmla="*/ 6584941 h 6858000"/>
              <a:gd name="connsiteX168" fmla="*/ 4768698 w 12166144"/>
              <a:gd name="connsiteY168" fmla="*/ 6589787 h 6858000"/>
              <a:gd name="connsiteX169" fmla="*/ 4746162 w 12166144"/>
              <a:gd name="connsiteY169" fmla="*/ 6580809 h 6858000"/>
              <a:gd name="connsiteX170" fmla="*/ 4746162 w 12166144"/>
              <a:gd name="connsiteY170" fmla="*/ 6535919 h 6858000"/>
              <a:gd name="connsiteX171" fmla="*/ 4768698 w 12166144"/>
              <a:gd name="connsiteY171" fmla="*/ 6526192 h 6858000"/>
              <a:gd name="connsiteX172" fmla="*/ 2238974 w 12166144"/>
              <a:gd name="connsiteY172" fmla="*/ 6519065 h 6858000"/>
              <a:gd name="connsiteX173" fmla="*/ 2273185 w 12166144"/>
              <a:gd name="connsiteY173" fmla="*/ 6533785 h 6858000"/>
              <a:gd name="connsiteX174" fmla="*/ 2273185 w 12166144"/>
              <a:gd name="connsiteY174" fmla="*/ 6601720 h 6858000"/>
              <a:gd name="connsiteX175" fmla="*/ 2238974 w 12166144"/>
              <a:gd name="connsiteY175" fmla="*/ 6616441 h 6858000"/>
              <a:gd name="connsiteX176" fmla="*/ 2220383 w 12166144"/>
              <a:gd name="connsiteY176" fmla="*/ 6608263 h 6858000"/>
              <a:gd name="connsiteX177" fmla="*/ 1970206 w 12166144"/>
              <a:gd name="connsiteY177" fmla="*/ 6858000 h 6858000"/>
              <a:gd name="connsiteX178" fmla="*/ 1925555 w 12166144"/>
              <a:gd name="connsiteY178" fmla="*/ 6858000 h 6858000"/>
              <a:gd name="connsiteX179" fmla="*/ 2198347 w 12166144"/>
              <a:gd name="connsiteY179" fmla="*/ 6584559 h 6858000"/>
              <a:gd name="connsiteX180" fmla="*/ 2191330 w 12166144"/>
              <a:gd name="connsiteY180" fmla="*/ 6567754 h 6858000"/>
              <a:gd name="connsiteX181" fmla="*/ 2205512 w 12166144"/>
              <a:gd name="connsiteY181" fmla="*/ 6533785 h 6858000"/>
              <a:gd name="connsiteX182" fmla="*/ 2238974 w 12166144"/>
              <a:gd name="connsiteY182" fmla="*/ 6519065 h 6858000"/>
              <a:gd name="connsiteX183" fmla="*/ 5671795 w 12166144"/>
              <a:gd name="connsiteY183" fmla="*/ 6495298 h 6858000"/>
              <a:gd name="connsiteX184" fmla="*/ 5694516 w 12166144"/>
              <a:gd name="connsiteY184" fmla="*/ 6504650 h 6858000"/>
              <a:gd name="connsiteX185" fmla="*/ 5694516 w 12166144"/>
              <a:gd name="connsiteY185" fmla="*/ 6550040 h 6858000"/>
              <a:gd name="connsiteX186" fmla="*/ 5671795 w 12166144"/>
              <a:gd name="connsiteY186" fmla="*/ 6559018 h 6858000"/>
              <a:gd name="connsiteX187" fmla="*/ 5658301 w 12166144"/>
              <a:gd name="connsiteY187" fmla="*/ 6553596 h 6858000"/>
              <a:gd name="connsiteX188" fmla="*/ 5606950 w 12166144"/>
              <a:gd name="connsiteY188" fmla="*/ 6605091 h 6858000"/>
              <a:gd name="connsiteX189" fmla="*/ 5606950 w 12166144"/>
              <a:gd name="connsiteY189" fmla="*/ 6858000 h 6858000"/>
              <a:gd name="connsiteX190" fmla="*/ 5585573 w 12166144"/>
              <a:gd name="connsiteY190" fmla="*/ 6858000 h 6858000"/>
              <a:gd name="connsiteX191" fmla="*/ 5585573 w 12166144"/>
              <a:gd name="connsiteY191" fmla="*/ 6596617 h 6858000"/>
              <a:gd name="connsiteX192" fmla="*/ 5644359 w 12166144"/>
              <a:gd name="connsiteY192" fmla="*/ 6537299 h 6858000"/>
              <a:gd name="connsiteX193" fmla="*/ 5640160 w 12166144"/>
              <a:gd name="connsiteY193" fmla="*/ 6526784 h 6858000"/>
              <a:gd name="connsiteX194" fmla="*/ 5649447 w 12166144"/>
              <a:gd name="connsiteY194" fmla="*/ 6504650 h 6858000"/>
              <a:gd name="connsiteX195" fmla="*/ 5671795 w 12166144"/>
              <a:gd name="connsiteY195" fmla="*/ 6495298 h 6858000"/>
              <a:gd name="connsiteX196" fmla="*/ 4448428 w 12166144"/>
              <a:gd name="connsiteY196" fmla="*/ 6481193 h 6858000"/>
              <a:gd name="connsiteX197" fmla="*/ 4480542 w 12166144"/>
              <a:gd name="connsiteY197" fmla="*/ 6512570 h 6858000"/>
              <a:gd name="connsiteX198" fmla="*/ 4448428 w 12166144"/>
              <a:gd name="connsiteY198" fmla="*/ 6544437 h 6858000"/>
              <a:gd name="connsiteX199" fmla="*/ 4426380 w 12166144"/>
              <a:gd name="connsiteY199" fmla="*/ 6534939 h 6858000"/>
              <a:gd name="connsiteX200" fmla="*/ 4421289 w 12166144"/>
              <a:gd name="connsiteY200" fmla="*/ 6522396 h 6858000"/>
              <a:gd name="connsiteX201" fmla="*/ 4211602 w 12166144"/>
              <a:gd name="connsiteY201" fmla="*/ 6522396 h 6858000"/>
              <a:gd name="connsiteX202" fmla="*/ 3875946 w 12166144"/>
              <a:gd name="connsiteY202" fmla="*/ 6858000 h 6858000"/>
              <a:gd name="connsiteX203" fmla="*/ 3845122 w 12166144"/>
              <a:gd name="connsiteY203" fmla="*/ 6858000 h 6858000"/>
              <a:gd name="connsiteX204" fmla="*/ 4202632 w 12166144"/>
              <a:gd name="connsiteY204" fmla="*/ 6500972 h 6858000"/>
              <a:gd name="connsiteX205" fmla="*/ 4422060 w 12166144"/>
              <a:gd name="connsiteY205" fmla="*/ 6500972 h 6858000"/>
              <a:gd name="connsiteX206" fmla="*/ 4426380 w 12166144"/>
              <a:gd name="connsiteY206" fmla="*/ 6490447 h 6858000"/>
              <a:gd name="connsiteX207" fmla="*/ 4448428 w 12166144"/>
              <a:gd name="connsiteY207" fmla="*/ 6481193 h 6858000"/>
              <a:gd name="connsiteX208" fmla="*/ 5257702 w 12166144"/>
              <a:gd name="connsiteY208" fmla="*/ 6478994 h 6858000"/>
              <a:gd name="connsiteX209" fmla="*/ 5279997 w 12166144"/>
              <a:gd name="connsiteY209" fmla="*/ 6488134 h 6858000"/>
              <a:gd name="connsiteX210" fmla="*/ 5289027 w 12166144"/>
              <a:gd name="connsiteY210" fmla="*/ 6509904 h 6858000"/>
              <a:gd name="connsiteX211" fmla="*/ 5458547 w 12166144"/>
              <a:gd name="connsiteY211" fmla="*/ 6679668 h 6858000"/>
              <a:gd name="connsiteX212" fmla="*/ 5458547 w 12166144"/>
              <a:gd name="connsiteY212" fmla="*/ 6858000 h 6858000"/>
              <a:gd name="connsiteX213" fmla="*/ 5437150 w 12166144"/>
              <a:gd name="connsiteY213" fmla="*/ 6858000 h 6858000"/>
              <a:gd name="connsiteX214" fmla="*/ 5437150 w 12166144"/>
              <a:gd name="connsiteY214" fmla="*/ 6688637 h 6858000"/>
              <a:gd name="connsiteX215" fmla="*/ 5280484 w 12166144"/>
              <a:gd name="connsiteY215" fmla="*/ 6531746 h 6858000"/>
              <a:gd name="connsiteX216" fmla="*/ 5279997 w 12166144"/>
              <a:gd name="connsiteY216" fmla="*/ 6532910 h 6858000"/>
              <a:gd name="connsiteX217" fmla="*/ 5257702 w 12166144"/>
              <a:gd name="connsiteY217" fmla="*/ 6542236 h 6858000"/>
              <a:gd name="connsiteX218" fmla="*/ 5226080 w 12166144"/>
              <a:gd name="connsiteY218" fmla="*/ 6510616 h 6858000"/>
              <a:gd name="connsiteX219" fmla="*/ 5257702 w 12166144"/>
              <a:gd name="connsiteY219" fmla="*/ 6478994 h 6858000"/>
              <a:gd name="connsiteX220" fmla="*/ 10993882 w 12166144"/>
              <a:gd name="connsiteY220" fmla="*/ 6467470 h 6858000"/>
              <a:gd name="connsiteX221" fmla="*/ 10926564 w 12166144"/>
              <a:gd name="connsiteY221" fmla="*/ 6534789 h 6858000"/>
              <a:gd name="connsiteX222" fmla="*/ 10993882 w 12166144"/>
              <a:gd name="connsiteY222" fmla="*/ 6602107 h 6858000"/>
              <a:gd name="connsiteX223" fmla="*/ 11061201 w 12166144"/>
              <a:gd name="connsiteY223" fmla="*/ 6534789 h 6858000"/>
              <a:gd name="connsiteX224" fmla="*/ 10993882 w 12166144"/>
              <a:gd name="connsiteY224" fmla="*/ 6467470 h 6858000"/>
              <a:gd name="connsiteX225" fmla="*/ 10462271 w 12166144"/>
              <a:gd name="connsiteY225" fmla="*/ 6467470 h 6858000"/>
              <a:gd name="connsiteX226" fmla="*/ 10395140 w 12166144"/>
              <a:gd name="connsiteY226" fmla="*/ 6534789 h 6858000"/>
              <a:gd name="connsiteX227" fmla="*/ 10462271 w 12166144"/>
              <a:gd name="connsiteY227" fmla="*/ 6602107 h 6858000"/>
              <a:gd name="connsiteX228" fmla="*/ 10529402 w 12166144"/>
              <a:gd name="connsiteY228" fmla="*/ 6534789 h 6858000"/>
              <a:gd name="connsiteX229" fmla="*/ 10462271 w 12166144"/>
              <a:gd name="connsiteY229" fmla="*/ 6467470 h 6858000"/>
              <a:gd name="connsiteX230" fmla="*/ 7266214 w 12166144"/>
              <a:gd name="connsiteY230" fmla="*/ 6467470 h 6858000"/>
              <a:gd name="connsiteX231" fmla="*/ 7199581 w 12166144"/>
              <a:gd name="connsiteY231" fmla="*/ 6534789 h 6858000"/>
              <a:gd name="connsiteX232" fmla="*/ 7266214 w 12166144"/>
              <a:gd name="connsiteY232" fmla="*/ 6602107 h 6858000"/>
              <a:gd name="connsiteX233" fmla="*/ 7333842 w 12166144"/>
              <a:gd name="connsiteY233" fmla="*/ 6534789 h 6858000"/>
              <a:gd name="connsiteX234" fmla="*/ 7266214 w 12166144"/>
              <a:gd name="connsiteY234" fmla="*/ 6467470 h 6858000"/>
              <a:gd name="connsiteX235" fmla="*/ 7029103 w 12166144"/>
              <a:gd name="connsiteY235" fmla="*/ 6467470 h 6858000"/>
              <a:gd name="connsiteX236" fmla="*/ 6961784 w 12166144"/>
              <a:gd name="connsiteY236" fmla="*/ 6534789 h 6858000"/>
              <a:gd name="connsiteX237" fmla="*/ 7029103 w 12166144"/>
              <a:gd name="connsiteY237" fmla="*/ 6602107 h 6858000"/>
              <a:gd name="connsiteX238" fmla="*/ 7096422 w 12166144"/>
              <a:gd name="connsiteY238" fmla="*/ 6534789 h 6858000"/>
              <a:gd name="connsiteX239" fmla="*/ 7029103 w 12166144"/>
              <a:gd name="connsiteY239" fmla="*/ 6467470 h 6858000"/>
              <a:gd name="connsiteX240" fmla="*/ 10993882 w 12166144"/>
              <a:gd name="connsiteY240" fmla="*/ 6446028 h 6858000"/>
              <a:gd name="connsiteX241" fmla="*/ 11082643 w 12166144"/>
              <a:gd name="connsiteY241" fmla="*/ 6534789 h 6858000"/>
              <a:gd name="connsiteX242" fmla="*/ 10993882 w 12166144"/>
              <a:gd name="connsiteY242" fmla="*/ 6623549 h 6858000"/>
              <a:gd name="connsiteX243" fmla="*/ 10905122 w 12166144"/>
              <a:gd name="connsiteY243" fmla="*/ 6534789 h 6858000"/>
              <a:gd name="connsiteX244" fmla="*/ 10993882 w 12166144"/>
              <a:gd name="connsiteY244" fmla="*/ 6446028 h 6858000"/>
              <a:gd name="connsiteX245" fmla="*/ 10462271 w 12166144"/>
              <a:gd name="connsiteY245" fmla="*/ 6446028 h 6858000"/>
              <a:gd name="connsiteX246" fmla="*/ 10550784 w 12166144"/>
              <a:gd name="connsiteY246" fmla="*/ 6534789 h 6858000"/>
              <a:gd name="connsiteX247" fmla="*/ 10462271 w 12166144"/>
              <a:gd name="connsiteY247" fmla="*/ 6623549 h 6858000"/>
              <a:gd name="connsiteX248" fmla="*/ 10373261 w 12166144"/>
              <a:gd name="connsiteY248" fmla="*/ 6534789 h 6858000"/>
              <a:gd name="connsiteX249" fmla="*/ 10462271 w 12166144"/>
              <a:gd name="connsiteY249" fmla="*/ 6446028 h 6858000"/>
              <a:gd name="connsiteX250" fmla="*/ 7266214 w 12166144"/>
              <a:gd name="connsiteY250" fmla="*/ 6446028 h 6858000"/>
              <a:gd name="connsiteX251" fmla="*/ 7355224 w 12166144"/>
              <a:gd name="connsiteY251" fmla="*/ 6534789 h 6858000"/>
              <a:gd name="connsiteX252" fmla="*/ 7266214 w 12166144"/>
              <a:gd name="connsiteY252" fmla="*/ 6623549 h 6858000"/>
              <a:gd name="connsiteX253" fmla="*/ 7177701 w 12166144"/>
              <a:gd name="connsiteY253" fmla="*/ 6534789 h 6858000"/>
              <a:gd name="connsiteX254" fmla="*/ 7266214 w 12166144"/>
              <a:gd name="connsiteY254" fmla="*/ 6446028 h 6858000"/>
              <a:gd name="connsiteX255" fmla="*/ 7029103 w 12166144"/>
              <a:gd name="connsiteY255" fmla="*/ 6446028 h 6858000"/>
              <a:gd name="connsiteX256" fmla="*/ 7117864 w 12166144"/>
              <a:gd name="connsiteY256" fmla="*/ 6534789 h 6858000"/>
              <a:gd name="connsiteX257" fmla="*/ 7029103 w 12166144"/>
              <a:gd name="connsiteY257" fmla="*/ 6623549 h 6858000"/>
              <a:gd name="connsiteX258" fmla="*/ 6940342 w 12166144"/>
              <a:gd name="connsiteY258" fmla="*/ 6534789 h 6858000"/>
              <a:gd name="connsiteX259" fmla="*/ 7029103 w 12166144"/>
              <a:gd name="connsiteY259" fmla="*/ 6446028 h 6858000"/>
              <a:gd name="connsiteX260" fmla="*/ 5502148 w 12166144"/>
              <a:gd name="connsiteY260" fmla="*/ 6413061 h 6858000"/>
              <a:gd name="connsiteX261" fmla="*/ 5533274 w 12166144"/>
              <a:gd name="connsiteY261" fmla="*/ 6445776 h 6858000"/>
              <a:gd name="connsiteX262" fmla="*/ 5524382 w 12166144"/>
              <a:gd name="connsiteY262" fmla="*/ 6468740 h 6858000"/>
              <a:gd name="connsiteX263" fmla="*/ 5513491 w 12166144"/>
              <a:gd name="connsiteY263" fmla="*/ 6473516 h 6858000"/>
              <a:gd name="connsiteX264" fmla="*/ 5513491 w 12166144"/>
              <a:gd name="connsiteY264" fmla="*/ 6858000 h 6858000"/>
              <a:gd name="connsiteX265" fmla="*/ 5492058 w 12166144"/>
              <a:gd name="connsiteY265" fmla="*/ 6858000 h 6858000"/>
              <a:gd name="connsiteX266" fmla="*/ 5492058 w 12166144"/>
              <a:gd name="connsiteY266" fmla="*/ 6474162 h 6858000"/>
              <a:gd name="connsiteX267" fmla="*/ 5479421 w 12166144"/>
              <a:gd name="connsiteY267" fmla="*/ 6468740 h 6858000"/>
              <a:gd name="connsiteX268" fmla="*/ 5470034 w 12166144"/>
              <a:gd name="connsiteY268" fmla="*/ 6445776 h 6858000"/>
              <a:gd name="connsiteX269" fmla="*/ 5502148 w 12166144"/>
              <a:gd name="connsiteY269" fmla="*/ 6413061 h 6858000"/>
              <a:gd name="connsiteX270" fmla="*/ 1251449 w 12166144"/>
              <a:gd name="connsiteY270" fmla="*/ 6338337 h 6858000"/>
              <a:gd name="connsiteX271" fmla="*/ 1287216 w 12166144"/>
              <a:gd name="connsiteY271" fmla="*/ 6374600 h 6858000"/>
              <a:gd name="connsiteX272" fmla="*/ 1251449 w 12166144"/>
              <a:gd name="connsiteY272" fmla="*/ 6410367 h 6858000"/>
              <a:gd name="connsiteX273" fmla="*/ 1225865 w 12166144"/>
              <a:gd name="connsiteY273" fmla="*/ 6399935 h 6858000"/>
              <a:gd name="connsiteX274" fmla="*/ 1222612 w 12166144"/>
              <a:gd name="connsiteY274" fmla="*/ 6392218 h 6858000"/>
              <a:gd name="connsiteX275" fmla="*/ 894283 w 12166144"/>
              <a:gd name="connsiteY275" fmla="*/ 6392218 h 6858000"/>
              <a:gd name="connsiteX276" fmla="*/ 428453 w 12166144"/>
              <a:gd name="connsiteY276" fmla="*/ 6858000 h 6858000"/>
              <a:gd name="connsiteX277" fmla="*/ 383090 w 12166144"/>
              <a:gd name="connsiteY277" fmla="*/ 6858000 h 6858000"/>
              <a:gd name="connsiteX278" fmla="*/ 880831 w 12166144"/>
              <a:gd name="connsiteY278" fmla="*/ 6360314 h 6858000"/>
              <a:gd name="connsiteX279" fmla="*/ 1221148 w 12166144"/>
              <a:gd name="connsiteY279" fmla="*/ 6360314 h 6858000"/>
              <a:gd name="connsiteX280" fmla="*/ 1225865 w 12166144"/>
              <a:gd name="connsiteY280" fmla="*/ 6349018 h 6858000"/>
              <a:gd name="connsiteX281" fmla="*/ 1251449 w 12166144"/>
              <a:gd name="connsiteY281" fmla="*/ 6338337 h 6858000"/>
              <a:gd name="connsiteX282" fmla="*/ 9389259 w 12166144"/>
              <a:gd name="connsiteY282" fmla="*/ 6300440 h 6858000"/>
              <a:gd name="connsiteX283" fmla="*/ 9321751 w 12166144"/>
              <a:gd name="connsiteY283" fmla="*/ 6367758 h 6858000"/>
              <a:gd name="connsiteX284" fmla="*/ 9389259 w 12166144"/>
              <a:gd name="connsiteY284" fmla="*/ 6435076 h 6858000"/>
              <a:gd name="connsiteX285" fmla="*/ 9457267 w 12166144"/>
              <a:gd name="connsiteY285" fmla="*/ 6367758 h 6858000"/>
              <a:gd name="connsiteX286" fmla="*/ 9389259 w 12166144"/>
              <a:gd name="connsiteY286" fmla="*/ 6300440 h 6858000"/>
              <a:gd name="connsiteX287" fmla="*/ 9068884 w 12166144"/>
              <a:gd name="connsiteY287" fmla="*/ 6300440 h 6858000"/>
              <a:gd name="connsiteX288" fmla="*/ 9001753 w 12166144"/>
              <a:gd name="connsiteY288" fmla="*/ 6367758 h 6858000"/>
              <a:gd name="connsiteX289" fmla="*/ 9068884 w 12166144"/>
              <a:gd name="connsiteY289" fmla="*/ 6435076 h 6858000"/>
              <a:gd name="connsiteX290" fmla="*/ 9136015 w 12166144"/>
              <a:gd name="connsiteY290" fmla="*/ 6367758 h 6858000"/>
              <a:gd name="connsiteX291" fmla="*/ 9068884 w 12166144"/>
              <a:gd name="connsiteY291" fmla="*/ 6300440 h 6858000"/>
              <a:gd name="connsiteX292" fmla="*/ 8653009 w 12166144"/>
              <a:gd name="connsiteY292" fmla="*/ 6300440 h 6858000"/>
              <a:gd name="connsiteX293" fmla="*/ 8585878 w 12166144"/>
              <a:gd name="connsiteY293" fmla="*/ 6367758 h 6858000"/>
              <a:gd name="connsiteX294" fmla="*/ 8653009 w 12166144"/>
              <a:gd name="connsiteY294" fmla="*/ 6435076 h 6858000"/>
              <a:gd name="connsiteX295" fmla="*/ 8720138 w 12166144"/>
              <a:gd name="connsiteY295" fmla="*/ 6367758 h 6858000"/>
              <a:gd name="connsiteX296" fmla="*/ 8653009 w 12166144"/>
              <a:gd name="connsiteY296" fmla="*/ 6300440 h 6858000"/>
              <a:gd name="connsiteX297" fmla="*/ 9708187 w 12166144"/>
              <a:gd name="connsiteY297" fmla="*/ 6296044 h 6858000"/>
              <a:gd name="connsiteX298" fmla="*/ 9640868 w 12166144"/>
              <a:gd name="connsiteY298" fmla="*/ 6363363 h 6858000"/>
              <a:gd name="connsiteX299" fmla="*/ 9708187 w 12166144"/>
              <a:gd name="connsiteY299" fmla="*/ 6430680 h 6858000"/>
              <a:gd name="connsiteX300" fmla="*/ 9775504 w 12166144"/>
              <a:gd name="connsiteY300" fmla="*/ 6363363 h 6858000"/>
              <a:gd name="connsiteX301" fmla="*/ 9708187 w 12166144"/>
              <a:gd name="connsiteY301" fmla="*/ 6296044 h 6858000"/>
              <a:gd name="connsiteX302" fmla="*/ 9389259 w 12166144"/>
              <a:gd name="connsiteY302" fmla="*/ 6278998 h 6858000"/>
              <a:gd name="connsiteX303" fmla="*/ 9478269 w 12166144"/>
              <a:gd name="connsiteY303" fmla="*/ 6367758 h 6858000"/>
              <a:gd name="connsiteX304" fmla="*/ 9389259 w 12166144"/>
              <a:gd name="connsiteY304" fmla="*/ 6456518 h 6858000"/>
              <a:gd name="connsiteX305" fmla="*/ 9300748 w 12166144"/>
              <a:gd name="connsiteY305" fmla="*/ 6367758 h 6858000"/>
              <a:gd name="connsiteX306" fmla="*/ 9389259 w 12166144"/>
              <a:gd name="connsiteY306" fmla="*/ 6278998 h 6858000"/>
              <a:gd name="connsiteX307" fmla="*/ 9068884 w 12166144"/>
              <a:gd name="connsiteY307" fmla="*/ 6278998 h 6858000"/>
              <a:gd name="connsiteX308" fmla="*/ 9157397 w 12166144"/>
              <a:gd name="connsiteY308" fmla="*/ 6367758 h 6858000"/>
              <a:gd name="connsiteX309" fmla="*/ 9068884 w 12166144"/>
              <a:gd name="connsiteY309" fmla="*/ 6456518 h 6858000"/>
              <a:gd name="connsiteX310" fmla="*/ 8979874 w 12166144"/>
              <a:gd name="connsiteY310" fmla="*/ 6367758 h 6858000"/>
              <a:gd name="connsiteX311" fmla="*/ 9068884 w 12166144"/>
              <a:gd name="connsiteY311" fmla="*/ 6278998 h 6858000"/>
              <a:gd name="connsiteX312" fmla="*/ 8653009 w 12166144"/>
              <a:gd name="connsiteY312" fmla="*/ 6278998 h 6858000"/>
              <a:gd name="connsiteX313" fmla="*/ 8742017 w 12166144"/>
              <a:gd name="connsiteY313" fmla="*/ 6367758 h 6858000"/>
              <a:gd name="connsiteX314" fmla="*/ 8653009 w 12166144"/>
              <a:gd name="connsiteY314" fmla="*/ 6456518 h 6858000"/>
              <a:gd name="connsiteX315" fmla="*/ 8564496 w 12166144"/>
              <a:gd name="connsiteY315" fmla="*/ 6367758 h 6858000"/>
              <a:gd name="connsiteX316" fmla="*/ 8653009 w 12166144"/>
              <a:gd name="connsiteY316" fmla="*/ 6278998 h 6858000"/>
              <a:gd name="connsiteX317" fmla="*/ 5175287 w 12166144"/>
              <a:gd name="connsiteY317" fmla="*/ 6275478 h 6858000"/>
              <a:gd name="connsiteX318" fmla="*/ 5197419 w 12166144"/>
              <a:gd name="connsiteY318" fmla="*/ 6284699 h 6858000"/>
              <a:gd name="connsiteX319" fmla="*/ 5197419 w 12166144"/>
              <a:gd name="connsiteY319" fmla="*/ 6329946 h 6858000"/>
              <a:gd name="connsiteX320" fmla="*/ 5175287 w 12166144"/>
              <a:gd name="connsiteY320" fmla="*/ 6339167 h 6858000"/>
              <a:gd name="connsiteX321" fmla="*/ 5163749 w 12166144"/>
              <a:gd name="connsiteY321" fmla="*/ 6334359 h 6858000"/>
              <a:gd name="connsiteX322" fmla="*/ 5113245 w 12166144"/>
              <a:gd name="connsiteY322" fmla="*/ 6385032 h 6858000"/>
              <a:gd name="connsiteX323" fmla="*/ 5113245 w 12166144"/>
              <a:gd name="connsiteY323" fmla="*/ 6579977 h 6858000"/>
              <a:gd name="connsiteX324" fmla="*/ 5155484 w 12166144"/>
              <a:gd name="connsiteY324" fmla="*/ 6621858 h 6858000"/>
              <a:gd name="connsiteX325" fmla="*/ 5270774 w 12166144"/>
              <a:gd name="connsiteY325" fmla="*/ 6621858 h 6858000"/>
              <a:gd name="connsiteX326" fmla="*/ 5355253 w 12166144"/>
              <a:gd name="connsiteY326" fmla="*/ 6707115 h 6858000"/>
              <a:gd name="connsiteX327" fmla="*/ 5355253 w 12166144"/>
              <a:gd name="connsiteY327" fmla="*/ 6858000 h 6858000"/>
              <a:gd name="connsiteX328" fmla="*/ 5333884 w 12166144"/>
              <a:gd name="connsiteY328" fmla="*/ 6858000 h 6858000"/>
              <a:gd name="connsiteX329" fmla="*/ 5333884 w 12166144"/>
              <a:gd name="connsiteY329" fmla="*/ 6716090 h 6858000"/>
              <a:gd name="connsiteX330" fmla="*/ 5261829 w 12166144"/>
              <a:gd name="connsiteY330" fmla="*/ 6643297 h 6858000"/>
              <a:gd name="connsiteX331" fmla="*/ 5147035 w 12166144"/>
              <a:gd name="connsiteY331" fmla="*/ 6643297 h 6858000"/>
              <a:gd name="connsiteX332" fmla="*/ 5091876 w 12166144"/>
              <a:gd name="connsiteY332" fmla="*/ 6588952 h 6858000"/>
              <a:gd name="connsiteX333" fmla="*/ 5091876 w 12166144"/>
              <a:gd name="connsiteY333" fmla="*/ 6376057 h 6858000"/>
              <a:gd name="connsiteX334" fmla="*/ 5148668 w 12166144"/>
              <a:gd name="connsiteY334" fmla="*/ 6319443 h 6858000"/>
              <a:gd name="connsiteX335" fmla="*/ 5143566 w 12166144"/>
              <a:gd name="connsiteY335" fmla="*/ 6307507 h 6858000"/>
              <a:gd name="connsiteX336" fmla="*/ 5153156 w 12166144"/>
              <a:gd name="connsiteY336" fmla="*/ 6284699 h 6858000"/>
              <a:gd name="connsiteX337" fmla="*/ 5175287 w 12166144"/>
              <a:gd name="connsiteY337" fmla="*/ 6275478 h 6858000"/>
              <a:gd name="connsiteX338" fmla="*/ 9708187 w 12166144"/>
              <a:gd name="connsiteY338" fmla="*/ 6274602 h 6858000"/>
              <a:gd name="connsiteX339" fmla="*/ 9796946 w 12166144"/>
              <a:gd name="connsiteY339" fmla="*/ 6363363 h 6858000"/>
              <a:gd name="connsiteX340" fmla="*/ 9708187 w 12166144"/>
              <a:gd name="connsiteY340" fmla="*/ 6452122 h 6858000"/>
              <a:gd name="connsiteX341" fmla="*/ 9619426 w 12166144"/>
              <a:gd name="connsiteY341" fmla="*/ 6363363 h 6858000"/>
              <a:gd name="connsiteX342" fmla="*/ 9708187 w 12166144"/>
              <a:gd name="connsiteY342" fmla="*/ 6274602 h 6858000"/>
              <a:gd name="connsiteX343" fmla="*/ 6221238 w 12166144"/>
              <a:gd name="connsiteY343" fmla="*/ 6271104 h 6858000"/>
              <a:gd name="connsiteX344" fmla="*/ 6243959 w 12166144"/>
              <a:gd name="connsiteY344" fmla="*/ 6280390 h 6858000"/>
              <a:gd name="connsiteX345" fmla="*/ 6253246 w 12166144"/>
              <a:gd name="connsiteY345" fmla="*/ 6302987 h 6858000"/>
              <a:gd name="connsiteX346" fmla="*/ 6247840 w 12166144"/>
              <a:gd name="connsiteY346" fmla="*/ 6316358 h 6858000"/>
              <a:gd name="connsiteX347" fmla="*/ 6346447 w 12166144"/>
              <a:gd name="connsiteY347" fmla="*/ 6414735 h 6858000"/>
              <a:gd name="connsiteX348" fmla="*/ 6346447 w 12166144"/>
              <a:gd name="connsiteY348" fmla="*/ 6858000 h 6858000"/>
              <a:gd name="connsiteX349" fmla="*/ 6325548 w 12166144"/>
              <a:gd name="connsiteY349" fmla="*/ 6858000 h 6858000"/>
              <a:gd name="connsiteX350" fmla="*/ 6325548 w 12166144"/>
              <a:gd name="connsiteY350" fmla="*/ 6423709 h 6858000"/>
              <a:gd name="connsiteX351" fmla="*/ 6232476 w 12166144"/>
              <a:gd name="connsiteY351" fmla="*/ 6330462 h 6858000"/>
              <a:gd name="connsiteX352" fmla="*/ 6221238 w 12166144"/>
              <a:gd name="connsiteY352" fmla="*/ 6334870 h 6858000"/>
              <a:gd name="connsiteX353" fmla="*/ 6198889 w 12166144"/>
              <a:gd name="connsiteY353" fmla="*/ 6325956 h 6858000"/>
              <a:gd name="connsiteX354" fmla="*/ 6198889 w 12166144"/>
              <a:gd name="connsiteY354" fmla="*/ 6280390 h 6858000"/>
              <a:gd name="connsiteX355" fmla="*/ 6221238 w 12166144"/>
              <a:gd name="connsiteY355" fmla="*/ 6271104 h 6858000"/>
              <a:gd name="connsiteX356" fmla="*/ 6615681 w 12166144"/>
              <a:gd name="connsiteY356" fmla="*/ 6270206 h 6858000"/>
              <a:gd name="connsiteX357" fmla="*/ 6647549 w 12166144"/>
              <a:gd name="connsiteY357" fmla="*/ 6301584 h 6858000"/>
              <a:gd name="connsiteX358" fmla="*/ 6638235 w 12166144"/>
              <a:gd name="connsiteY358" fmla="*/ 6324137 h 6858000"/>
              <a:gd name="connsiteX359" fmla="*/ 6627706 w 12166144"/>
              <a:gd name="connsiteY359" fmla="*/ 6328485 h 6858000"/>
              <a:gd name="connsiteX360" fmla="*/ 6627706 w 12166144"/>
              <a:gd name="connsiteY360" fmla="*/ 6858000 h 6858000"/>
              <a:gd name="connsiteX361" fmla="*/ 6606281 w 12166144"/>
              <a:gd name="connsiteY361" fmla="*/ 6858000 h 6858000"/>
              <a:gd name="connsiteX362" fmla="*/ 6606281 w 12166144"/>
              <a:gd name="connsiteY362" fmla="*/ 6329493 h 6858000"/>
              <a:gd name="connsiteX363" fmla="*/ 6593558 w 12166144"/>
              <a:gd name="connsiteY363" fmla="*/ 6324137 h 6858000"/>
              <a:gd name="connsiteX364" fmla="*/ 6584303 w 12166144"/>
              <a:gd name="connsiteY364" fmla="*/ 6301584 h 6858000"/>
              <a:gd name="connsiteX365" fmla="*/ 6615681 w 12166144"/>
              <a:gd name="connsiteY365" fmla="*/ 6270206 h 6858000"/>
              <a:gd name="connsiteX366" fmla="*/ 6937631 w 12166144"/>
              <a:gd name="connsiteY366" fmla="*/ 6263612 h 6858000"/>
              <a:gd name="connsiteX367" fmla="*/ 7674065 w 12166144"/>
              <a:gd name="connsiteY367" fmla="*/ 6263612 h 6858000"/>
              <a:gd name="connsiteX368" fmla="*/ 7842429 w 12166144"/>
              <a:gd name="connsiteY368" fmla="*/ 6432156 h 6858000"/>
              <a:gd name="connsiteX369" fmla="*/ 7854370 w 12166144"/>
              <a:gd name="connsiteY369" fmla="*/ 6427146 h 6858000"/>
              <a:gd name="connsiteX370" fmla="*/ 7876501 w 12166144"/>
              <a:gd name="connsiteY370" fmla="*/ 6436433 h 6858000"/>
              <a:gd name="connsiteX371" fmla="*/ 7876501 w 12166144"/>
              <a:gd name="connsiteY371" fmla="*/ 6481503 h 6858000"/>
              <a:gd name="connsiteX372" fmla="*/ 7832238 w 12166144"/>
              <a:gd name="connsiteY372" fmla="*/ 6481503 h 6858000"/>
              <a:gd name="connsiteX373" fmla="*/ 7822647 w 12166144"/>
              <a:gd name="connsiteY373" fmla="*/ 6458781 h 6858000"/>
              <a:gd name="connsiteX374" fmla="*/ 7827318 w 12166144"/>
              <a:gd name="connsiteY374" fmla="*/ 6447899 h 6858000"/>
              <a:gd name="connsiteX375" fmla="*/ 7665097 w 12166144"/>
              <a:gd name="connsiteY375" fmla="*/ 6285061 h 6858000"/>
              <a:gd name="connsiteX376" fmla="*/ 6946101 w 12166144"/>
              <a:gd name="connsiteY376" fmla="*/ 6285061 h 6858000"/>
              <a:gd name="connsiteX377" fmla="*/ 6750283 w 12166144"/>
              <a:gd name="connsiteY377" fmla="*/ 6481089 h 6858000"/>
              <a:gd name="connsiteX378" fmla="*/ 6750283 w 12166144"/>
              <a:gd name="connsiteY378" fmla="*/ 6814285 h 6858000"/>
              <a:gd name="connsiteX379" fmla="*/ 6794257 w 12166144"/>
              <a:gd name="connsiteY379" fmla="*/ 6858000 h 6858000"/>
              <a:gd name="connsiteX380" fmla="*/ 6764633 w 12166144"/>
              <a:gd name="connsiteY380" fmla="*/ 6858000 h 6858000"/>
              <a:gd name="connsiteX381" fmla="*/ 6729356 w 12166144"/>
              <a:gd name="connsiteY381" fmla="*/ 6822266 h 6858000"/>
              <a:gd name="connsiteX382" fmla="*/ 6729356 w 12166144"/>
              <a:gd name="connsiteY382" fmla="*/ 6472609 h 6858000"/>
              <a:gd name="connsiteX383" fmla="*/ 4030278 w 12166144"/>
              <a:gd name="connsiteY383" fmla="*/ 6252302 h 6858000"/>
              <a:gd name="connsiteX384" fmla="*/ 4059895 w 12166144"/>
              <a:gd name="connsiteY384" fmla="*/ 6264518 h 6858000"/>
              <a:gd name="connsiteX385" fmla="*/ 4072111 w 12166144"/>
              <a:gd name="connsiteY385" fmla="*/ 6294135 h 6858000"/>
              <a:gd name="connsiteX386" fmla="*/ 4063974 w 12166144"/>
              <a:gd name="connsiteY386" fmla="*/ 6313866 h 6858000"/>
              <a:gd name="connsiteX387" fmla="*/ 4142113 w 12166144"/>
              <a:gd name="connsiteY387" fmla="*/ 6391284 h 6858000"/>
              <a:gd name="connsiteX388" fmla="*/ 4142113 w 12166144"/>
              <a:gd name="connsiteY388" fmla="*/ 6493986 h 6858000"/>
              <a:gd name="connsiteX389" fmla="*/ 3989575 w 12166144"/>
              <a:gd name="connsiteY389" fmla="*/ 6646542 h 6858000"/>
              <a:gd name="connsiteX390" fmla="*/ 3755283 w 12166144"/>
              <a:gd name="connsiteY390" fmla="*/ 6646542 h 6858000"/>
              <a:gd name="connsiteX391" fmla="*/ 3755283 w 12166144"/>
              <a:gd name="connsiteY391" fmla="*/ 6518414 h 6858000"/>
              <a:gd name="connsiteX392" fmla="*/ 3698957 w 12166144"/>
              <a:gd name="connsiteY392" fmla="*/ 6462078 h 6858000"/>
              <a:gd name="connsiteX393" fmla="*/ 3517506 w 12166144"/>
              <a:gd name="connsiteY393" fmla="*/ 6462078 h 6858000"/>
              <a:gd name="connsiteX394" fmla="*/ 3429769 w 12166144"/>
              <a:gd name="connsiteY394" fmla="*/ 6549324 h 6858000"/>
              <a:gd name="connsiteX395" fmla="*/ 3429769 w 12166144"/>
              <a:gd name="connsiteY395" fmla="*/ 6719331 h 6858000"/>
              <a:gd name="connsiteX396" fmla="*/ 3302157 w 12166144"/>
              <a:gd name="connsiteY396" fmla="*/ 6846960 h 6858000"/>
              <a:gd name="connsiteX397" fmla="*/ 3098772 w 12166144"/>
              <a:gd name="connsiteY397" fmla="*/ 6846960 h 6858000"/>
              <a:gd name="connsiteX398" fmla="*/ 3087775 w 12166144"/>
              <a:gd name="connsiteY398" fmla="*/ 6858000 h 6858000"/>
              <a:gd name="connsiteX399" fmla="*/ 3058324 w 12166144"/>
              <a:gd name="connsiteY399" fmla="*/ 6858000 h 6858000"/>
              <a:gd name="connsiteX400" fmla="*/ 3089801 w 12166144"/>
              <a:gd name="connsiteY400" fmla="*/ 6826520 h 6858000"/>
              <a:gd name="connsiteX401" fmla="*/ 3293184 w 12166144"/>
              <a:gd name="connsiteY401" fmla="*/ 6826520 h 6858000"/>
              <a:gd name="connsiteX402" fmla="*/ 3408833 w 12166144"/>
              <a:gd name="connsiteY402" fmla="*/ 6710357 h 6858000"/>
              <a:gd name="connsiteX403" fmla="*/ 3408833 w 12166144"/>
              <a:gd name="connsiteY403" fmla="*/ 6541348 h 6858000"/>
              <a:gd name="connsiteX404" fmla="*/ 3508532 w 12166144"/>
              <a:gd name="connsiteY404" fmla="*/ 6440640 h 6858000"/>
              <a:gd name="connsiteX405" fmla="*/ 3706931 w 12166144"/>
              <a:gd name="connsiteY405" fmla="*/ 6440640 h 6858000"/>
              <a:gd name="connsiteX406" fmla="*/ 3775723 w 12166144"/>
              <a:gd name="connsiteY406" fmla="*/ 6509440 h 6858000"/>
              <a:gd name="connsiteX407" fmla="*/ 3775723 w 12166144"/>
              <a:gd name="connsiteY407" fmla="*/ 6625105 h 6858000"/>
              <a:gd name="connsiteX408" fmla="*/ 3980602 w 12166144"/>
              <a:gd name="connsiteY408" fmla="*/ 6625105 h 6858000"/>
              <a:gd name="connsiteX409" fmla="*/ 4121177 w 12166144"/>
              <a:gd name="connsiteY409" fmla="*/ 6485011 h 6858000"/>
              <a:gd name="connsiteX410" fmla="*/ 4121177 w 12166144"/>
              <a:gd name="connsiteY410" fmla="*/ 6400258 h 6858000"/>
              <a:gd name="connsiteX411" fmla="*/ 4048870 w 12166144"/>
              <a:gd name="connsiteY411" fmla="*/ 6328301 h 6858000"/>
              <a:gd name="connsiteX412" fmla="*/ 4030278 w 12166144"/>
              <a:gd name="connsiteY412" fmla="*/ 6335969 h 6858000"/>
              <a:gd name="connsiteX413" fmla="*/ 4000661 w 12166144"/>
              <a:gd name="connsiteY413" fmla="*/ 6323753 h 6858000"/>
              <a:gd name="connsiteX414" fmla="*/ 4000661 w 12166144"/>
              <a:gd name="connsiteY414" fmla="*/ 6264518 h 6858000"/>
              <a:gd name="connsiteX415" fmla="*/ 4030278 w 12166144"/>
              <a:gd name="connsiteY415" fmla="*/ 6252302 h 6858000"/>
              <a:gd name="connsiteX416" fmla="*/ 2319069 w 12166144"/>
              <a:gd name="connsiteY416" fmla="*/ 6241635 h 6858000"/>
              <a:gd name="connsiteX417" fmla="*/ 2350936 w 12166144"/>
              <a:gd name="connsiteY417" fmla="*/ 6272762 h 6858000"/>
              <a:gd name="connsiteX418" fmla="*/ 2319069 w 12166144"/>
              <a:gd name="connsiteY418" fmla="*/ 6304877 h 6858000"/>
              <a:gd name="connsiteX419" fmla="*/ 2296662 w 12166144"/>
              <a:gd name="connsiteY419" fmla="*/ 6295489 h 6858000"/>
              <a:gd name="connsiteX420" fmla="*/ 2291673 w 12166144"/>
              <a:gd name="connsiteY420" fmla="*/ 6282839 h 6858000"/>
              <a:gd name="connsiteX421" fmla="*/ 2257354 w 12166144"/>
              <a:gd name="connsiteY421" fmla="*/ 6282839 h 6858000"/>
              <a:gd name="connsiteX422" fmla="*/ 1710484 w 12166144"/>
              <a:gd name="connsiteY422" fmla="*/ 6830391 h 6858000"/>
              <a:gd name="connsiteX423" fmla="*/ 1052436 w 12166144"/>
              <a:gd name="connsiteY423" fmla="*/ 6830391 h 6858000"/>
              <a:gd name="connsiteX424" fmla="*/ 1024796 w 12166144"/>
              <a:gd name="connsiteY424" fmla="*/ 6858000 h 6858000"/>
              <a:gd name="connsiteX425" fmla="*/ 993928 w 12166144"/>
              <a:gd name="connsiteY425" fmla="*/ 6858000 h 6858000"/>
              <a:gd name="connsiteX426" fmla="*/ 1043463 w 12166144"/>
              <a:gd name="connsiteY426" fmla="*/ 6808469 h 6858000"/>
              <a:gd name="connsiteX427" fmla="*/ 1701510 w 12166144"/>
              <a:gd name="connsiteY427" fmla="*/ 6808469 h 6858000"/>
              <a:gd name="connsiteX428" fmla="*/ 2249377 w 12166144"/>
              <a:gd name="connsiteY428" fmla="*/ 6261415 h 6858000"/>
              <a:gd name="connsiteX429" fmla="*/ 2292351 w 12166144"/>
              <a:gd name="connsiteY429" fmla="*/ 6261415 h 6858000"/>
              <a:gd name="connsiteX430" fmla="*/ 2296662 w 12166144"/>
              <a:gd name="connsiteY430" fmla="*/ 6250899 h 6858000"/>
              <a:gd name="connsiteX431" fmla="*/ 2319069 w 12166144"/>
              <a:gd name="connsiteY431" fmla="*/ 6241635 h 6858000"/>
              <a:gd name="connsiteX432" fmla="*/ 11312311 w 12166144"/>
              <a:gd name="connsiteY432" fmla="*/ 6238902 h 6858000"/>
              <a:gd name="connsiteX433" fmla="*/ 11244685 w 12166144"/>
              <a:gd name="connsiteY433" fmla="*/ 6306221 h 6858000"/>
              <a:gd name="connsiteX434" fmla="*/ 11312311 w 12166144"/>
              <a:gd name="connsiteY434" fmla="*/ 6373538 h 6858000"/>
              <a:gd name="connsiteX435" fmla="*/ 11379939 w 12166144"/>
              <a:gd name="connsiteY435" fmla="*/ 6306221 h 6858000"/>
              <a:gd name="connsiteX436" fmla="*/ 11312311 w 12166144"/>
              <a:gd name="connsiteY436" fmla="*/ 6238902 h 6858000"/>
              <a:gd name="connsiteX437" fmla="*/ 3691218 w 12166144"/>
              <a:gd name="connsiteY437" fmla="*/ 6237239 h 6858000"/>
              <a:gd name="connsiteX438" fmla="*/ 3722342 w 12166144"/>
              <a:gd name="connsiteY438" fmla="*/ 6269107 h 6858000"/>
              <a:gd name="connsiteX439" fmla="*/ 3691218 w 12166144"/>
              <a:gd name="connsiteY439" fmla="*/ 6300478 h 6858000"/>
              <a:gd name="connsiteX440" fmla="*/ 3668490 w 12166144"/>
              <a:gd name="connsiteY440" fmla="*/ 6291514 h 6858000"/>
              <a:gd name="connsiteX441" fmla="*/ 3663726 w 12166144"/>
              <a:gd name="connsiteY441" fmla="*/ 6280145 h 6858000"/>
              <a:gd name="connsiteX442" fmla="*/ 3557671 w 12166144"/>
              <a:gd name="connsiteY442" fmla="*/ 6280145 h 6858000"/>
              <a:gd name="connsiteX443" fmla="*/ 2979160 w 12166144"/>
              <a:gd name="connsiteY443" fmla="*/ 6858000 h 6858000"/>
              <a:gd name="connsiteX444" fmla="*/ 2949240 w 12166144"/>
              <a:gd name="connsiteY444" fmla="*/ 6858000 h 6858000"/>
              <a:gd name="connsiteX445" fmla="*/ 3548694 w 12166144"/>
              <a:gd name="connsiteY445" fmla="*/ 6259217 h 6858000"/>
              <a:gd name="connsiteX446" fmla="*/ 3663200 w 12166144"/>
              <a:gd name="connsiteY446" fmla="*/ 6259217 h 6858000"/>
              <a:gd name="connsiteX447" fmla="*/ 3668490 w 12166144"/>
              <a:gd name="connsiteY447" fmla="*/ 6246451 h 6858000"/>
              <a:gd name="connsiteX448" fmla="*/ 3691218 w 12166144"/>
              <a:gd name="connsiteY448" fmla="*/ 6237239 h 6858000"/>
              <a:gd name="connsiteX449" fmla="*/ 11312311 w 12166144"/>
              <a:gd name="connsiteY449" fmla="*/ 6217460 h 6858000"/>
              <a:gd name="connsiteX450" fmla="*/ 11401321 w 12166144"/>
              <a:gd name="connsiteY450" fmla="*/ 6306221 h 6858000"/>
              <a:gd name="connsiteX451" fmla="*/ 11312311 w 12166144"/>
              <a:gd name="connsiteY451" fmla="*/ 6394980 h 6858000"/>
              <a:gd name="connsiteX452" fmla="*/ 11223799 w 12166144"/>
              <a:gd name="connsiteY452" fmla="*/ 6306221 h 6858000"/>
              <a:gd name="connsiteX453" fmla="*/ 11312311 w 12166144"/>
              <a:gd name="connsiteY453" fmla="*/ 6217460 h 6858000"/>
              <a:gd name="connsiteX454" fmla="*/ 4965396 w 12166144"/>
              <a:gd name="connsiteY454" fmla="*/ 6216924 h 6858000"/>
              <a:gd name="connsiteX455" fmla="*/ 4898077 w 12166144"/>
              <a:gd name="connsiteY455" fmla="*/ 6284243 h 6858000"/>
              <a:gd name="connsiteX456" fmla="*/ 4965396 w 12166144"/>
              <a:gd name="connsiteY456" fmla="*/ 6351561 h 6858000"/>
              <a:gd name="connsiteX457" fmla="*/ 5032714 w 12166144"/>
              <a:gd name="connsiteY457" fmla="*/ 6284243 h 6858000"/>
              <a:gd name="connsiteX458" fmla="*/ 4965396 w 12166144"/>
              <a:gd name="connsiteY458" fmla="*/ 6216924 h 6858000"/>
              <a:gd name="connsiteX459" fmla="*/ 4239882 w 12166144"/>
              <a:gd name="connsiteY459" fmla="*/ 6203678 h 6858000"/>
              <a:gd name="connsiteX460" fmla="*/ 4172418 w 12166144"/>
              <a:gd name="connsiteY460" fmla="*/ 6270809 h 6858000"/>
              <a:gd name="connsiteX461" fmla="*/ 4239882 w 12166144"/>
              <a:gd name="connsiteY461" fmla="*/ 6338932 h 6858000"/>
              <a:gd name="connsiteX462" fmla="*/ 4307889 w 12166144"/>
              <a:gd name="connsiteY462" fmla="*/ 6270809 h 6858000"/>
              <a:gd name="connsiteX463" fmla="*/ 4239882 w 12166144"/>
              <a:gd name="connsiteY463" fmla="*/ 6203678 h 6858000"/>
              <a:gd name="connsiteX464" fmla="*/ 4965396 w 12166144"/>
              <a:gd name="connsiteY464" fmla="*/ 6195482 h 6858000"/>
              <a:gd name="connsiteX465" fmla="*/ 5054156 w 12166144"/>
              <a:gd name="connsiteY465" fmla="*/ 6284243 h 6858000"/>
              <a:gd name="connsiteX466" fmla="*/ 4965396 w 12166144"/>
              <a:gd name="connsiteY466" fmla="*/ 6373003 h 6858000"/>
              <a:gd name="connsiteX467" fmla="*/ 4876636 w 12166144"/>
              <a:gd name="connsiteY467" fmla="*/ 6284243 h 6858000"/>
              <a:gd name="connsiteX468" fmla="*/ 4965396 w 12166144"/>
              <a:gd name="connsiteY468" fmla="*/ 6195482 h 6858000"/>
              <a:gd name="connsiteX469" fmla="*/ 4239882 w 12166144"/>
              <a:gd name="connsiteY469" fmla="*/ 6182296 h 6858000"/>
              <a:gd name="connsiteX470" fmla="*/ 4328890 w 12166144"/>
              <a:gd name="connsiteY470" fmla="*/ 6270809 h 6858000"/>
              <a:gd name="connsiteX471" fmla="*/ 4239882 w 12166144"/>
              <a:gd name="connsiteY471" fmla="*/ 6359817 h 6858000"/>
              <a:gd name="connsiteX472" fmla="*/ 4151418 w 12166144"/>
              <a:gd name="connsiteY472" fmla="*/ 6270809 h 6858000"/>
              <a:gd name="connsiteX473" fmla="*/ 4239882 w 12166144"/>
              <a:gd name="connsiteY473" fmla="*/ 6182296 h 6858000"/>
              <a:gd name="connsiteX474" fmla="*/ 10462271 w 12166144"/>
              <a:gd name="connsiteY474" fmla="*/ 6181641 h 6858000"/>
              <a:gd name="connsiteX475" fmla="*/ 10395140 w 12166144"/>
              <a:gd name="connsiteY475" fmla="*/ 6248583 h 6858000"/>
              <a:gd name="connsiteX476" fmla="*/ 10462271 w 12166144"/>
              <a:gd name="connsiteY476" fmla="*/ 6315527 h 6858000"/>
              <a:gd name="connsiteX477" fmla="*/ 10529402 w 12166144"/>
              <a:gd name="connsiteY477" fmla="*/ 6248583 h 6858000"/>
              <a:gd name="connsiteX478" fmla="*/ 10462271 w 12166144"/>
              <a:gd name="connsiteY478" fmla="*/ 6181641 h 6858000"/>
              <a:gd name="connsiteX479" fmla="*/ 5783756 w 12166144"/>
              <a:gd name="connsiteY479" fmla="*/ 6178375 h 6858000"/>
              <a:gd name="connsiteX480" fmla="*/ 5834167 w 12166144"/>
              <a:gd name="connsiteY480" fmla="*/ 6199582 h 6858000"/>
              <a:gd name="connsiteX481" fmla="*/ 5855745 w 12166144"/>
              <a:gd name="connsiteY481" fmla="*/ 6250426 h 6858000"/>
              <a:gd name="connsiteX482" fmla="*/ 5846832 w 12166144"/>
              <a:gd name="connsiteY482" fmla="*/ 6271430 h 6858000"/>
              <a:gd name="connsiteX483" fmla="*/ 5948651 w 12166144"/>
              <a:gd name="connsiteY483" fmla="*/ 6373734 h 6858000"/>
              <a:gd name="connsiteX484" fmla="*/ 5948651 w 12166144"/>
              <a:gd name="connsiteY484" fmla="*/ 6581005 h 6858000"/>
              <a:gd name="connsiteX485" fmla="*/ 5792413 w 12166144"/>
              <a:gd name="connsiteY485" fmla="*/ 6737455 h 6858000"/>
              <a:gd name="connsiteX486" fmla="*/ 5792413 w 12166144"/>
              <a:gd name="connsiteY486" fmla="*/ 6858000 h 6858000"/>
              <a:gd name="connsiteX487" fmla="*/ 5728726 w 12166144"/>
              <a:gd name="connsiteY487" fmla="*/ 6858000 h 6858000"/>
              <a:gd name="connsiteX488" fmla="*/ 5728726 w 12166144"/>
              <a:gd name="connsiteY488" fmla="*/ 6711545 h 6858000"/>
              <a:gd name="connsiteX489" fmla="*/ 5885459 w 12166144"/>
              <a:gd name="connsiteY489" fmla="*/ 6555096 h 6858000"/>
              <a:gd name="connsiteX490" fmla="*/ 5885459 w 12166144"/>
              <a:gd name="connsiteY490" fmla="*/ 6400140 h 6858000"/>
              <a:gd name="connsiteX491" fmla="*/ 5803673 w 12166144"/>
              <a:gd name="connsiteY491" fmla="*/ 6318242 h 6858000"/>
              <a:gd name="connsiteX492" fmla="*/ 5783756 w 12166144"/>
              <a:gd name="connsiteY492" fmla="*/ 6322104 h 6858000"/>
              <a:gd name="connsiteX493" fmla="*/ 5732973 w 12166144"/>
              <a:gd name="connsiteY493" fmla="*/ 6301272 h 6858000"/>
              <a:gd name="connsiteX494" fmla="*/ 5732973 w 12166144"/>
              <a:gd name="connsiteY494" fmla="*/ 6199582 h 6858000"/>
              <a:gd name="connsiteX495" fmla="*/ 5783756 w 12166144"/>
              <a:gd name="connsiteY495" fmla="*/ 6178375 h 6858000"/>
              <a:gd name="connsiteX496" fmla="*/ 10462271 w 12166144"/>
              <a:gd name="connsiteY496" fmla="*/ 6160318 h 6858000"/>
              <a:gd name="connsiteX497" fmla="*/ 10550784 w 12166144"/>
              <a:gd name="connsiteY497" fmla="*/ 6248583 h 6858000"/>
              <a:gd name="connsiteX498" fmla="*/ 10462271 w 12166144"/>
              <a:gd name="connsiteY498" fmla="*/ 6337841 h 6858000"/>
              <a:gd name="connsiteX499" fmla="*/ 10373261 w 12166144"/>
              <a:gd name="connsiteY499" fmla="*/ 6248583 h 6858000"/>
              <a:gd name="connsiteX500" fmla="*/ 10462271 w 12166144"/>
              <a:gd name="connsiteY500" fmla="*/ 6160318 h 6858000"/>
              <a:gd name="connsiteX501" fmla="*/ 10993882 w 12166144"/>
              <a:gd name="connsiteY501" fmla="*/ 6140439 h 6858000"/>
              <a:gd name="connsiteX502" fmla="*/ 10926564 w 12166144"/>
              <a:gd name="connsiteY502" fmla="*/ 6207570 h 6858000"/>
              <a:gd name="connsiteX503" fmla="*/ 10993882 w 12166144"/>
              <a:gd name="connsiteY503" fmla="*/ 6274700 h 6858000"/>
              <a:gd name="connsiteX504" fmla="*/ 11061201 w 12166144"/>
              <a:gd name="connsiteY504" fmla="*/ 6207570 h 6858000"/>
              <a:gd name="connsiteX505" fmla="*/ 10993882 w 12166144"/>
              <a:gd name="connsiteY505" fmla="*/ 6140439 h 6858000"/>
              <a:gd name="connsiteX506" fmla="*/ 10993882 w 12166144"/>
              <a:gd name="connsiteY506" fmla="*/ 6118560 h 6858000"/>
              <a:gd name="connsiteX507" fmla="*/ 11082643 w 12166144"/>
              <a:gd name="connsiteY507" fmla="*/ 6207570 h 6858000"/>
              <a:gd name="connsiteX508" fmla="*/ 10993882 w 12166144"/>
              <a:gd name="connsiteY508" fmla="*/ 6296083 h 6858000"/>
              <a:gd name="connsiteX509" fmla="*/ 10905122 w 12166144"/>
              <a:gd name="connsiteY509" fmla="*/ 6207570 h 6858000"/>
              <a:gd name="connsiteX510" fmla="*/ 10993882 w 12166144"/>
              <a:gd name="connsiteY510" fmla="*/ 6118560 h 6858000"/>
              <a:gd name="connsiteX511" fmla="*/ 10017978 w 12166144"/>
              <a:gd name="connsiteY511" fmla="*/ 6072407 h 6858000"/>
              <a:gd name="connsiteX512" fmla="*/ 10049685 w 12166144"/>
              <a:gd name="connsiteY512" fmla="*/ 6104275 h 6858000"/>
              <a:gd name="connsiteX513" fmla="*/ 10040249 w 12166144"/>
              <a:gd name="connsiteY513" fmla="*/ 6126582 h 6858000"/>
              <a:gd name="connsiteX514" fmla="*/ 10027713 w 12166144"/>
              <a:gd name="connsiteY514" fmla="*/ 6131687 h 6858000"/>
              <a:gd name="connsiteX515" fmla="*/ 10027713 w 12166144"/>
              <a:gd name="connsiteY515" fmla="*/ 6858000 h 6858000"/>
              <a:gd name="connsiteX516" fmla="*/ 10005782 w 12166144"/>
              <a:gd name="connsiteY516" fmla="*/ 6858000 h 6858000"/>
              <a:gd name="connsiteX517" fmla="*/ 10005782 w 12166144"/>
              <a:gd name="connsiteY517" fmla="*/ 6131050 h 6858000"/>
              <a:gd name="connsiteX518" fmla="*/ 9993946 w 12166144"/>
              <a:gd name="connsiteY518" fmla="*/ 6126582 h 6858000"/>
              <a:gd name="connsiteX519" fmla="*/ 9984256 w 12166144"/>
              <a:gd name="connsiteY519" fmla="*/ 6104275 h 6858000"/>
              <a:gd name="connsiteX520" fmla="*/ 10017978 w 12166144"/>
              <a:gd name="connsiteY520" fmla="*/ 6072407 h 6858000"/>
              <a:gd name="connsiteX521" fmla="*/ 3939922 w 12166144"/>
              <a:gd name="connsiteY521" fmla="*/ 6024056 h 6858000"/>
              <a:gd name="connsiteX522" fmla="*/ 3964099 w 12166144"/>
              <a:gd name="connsiteY522" fmla="*/ 6047728 h 6858000"/>
              <a:gd name="connsiteX523" fmla="*/ 3939922 w 12166144"/>
              <a:gd name="connsiteY523" fmla="*/ 6071903 h 6858000"/>
              <a:gd name="connsiteX524" fmla="*/ 3923272 w 12166144"/>
              <a:gd name="connsiteY524" fmla="*/ 6065104 h 6858000"/>
              <a:gd name="connsiteX525" fmla="*/ 3920270 w 12166144"/>
              <a:gd name="connsiteY525" fmla="*/ 6057685 h 6858000"/>
              <a:gd name="connsiteX526" fmla="*/ 3434194 w 12166144"/>
              <a:gd name="connsiteY526" fmla="*/ 6057685 h 6858000"/>
              <a:gd name="connsiteX527" fmla="*/ 2707448 w 12166144"/>
              <a:gd name="connsiteY527" fmla="*/ 6784608 h 6858000"/>
              <a:gd name="connsiteX528" fmla="*/ 2707448 w 12166144"/>
              <a:gd name="connsiteY528" fmla="*/ 6858000 h 6858000"/>
              <a:gd name="connsiteX529" fmla="*/ 2686514 w 12166144"/>
              <a:gd name="connsiteY529" fmla="*/ 6858000 h 6858000"/>
              <a:gd name="connsiteX530" fmla="*/ 2686514 w 12166144"/>
              <a:gd name="connsiteY530" fmla="*/ 6775633 h 6858000"/>
              <a:gd name="connsiteX531" fmla="*/ 3425223 w 12166144"/>
              <a:gd name="connsiteY531" fmla="*/ 6037243 h 6858000"/>
              <a:gd name="connsiteX532" fmla="*/ 3920644 w 12166144"/>
              <a:gd name="connsiteY532" fmla="*/ 6037243 h 6858000"/>
              <a:gd name="connsiteX533" fmla="*/ 3923272 w 12166144"/>
              <a:gd name="connsiteY533" fmla="*/ 6030982 h 6858000"/>
              <a:gd name="connsiteX534" fmla="*/ 3939922 w 12166144"/>
              <a:gd name="connsiteY534" fmla="*/ 6024056 h 6858000"/>
              <a:gd name="connsiteX535" fmla="*/ 5213744 w 12166144"/>
              <a:gd name="connsiteY535" fmla="*/ 5977366 h 6858000"/>
              <a:gd name="connsiteX536" fmla="*/ 5146425 w 12166144"/>
              <a:gd name="connsiteY536" fmla="*/ 6044685 h 6858000"/>
              <a:gd name="connsiteX537" fmla="*/ 5213744 w 12166144"/>
              <a:gd name="connsiteY537" fmla="*/ 6112004 h 6858000"/>
              <a:gd name="connsiteX538" fmla="*/ 5281063 w 12166144"/>
              <a:gd name="connsiteY538" fmla="*/ 6044685 h 6858000"/>
              <a:gd name="connsiteX539" fmla="*/ 5213744 w 12166144"/>
              <a:gd name="connsiteY539" fmla="*/ 5977366 h 6858000"/>
              <a:gd name="connsiteX540" fmla="*/ 4965396 w 12166144"/>
              <a:gd name="connsiteY540" fmla="*/ 5977366 h 6858000"/>
              <a:gd name="connsiteX541" fmla="*/ 4898077 w 12166144"/>
              <a:gd name="connsiteY541" fmla="*/ 6044685 h 6858000"/>
              <a:gd name="connsiteX542" fmla="*/ 4965396 w 12166144"/>
              <a:gd name="connsiteY542" fmla="*/ 6112004 h 6858000"/>
              <a:gd name="connsiteX543" fmla="*/ 5032714 w 12166144"/>
              <a:gd name="connsiteY543" fmla="*/ 6044685 h 6858000"/>
              <a:gd name="connsiteX544" fmla="*/ 4965396 w 12166144"/>
              <a:gd name="connsiteY544" fmla="*/ 5977366 h 6858000"/>
              <a:gd name="connsiteX545" fmla="*/ 4503369 w 12166144"/>
              <a:gd name="connsiteY545" fmla="*/ 5977366 h 6858000"/>
              <a:gd name="connsiteX546" fmla="*/ 4437418 w 12166144"/>
              <a:gd name="connsiteY546" fmla="*/ 6044685 h 6858000"/>
              <a:gd name="connsiteX547" fmla="*/ 4503369 w 12166144"/>
              <a:gd name="connsiteY547" fmla="*/ 6112004 h 6858000"/>
              <a:gd name="connsiteX548" fmla="*/ 4571304 w 12166144"/>
              <a:gd name="connsiteY548" fmla="*/ 6044685 h 6858000"/>
              <a:gd name="connsiteX549" fmla="*/ 4503369 w 12166144"/>
              <a:gd name="connsiteY549" fmla="*/ 5977366 h 6858000"/>
              <a:gd name="connsiteX550" fmla="*/ 5213744 w 12166144"/>
              <a:gd name="connsiteY550" fmla="*/ 5955925 h 6858000"/>
              <a:gd name="connsiteX551" fmla="*/ 5302505 w 12166144"/>
              <a:gd name="connsiteY551" fmla="*/ 6044685 h 6858000"/>
              <a:gd name="connsiteX552" fmla="*/ 5213744 w 12166144"/>
              <a:gd name="connsiteY552" fmla="*/ 6133446 h 6858000"/>
              <a:gd name="connsiteX553" fmla="*/ 5124983 w 12166144"/>
              <a:gd name="connsiteY553" fmla="*/ 6044685 h 6858000"/>
              <a:gd name="connsiteX554" fmla="*/ 5213744 w 12166144"/>
              <a:gd name="connsiteY554" fmla="*/ 5955925 h 6858000"/>
              <a:gd name="connsiteX555" fmla="*/ 4965396 w 12166144"/>
              <a:gd name="connsiteY555" fmla="*/ 5955925 h 6858000"/>
              <a:gd name="connsiteX556" fmla="*/ 5054156 w 12166144"/>
              <a:gd name="connsiteY556" fmla="*/ 6044685 h 6858000"/>
              <a:gd name="connsiteX557" fmla="*/ 4965396 w 12166144"/>
              <a:gd name="connsiteY557" fmla="*/ 6133446 h 6858000"/>
              <a:gd name="connsiteX558" fmla="*/ 4876636 w 12166144"/>
              <a:gd name="connsiteY558" fmla="*/ 6044685 h 6858000"/>
              <a:gd name="connsiteX559" fmla="*/ 4965396 w 12166144"/>
              <a:gd name="connsiteY559" fmla="*/ 5955925 h 6858000"/>
              <a:gd name="connsiteX560" fmla="*/ 4503369 w 12166144"/>
              <a:gd name="connsiteY560" fmla="*/ 5955925 h 6858000"/>
              <a:gd name="connsiteX561" fmla="*/ 4592627 w 12166144"/>
              <a:gd name="connsiteY561" fmla="*/ 6044685 h 6858000"/>
              <a:gd name="connsiteX562" fmla="*/ 4503369 w 12166144"/>
              <a:gd name="connsiteY562" fmla="*/ 6133446 h 6858000"/>
              <a:gd name="connsiteX563" fmla="*/ 4415103 w 12166144"/>
              <a:gd name="connsiteY563" fmla="*/ 6044685 h 6858000"/>
              <a:gd name="connsiteX564" fmla="*/ 4503369 w 12166144"/>
              <a:gd name="connsiteY564" fmla="*/ 5955925 h 6858000"/>
              <a:gd name="connsiteX565" fmla="*/ 9708187 w 12166144"/>
              <a:gd name="connsiteY565" fmla="*/ 5926699 h 6858000"/>
              <a:gd name="connsiteX566" fmla="*/ 9640868 w 12166144"/>
              <a:gd name="connsiteY566" fmla="*/ 5993642 h 6858000"/>
              <a:gd name="connsiteX567" fmla="*/ 9708187 w 12166144"/>
              <a:gd name="connsiteY567" fmla="*/ 6061577 h 6858000"/>
              <a:gd name="connsiteX568" fmla="*/ 9775504 w 12166144"/>
              <a:gd name="connsiteY568" fmla="*/ 5993642 h 6858000"/>
              <a:gd name="connsiteX569" fmla="*/ 9708187 w 12166144"/>
              <a:gd name="connsiteY569" fmla="*/ 5926699 h 6858000"/>
              <a:gd name="connsiteX570" fmla="*/ 9431268 w 12166144"/>
              <a:gd name="connsiteY570" fmla="*/ 5926699 h 6858000"/>
              <a:gd name="connsiteX571" fmla="*/ 9362952 w 12166144"/>
              <a:gd name="connsiteY571" fmla="*/ 5993642 h 6858000"/>
              <a:gd name="connsiteX572" fmla="*/ 9431268 w 12166144"/>
              <a:gd name="connsiteY572" fmla="*/ 6061577 h 6858000"/>
              <a:gd name="connsiteX573" fmla="*/ 9498585 w 12166144"/>
              <a:gd name="connsiteY573" fmla="*/ 5993642 h 6858000"/>
              <a:gd name="connsiteX574" fmla="*/ 9431268 w 12166144"/>
              <a:gd name="connsiteY574" fmla="*/ 5926699 h 6858000"/>
              <a:gd name="connsiteX575" fmla="*/ 3193436 w 12166144"/>
              <a:gd name="connsiteY575" fmla="*/ 5907574 h 6858000"/>
              <a:gd name="connsiteX576" fmla="*/ 4127235 w 12166144"/>
              <a:gd name="connsiteY576" fmla="*/ 5907574 h 6858000"/>
              <a:gd name="connsiteX577" fmla="*/ 4192481 w 12166144"/>
              <a:gd name="connsiteY577" fmla="*/ 5972425 h 6858000"/>
              <a:gd name="connsiteX578" fmla="*/ 4203716 w 12166144"/>
              <a:gd name="connsiteY578" fmla="*/ 5967790 h 6858000"/>
              <a:gd name="connsiteX579" fmla="*/ 4226437 w 12166144"/>
              <a:gd name="connsiteY579" fmla="*/ 5977011 h 6858000"/>
              <a:gd name="connsiteX580" fmla="*/ 4226437 w 12166144"/>
              <a:gd name="connsiteY580" fmla="*/ 6022258 h 6858000"/>
              <a:gd name="connsiteX581" fmla="*/ 4181367 w 12166144"/>
              <a:gd name="connsiteY581" fmla="*/ 6022258 h 6858000"/>
              <a:gd name="connsiteX582" fmla="*/ 4172082 w 12166144"/>
              <a:gd name="connsiteY582" fmla="*/ 5999449 h 6858000"/>
              <a:gd name="connsiteX583" fmla="*/ 4177063 w 12166144"/>
              <a:gd name="connsiteY583" fmla="*/ 5987412 h 6858000"/>
              <a:gd name="connsiteX584" fmla="*/ 4118266 w 12166144"/>
              <a:gd name="connsiteY584" fmla="*/ 5928996 h 6858000"/>
              <a:gd name="connsiteX585" fmla="*/ 3202404 w 12166144"/>
              <a:gd name="connsiteY585" fmla="*/ 5928996 h 6858000"/>
              <a:gd name="connsiteX586" fmla="*/ 2629372 w 12166144"/>
              <a:gd name="connsiteY586" fmla="*/ 6501434 h 6858000"/>
              <a:gd name="connsiteX587" fmla="*/ 2629372 w 12166144"/>
              <a:gd name="connsiteY587" fmla="*/ 6858000 h 6858000"/>
              <a:gd name="connsiteX588" fmla="*/ 2607946 w 12166144"/>
              <a:gd name="connsiteY588" fmla="*/ 6858000 h 6858000"/>
              <a:gd name="connsiteX589" fmla="*/ 2607946 w 12166144"/>
              <a:gd name="connsiteY589" fmla="*/ 6492964 h 6858000"/>
              <a:gd name="connsiteX590" fmla="*/ 9708187 w 12166144"/>
              <a:gd name="connsiteY590" fmla="*/ 5905376 h 6858000"/>
              <a:gd name="connsiteX591" fmla="*/ 9796946 w 12166144"/>
              <a:gd name="connsiteY591" fmla="*/ 5993642 h 6858000"/>
              <a:gd name="connsiteX592" fmla="*/ 9708187 w 12166144"/>
              <a:gd name="connsiteY592" fmla="*/ 6082900 h 6858000"/>
              <a:gd name="connsiteX593" fmla="*/ 9619426 w 12166144"/>
              <a:gd name="connsiteY593" fmla="*/ 5993642 h 6858000"/>
              <a:gd name="connsiteX594" fmla="*/ 9708187 w 12166144"/>
              <a:gd name="connsiteY594" fmla="*/ 5905376 h 6858000"/>
              <a:gd name="connsiteX595" fmla="*/ 9431268 w 12166144"/>
              <a:gd name="connsiteY595" fmla="*/ 5905376 h 6858000"/>
              <a:gd name="connsiteX596" fmla="*/ 9520027 w 12166144"/>
              <a:gd name="connsiteY596" fmla="*/ 5993642 h 6858000"/>
              <a:gd name="connsiteX597" fmla="*/ 9431268 w 12166144"/>
              <a:gd name="connsiteY597" fmla="*/ 6082900 h 6858000"/>
              <a:gd name="connsiteX598" fmla="*/ 9342507 w 12166144"/>
              <a:gd name="connsiteY598" fmla="*/ 5993642 h 6858000"/>
              <a:gd name="connsiteX599" fmla="*/ 9431268 w 12166144"/>
              <a:gd name="connsiteY599" fmla="*/ 5905376 h 6858000"/>
              <a:gd name="connsiteX600" fmla="*/ 999577 w 12166144"/>
              <a:gd name="connsiteY600" fmla="*/ 5889991 h 6858000"/>
              <a:gd name="connsiteX601" fmla="*/ 1071856 w 12166144"/>
              <a:gd name="connsiteY601" fmla="*/ 5962269 h 6858000"/>
              <a:gd name="connsiteX602" fmla="*/ 999577 w 12166144"/>
              <a:gd name="connsiteY602" fmla="*/ 6034546 h 6858000"/>
              <a:gd name="connsiteX603" fmla="*/ 948489 w 12166144"/>
              <a:gd name="connsiteY603" fmla="*/ 6013361 h 6858000"/>
              <a:gd name="connsiteX604" fmla="*/ 936456 w 12166144"/>
              <a:gd name="connsiteY604" fmla="*/ 5995520 h 6858000"/>
              <a:gd name="connsiteX605" fmla="*/ 912012 w 12166144"/>
              <a:gd name="connsiteY605" fmla="*/ 5995520 h 6858000"/>
              <a:gd name="connsiteX606" fmla="*/ 121422 w 12166144"/>
              <a:gd name="connsiteY606" fmla="*/ 6785676 h 6858000"/>
              <a:gd name="connsiteX607" fmla="*/ 0 w 12166144"/>
              <a:gd name="connsiteY607" fmla="*/ 6785676 h 6858000"/>
              <a:gd name="connsiteX608" fmla="*/ 0 w 12166144"/>
              <a:gd name="connsiteY608" fmla="*/ 6722403 h 6858000"/>
              <a:gd name="connsiteX609" fmla="*/ 95002 w 12166144"/>
              <a:gd name="connsiteY609" fmla="*/ 6722403 h 6858000"/>
              <a:gd name="connsiteX610" fmla="*/ 885593 w 12166144"/>
              <a:gd name="connsiteY610" fmla="*/ 5931750 h 6858000"/>
              <a:gd name="connsiteX611" fmla="*/ 934611 w 12166144"/>
              <a:gd name="connsiteY611" fmla="*/ 5931750 h 6858000"/>
              <a:gd name="connsiteX612" fmla="*/ 948489 w 12166144"/>
              <a:gd name="connsiteY612" fmla="*/ 5911176 h 6858000"/>
              <a:gd name="connsiteX613" fmla="*/ 999577 w 12166144"/>
              <a:gd name="connsiteY613" fmla="*/ 5889991 h 6858000"/>
              <a:gd name="connsiteX614" fmla="*/ 1506166 w 12166144"/>
              <a:gd name="connsiteY614" fmla="*/ 5876209 h 6858000"/>
              <a:gd name="connsiteX615" fmla="*/ 1438847 w 12166144"/>
              <a:gd name="connsiteY615" fmla="*/ 5943340 h 6858000"/>
              <a:gd name="connsiteX616" fmla="*/ 1506166 w 12166144"/>
              <a:gd name="connsiteY616" fmla="*/ 6010968 h 6858000"/>
              <a:gd name="connsiteX617" fmla="*/ 1573980 w 12166144"/>
              <a:gd name="connsiteY617" fmla="*/ 5943340 h 6858000"/>
              <a:gd name="connsiteX618" fmla="*/ 1506166 w 12166144"/>
              <a:gd name="connsiteY618" fmla="*/ 5876209 h 6858000"/>
              <a:gd name="connsiteX619" fmla="*/ 1506166 w 12166144"/>
              <a:gd name="connsiteY619" fmla="*/ 5854827 h 6858000"/>
              <a:gd name="connsiteX620" fmla="*/ 1594923 w 12166144"/>
              <a:gd name="connsiteY620" fmla="*/ 5943340 h 6858000"/>
              <a:gd name="connsiteX621" fmla="*/ 1506166 w 12166144"/>
              <a:gd name="connsiteY621" fmla="*/ 6032350 h 6858000"/>
              <a:gd name="connsiteX622" fmla="*/ 1417406 w 12166144"/>
              <a:gd name="connsiteY622" fmla="*/ 5943340 h 6858000"/>
              <a:gd name="connsiteX623" fmla="*/ 1506166 w 12166144"/>
              <a:gd name="connsiteY623" fmla="*/ 5854827 h 6858000"/>
              <a:gd name="connsiteX624" fmla="*/ 6875259 w 12166144"/>
              <a:gd name="connsiteY624" fmla="*/ 5805940 h 6858000"/>
              <a:gd name="connsiteX625" fmla="*/ 6807442 w 12166144"/>
              <a:gd name="connsiteY625" fmla="*/ 5873259 h 6858000"/>
              <a:gd name="connsiteX626" fmla="*/ 6875259 w 12166144"/>
              <a:gd name="connsiteY626" fmla="*/ 5940578 h 6858000"/>
              <a:gd name="connsiteX627" fmla="*/ 6943076 w 12166144"/>
              <a:gd name="connsiteY627" fmla="*/ 5873259 h 6858000"/>
              <a:gd name="connsiteX628" fmla="*/ 6875259 w 12166144"/>
              <a:gd name="connsiteY628" fmla="*/ 5805940 h 6858000"/>
              <a:gd name="connsiteX629" fmla="*/ 6521418 w 12166144"/>
              <a:gd name="connsiteY629" fmla="*/ 5805940 h 6858000"/>
              <a:gd name="connsiteX630" fmla="*/ 6454100 w 12166144"/>
              <a:gd name="connsiteY630" fmla="*/ 5873259 h 6858000"/>
              <a:gd name="connsiteX631" fmla="*/ 6521418 w 12166144"/>
              <a:gd name="connsiteY631" fmla="*/ 5940578 h 6858000"/>
              <a:gd name="connsiteX632" fmla="*/ 6588736 w 12166144"/>
              <a:gd name="connsiteY632" fmla="*/ 5873259 h 6858000"/>
              <a:gd name="connsiteX633" fmla="*/ 6521418 w 12166144"/>
              <a:gd name="connsiteY633" fmla="*/ 5805940 h 6858000"/>
              <a:gd name="connsiteX634" fmla="*/ 1244867 w 12166144"/>
              <a:gd name="connsiteY634" fmla="*/ 5799288 h 6858000"/>
              <a:gd name="connsiteX635" fmla="*/ 1176858 w 12166144"/>
              <a:gd name="connsiteY635" fmla="*/ 5866419 h 6858000"/>
              <a:gd name="connsiteX636" fmla="*/ 1244867 w 12166144"/>
              <a:gd name="connsiteY636" fmla="*/ 5933548 h 6858000"/>
              <a:gd name="connsiteX637" fmla="*/ 1312874 w 12166144"/>
              <a:gd name="connsiteY637" fmla="*/ 5866419 h 6858000"/>
              <a:gd name="connsiteX638" fmla="*/ 1244867 w 12166144"/>
              <a:gd name="connsiteY638" fmla="*/ 5799288 h 6858000"/>
              <a:gd name="connsiteX639" fmla="*/ 6875259 w 12166144"/>
              <a:gd name="connsiteY639" fmla="*/ 5784498 h 6858000"/>
              <a:gd name="connsiteX640" fmla="*/ 6964020 w 12166144"/>
              <a:gd name="connsiteY640" fmla="*/ 5873259 h 6858000"/>
              <a:gd name="connsiteX641" fmla="*/ 6875259 w 12166144"/>
              <a:gd name="connsiteY641" fmla="*/ 5962020 h 6858000"/>
              <a:gd name="connsiteX642" fmla="*/ 6786498 w 12166144"/>
              <a:gd name="connsiteY642" fmla="*/ 5873259 h 6858000"/>
              <a:gd name="connsiteX643" fmla="*/ 6875259 w 12166144"/>
              <a:gd name="connsiteY643" fmla="*/ 5784498 h 6858000"/>
              <a:gd name="connsiteX644" fmla="*/ 6521418 w 12166144"/>
              <a:gd name="connsiteY644" fmla="*/ 5784498 h 6858000"/>
              <a:gd name="connsiteX645" fmla="*/ 6610178 w 12166144"/>
              <a:gd name="connsiteY645" fmla="*/ 5873259 h 6858000"/>
              <a:gd name="connsiteX646" fmla="*/ 6521418 w 12166144"/>
              <a:gd name="connsiteY646" fmla="*/ 5962020 h 6858000"/>
              <a:gd name="connsiteX647" fmla="*/ 6432658 w 12166144"/>
              <a:gd name="connsiteY647" fmla="*/ 5873259 h 6858000"/>
              <a:gd name="connsiteX648" fmla="*/ 6521418 w 12166144"/>
              <a:gd name="connsiteY648" fmla="*/ 5784498 h 6858000"/>
              <a:gd name="connsiteX649" fmla="*/ 1244867 w 12166144"/>
              <a:gd name="connsiteY649" fmla="*/ 5777906 h 6858000"/>
              <a:gd name="connsiteX650" fmla="*/ 1333377 w 12166144"/>
              <a:gd name="connsiteY650" fmla="*/ 5866419 h 6858000"/>
              <a:gd name="connsiteX651" fmla="*/ 1244867 w 12166144"/>
              <a:gd name="connsiteY651" fmla="*/ 5955427 h 6858000"/>
              <a:gd name="connsiteX652" fmla="*/ 1155856 w 12166144"/>
              <a:gd name="connsiteY652" fmla="*/ 5866419 h 6858000"/>
              <a:gd name="connsiteX653" fmla="*/ 1244867 w 12166144"/>
              <a:gd name="connsiteY653" fmla="*/ 5777906 h 6858000"/>
              <a:gd name="connsiteX654" fmla="*/ 10993882 w 12166144"/>
              <a:gd name="connsiteY654" fmla="*/ 5748359 h 6858000"/>
              <a:gd name="connsiteX655" fmla="*/ 10926564 w 12166144"/>
              <a:gd name="connsiteY655" fmla="*/ 5815867 h 6858000"/>
              <a:gd name="connsiteX656" fmla="*/ 10993882 w 12166144"/>
              <a:gd name="connsiteY656" fmla="*/ 5883875 h 6858000"/>
              <a:gd name="connsiteX657" fmla="*/ 11061201 w 12166144"/>
              <a:gd name="connsiteY657" fmla="*/ 5815867 h 6858000"/>
              <a:gd name="connsiteX658" fmla="*/ 10993882 w 12166144"/>
              <a:gd name="connsiteY658" fmla="*/ 5748359 h 6858000"/>
              <a:gd name="connsiteX659" fmla="*/ 10993882 w 12166144"/>
              <a:gd name="connsiteY659" fmla="*/ 5727356 h 6858000"/>
              <a:gd name="connsiteX660" fmla="*/ 11082643 w 12166144"/>
              <a:gd name="connsiteY660" fmla="*/ 5815867 h 6858000"/>
              <a:gd name="connsiteX661" fmla="*/ 10993882 w 12166144"/>
              <a:gd name="connsiteY661" fmla="*/ 5904877 h 6858000"/>
              <a:gd name="connsiteX662" fmla="*/ 10905122 w 12166144"/>
              <a:gd name="connsiteY662" fmla="*/ 5815867 h 6858000"/>
              <a:gd name="connsiteX663" fmla="*/ 10993882 w 12166144"/>
              <a:gd name="connsiteY663" fmla="*/ 5727356 h 6858000"/>
              <a:gd name="connsiteX664" fmla="*/ 4503369 w 12166144"/>
              <a:gd name="connsiteY664" fmla="*/ 5726821 h 6858000"/>
              <a:gd name="connsiteX665" fmla="*/ 4437418 w 12166144"/>
              <a:gd name="connsiteY665" fmla="*/ 5794139 h 6858000"/>
              <a:gd name="connsiteX666" fmla="*/ 4503369 w 12166144"/>
              <a:gd name="connsiteY666" fmla="*/ 5861458 h 6858000"/>
              <a:gd name="connsiteX667" fmla="*/ 4571304 w 12166144"/>
              <a:gd name="connsiteY667" fmla="*/ 5794139 h 6858000"/>
              <a:gd name="connsiteX668" fmla="*/ 4503369 w 12166144"/>
              <a:gd name="connsiteY668" fmla="*/ 5726821 h 6858000"/>
              <a:gd name="connsiteX669" fmla="*/ 4239882 w 12166144"/>
              <a:gd name="connsiteY669" fmla="*/ 5726821 h 6858000"/>
              <a:gd name="connsiteX670" fmla="*/ 4172427 w 12166144"/>
              <a:gd name="connsiteY670" fmla="*/ 5794139 h 6858000"/>
              <a:gd name="connsiteX671" fmla="*/ 4239882 w 12166144"/>
              <a:gd name="connsiteY671" fmla="*/ 5861458 h 6858000"/>
              <a:gd name="connsiteX672" fmla="*/ 4307889 w 12166144"/>
              <a:gd name="connsiteY672" fmla="*/ 5794139 h 6858000"/>
              <a:gd name="connsiteX673" fmla="*/ 4239882 w 12166144"/>
              <a:gd name="connsiteY673" fmla="*/ 5726821 h 6858000"/>
              <a:gd name="connsiteX674" fmla="*/ 10462271 w 12166144"/>
              <a:gd name="connsiteY674" fmla="*/ 5720228 h 6858000"/>
              <a:gd name="connsiteX675" fmla="*/ 10395140 w 12166144"/>
              <a:gd name="connsiteY675" fmla="*/ 5787547 h 6858000"/>
              <a:gd name="connsiteX676" fmla="*/ 10462271 w 12166144"/>
              <a:gd name="connsiteY676" fmla="*/ 5854864 h 6858000"/>
              <a:gd name="connsiteX677" fmla="*/ 10529402 w 12166144"/>
              <a:gd name="connsiteY677" fmla="*/ 5787547 h 6858000"/>
              <a:gd name="connsiteX678" fmla="*/ 10462271 w 12166144"/>
              <a:gd name="connsiteY678" fmla="*/ 5720228 h 6858000"/>
              <a:gd name="connsiteX679" fmla="*/ 4503369 w 12166144"/>
              <a:gd name="connsiteY679" fmla="*/ 5705379 h 6858000"/>
              <a:gd name="connsiteX680" fmla="*/ 4592627 w 12166144"/>
              <a:gd name="connsiteY680" fmla="*/ 5794139 h 6858000"/>
              <a:gd name="connsiteX681" fmla="*/ 4503369 w 12166144"/>
              <a:gd name="connsiteY681" fmla="*/ 5882900 h 6858000"/>
              <a:gd name="connsiteX682" fmla="*/ 4415103 w 12166144"/>
              <a:gd name="connsiteY682" fmla="*/ 5794139 h 6858000"/>
              <a:gd name="connsiteX683" fmla="*/ 4503369 w 12166144"/>
              <a:gd name="connsiteY683" fmla="*/ 5705379 h 6858000"/>
              <a:gd name="connsiteX684" fmla="*/ 4239882 w 12166144"/>
              <a:gd name="connsiteY684" fmla="*/ 5705379 h 6858000"/>
              <a:gd name="connsiteX685" fmla="*/ 4328890 w 12166144"/>
              <a:gd name="connsiteY685" fmla="*/ 5794139 h 6858000"/>
              <a:gd name="connsiteX686" fmla="*/ 4239882 w 12166144"/>
              <a:gd name="connsiteY686" fmla="*/ 5882900 h 6858000"/>
              <a:gd name="connsiteX687" fmla="*/ 4151425 w 12166144"/>
              <a:gd name="connsiteY687" fmla="*/ 5794139 h 6858000"/>
              <a:gd name="connsiteX688" fmla="*/ 4239882 w 12166144"/>
              <a:gd name="connsiteY688" fmla="*/ 5705379 h 6858000"/>
              <a:gd name="connsiteX689" fmla="*/ 10462271 w 12166144"/>
              <a:gd name="connsiteY689" fmla="*/ 5698786 h 6858000"/>
              <a:gd name="connsiteX690" fmla="*/ 10550784 w 12166144"/>
              <a:gd name="connsiteY690" fmla="*/ 5787547 h 6858000"/>
              <a:gd name="connsiteX691" fmla="*/ 10462271 w 12166144"/>
              <a:gd name="connsiteY691" fmla="*/ 5876306 h 6858000"/>
              <a:gd name="connsiteX692" fmla="*/ 10373261 w 12166144"/>
              <a:gd name="connsiteY692" fmla="*/ 5787547 h 6858000"/>
              <a:gd name="connsiteX693" fmla="*/ 10462271 w 12166144"/>
              <a:gd name="connsiteY693" fmla="*/ 5698786 h 6858000"/>
              <a:gd name="connsiteX694" fmla="*/ 8295019 w 12166144"/>
              <a:gd name="connsiteY694" fmla="*/ 5691656 h 6858000"/>
              <a:gd name="connsiteX695" fmla="*/ 8227700 w 12166144"/>
              <a:gd name="connsiteY695" fmla="*/ 5758975 h 6858000"/>
              <a:gd name="connsiteX696" fmla="*/ 8295019 w 12166144"/>
              <a:gd name="connsiteY696" fmla="*/ 5826294 h 6858000"/>
              <a:gd name="connsiteX697" fmla="*/ 8362338 w 12166144"/>
              <a:gd name="connsiteY697" fmla="*/ 5758975 h 6858000"/>
              <a:gd name="connsiteX698" fmla="*/ 8295019 w 12166144"/>
              <a:gd name="connsiteY698" fmla="*/ 5691656 h 6858000"/>
              <a:gd name="connsiteX699" fmla="*/ 6296231 w 12166144"/>
              <a:gd name="connsiteY699" fmla="*/ 5687796 h 6858000"/>
              <a:gd name="connsiteX700" fmla="*/ 7750424 w 12166144"/>
              <a:gd name="connsiteY700" fmla="*/ 5687796 h 6858000"/>
              <a:gd name="connsiteX701" fmla="*/ 8216045 w 12166144"/>
              <a:gd name="connsiteY701" fmla="*/ 6154228 h 6858000"/>
              <a:gd name="connsiteX702" fmla="*/ 8952692 w 12166144"/>
              <a:gd name="connsiteY702" fmla="*/ 6154228 h 6858000"/>
              <a:gd name="connsiteX703" fmla="*/ 8958176 w 12166144"/>
              <a:gd name="connsiteY703" fmla="*/ 6141011 h 6858000"/>
              <a:gd name="connsiteX704" fmla="*/ 8980483 w 12166144"/>
              <a:gd name="connsiteY704" fmla="*/ 6131746 h 6858000"/>
              <a:gd name="connsiteX705" fmla="*/ 9012351 w 12166144"/>
              <a:gd name="connsiteY705" fmla="*/ 6162874 h 6858000"/>
              <a:gd name="connsiteX706" fmla="*/ 8980483 w 12166144"/>
              <a:gd name="connsiteY706" fmla="*/ 6194988 h 6858000"/>
              <a:gd name="connsiteX707" fmla="*/ 8958176 w 12166144"/>
              <a:gd name="connsiteY707" fmla="*/ 6185602 h 6858000"/>
              <a:gd name="connsiteX708" fmla="*/ 8954025 w 12166144"/>
              <a:gd name="connsiteY708" fmla="*/ 6175203 h 6858000"/>
              <a:gd name="connsiteX709" fmla="*/ 8207071 w 12166144"/>
              <a:gd name="connsiteY709" fmla="*/ 6175203 h 6858000"/>
              <a:gd name="connsiteX710" fmla="*/ 7741949 w 12166144"/>
              <a:gd name="connsiteY710" fmla="*/ 5709270 h 6858000"/>
              <a:gd name="connsiteX711" fmla="*/ 6305205 w 12166144"/>
              <a:gd name="connsiteY711" fmla="*/ 5709270 h 6858000"/>
              <a:gd name="connsiteX712" fmla="*/ 6195595 w 12166144"/>
              <a:gd name="connsiteY712" fmla="*/ 5818651 h 6858000"/>
              <a:gd name="connsiteX713" fmla="*/ 6200473 w 12166144"/>
              <a:gd name="connsiteY713" fmla="*/ 5830404 h 6858000"/>
              <a:gd name="connsiteX714" fmla="*/ 6191121 w 12166144"/>
              <a:gd name="connsiteY714" fmla="*/ 5852940 h 6858000"/>
              <a:gd name="connsiteX715" fmla="*/ 6145732 w 12166144"/>
              <a:gd name="connsiteY715" fmla="*/ 5852940 h 6858000"/>
              <a:gd name="connsiteX716" fmla="*/ 6145732 w 12166144"/>
              <a:gd name="connsiteY716" fmla="*/ 5807870 h 6858000"/>
              <a:gd name="connsiteX717" fmla="*/ 6168240 w 12166144"/>
              <a:gd name="connsiteY717" fmla="*/ 5798583 h 6858000"/>
              <a:gd name="connsiteX718" fmla="*/ 6180621 w 12166144"/>
              <a:gd name="connsiteY718" fmla="*/ 5803609 h 6858000"/>
              <a:gd name="connsiteX719" fmla="*/ 8295019 w 12166144"/>
              <a:gd name="connsiteY719" fmla="*/ 5670214 h 6858000"/>
              <a:gd name="connsiteX720" fmla="*/ 8383780 w 12166144"/>
              <a:gd name="connsiteY720" fmla="*/ 5758975 h 6858000"/>
              <a:gd name="connsiteX721" fmla="*/ 8295019 w 12166144"/>
              <a:gd name="connsiteY721" fmla="*/ 5847736 h 6858000"/>
              <a:gd name="connsiteX722" fmla="*/ 8206258 w 12166144"/>
              <a:gd name="connsiteY722" fmla="*/ 5758975 h 6858000"/>
              <a:gd name="connsiteX723" fmla="*/ 8295019 w 12166144"/>
              <a:gd name="connsiteY723" fmla="*/ 5670214 h 6858000"/>
              <a:gd name="connsiteX724" fmla="*/ 11335035 w 12166144"/>
              <a:gd name="connsiteY724" fmla="*/ 5643305 h 6858000"/>
              <a:gd name="connsiteX725" fmla="*/ 11268091 w 12166144"/>
              <a:gd name="connsiteY725" fmla="*/ 5710624 h 6858000"/>
              <a:gd name="connsiteX726" fmla="*/ 11335035 w 12166144"/>
              <a:gd name="connsiteY726" fmla="*/ 5777943 h 6858000"/>
              <a:gd name="connsiteX727" fmla="*/ 11401977 w 12166144"/>
              <a:gd name="connsiteY727" fmla="*/ 5710624 h 6858000"/>
              <a:gd name="connsiteX728" fmla="*/ 11335035 w 12166144"/>
              <a:gd name="connsiteY728" fmla="*/ 5643305 h 6858000"/>
              <a:gd name="connsiteX729" fmla="*/ 11335035 w 12166144"/>
              <a:gd name="connsiteY729" fmla="*/ 5621863 h 6858000"/>
              <a:gd name="connsiteX730" fmla="*/ 11423300 w 12166144"/>
              <a:gd name="connsiteY730" fmla="*/ 5710624 h 6858000"/>
              <a:gd name="connsiteX731" fmla="*/ 11335035 w 12166144"/>
              <a:gd name="connsiteY731" fmla="*/ 5799385 h 6858000"/>
              <a:gd name="connsiteX732" fmla="*/ 11245777 w 12166144"/>
              <a:gd name="connsiteY732" fmla="*/ 5710624 h 6858000"/>
              <a:gd name="connsiteX733" fmla="*/ 11335035 w 12166144"/>
              <a:gd name="connsiteY733" fmla="*/ 5621863 h 6858000"/>
              <a:gd name="connsiteX734" fmla="*/ 3280918 w 12166144"/>
              <a:gd name="connsiteY734" fmla="*/ 5610875 h 6858000"/>
              <a:gd name="connsiteX735" fmla="*/ 3819144 w 12166144"/>
              <a:gd name="connsiteY735" fmla="*/ 5610875 h 6858000"/>
              <a:gd name="connsiteX736" fmla="*/ 3928142 w 12166144"/>
              <a:gd name="connsiteY736" fmla="*/ 5719916 h 6858000"/>
              <a:gd name="connsiteX737" fmla="*/ 3939992 w 12166144"/>
              <a:gd name="connsiteY737" fmla="*/ 5715047 h 6858000"/>
              <a:gd name="connsiteX738" fmla="*/ 3962800 w 12166144"/>
              <a:gd name="connsiteY738" fmla="*/ 5724268 h 6858000"/>
              <a:gd name="connsiteX739" fmla="*/ 3962800 w 12166144"/>
              <a:gd name="connsiteY739" fmla="*/ 5769515 h 6858000"/>
              <a:gd name="connsiteX740" fmla="*/ 3917553 w 12166144"/>
              <a:gd name="connsiteY740" fmla="*/ 5769515 h 6858000"/>
              <a:gd name="connsiteX741" fmla="*/ 3908333 w 12166144"/>
              <a:gd name="connsiteY741" fmla="*/ 5746522 h 6858000"/>
              <a:gd name="connsiteX742" fmla="*/ 3913168 w 12166144"/>
              <a:gd name="connsiteY742" fmla="*/ 5734852 h 6858000"/>
              <a:gd name="connsiteX743" fmla="*/ 3810670 w 12166144"/>
              <a:gd name="connsiteY743" fmla="*/ 5632313 h 6858000"/>
              <a:gd name="connsiteX744" fmla="*/ 3289887 w 12166144"/>
              <a:gd name="connsiteY744" fmla="*/ 5632313 h 6858000"/>
              <a:gd name="connsiteX745" fmla="*/ 3159317 w 12166144"/>
              <a:gd name="connsiteY745" fmla="*/ 5762935 h 6858000"/>
              <a:gd name="connsiteX746" fmla="*/ 2812958 w 12166144"/>
              <a:gd name="connsiteY746" fmla="*/ 5762935 h 6858000"/>
              <a:gd name="connsiteX747" fmla="*/ 2509456 w 12166144"/>
              <a:gd name="connsiteY747" fmla="*/ 6066055 h 6858000"/>
              <a:gd name="connsiteX748" fmla="*/ 2259283 w 12166144"/>
              <a:gd name="connsiteY748" fmla="*/ 6066055 h 6858000"/>
              <a:gd name="connsiteX749" fmla="*/ 1625874 w 12166144"/>
              <a:gd name="connsiteY749" fmla="*/ 6700215 h 6858000"/>
              <a:gd name="connsiteX750" fmla="*/ 985976 w 12166144"/>
              <a:gd name="connsiteY750" fmla="*/ 6700215 h 6858000"/>
              <a:gd name="connsiteX751" fmla="*/ 828330 w 12166144"/>
              <a:gd name="connsiteY751" fmla="*/ 6858000 h 6858000"/>
              <a:gd name="connsiteX752" fmla="*/ 799262 w 12166144"/>
              <a:gd name="connsiteY752" fmla="*/ 6858000 h 6858000"/>
              <a:gd name="connsiteX753" fmla="*/ 977507 w 12166144"/>
              <a:gd name="connsiteY753" fmla="*/ 6679774 h 6858000"/>
              <a:gd name="connsiteX754" fmla="*/ 1616405 w 12166144"/>
              <a:gd name="connsiteY754" fmla="*/ 6679774 h 6858000"/>
              <a:gd name="connsiteX755" fmla="*/ 2250812 w 12166144"/>
              <a:gd name="connsiteY755" fmla="*/ 6045116 h 6858000"/>
              <a:gd name="connsiteX756" fmla="*/ 2500985 w 12166144"/>
              <a:gd name="connsiteY756" fmla="*/ 6045116 h 6858000"/>
              <a:gd name="connsiteX757" fmla="*/ 2803987 w 12166144"/>
              <a:gd name="connsiteY757" fmla="*/ 5741497 h 6858000"/>
              <a:gd name="connsiteX758" fmla="*/ 3150347 w 12166144"/>
              <a:gd name="connsiteY758" fmla="*/ 5741497 h 6858000"/>
              <a:gd name="connsiteX759" fmla="*/ 2926148 w 12166144"/>
              <a:gd name="connsiteY759" fmla="*/ 5549338 h 6858000"/>
              <a:gd name="connsiteX760" fmla="*/ 2957521 w 12166144"/>
              <a:gd name="connsiteY760" fmla="*/ 5580715 h 6858000"/>
              <a:gd name="connsiteX761" fmla="*/ 2926148 w 12166144"/>
              <a:gd name="connsiteY761" fmla="*/ 5612582 h 6858000"/>
              <a:gd name="connsiteX762" fmla="*/ 2903494 w 12166144"/>
              <a:gd name="connsiteY762" fmla="*/ 5603268 h 6858000"/>
              <a:gd name="connsiteX763" fmla="*/ 2898787 w 12166144"/>
              <a:gd name="connsiteY763" fmla="*/ 5591745 h 6858000"/>
              <a:gd name="connsiteX764" fmla="*/ 2869942 w 12166144"/>
              <a:gd name="connsiteY764" fmla="*/ 5591745 h 6858000"/>
              <a:gd name="connsiteX765" fmla="*/ 2482247 w 12166144"/>
              <a:gd name="connsiteY765" fmla="*/ 5980404 h 6858000"/>
              <a:gd name="connsiteX766" fmla="*/ 2225115 w 12166144"/>
              <a:gd name="connsiteY766" fmla="*/ 5980404 h 6858000"/>
              <a:gd name="connsiteX767" fmla="*/ 1592748 w 12166144"/>
              <a:gd name="connsiteY767" fmla="*/ 6613219 h 6858000"/>
              <a:gd name="connsiteX768" fmla="*/ 950905 w 12166144"/>
              <a:gd name="connsiteY768" fmla="*/ 6613219 h 6858000"/>
              <a:gd name="connsiteX769" fmla="*/ 705871 w 12166144"/>
              <a:gd name="connsiteY769" fmla="*/ 6858000 h 6858000"/>
              <a:gd name="connsiteX770" fmla="*/ 675825 w 12166144"/>
              <a:gd name="connsiteY770" fmla="*/ 6858000 h 6858000"/>
              <a:gd name="connsiteX771" fmla="*/ 941935 w 12166144"/>
              <a:gd name="connsiteY771" fmla="*/ 6591793 h 6858000"/>
              <a:gd name="connsiteX772" fmla="*/ 1583777 w 12166144"/>
              <a:gd name="connsiteY772" fmla="*/ 6591793 h 6858000"/>
              <a:gd name="connsiteX773" fmla="*/ 2216146 w 12166144"/>
              <a:gd name="connsiteY773" fmla="*/ 5958977 h 6858000"/>
              <a:gd name="connsiteX774" fmla="*/ 2473279 w 12166144"/>
              <a:gd name="connsiteY774" fmla="*/ 5958977 h 6858000"/>
              <a:gd name="connsiteX775" fmla="*/ 2861473 w 12166144"/>
              <a:gd name="connsiteY775" fmla="*/ 5571315 h 6858000"/>
              <a:gd name="connsiteX776" fmla="*/ 2898165 w 12166144"/>
              <a:gd name="connsiteY776" fmla="*/ 5571315 h 6858000"/>
              <a:gd name="connsiteX777" fmla="*/ 2903494 w 12166144"/>
              <a:gd name="connsiteY777" fmla="*/ 5558408 h 6858000"/>
              <a:gd name="connsiteX778" fmla="*/ 2926148 w 12166144"/>
              <a:gd name="connsiteY778" fmla="*/ 5549338 h 6858000"/>
              <a:gd name="connsiteX779" fmla="*/ 10993882 w 12166144"/>
              <a:gd name="connsiteY779" fmla="*/ 5430122 h 6858000"/>
              <a:gd name="connsiteX780" fmla="*/ 10926564 w 12166144"/>
              <a:gd name="connsiteY780" fmla="*/ 5497441 h 6858000"/>
              <a:gd name="connsiteX781" fmla="*/ 10993882 w 12166144"/>
              <a:gd name="connsiteY781" fmla="*/ 5565755 h 6858000"/>
              <a:gd name="connsiteX782" fmla="*/ 11061201 w 12166144"/>
              <a:gd name="connsiteY782" fmla="*/ 5497441 h 6858000"/>
              <a:gd name="connsiteX783" fmla="*/ 10993882 w 12166144"/>
              <a:gd name="connsiteY783" fmla="*/ 5430122 h 6858000"/>
              <a:gd name="connsiteX784" fmla="*/ 2882978 w 12166144"/>
              <a:gd name="connsiteY784" fmla="*/ 5410877 h 6858000"/>
              <a:gd name="connsiteX785" fmla="*/ 3038512 w 12166144"/>
              <a:gd name="connsiteY785" fmla="*/ 5410877 h 6858000"/>
              <a:gd name="connsiteX786" fmla="*/ 3105311 w 12166144"/>
              <a:gd name="connsiteY786" fmla="*/ 5477647 h 6858000"/>
              <a:gd name="connsiteX787" fmla="*/ 3192373 w 12166144"/>
              <a:gd name="connsiteY787" fmla="*/ 5477647 h 6858000"/>
              <a:gd name="connsiteX788" fmla="*/ 3198050 w 12166144"/>
              <a:gd name="connsiteY788" fmla="*/ 5464088 h 6858000"/>
              <a:gd name="connsiteX789" fmla="*/ 3219914 w 12166144"/>
              <a:gd name="connsiteY789" fmla="*/ 5454833 h 6858000"/>
              <a:gd name="connsiteX790" fmla="*/ 3252029 w 12166144"/>
              <a:gd name="connsiteY790" fmla="*/ 5486211 h 6858000"/>
              <a:gd name="connsiteX791" fmla="*/ 3219914 w 12166144"/>
              <a:gd name="connsiteY791" fmla="*/ 5518079 h 6858000"/>
              <a:gd name="connsiteX792" fmla="*/ 3198050 w 12166144"/>
              <a:gd name="connsiteY792" fmla="*/ 5508764 h 6858000"/>
              <a:gd name="connsiteX793" fmla="*/ 3194070 w 12166144"/>
              <a:gd name="connsiteY793" fmla="*/ 5499072 h 6858000"/>
              <a:gd name="connsiteX794" fmla="*/ 3096337 w 12166144"/>
              <a:gd name="connsiteY794" fmla="*/ 5499072 h 6858000"/>
              <a:gd name="connsiteX795" fmla="*/ 3030035 w 12166144"/>
              <a:gd name="connsiteY795" fmla="*/ 5432304 h 6858000"/>
              <a:gd name="connsiteX796" fmla="*/ 2891949 w 12166144"/>
              <a:gd name="connsiteY796" fmla="*/ 5432304 h 6858000"/>
              <a:gd name="connsiteX797" fmla="*/ 2427847 w 12166144"/>
              <a:gd name="connsiteY797" fmla="*/ 5896196 h 6858000"/>
              <a:gd name="connsiteX798" fmla="*/ 2184084 w 12166144"/>
              <a:gd name="connsiteY798" fmla="*/ 5896196 h 6858000"/>
              <a:gd name="connsiteX799" fmla="*/ 1546507 w 12166144"/>
              <a:gd name="connsiteY799" fmla="*/ 6532494 h 6858000"/>
              <a:gd name="connsiteX800" fmla="*/ 951789 w 12166144"/>
              <a:gd name="connsiteY800" fmla="*/ 6532494 h 6858000"/>
              <a:gd name="connsiteX801" fmla="*/ 626133 w 12166144"/>
              <a:gd name="connsiteY801" fmla="*/ 6858000 h 6858000"/>
              <a:gd name="connsiteX802" fmla="*/ 596383 w 12166144"/>
              <a:gd name="connsiteY802" fmla="*/ 6858000 h 6858000"/>
              <a:gd name="connsiteX803" fmla="*/ 943815 w 12166144"/>
              <a:gd name="connsiteY803" fmla="*/ 6511068 h 6858000"/>
              <a:gd name="connsiteX804" fmla="*/ 1537533 w 12166144"/>
              <a:gd name="connsiteY804" fmla="*/ 6511068 h 6858000"/>
              <a:gd name="connsiteX805" fmla="*/ 2175110 w 12166144"/>
              <a:gd name="connsiteY805" fmla="*/ 5874771 h 6858000"/>
              <a:gd name="connsiteX806" fmla="*/ 2418875 w 12166144"/>
              <a:gd name="connsiteY806" fmla="*/ 5874771 h 6858000"/>
              <a:gd name="connsiteX807" fmla="*/ 10993882 w 12166144"/>
              <a:gd name="connsiteY807" fmla="*/ 5408680 h 6858000"/>
              <a:gd name="connsiteX808" fmla="*/ 11082643 w 12166144"/>
              <a:gd name="connsiteY808" fmla="*/ 5497441 h 6858000"/>
              <a:gd name="connsiteX809" fmla="*/ 10993882 w 12166144"/>
              <a:gd name="connsiteY809" fmla="*/ 5586201 h 6858000"/>
              <a:gd name="connsiteX810" fmla="*/ 10905122 w 12166144"/>
              <a:gd name="connsiteY810" fmla="*/ 5497441 h 6858000"/>
              <a:gd name="connsiteX811" fmla="*/ 10993882 w 12166144"/>
              <a:gd name="connsiteY811" fmla="*/ 5408680 h 6858000"/>
              <a:gd name="connsiteX812" fmla="*/ 7888184 w 12166144"/>
              <a:gd name="connsiteY812" fmla="*/ 5397036 h 6858000"/>
              <a:gd name="connsiteX813" fmla="*/ 7821054 w 12166144"/>
              <a:gd name="connsiteY813" fmla="*/ 5463980 h 6858000"/>
              <a:gd name="connsiteX814" fmla="*/ 7888184 w 12166144"/>
              <a:gd name="connsiteY814" fmla="*/ 5531915 h 6858000"/>
              <a:gd name="connsiteX815" fmla="*/ 7955811 w 12166144"/>
              <a:gd name="connsiteY815" fmla="*/ 5463980 h 6858000"/>
              <a:gd name="connsiteX816" fmla="*/ 7888184 w 12166144"/>
              <a:gd name="connsiteY816" fmla="*/ 5397036 h 6858000"/>
              <a:gd name="connsiteX817" fmla="*/ 11428191 w 12166144"/>
              <a:gd name="connsiteY817" fmla="*/ 5388900 h 6858000"/>
              <a:gd name="connsiteX818" fmla="*/ 11476044 w 12166144"/>
              <a:gd name="connsiteY818" fmla="*/ 5437250 h 6858000"/>
              <a:gd name="connsiteX819" fmla="*/ 11462025 w 12166144"/>
              <a:gd name="connsiteY819" fmla="*/ 5470897 h 6858000"/>
              <a:gd name="connsiteX820" fmla="*/ 11458596 w 12166144"/>
              <a:gd name="connsiteY820" fmla="*/ 5472337 h 6858000"/>
              <a:gd name="connsiteX821" fmla="*/ 11458596 w 12166144"/>
              <a:gd name="connsiteY821" fmla="*/ 5526871 h 6858000"/>
              <a:gd name="connsiteX822" fmla="*/ 11561884 w 12166144"/>
              <a:gd name="connsiteY822" fmla="*/ 5629936 h 6858000"/>
              <a:gd name="connsiteX823" fmla="*/ 11561884 w 12166144"/>
              <a:gd name="connsiteY823" fmla="*/ 6356362 h 6858000"/>
              <a:gd name="connsiteX824" fmla="*/ 11665671 w 12166144"/>
              <a:gd name="connsiteY824" fmla="*/ 6460920 h 6858000"/>
              <a:gd name="connsiteX825" fmla="*/ 12166144 w 12166144"/>
              <a:gd name="connsiteY825" fmla="*/ 6460920 h 6858000"/>
              <a:gd name="connsiteX826" fmla="*/ 12166144 w 12166144"/>
              <a:gd name="connsiteY826" fmla="*/ 6524651 h 6858000"/>
              <a:gd name="connsiteX827" fmla="*/ 11639724 w 12166144"/>
              <a:gd name="connsiteY827" fmla="*/ 6524651 h 6858000"/>
              <a:gd name="connsiteX828" fmla="*/ 11498513 w 12166144"/>
              <a:gd name="connsiteY828" fmla="*/ 6383249 h 6858000"/>
              <a:gd name="connsiteX829" fmla="*/ 11498513 w 12166144"/>
              <a:gd name="connsiteY829" fmla="*/ 5656324 h 6858000"/>
              <a:gd name="connsiteX830" fmla="*/ 11395225 w 12166144"/>
              <a:gd name="connsiteY830" fmla="*/ 5553758 h 6858000"/>
              <a:gd name="connsiteX831" fmla="*/ 11395225 w 12166144"/>
              <a:gd name="connsiteY831" fmla="*/ 5471437 h 6858000"/>
              <a:gd name="connsiteX832" fmla="*/ 11393921 w 12166144"/>
              <a:gd name="connsiteY832" fmla="*/ 5470897 h 6858000"/>
              <a:gd name="connsiteX833" fmla="*/ 11379840 w 12166144"/>
              <a:gd name="connsiteY833" fmla="*/ 5437250 h 6858000"/>
              <a:gd name="connsiteX834" fmla="*/ 11428191 w 12166144"/>
              <a:gd name="connsiteY834" fmla="*/ 5388900 h 6858000"/>
              <a:gd name="connsiteX835" fmla="*/ 4581035 w 12166144"/>
              <a:gd name="connsiteY835" fmla="*/ 5385668 h 6858000"/>
              <a:gd name="connsiteX836" fmla="*/ 4513028 w 12166144"/>
              <a:gd name="connsiteY836" fmla="*/ 5453486 h 6858000"/>
              <a:gd name="connsiteX837" fmla="*/ 4581035 w 12166144"/>
              <a:gd name="connsiteY837" fmla="*/ 5520803 h 6858000"/>
              <a:gd name="connsiteX838" fmla="*/ 4648543 w 12166144"/>
              <a:gd name="connsiteY838" fmla="*/ 5453486 h 6858000"/>
              <a:gd name="connsiteX839" fmla="*/ 4581035 w 12166144"/>
              <a:gd name="connsiteY839" fmla="*/ 5385668 h 6858000"/>
              <a:gd name="connsiteX840" fmla="*/ 7888184 w 12166144"/>
              <a:gd name="connsiteY840" fmla="*/ 5375713 h 6858000"/>
              <a:gd name="connsiteX841" fmla="*/ 7977193 w 12166144"/>
              <a:gd name="connsiteY841" fmla="*/ 5463980 h 6858000"/>
              <a:gd name="connsiteX842" fmla="*/ 7888184 w 12166144"/>
              <a:gd name="connsiteY842" fmla="*/ 5553237 h 6858000"/>
              <a:gd name="connsiteX843" fmla="*/ 7799671 w 12166144"/>
              <a:gd name="connsiteY843" fmla="*/ 5463980 h 6858000"/>
              <a:gd name="connsiteX844" fmla="*/ 7888184 w 12166144"/>
              <a:gd name="connsiteY844" fmla="*/ 5375713 h 6858000"/>
              <a:gd name="connsiteX845" fmla="*/ 8224443 w 12166144"/>
              <a:gd name="connsiteY845" fmla="*/ 5372980 h 6858000"/>
              <a:gd name="connsiteX846" fmla="*/ 8157312 w 12166144"/>
              <a:gd name="connsiteY846" fmla="*/ 5440299 h 6858000"/>
              <a:gd name="connsiteX847" fmla="*/ 8224443 w 12166144"/>
              <a:gd name="connsiteY847" fmla="*/ 5507617 h 6858000"/>
              <a:gd name="connsiteX848" fmla="*/ 8291573 w 12166144"/>
              <a:gd name="connsiteY848" fmla="*/ 5440299 h 6858000"/>
              <a:gd name="connsiteX849" fmla="*/ 8224443 w 12166144"/>
              <a:gd name="connsiteY849" fmla="*/ 5372980 h 6858000"/>
              <a:gd name="connsiteX850" fmla="*/ 4581035 w 12166144"/>
              <a:gd name="connsiteY850" fmla="*/ 5364725 h 6858000"/>
              <a:gd name="connsiteX851" fmla="*/ 4669545 w 12166144"/>
              <a:gd name="connsiteY851" fmla="*/ 5453486 h 6858000"/>
              <a:gd name="connsiteX852" fmla="*/ 4581035 w 12166144"/>
              <a:gd name="connsiteY852" fmla="*/ 5542245 h 6858000"/>
              <a:gd name="connsiteX853" fmla="*/ 4492025 w 12166144"/>
              <a:gd name="connsiteY853" fmla="*/ 5453486 h 6858000"/>
              <a:gd name="connsiteX854" fmla="*/ 4581035 w 12166144"/>
              <a:gd name="connsiteY854" fmla="*/ 5364725 h 6858000"/>
              <a:gd name="connsiteX855" fmla="*/ 8224443 w 12166144"/>
              <a:gd name="connsiteY855" fmla="*/ 5351538 h 6858000"/>
              <a:gd name="connsiteX856" fmla="*/ 8313453 w 12166144"/>
              <a:gd name="connsiteY856" fmla="*/ 5440299 h 6858000"/>
              <a:gd name="connsiteX857" fmla="*/ 8224443 w 12166144"/>
              <a:gd name="connsiteY857" fmla="*/ 5529058 h 6858000"/>
              <a:gd name="connsiteX858" fmla="*/ 8135930 w 12166144"/>
              <a:gd name="connsiteY858" fmla="*/ 5440299 h 6858000"/>
              <a:gd name="connsiteX859" fmla="*/ 8224443 w 12166144"/>
              <a:gd name="connsiteY859" fmla="*/ 5351538 h 6858000"/>
              <a:gd name="connsiteX860" fmla="*/ 7671349 w 12166144"/>
              <a:gd name="connsiteY860" fmla="*/ 5311323 h 6858000"/>
              <a:gd name="connsiteX861" fmla="*/ 7603910 w 12166144"/>
              <a:gd name="connsiteY861" fmla="*/ 5379258 h 6858000"/>
              <a:gd name="connsiteX862" fmla="*/ 7671349 w 12166144"/>
              <a:gd name="connsiteY862" fmla="*/ 5446201 h 6858000"/>
              <a:gd name="connsiteX863" fmla="*/ 7738293 w 12166144"/>
              <a:gd name="connsiteY863" fmla="*/ 5379258 h 6858000"/>
              <a:gd name="connsiteX864" fmla="*/ 7671349 w 12166144"/>
              <a:gd name="connsiteY864" fmla="*/ 5311323 h 6858000"/>
              <a:gd name="connsiteX865" fmla="*/ 7671349 w 12166144"/>
              <a:gd name="connsiteY865" fmla="*/ 5290000 h 6858000"/>
              <a:gd name="connsiteX866" fmla="*/ 7759616 w 12166144"/>
              <a:gd name="connsiteY866" fmla="*/ 5379258 h 6858000"/>
              <a:gd name="connsiteX867" fmla="*/ 7671349 w 12166144"/>
              <a:gd name="connsiteY867" fmla="*/ 5467524 h 6858000"/>
              <a:gd name="connsiteX868" fmla="*/ 7582091 w 12166144"/>
              <a:gd name="connsiteY868" fmla="*/ 5379258 h 6858000"/>
              <a:gd name="connsiteX869" fmla="*/ 7671349 w 12166144"/>
              <a:gd name="connsiteY869" fmla="*/ 5290000 h 6858000"/>
              <a:gd name="connsiteX870" fmla="*/ 3758874 w 12166144"/>
              <a:gd name="connsiteY870" fmla="*/ 5245450 h 6858000"/>
              <a:gd name="connsiteX871" fmla="*/ 3691554 w 12166144"/>
              <a:gd name="connsiteY871" fmla="*/ 5312580 h 6858000"/>
              <a:gd name="connsiteX872" fmla="*/ 3758874 w 12166144"/>
              <a:gd name="connsiteY872" fmla="*/ 5380704 h 6858000"/>
              <a:gd name="connsiteX873" fmla="*/ 3826192 w 12166144"/>
              <a:gd name="connsiteY873" fmla="*/ 5312580 h 6858000"/>
              <a:gd name="connsiteX874" fmla="*/ 3758874 w 12166144"/>
              <a:gd name="connsiteY874" fmla="*/ 5245450 h 6858000"/>
              <a:gd name="connsiteX875" fmla="*/ 3758874 w 12166144"/>
              <a:gd name="connsiteY875" fmla="*/ 5224067 h 6858000"/>
              <a:gd name="connsiteX876" fmla="*/ 3847634 w 12166144"/>
              <a:gd name="connsiteY876" fmla="*/ 5312580 h 6858000"/>
              <a:gd name="connsiteX877" fmla="*/ 3758874 w 12166144"/>
              <a:gd name="connsiteY877" fmla="*/ 5401589 h 6858000"/>
              <a:gd name="connsiteX878" fmla="*/ 3670112 w 12166144"/>
              <a:gd name="connsiteY878" fmla="*/ 5312580 h 6858000"/>
              <a:gd name="connsiteX879" fmla="*/ 3758874 w 12166144"/>
              <a:gd name="connsiteY879" fmla="*/ 5224067 h 6858000"/>
              <a:gd name="connsiteX880" fmla="*/ 11193879 w 12166144"/>
              <a:gd name="connsiteY880" fmla="*/ 5216381 h 6858000"/>
              <a:gd name="connsiteX881" fmla="*/ 11126561 w 12166144"/>
              <a:gd name="connsiteY881" fmla="*/ 5284009 h 6858000"/>
              <a:gd name="connsiteX882" fmla="*/ 11193879 w 12166144"/>
              <a:gd name="connsiteY882" fmla="*/ 5351636 h 6858000"/>
              <a:gd name="connsiteX883" fmla="*/ 11261198 w 12166144"/>
              <a:gd name="connsiteY883" fmla="*/ 5284009 h 6858000"/>
              <a:gd name="connsiteX884" fmla="*/ 11193879 w 12166144"/>
              <a:gd name="connsiteY884" fmla="*/ 5216381 h 6858000"/>
              <a:gd name="connsiteX885" fmla="*/ 2024075 w 12166144"/>
              <a:gd name="connsiteY885" fmla="*/ 5206387 h 6858000"/>
              <a:gd name="connsiteX886" fmla="*/ 1956569 w 12166144"/>
              <a:gd name="connsiteY886" fmla="*/ 5273518 h 6858000"/>
              <a:gd name="connsiteX887" fmla="*/ 2024075 w 12166144"/>
              <a:gd name="connsiteY887" fmla="*/ 5340647 h 6858000"/>
              <a:gd name="connsiteX888" fmla="*/ 2092581 w 12166144"/>
              <a:gd name="connsiteY888" fmla="*/ 5273518 h 6858000"/>
              <a:gd name="connsiteX889" fmla="*/ 2024075 w 12166144"/>
              <a:gd name="connsiteY889" fmla="*/ 5206387 h 6858000"/>
              <a:gd name="connsiteX890" fmla="*/ 1794082 w 12166144"/>
              <a:gd name="connsiteY890" fmla="*/ 5206387 h 6858000"/>
              <a:gd name="connsiteX891" fmla="*/ 1726763 w 12166144"/>
              <a:gd name="connsiteY891" fmla="*/ 5273518 h 6858000"/>
              <a:gd name="connsiteX892" fmla="*/ 1794082 w 12166144"/>
              <a:gd name="connsiteY892" fmla="*/ 5340647 h 6858000"/>
              <a:gd name="connsiteX893" fmla="*/ 1861400 w 12166144"/>
              <a:gd name="connsiteY893" fmla="*/ 5273518 h 6858000"/>
              <a:gd name="connsiteX894" fmla="*/ 1794082 w 12166144"/>
              <a:gd name="connsiteY894" fmla="*/ 5206387 h 6858000"/>
              <a:gd name="connsiteX895" fmla="*/ 318172 w 12166144"/>
              <a:gd name="connsiteY895" fmla="*/ 5205290 h 6858000"/>
              <a:gd name="connsiteX896" fmla="*/ 333202 w 12166144"/>
              <a:gd name="connsiteY896" fmla="*/ 5241644 h 6858000"/>
              <a:gd name="connsiteX897" fmla="*/ 380889 w 12166144"/>
              <a:gd name="connsiteY897" fmla="*/ 5261466 h 6858000"/>
              <a:gd name="connsiteX898" fmla="*/ 428383 w 12166144"/>
              <a:gd name="connsiteY898" fmla="*/ 5241644 h 6858000"/>
              <a:gd name="connsiteX899" fmla="*/ 443555 w 12166144"/>
              <a:gd name="connsiteY899" fmla="*/ 5205290 h 6858000"/>
              <a:gd name="connsiteX900" fmla="*/ 11193879 w 12166144"/>
              <a:gd name="connsiteY900" fmla="*/ 5195496 h 6858000"/>
              <a:gd name="connsiteX901" fmla="*/ 11282640 w 12166144"/>
              <a:gd name="connsiteY901" fmla="*/ 5284009 h 6858000"/>
              <a:gd name="connsiteX902" fmla="*/ 11193879 w 12166144"/>
              <a:gd name="connsiteY902" fmla="*/ 5373019 h 6858000"/>
              <a:gd name="connsiteX903" fmla="*/ 11105119 w 12166144"/>
              <a:gd name="connsiteY903" fmla="*/ 5284009 h 6858000"/>
              <a:gd name="connsiteX904" fmla="*/ 11193879 w 12166144"/>
              <a:gd name="connsiteY904" fmla="*/ 5195496 h 6858000"/>
              <a:gd name="connsiteX905" fmla="*/ 2024075 w 12166144"/>
              <a:gd name="connsiteY905" fmla="*/ 5184507 h 6858000"/>
              <a:gd name="connsiteX906" fmla="*/ 2113585 w 12166144"/>
              <a:gd name="connsiteY906" fmla="*/ 5273518 h 6858000"/>
              <a:gd name="connsiteX907" fmla="*/ 2024075 w 12166144"/>
              <a:gd name="connsiteY907" fmla="*/ 5362029 h 6858000"/>
              <a:gd name="connsiteX908" fmla="*/ 1936066 w 12166144"/>
              <a:gd name="connsiteY908" fmla="*/ 5273518 h 6858000"/>
              <a:gd name="connsiteX909" fmla="*/ 2024075 w 12166144"/>
              <a:gd name="connsiteY909" fmla="*/ 5184507 h 6858000"/>
              <a:gd name="connsiteX910" fmla="*/ 1794082 w 12166144"/>
              <a:gd name="connsiteY910" fmla="*/ 5184507 h 6858000"/>
              <a:gd name="connsiteX911" fmla="*/ 1882840 w 12166144"/>
              <a:gd name="connsiteY911" fmla="*/ 5273518 h 6858000"/>
              <a:gd name="connsiteX912" fmla="*/ 1794082 w 12166144"/>
              <a:gd name="connsiteY912" fmla="*/ 5362029 h 6858000"/>
              <a:gd name="connsiteX913" fmla="*/ 1705321 w 12166144"/>
              <a:gd name="connsiteY913" fmla="*/ 5273518 h 6858000"/>
              <a:gd name="connsiteX914" fmla="*/ 1794082 w 12166144"/>
              <a:gd name="connsiteY914" fmla="*/ 5184507 h 6858000"/>
              <a:gd name="connsiteX915" fmla="*/ 7861811 w 12166144"/>
              <a:gd name="connsiteY915" fmla="*/ 5165891 h 6858000"/>
              <a:gd name="connsiteX916" fmla="*/ 7794680 w 12166144"/>
              <a:gd name="connsiteY916" fmla="*/ 5233708 h 6858000"/>
              <a:gd name="connsiteX917" fmla="*/ 7861811 w 12166144"/>
              <a:gd name="connsiteY917" fmla="*/ 5301026 h 6858000"/>
              <a:gd name="connsiteX918" fmla="*/ 7929934 w 12166144"/>
              <a:gd name="connsiteY918" fmla="*/ 5233708 h 6858000"/>
              <a:gd name="connsiteX919" fmla="*/ 7861811 w 12166144"/>
              <a:gd name="connsiteY919" fmla="*/ 5165891 h 6858000"/>
              <a:gd name="connsiteX920" fmla="*/ 1385299 w 12166144"/>
              <a:gd name="connsiteY920" fmla="*/ 5153203 h 6858000"/>
              <a:gd name="connsiteX921" fmla="*/ 1317965 w 12166144"/>
              <a:gd name="connsiteY921" fmla="*/ 5220522 h 6858000"/>
              <a:gd name="connsiteX922" fmla="*/ 1385299 w 12166144"/>
              <a:gd name="connsiteY922" fmla="*/ 5288836 h 6858000"/>
              <a:gd name="connsiteX923" fmla="*/ 1452619 w 12166144"/>
              <a:gd name="connsiteY923" fmla="*/ 5220522 h 6858000"/>
              <a:gd name="connsiteX924" fmla="*/ 1385299 w 12166144"/>
              <a:gd name="connsiteY924" fmla="*/ 5153203 h 6858000"/>
              <a:gd name="connsiteX925" fmla="*/ 7861811 w 12166144"/>
              <a:gd name="connsiteY925" fmla="*/ 5144948 h 6858000"/>
              <a:gd name="connsiteX926" fmla="*/ 7950820 w 12166144"/>
              <a:gd name="connsiteY926" fmla="*/ 5233708 h 6858000"/>
              <a:gd name="connsiteX927" fmla="*/ 7861811 w 12166144"/>
              <a:gd name="connsiteY927" fmla="*/ 5322468 h 6858000"/>
              <a:gd name="connsiteX928" fmla="*/ 7773298 w 12166144"/>
              <a:gd name="connsiteY928" fmla="*/ 5233708 h 6858000"/>
              <a:gd name="connsiteX929" fmla="*/ 7861811 w 12166144"/>
              <a:gd name="connsiteY929" fmla="*/ 5144948 h 6858000"/>
              <a:gd name="connsiteX930" fmla="*/ 3462137 w 12166144"/>
              <a:gd name="connsiteY930" fmla="*/ 5142749 h 6858000"/>
              <a:gd name="connsiteX931" fmla="*/ 4159893 w 12166144"/>
              <a:gd name="connsiteY931" fmla="*/ 5142749 h 6858000"/>
              <a:gd name="connsiteX932" fmla="*/ 4325301 w 12166144"/>
              <a:gd name="connsiteY932" fmla="*/ 5309165 h 6858000"/>
              <a:gd name="connsiteX933" fmla="*/ 4660227 w 12166144"/>
              <a:gd name="connsiteY933" fmla="*/ 5309165 h 6858000"/>
              <a:gd name="connsiteX934" fmla="*/ 4884507 w 12166144"/>
              <a:gd name="connsiteY934" fmla="*/ 5533378 h 6858000"/>
              <a:gd name="connsiteX935" fmla="*/ 7776230 w 12166144"/>
              <a:gd name="connsiteY935" fmla="*/ 5533378 h 6858000"/>
              <a:gd name="connsiteX936" fmla="*/ 8280113 w 12166144"/>
              <a:gd name="connsiteY936" fmla="*/ 6036113 h 6858000"/>
              <a:gd name="connsiteX937" fmla="*/ 9112942 w 12166144"/>
              <a:gd name="connsiteY937" fmla="*/ 6036113 h 6858000"/>
              <a:gd name="connsiteX938" fmla="*/ 9275470 w 12166144"/>
              <a:gd name="connsiteY938" fmla="*/ 6199036 h 6858000"/>
              <a:gd name="connsiteX939" fmla="*/ 9287624 w 12166144"/>
              <a:gd name="connsiteY939" fmla="*/ 6194182 h 6858000"/>
              <a:gd name="connsiteX940" fmla="*/ 9309758 w 12166144"/>
              <a:gd name="connsiteY940" fmla="*/ 6203469 h 6858000"/>
              <a:gd name="connsiteX941" fmla="*/ 9309758 w 12166144"/>
              <a:gd name="connsiteY941" fmla="*/ 6248539 h 6858000"/>
              <a:gd name="connsiteX942" fmla="*/ 9264369 w 12166144"/>
              <a:gd name="connsiteY942" fmla="*/ 6248539 h 6858000"/>
              <a:gd name="connsiteX943" fmla="*/ 9255391 w 12166144"/>
              <a:gd name="connsiteY943" fmla="*/ 6226003 h 6858000"/>
              <a:gd name="connsiteX944" fmla="*/ 9260386 w 12166144"/>
              <a:gd name="connsiteY944" fmla="*/ 6213466 h 6858000"/>
              <a:gd name="connsiteX945" fmla="*/ 9103971 w 12166144"/>
              <a:gd name="connsiteY945" fmla="*/ 6057538 h 6858000"/>
              <a:gd name="connsiteX946" fmla="*/ 8271142 w 12166144"/>
              <a:gd name="connsiteY946" fmla="*/ 6057538 h 6858000"/>
              <a:gd name="connsiteX947" fmla="*/ 7767757 w 12166144"/>
              <a:gd name="connsiteY947" fmla="*/ 5553806 h 6858000"/>
              <a:gd name="connsiteX948" fmla="*/ 4876035 w 12166144"/>
              <a:gd name="connsiteY948" fmla="*/ 5553806 h 6858000"/>
              <a:gd name="connsiteX949" fmla="*/ 4651255 w 12166144"/>
              <a:gd name="connsiteY949" fmla="*/ 5330590 h 6858000"/>
              <a:gd name="connsiteX950" fmla="*/ 4316827 w 12166144"/>
              <a:gd name="connsiteY950" fmla="*/ 5330590 h 6858000"/>
              <a:gd name="connsiteX951" fmla="*/ 4150924 w 12166144"/>
              <a:gd name="connsiteY951" fmla="*/ 5164174 h 6858000"/>
              <a:gd name="connsiteX952" fmla="*/ 3470610 w 12166144"/>
              <a:gd name="connsiteY952" fmla="*/ 5164174 h 6858000"/>
              <a:gd name="connsiteX953" fmla="*/ 3291186 w 12166144"/>
              <a:gd name="connsiteY953" fmla="*/ 5343544 h 6858000"/>
              <a:gd name="connsiteX954" fmla="*/ 3000615 w 12166144"/>
              <a:gd name="connsiteY954" fmla="*/ 5343544 h 6858000"/>
              <a:gd name="connsiteX955" fmla="*/ 2961245 w 12166144"/>
              <a:gd name="connsiteY955" fmla="*/ 5381910 h 6858000"/>
              <a:gd name="connsiteX956" fmla="*/ 2805240 w 12166144"/>
              <a:gd name="connsiteY956" fmla="*/ 5381910 h 6858000"/>
              <a:gd name="connsiteX957" fmla="*/ 2354188 w 12166144"/>
              <a:gd name="connsiteY957" fmla="*/ 5832827 h 6858000"/>
              <a:gd name="connsiteX958" fmla="*/ 2131405 w 12166144"/>
              <a:gd name="connsiteY958" fmla="*/ 5832827 h 6858000"/>
              <a:gd name="connsiteX959" fmla="*/ 1715246 w 12166144"/>
              <a:gd name="connsiteY959" fmla="*/ 6249862 h 6858000"/>
              <a:gd name="connsiteX960" fmla="*/ 918299 w 12166144"/>
              <a:gd name="connsiteY960" fmla="*/ 6249862 h 6858000"/>
              <a:gd name="connsiteX961" fmla="*/ 310679 w 12166144"/>
              <a:gd name="connsiteY961" fmla="*/ 6858000 h 6858000"/>
              <a:gd name="connsiteX962" fmla="*/ 280196 w 12166144"/>
              <a:gd name="connsiteY962" fmla="*/ 6858000 h 6858000"/>
              <a:gd name="connsiteX963" fmla="*/ 910324 w 12166144"/>
              <a:gd name="connsiteY963" fmla="*/ 6228438 h 6858000"/>
              <a:gd name="connsiteX964" fmla="*/ 1706275 w 12166144"/>
              <a:gd name="connsiteY964" fmla="*/ 6228438 h 6858000"/>
              <a:gd name="connsiteX965" fmla="*/ 2123432 w 12166144"/>
              <a:gd name="connsiteY965" fmla="*/ 5811402 h 6858000"/>
              <a:gd name="connsiteX966" fmla="*/ 2345215 w 12166144"/>
              <a:gd name="connsiteY966" fmla="*/ 5811402 h 6858000"/>
              <a:gd name="connsiteX967" fmla="*/ 2796270 w 12166144"/>
              <a:gd name="connsiteY967" fmla="*/ 5361481 h 6858000"/>
              <a:gd name="connsiteX968" fmla="*/ 2952274 w 12166144"/>
              <a:gd name="connsiteY968" fmla="*/ 5361481 h 6858000"/>
              <a:gd name="connsiteX969" fmla="*/ 2991648 w 12166144"/>
              <a:gd name="connsiteY969" fmla="*/ 5322120 h 6858000"/>
              <a:gd name="connsiteX970" fmla="*/ 3282212 w 12166144"/>
              <a:gd name="connsiteY970" fmla="*/ 5322120 h 6858000"/>
              <a:gd name="connsiteX971" fmla="*/ 1385299 w 12166144"/>
              <a:gd name="connsiteY971" fmla="*/ 5131761 h 6858000"/>
              <a:gd name="connsiteX972" fmla="*/ 1474060 w 12166144"/>
              <a:gd name="connsiteY972" fmla="*/ 5220522 h 6858000"/>
              <a:gd name="connsiteX973" fmla="*/ 1385299 w 12166144"/>
              <a:gd name="connsiteY973" fmla="*/ 5309281 h 6858000"/>
              <a:gd name="connsiteX974" fmla="*/ 1296523 w 12166144"/>
              <a:gd name="connsiteY974" fmla="*/ 5220522 h 6858000"/>
              <a:gd name="connsiteX975" fmla="*/ 1385299 w 12166144"/>
              <a:gd name="connsiteY975" fmla="*/ 5131761 h 6858000"/>
              <a:gd name="connsiteX976" fmla="*/ 380889 w 12166144"/>
              <a:gd name="connsiteY976" fmla="*/ 5126830 h 6858000"/>
              <a:gd name="connsiteX977" fmla="*/ 333202 w 12166144"/>
              <a:gd name="connsiteY977" fmla="*/ 5146464 h 6858000"/>
              <a:gd name="connsiteX978" fmla="*/ 317595 w 12166144"/>
              <a:gd name="connsiteY978" fmla="*/ 5184369 h 6858000"/>
              <a:gd name="connsiteX979" fmla="*/ 444142 w 12166144"/>
              <a:gd name="connsiteY979" fmla="*/ 5184369 h 6858000"/>
              <a:gd name="connsiteX980" fmla="*/ 428383 w 12166144"/>
              <a:gd name="connsiteY980" fmla="*/ 5146464 h 6858000"/>
              <a:gd name="connsiteX981" fmla="*/ 380889 w 12166144"/>
              <a:gd name="connsiteY981" fmla="*/ 5126830 h 6858000"/>
              <a:gd name="connsiteX982" fmla="*/ 7655718 w 12166144"/>
              <a:gd name="connsiteY982" fmla="*/ 5018699 h 6858000"/>
              <a:gd name="connsiteX983" fmla="*/ 7587710 w 12166144"/>
              <a:gd name="connsiteY983" fmla="*/ 5086706 h 6858000"/>
              <a:gd name="connsiteX984" fmla="*/ 7655718 w 12166144"/>
              <a:gd name="connsiteY984" fmla="*/ 5154214 h 6858000"/>
              <a:gd name="connsiteX985" fmla="*/ 7723225 w 12166144"/>
              <a:gd name="connsiteY985" fmla="*/ 5086706 h 6858000"/>
              <a:gd name="connsiteX986" fmla="*/ 7655718 w 12166144"/>
              <a:gd name="connsiteY986" fmla="*/ 5018699 h 6858000"/>
              <a:gd name="connsiteX987" fmla="*/ 7655718 w 12166144"/>
              <a:gd name="connsiteY987" fmla="*/ 4997696 h 6858000"/>
              <a:gd name="connsiteX988" fmla="*/ 7744226 w 12166144"/>
              <a:gd name="connsiteY988" fmla="*/ 5086706 h 6858000"/>
              <a:gd name="connsiteX989" fmla="*/ 7655718 w 12166144"/>
              <a:gd name="connsiteY989" fmla="*/ 5175217 h 6858000"/>
              <a:gd name="connsiteX990" fmla="*/ 7566707 w 12166144"/>
              <a:gd name="connsiteY990" fmla="*/ 5086706 h 6858000"/>
              <a:gd name="connsiteX991" fmla="*/ 7655718 w 12166144"/>
              <a:gd name="connsiteY991" fmla="*/ 4997696 h 6858000"/>
              <a:gd name="connsiteX992" fmla="*/ 3634438 w 12166144"/>
              <a:gd name="connsiteY992" fmla="*/ 4782315 h 6858000"/>
              <a:gd name="connsiteX993" fmla="*/ 3682789 w 12166144"/>
              <a:gd name="connsiteY993" fmla="*/ 4830666 h 6858000"/>
              <a:gd name="connsiteX994" fmla="*/ 3634438 w 12166144"/>
              <a:gd name="connsiteY994" fmla="*/ 4878518 h 6858000"/>
              <a:gd name="connsiteX995" fmla="*/ 3600793 w 12166144"/>
              <a:gd name="connsiteY995" fmla="*/ 4864686 h 6858000"/>
              <a:gd name="connsiteX996" fmla="*/ 3596000 w 12166144"/>
              <a:gd name="connsiteY996" fmla="*/ 4853207 h 6858000"/>
              <a:gd name="connsiteX997" fmla="*/ 3499648 w 12166144"/>
              <a:gd name="connsiteY997" fmla="*/ 4853207 h 6858000"/>
              <a:gd name="connsiteX998" fmla="*/ 3220277 w 12166144"/>
              <a:gd name="connsiteY998" fmla="*/ 5131524 h 6858000"/>
              <a:gd name="connsiteX999" fmla="*/ 2844125 w 12166144"/>
              <a:gd name="connsiteY999" fmla="*/ 5131524 h 6858000"/>
              <a:gd name="connsiteX1000" fmla="*/ 2793739 w 12166144"/>
              <a:gd name="connsiteY1000" fmla="*/ 5181812 h 6858000"/>
              <a:gd name="connsiteX1001" fmla="*/ 2634079 w 12166144"/>
              <a:gd name="connsiteY1001" fmla="*/ 5181812 h 6858000"/>
              <a:gd name="connsiteX1002" fmla="*/ 2629040 w 12166144"/>
              <a:gd name="connsiteY1002" fmla="*/ 5194027 h 6858000"/>
              <a:gd name="connsiteX1003" fmla="*/ 2595394 w 12166144"/>
              <a:gd name="connsiteY1003" fmla="*/ 5208181 h 6858000"/>
              <a:gd name="connsiteX1004" fmla="*/ 2547041 w 12166144"/>
              <a:gd name="connsiteY1004" fmla="*/ 5159580 h 6858000"/>
              <a:gd name="connsiteX1005" fmla="*/ 2595394 w 12166144"/>
              <a:gd name="connsiteY1005" fmla="*/ 5111980 h 6858000"/>
              <a:gd name="connsiteX1006" fmla="*/ 2629040 w 12166144"/>
              <a:gd name="connsiteY1006" fmla="*/ 5126010 h 6858000"/>
              <a:gd name="connsiteX1007" fmla="*/ 2634324 w 12166144"/>
              <a:gd name="connsiteY1007" fmla="*/ 5138495 h 6858000"/>
              <a:gd name="connsiteX1008" fmla="*/ 2776280 w 12166144"/>
              <a:gd name="connsiteY1008" fmla="*/ 5138495 h 6858000"/>
              <a:gd name="connsiteX1009" fmla="*/ 2826167 w 12166144"/>
              <a:gd name="connsiteY1009" fmla="*/ 5089205 h 6858000"/>
              <a:gd name="connsiteX1010" fmla="*/ 3202815 w 12166144"/>
              <a:gd name="connsiteY1010" fmla="*/ 5089205 h 6858000"/>
              <a:gd name="connsiteX1011" fmla="*/ 3482191 w 12166144"/>
              <a:gd name="connsiteY1011" fmla="*/ 4810886 h 6858000"/>
              <a:gd name="connsiteX1012" fmla="*/ 3594831 w 12166144"/>
              <a:gd name="connsiteY1012" fmla="*/ 4810886 h 6858000"/>
              <a:gd name="connsiteX1013" fmla="*/ 3600793 w 12166144"/>
              <a:gd name="connsiteY1013" fmla="*/ 4796584 h 6858000"/>
              <a:gd name="connsiteX1014" fmla="*/ 3634438 w 12166144"/>
              <a:gd name="connsiteY1014" fmla="*/ 4782315 h 6858000"/>
              <a:gd name="connsiteX1015" fmla="*/ 3509077 w 12166144"/>
              <a:gd name="connsiteY1015" fmla="*/ 4681217 h 6858000"/>
              <a:gd name="connsiteX1016" fmla="*/ 3862777 w 12166144"/>
              <a:gd name="connsiteY1016" fmla="*/ 4681217 h 6858000"/>
              <a:gd name="connsiteX1017" fmla="*/ 3898647 w 12166144"/>
              <a:gd name="connsiteY1017" fmla="*/ 4717359 h 6858000"/>
              <a:gd name="connsiteX1018" fmla="*/ 3909595 w 12166144"/>
              <a:gd name="connsiteY1018" fmla="*/ 4712884 h 6858000"/>
              <a:gd name="connsiteX1019" fmla="*/ 3931945 w 12166144"/>
              <a:gd name="connsiteY1019" fmla="*/ 4722171 h 6858000"/>
              <a:gd name="connsiteX1020" fmla="*/ 3931945 w 12166144"/>
              <a:gd name="connsiteY1020" fmla="*/ 4767241 h 6858000"/>
              <a:gd name="connsiteX1021" fmla="*/ 3886877 w 12166144"/>
              <a:gd name="connsiteY1021" fmla="*/ 4767241 h 6858000"/>
              <a:gd name="connsiteX1022" fmla="*/ 3877590 w 12166144"/>
              <a:gd name="connsiteY1022" fmla="*/ 4744520 h 6858000"/>
              <a:gd name="connsiteX1023" fmla="*/ 3882908 w 12166144"/>
              <a:gd name="connsiteY1023" fmla="*/ 4731722 h 6858000"/>
              <a:gd name="connsiteX1024" fmla="*/ 3853797 w 12166144"/>
              <a:gd name="connsiteY1024" fmla="*/ 4702645 h 6858000"/>
              <a:gd name="connsiteX1025" fmla="*/ 3518057 w 12166144"/>
              <a:gd name="connsiteY1025" fmla="*/ 4702645 h 6858000"/>
              <a:gd name="connsiteX1026" fmla="*/ 3158866 w 12166144"/>
              <a:gd name="connsiteY1026" fmla="*/ 5060934 h 6858000"/>
              <a:gd name="connsiteX1027" fmla="*/ 2911919 w 12166144"/>
              <a:gd name="connsiteY1027" fmla="*/ 5060934 h 6858000"/>
              <a:gd name="connsiteX1028" fmla="*/ 2869019 w 12166144"/>
              <a:gd name="connsiteY1028" fmla="*/ 5018577 h 6858000"/>
              <a:gd name="connsiteX1029" fmla="*/ 2823060 w 12166144"/>
              <a:gd name="connsiteY1029" fmla="*/ 5018577 h 6858000"/>
              <a:gd name="connsiteX1030" fmla="*/ 2818426 w 12166144"/>
              <a:gd name="connsiteY1030" fmla="*/ 5029649 h 6858000"/>
              <a:gd name="connsiteX1031" fmla="*/ 2796485 w 12166144"/>
              <a:gd name="connsiteY1031" fmla="*/ 5038964 h 6858000"/>
              <a:gd name="connsiteX1032" fmla="*/ 2764619 w 12166144"/>
              <a:gd name="connsiteY1032" fmla="*/ 5007096 h 6858000"/>
              <a:gd name="connsiteX1033" fmla="*/ 2796485 w 12166144"/>
              <a:gd name="connsiteY1033" fmla="*/ 4975718 h 6858000"/>
              <a:gd name="connsiteX1034" fmla="*/ 2818426 w 12166144"/>
              <a:gd name="connsiteY1034" fmla="*/ 4984973 h 6858000"/>
              <a:gd name="connsiteX1035" fmla="*/ 2823619 w 12166144"/>
              <a:gd name="connsiteY1035" fmla="*/ 4997149 h 6858000"/>
              <a:gd name="connsiteX1036" fmla="*/ 2877998 w 12166144"/>
              <a:gd name="connsiteY1036" fmla="*/ 4997149 h 6858000"/>
              <a:gd name="connsiteX1037" fmla="*/ 2920897 w 12166144"/>
              <a:gd name="connsiteY1037" fmla="*/ 5040004 h 6858000"/>
              <a:gd name="connsiteX1038" fmla="*/ 3149888 w 12166144"/>
              <a:gd name="connsiteY1038" fmla="*/ 5040004 h 6858000"/>
              <a:gd name="connsiteX1039" fmla="*/ 4282739 w 12166144"/>
              <a:gd name="connsiteY1039" fmla="*/ 4665833 h 6858000"/>
              <a:gd name="connsiteX1040" fmla="*/ 4331090 w 12166144"/>
              <a:gd name="connsiteY1040" fmla="*/ 4713686 h 6858000"/>
              <a:gd name="connsiteX1041" fmla="*/ 4317009 w 12166144"/>
              <a:gd name="connsiteY1041" fmla="*/ 4747956 h 6858000"/>
              <a:gd name="connsiteX1042" fmla="*/ 4302518 w 12166144"/>
              <a:gd name="connsiteY1042" fmla="*/ 4753909 h 6858000"/>
              <a:gd name="connsiteX1043" fmla="*/ 4302518 w 12166144"/>
              <a:gd name="connsiteY1043" fmla="*/ 4833707 h 6858000"/>
              <a:gd name="connsiteX1044" fmla="*/ 4071790 w 12166144"/>
              <a:gd name="connsiteY1044" fmla="*/ 5065674 h 6858000"/>
              <a:gd name="connsiteX1045" fmla="*/ 3436301 w 12166144"/>
              <a:gd name="connsiteY1045" fmla="*/ 5065674 h 6858000"/>
              <a:gd name="connsiteX1046" fmla="*/ 3258363 w 12166144"/>
              <a:gd name="connsiteY1046" fmla="*/ 5243766 h 6858000"/>
              <a:gd name="connsiteX1047" fmla="*/ 2883544 w 12166144"/>
              <a:gd name="connsiteY1047" fmla="*/ 5243766 h 6858000"/>
              <a:gd name="connsiteX1048" fmla="*/ 2839182 w 12166144"/>
              <a:gd name="connsiteY1048" fmla="*/ 5288663 h 6858000"/>
              <a:gd name="connsiteX1049" fmla="*/ 2764918 w 12166144"/>
              <a:gd name="connsiteY1049" fmla="*/ 5288663 h 6858000"/>
              <a:gd name="connsiteX1050" fmla="*/ 2593046 w 12166144"/>
              <a:gd name="connsiteY1050" fmla="*/ 5460687 h 6858000"/>
              <a:gd name="connsiteX1051" fmla="*/ 2598903 w 12166144"/>
              <a:gd name="connsiteY1051" fmla="*/ 5474428 h 6858000"/>
              <a:gd name="connsiteX1052" fmla="*/ 2584560 w 12166144"/>
              <a:gd name="connsiteY1052" fmla="*/ 5508451 h 6858000"/>
              <a:gd name="connsiteX1053" fmla="*/ 2515614 w 12166144"/>
              <a:gd name="connsiteY1053" fmla="*/ 5508451 h 6858000"/>
              <a:gd name="connsiteX1054" fmla="*/ 2515614 w 12166144"/>
              <a:gd name="connsiteY1054" fmla="*/ 5440777 h 6858000"/>
              <a:gd name="connsiteX1055" fmla="*/ 2550086 w 12166144"/>
              <a:gd name="connsiteY1055" fmla="*/ 5426595 h 6858000"/>
              <a:gd name="connsiteX1056" fmla="*/ 2561529 w 12166144"/>
              <a:gd name="connsiteY1056" fmla="*/ 5431302 h 6858000"/>
              <a:gd name="connsiteX1057" fmla="*/ 2746975 w 12166144"/>
              <a:gd name="connsiteY1057" fmla="*/ 5245263 h 6858000"/>
              <a:gd name="connsiteX1058" fmla="*/ 2821241 w 12166144"/>
              <a:gd name="connsiteY1058" fmla="*/ 5245263 h 6858000"/>
              <a:gd name="connsiteX1059" fmla="*/ 2866097 w 12166144"/>
              <a:gd name="connsiteY1059" fmla="*/ 5201363 h 6858000"/>
              <a:gd name="connsiteX1060" fmla="*/ 3240418 w 12166144"/>
              <a:gd name="connsiteY1060" fmla="*/ 5201363 h 6858000"/>
              <a:gd name="connsiteX1061" fmla="*/ 3419354 w 12166144"/>
              <a:gd name="connsiteY1061" fmla="*/ 5022274 h 6858000"/>
              <a:gd name="connsiteX1062" fmla="*/ 4053847 w 12166144"/>
              <a:gd name="connsiteY1062" fmla="*/ 5022274 h 6858000"/>
              <a:gd name="connsiteX1063" fmla="*/ 4260650 w 12166144"/>
              <a:gd name="connsiteY1063" fmla="*/ 4815748 h 6858000"/>
              <a:gd name="connsiteX1064" fmla="*/ 4260650 w 12166144"/>
              <a:gd name="connsiteY1064" fmla="*/ 4752793 h 6858000"/>
              <a:gd name="connsiteX1065" fmla="*/ 4249093 w 12166144"/>
              <a:gd name="connsiteY1065" fmla="*/ 4747956 h 6858000"/>
              <a:gd name="connsiteX1066" fmla="*/ 4234928 w 12166144"/>
              <a:gd name="connsiteY1066" fmla="*/ 4713686 h 6858000"/>
              <a:gd name="connsiteX1067" fmla="*/ 4282739 w 12166144"/>
              <a:gd name="connsiteY1067" fmla="*/ 4665833 h 6858000"/>
              <a:gd name="connsiteX1068" fmla="*/ 3681691 w 12166144"/>
              <a:gd name="connsiteY1068" fmla="*/ 4549361 h 6858000"/>
              <a:gd name="connsiteX1069" fmla="*/ 3717955 w 12166144"/>
              <a:gd name="connsiteY1069" fmla="*/ 4585111 h 6858000"/>
              <a:gd name="connsiteX1070" fmla="*/ 3681691 w 12166144"/>
              <a:gd name="connsiteY1070" fmla="*/ 4621374 h 6858000"/>
              <a:gd name="connsiteX1071" fmla="*/ 3656358 w 12166144"/>
              <a:gd name="connsiteY1071" fmla="*/ 4610798 h 6858000"/>
              <a:gd name="connsiteX1072" fmla="*/ 3652176 w 12166144"/>
              <a:gd name="connsiteY1072" fmla="*/ 4600500 h 6858000"/>
              <a:gd name="connsiteX1073" fmla="*/ 3523874 w 12166144"/>
              <a:gd name="connsiteY1073" fmla="*/ 4600500 h 6858000"/>
              <a:gd name="connsiteX1074" fmla="*/ 3146775 w 12166144"/>
              <a:gd name="connsiteY1074" fmla="*/ 4977419 h 6858000"/>
              <a:gd name="connsiteX1075" fmla="*/ 2978183 w 12166144"/>
              <a:gd name="connsiteY1075" fmla="*/ 4977419 h 6858000"/>
              <a:gd name="connsiteX1076" fmla="*/ 2911966 w 12166144"/>
              <a:gd name="connsiteY1076" fmla="*/ 4910952 h 6858000"/>
              <a:gd name="connsiteX1077" fmla="*/ 2902828 w 12166144"/>
              <a:gd name="connsiteY1077" fmla="*/ 4914621 h 6858000"/>
              <a:gd name="connsiteX1078" fmla="*/ 2876953 w 12166144"/>
              <a:gd name="connsiteY1078" fmla="*/ 4904237 h 6858000"/>
              <a:gd name="connsiteX1079" fmla="*/ 2876953 w 12166144"/>
              <a:gd name="connsiteY1079" fmla="*/ 4853302 h 6858000"/>
              <a:gd name="connsiteX1080" fmla="*/ 2928701 w 12166144"/>
              <a:gd name="connsiteY1080" fmla="*/ 4853302 h 6858000"/>
              <a:gd name="connsiteX1081" fmla="*/ 2938780 w 12166144"/>
              <a:gd name="connsiteY1081" fmla="*/ 4878399 h 6858000"/>
              <a:gd name="connsiteX1082" fmla="*/ 2934701 w 12166144"/>
              <a:gd name="connsiteY1082" fmla="*/ 4888851 h 6858000"/>
              <a:gd name="connsiteX1083" fmla="*/ 2991652 w 12166144"/>
              <a:gd name="connsiteY1083" fmla="*/ 4946050 h 6858000"/>
              <a:gd name="connsiteX1084" fmla="*/ 3133310 w 12166144"/>
              <a:gd name="connsiteY1084" fmla="*/ 4946050 h 6858000"/>
              <a:gd name="connsiteX1085" fmla="*/ 3510906 w 12166144"/>
              <a:gd name="connsiteY1085" fmla="*/ 4569131 h 6858000"/>
              <a:gd name="connsiteX1086" fmla="*/ 3652477 w 12166144"/>
              <a:gd name="connsiteY1086" fmla="*/ 4569131 h 6858000"/>
              <a:gd name="connsiteX1087" fmla="*/ 3656358 w 12166144"/>
              <a:gd name="connsiteY1087" fmla="*/ 4559676 h 6858000"/>
              <a:gd name="connsiteX1088" fmla="*/ 3681691 w 12166144"/>
              <a:gd name="connsiteY1088" fmla="*/ 4549361 h 6858000"/>
              <a:gd name="connsiteX1089" fmla="*/ 1515701 w 12166144"/>
              <a:gd name="connsiteY1089" fmla="*/ 4442926 h 6858000"/>
              <a:gd name="connsiteX1090" fmla="*/ 1529066 w 12166144"/>
              <a:gd name="connsiteY1090" fmla="*/ 4474631 h 6858000"/>
              <a:gd name="connsiteX1091" fmla="*/ 1576979 w 12166144"/>
              <a:gd name="connsiteY1091" fmla="*/ 4494453 h 6858000"/>
              <a:gd name="connsiteX1092" fmla="*/ 1624212 w 12166144"/>
              <a:gd name="connsiteY1092" fmla="*/ 4474631 h 6858000"/>
              <a:gd name="connsiteX1093" fmla="*/ 1637370 w 12166144"/>
              <a:gd name="connsiteY1093" fmla="*/ 4442926 h 6858000"/>
              <a:gd name="connsiteX1094" fmla="*/ 11525145 w 12166144"/>
              <a:gd name="connsiteY1094" fmla="*/ 4428478 h 6858000"/>
              <a:gd name="connsiteX1095" fmla="*/ 11876038 w 12166144"/>
              <a:gd name="connsiteY1095" fmla="*/ 4428478 h 6858000"/>
              <a:gd name="connsiteX1096" fmla="*/ 11876038 w 12166144"/>
              <a:gd name="connsiteY1096" fmla="*/ 4450405 h 6858000"/>
              <a:gd name="connsiteX1097" fmla="*/ 11534116 w 12166144"/>
              <a:gd name="connsiteY1097" fmla="*/ 4450405 h 6858000"/>
              <a:gd name="connsiteX1098" fmla="*/ 11249513 w 12166144"/>
              <a:gd name="connsiteY1098" fmla="*/ 4734469 h 6858000"/>
              <a:gd name="connsiteX1099" fmla="*/ 11249513 w 12166144"/>
              <a:gd name="connsiteY1099" fmla="*/ 4977669 h 6858000"/>
              <a:gd name="connsiteX1100" fmla="*/ 10789963 w 12166144"/>
              <a:gd name="connsiteY1100" fmla="*/ 5437657 h 6858000"/>
              <a:gd name="connsiteX1101" fmla="*/ 10789963 w 12166144"/>
              <a:gd name="connsiteY1101" fmla="*/ 6858000 h 6858000"/>
              <a:gd name="connsiteX1102" fmla="*/ 10769029 w 12166144"/>
              <a:gd name="connsiteY1102" fmla="*/ 6858000 h 6858000"/>
              <a:gd name="connsiteX1103" fmla="*/ 10769029 w 12166144"/>
              <a:gd name="connsiteY1103" fmla="*/ 5428688 h 6858000"/>
              <a:gd name="connsiteX1104" fmla="*/ 11228081 w 12166144"/>
              <a:gd name="connsiteY1104" fmla="*/ 4968699 h 6858000"/>
              <a:gd name="connsiteX1105" fmla="*/ 11228081 w 12166144"/>
              <a:gd name="connsiteY1105" fmla="*/ 4725498 h 6858000"/>
              <a:gd name="connsiteX1106" fmla="*/ 3566110 w 12166144"/>
              <a:gd name="connsiteY1106" fmla="*/ 4397712 h 6858000"/>
              <a:gd name="connsiteX1107" fmla="*/ 3824020 w 12166144"/>
              <a:gd name="connsiteY1107" fmla="*/ 4397712 h 6858000"/>
              <a:gd name="connsiteX1108" fmla="*/ 3887159 w 12166144"/>
              <a:gd name="connsiteY1108" fmla="*/ 4460886 h 6858000"/>
              <a:gd name="connsiteX1109" fmla="*/ 3897978 w 12166144"/>
              <a:gd name="connsiteY1109" fmla="*/ 4456266 h 6858000"/>
              <a:gd name="connsiteX1110" fmla="*/ 3923705 w 12166144"/>
              <a:gd name="connsiteY1110" fmla="*/ 4467088 h 6858000"/>
              <a:gd name="connsiteX1111" fmla="*/ 3923705 w 12166144"/>
              <a:gd name="connsiteY1111" fmla="*/ 4517846 h 6858000"/>
              <a:gd name="connsiteX1112" fmla="*/ 3872628 w 12166144"/>
              <a:gd name="connsiteY1112" fmla="*/ 4517846 h 6858000"/>
              <a:gd name="connsiteX1113" fmla="*/ 3862487 w 12166144"/>
              <a:gd name="connsiteY1113" fmla="*/ 4492093 h 6858000"/>
              <a:gd name="connsiteX1114" fmla="*/ 3865638 w 12166144"/>
              <a:gd name="connsiteY1114" fmla="*/ 4484322 h 6858000"/>
              <a:gd name="connsiteX1115" fmla="*/ 3811077 w 12166144"/>
              <a:gd name="connsiteY1115" fmla="*/ 4430095 h 6858000"/>
              <a:gd name="connsiteX1116" fmla="*/ 3579554 w 12166144"/>
              <a:gd name="connsiteY1116" fmla="*/ 4430095 h 6858000"/>
              <a:gd name="connsiteX1117" fmla="*/ 3175268 w 12166144"/>
              <a:gd name="connsiteY1117" fmla="*/ 4834563 h 6858000"/>
              <a:gd name="connsiteX1118" fmla="*/ 3133220 w 12166144"/>
              <a:gd name="connsiteY1118" fmla="*/ 4834563 h 6858000"/>
              <a:gd name="connsiteX1119" fmla="*/ 3129509 w 12166144"/>
              <a:gd name="connsiteY1119" fmla="*/ 4843665 h 6858000"/>
              <a:gd name="connsiteX1120" fmla="*/ 3104175 w 12166144"/>
              <a:gd name="connsiteY1120" fmla="*/ 4854345 h 6858000"/>
              <a:gd name="connsiteX1121" fmla="*/ 3067912 w 12166144"/>
              <a:gd name="connsiteY1121" fmla="*/ 4818081 h 6858000"/>
              <a:gd name="connsiteX1122" fmla="*/ 3104175 w 12166144"/>
              <a:gd name="connsiteY1122" fmla="*/ 4782315 h 6858000"/>
              <a:gd name="connsiteX1123" fmla="*/ 3129509 w 12166144"/>
              <a:gd name="connsiteY1123" fmla="*/ 4792746 h 6858000"/>
              <a:gd name="connsiteX1124" fmla="*/ 3133396 w 12166144"/>
              <a:gd name="connsiteY1124" fmla="*/ 4802185 h 6858000"/>
              <a:gd name="connsiteX1125" fmla="*/ 3161327 w 12166144"/>
              <a:gd name="connsiteY1125" fmla="*/ 4802185 h 6858000"/>
              <a:gd name="connsiteX1126" fmla="*/ 1576979 w 12166144"/>
              <a:gd name="connsiteY1126" fmla="*/ 4359317 h 6858000"/>
              <a:gd name="connsiteX1127" fmla="*/ 1529066 w 12166144"/>
              <a:gd name="connsiteY1127" fmla="*/ 4379201 h 6858000"/>
              <a:gd name="connsiteX1128" fmla="*/ 1511189 w 12166144"/>
              <a:gd name="connsiteY1128" fmla="*/ 4422001 h 6858000"/>
              <a:gd name="connsiteX1129" fmla="*/ 1641811 w 12166144"/>
              <a:gd name="connsiteY1129" fmla="*/ 4422001 h 6858000"/>
              <a:gd name="connsiteX1130" fmla="*/ 1624212 w 12166144"/>
              <a:gd name="connsiteY1130" fmla="*/ 4379201 h 6858000"/>
              <a:gd name="connsiteX1131" fmla="*/ 1576979 w 12166144"/>
              <a:gd name="connsiteY1131" fmla="*/ 4359317 h 6858000"/>
              <a:gd name="connsiteX1132" fmla="*/ 11481042 w 12166144"/>
              <a:gd name="connsiteY1132" fmla="*/ 4336168 h 6858000"/>
              <a:gd name="connsiteX1133" fmla="*/ 11766150 w 12166144"/>
              <a:gd name="connsiteY1133" fmla="*/ 4336168 h 6858000"/>
              <a:gd name="connsiteX1134" fmla="*/ 11766150 w 12166144"/>
              <a:gd name="connsiteY1134" fmla="*/ 4357606 h 6858000"/>
              <a:gd name="connsiteX1135" fmla="*/ 11490014 w 12166144"/>
              <a:gd name="connsiteY1135" fmla="*/ 4357606 h 6858000"/>
              <a:gd name="connsiteX1136" fmla="*/ 11123660 w 12166144"/>
              <a:gd name="connsiteY1136" fmla="*/ 4723510 h 6858000"/>
              <a:gd name="connsiteX1137" fmla="*/ 11123660 w 12166144"/>
              <a:gd name="connsiteY1137" fmla="*/ 4938367 h 6858000"/>
              <a:gd name="connsiteX1138" fmla="*/ 10662603 w 12166144"/>
              <a:gd name="connsiteY1138" fmla="*/ 5400486 h 6858000"/>
              <a:gd name="connsiteX1139" fmla="*/ 10662603 w 12166144"/>
              <a:gd name="connsiteY1139" fmla="*/ 6858000 h 6858000"/>
              <a:gd name="connsiteX1140" fmla="*/ 10641170 w 12166144"/>
              <a:gd name="connsiteY1140" fmla="*/ 6858000 h 6858000"/>
              <a:gd name="connsiteX1141" fmla="*/ 10641170 w 12166144"/>
              <a:gd name="connsiteY1141" fmla="*/ 5391512 h 6858000"/>
              <a:gd name="connsiteX1142" fmla="*/ 11102227 w 12166144"/>
              <a:gd name="connsiteY1142" fmla="*/ 4929394 h 6858000"/>
              <a:gd name="connsiteX1143" fmla="*/ 11102227 w 12166144"/>
              <a:gd name="connsiteY1143" fmla="*/ 4714536 h 6858000"/>
              <a:gd name="connsiteX1144" fmla="*/ 4239882 w 12166144"/>
              <a:gd name="connsiteY1144" fmla="*/ 4271906 h 6858000"/>
              <a:gd name="connsiteX1145" fmla="*/ 4172427 w 12166144"/>
              <a:gd name="connsiteY1145" fmla="*/ 4339223 h 6858000"/>
              <a:gd name="connsiteX1146" fmla="*/ 4239882 w 12166144"/>
              <a:gd name="connsiteY1146" fmla="*/ 4406542 h 6858000"/>
              <a:gd name="connsiteX1147" fmla="*/ 4307889 w 12166144"/>
              <a:gd name="connsiteY1147" fmla="*/ 4339223 h 6858000"/>
              <a:gd name="connsiteX1148" fmla="*/ 4239882 w 12166144"/>
              <a:gd name="connsiteY1148" fmla="*/ 4271906 h 6858000"/>
              <a:gd name="connsiteX1149" fmla="*/ 4239882 w 12166144"/>
              <a:gd name="connsiteY1149" fmla="*/ 4250465 h 6858000"/>
              <a:gd name="connsiteX1150" fmla="*/ 4328890 w 12166144"/>
              <a:gd name="connsiteY1150" fmla="*/ 4339223 h 6858000"/>
              <a:gd name="connsiteX1151" fmla="*/ 4239882 w 12166144"/>
              <a:gd name="connsiteY1151" fmla="*/ 4427984 h 6858000"/>
              <a:gd name="connsiteX1152" fmla="*/ 4151425 w 12166144"/>
              <a:gd name="connsiteY1152" fmla="*/ 4339223 h 6858000"/>
              <a:gd name="connsiteX1153" fmla="*/ 4239882 w 12166144"/>
              <a:gd name="connsiteY1153" fmla="*/ 4250465 h 6858000"/>
              <a:gd name="connsiteX1154" fmla="*/ 3118607 w 12166144"/>
              <a:gd name="connsiteY1154" fmla="*/ 4231684 h 6858000"/>
              <a:gd name="connsiteX1155" fmla="*/ 3141178 w 12166144"/>
              <a:gd name="connsiteY1155" fmla="*/ 4241275 h 6858000"/>
              <a:gd name="connsiteX1156" fmla="*/ 3141178 w 12166144"/>
              <a:gd name="connsiteY1156" fmla="*/ 4285534 h 6858000"/>
              <a:gd name="connsiteX1157" fmla="*/ 3118607 w 12166144"/>
              <a:gd name="connsiteY1157" fmla="*/ 4295121 h 6858000"/>
              <a:gd name="connsiteX1158" fmla="*/ 3107974 w 12166144"/>
              <a:gd name="connsiteY1158" fmla="*/ 4290748 h 6858000"/>
              <a:gd name="connsiteX1159" fmla="*/ 2929418 w 12166144"/>
              <a:gd name="connsiteY1159" fmla="*/ 4468791 h 6858000"/>
              <a:gd name="connsiteX1160" fmla="*/ 2620432 w 12166144"/>
              <a:gd name="connsiteY1160" fmla="*/ 4468791 h 6858000"/>
              <a:gd name="connsiteX1161" fmla="*/ 2040828 w 12166144"/>
              <a:gd name="connsiteY1161" fmla="*/ 5047689 h 6858000"/>
              <a:gd name="connsiteX1162" fmla="*/ 1633665 w 12166144"/>
              <a:gd name="connsiteY1162" fmla="*/ 5047689 h 6858000"/>
              <a:gd name="connsiteX1163" fmla="*/ 1589807 w 12166144"/>
              <a:gd name="connsiteY1163" fmla="*/ 5091530 h 6858000"/>
              <a:gd name="connsiteX1164" fmla="*/ 1589807 w 12166144"/>
              <a:gd name="connsiteY1164" fmla="*/ 5306254 h 6858000"/>
              <a:gd name="connsiteX1165" fmla="*/ 1508077 w 12166144"/>
              <a:gd name="connsiteY1165" fmla="*/ 5387958 h 6858000"/>
              <a:gd name="connsiteX1166" fmla="*/ 1137773 w 12166144"/>
              <a:gd name="connsiteY1166" fmla="*/ 5387958 h 6858000"/>
              <a:gd name="connsiteX1167" fmla="*/ 607517 w 12166144"/>
              <a:gd name="connsiteY1167" fmla="*/ 5917543 h 6858000"/>
              <a:gd name="connsiteX1168" fmla="*/ 172429 w 12166144"/>
              <a:gd name="connsiteY1168" fmla="*/ 5917543 h 6858000"/>
              <a:gd name="connsiteX1169" fmla="*/ 24407 w 12166144"/>
              <a:gd name="connsiteY1169" fmla="*/ 5768582 h 6858000"/>
              <a:gd name="connsiteX1170" fmla="*/ 0 w 12166144"/>
              <a:gd name="connsiteY1170" fmla="*/ 5768582 h 6858000"/>
              <a:gd name="connsiteX1171" fmla="*/ 0 w 12166144"/>
              <a:gd name="connsiteY1171" fmla="*/ 5748156 h 6858000"/>
              <a:gd name="connsiteX1172" fmla="*/ 33380 w 12166144"/>
              <a:gd name="connsiteY1172" fmla="*/ 5748156 h 6858000"/>
              <a:gd name="connsiteX1173" fmla="*/ 181400 w 12166144"/>
              <a:gd name="connsiteY1173" fmla="*/ 5896120 h 6858000"/>
              <a:gd name="connsiteX1174" fmla="*/ 599042 w 12166144"/>
              <a:gd name="connsiteY1174" fmla="*/ 5896120 h 6858000"/>
              <a:gd name="connsiteX1175" fmla="*/ 1129300 w 12166144"/>
              <a:gd name="connsiteY1175" fmla="*/ 5366536 h 6858000"/>
              <a:gd name="connsiteX1176" fmla="*/ 1499104 w 12166144"/>
              <a:gd name="connsiteY1176" fmla="*/ 5366536 h 6858000"/>
              <a:gd name="connsiteX1177" fmla="*/ 1568379 w 12166144"/>
              <a:gd name="connsiteY1177" fmla="*/ 5297287 h 6858000"/>
              <a:gd name="connsiteX1178" fmla="*/ 1568379 w 12166144"/>
              <a:gd name="connsiteY1178" fmla="*/ 5083061 h 6858000"/>
              <a:gd name="connsiteX1179" fmla="*/ 1625192 w 12166144"/>
              <a:gd name="connsiteY1179" fmla="*/ 5027263 h 6858000"/>
              <a:gd name="connsiteX1180" fmla="*/ 2031858 w 12166144"/>
              <a:gd name="connsiteY1180" fmla="*/ 5027263 h 6858000"/>
              <a:gd name="connsiteX1181" fmla="*/ 2611465 w 12166144"/>
              <a:gd name="connsiteY1181" fmla="*/ 4447367 h 6858000"/>
              <a:gd name="connsiteX1182" fmla="*/ 2921445 w 12166144"/>
              <a:gd name="connsiteY1182" fmla="*/ 4447367 h 6858000"/>
              <a:gd name="connsiteX1183" fmla="*/ 3091843 w 12166144"/>
              <a:gd name="connsiteY1183" fmla="*/ 4277032 h 6858000"/>
              <a:gd name="connsiteX1184" fmla="*/ 3086312 w 12166144"/>
              <a:gd name="connsiteY1184" fmla="*/ 4263404 h 6858000"/>
              <a:gd name="connsiteX1185" fmla="*/ 3095291 w 12166144"/>
              <a:gd name="connsiteY1185" fmla="*/ 4241275 h 6858000"/>
              <a:gd name="connsiteX1186" fmla="*/ 3118607 w 12166144"/>
              <a:gd name="connsiteY1186" fmla="*/ 4231684 h 6858000"/>
              <a:gd name="connsiteX1187" fmla="*/ 2680273 w 12166144"/>
              <a:gd name="connsiteY1187" fmla="*/ 4043887 h 6858000"/>
              <a:gd name="connsiteX1188" fmla="*/ 2711399 w 12166144"/>
              <a:gd name="connsiteY1188" fmla="*/ 4076602 h 6858000"/>
              <a:gd name="connsiteX1189" fmla="*/ 2680273 w 12166144"/>
              <a:gd name="connsiteY1189" fmla="*/ 4109313 h 6858000"/>
              <a:gd name="connsiteX1190" fmla="*/ 2657549 w 12166144"/>
              <a:gd name="connsiteY1190" fmla="*/ 4099756 h 6858000"/>
              <a:gd name="connsiteX1191" fmla="*/ 2653180 w 12166144"/>
              <a:gd name="connsiteY1191" fmla="*/ 4088989 h 6858000"/>
              <a:gd name="connsiteX1192" fmla="*/ 2542098 w 12166144"/>
              <a:gd name="connsiteY1192" fmla="*/ 4088989 h 6858000"/>
              <a:gd name="connsiteX1193" fmla="*/ 1916228 w 12166144"/>
              <a:gd name="connsiteY1193" fmla="*/ 4714147 h 6858000"/>
              <a:gd name="connsiteX1194" fmla="*/ 1442843 w 12166144"/>
              <a:gd name="connsiteY1194" fmla="*/ 4714147 h 6858000"/>
              <a:gd name="connsiteX1195" fmla="*/ 792554 w 12166144"/>
              <a:gd name="connsiteY1195" fmla="*/ 5364239 h 6858000"/>
              <a:gd name="connsiteX1196" fmla="*/ 0 w 12166144"/>
              <a:gd name="connsiteY1196" fmla="*/ 5364239 h 6858000"/>
              <a:gd name="connsiteX1197" fmla="*/ 0 w 12166144"/>
              <a:gd name="connsiteY1197" fmla="*/ 5342818 h 6858000"/>
              <a:gd name="connsiteX1198" fmla="*/ 784583 w 12166144"/>
              <a:gd name="connsiteY1198" fmla="*/ 5342818 h 6858000"/>
              <a:gd name="connsiteX1199" fmla="*/ 1433873 w 12166144"/>
              <a:gd name="connsiteY1199" fmla="*/ 4693224 h 6858000"/>
              <a:gd name="connsiteX1200" fmla="*/ 1907260 w 12166144"/>
              <a:gd name="connsiteY1200" fmla="*/ 4693224 h 6858000"/>
              <a:gd name="connsiteX1201" fmla="*/ 2533626 w 12166144"/>
              <a:gd name="connsiteY1201" fmla="*/ 4068064 h 6858000"/>
              <a:gd name="connsiteX1202" fmla="*/ 2651678 w 12166144"/>
              <a:gd name="connsiteY1202" fmla="*/ 4068064 h 6858000"/>
              <a:gd name="connsiteX1203" fmla="*/ 2657549 w 12166144"/>
              <a:gd name="connsiteY1203" fmla="*/ 4053827 h 6858000"/>
              <a:gd name="connsiteX1204" fmla="*/ 2680273 w 12166144"/>
              <a:gd name="connsiteY1204" fmla="*/ 4043887 h 6858000"/>
              <a:gd name="connsiteX1205" fmla="*/ 4239882 w 12166144"/>
              <a:gd name="connsiteY1205" fmla="*/ 4010388 h 6858000"/>
              <a:gd name="connsiteX1206" fmla="*/ 4172427 w 12166144"/>
              <a:gd name="connsiteY1206" fmla="*/ 4077702 h 6858000"/>
              <a:gd name="connsiteX1207" fmla="*/ 4239882 w 12166144"/>
              <a:gd name="connsiteY1207" fmla="*/ 4145016 h 6858000"/>
              <a:gd name="connsiteX1208" fmla="*/ 4307889 w 12166144"/>
              <a:gd name="connsiteY1208" fmla="*/ 4077702 h 6858000"/>
              <a:gd name="connsiteX1209" fmla="*/ 4239882 w 12166144"/>
              <a:gd name="connsiteY1209" fmla="*/ 4010388 h 6858000"/>
              <a:gd name="connsiteX1210" fmla="*/ 3998428 w 12166144"/>
              <a:gd name="connsiteY1210" fmla="*/ 4010388 h 6858000"/>
              <a:gd name="connsiteX1211" fmla="*/ 3931108 w 12166144"/>
              <a:gd name="connsiteY1211" fmla="*/ 4077702 h 6858000"/>
              <a:gd name="connsiteX1212" fmla="*/ 3998428 w 12166144"/>
              <a:gd name="connsiteY1212" fmla="*/ 4145016 h 6858000"/>
              <a:gd name="connsiteX1213" fmla="*/ 4066244 w 12166144"/>
              <a:gd name="connsiteY1213" fmla="*/ 4077702 h 6858000"/>
              <a:gd name="connsiteX1214" fmla="*/ 3998428 w 12166144"/>
              <a:gd name="connsiteY1214" fmla="*/ 4010388 h 6858000"/>
              <a:gd name="connsiteX1215" fmla="*/ 3750081 w 12166144"/>
              <a:gd name="connsiteY1215" fmla="*/ 4010388 h 6858000"/>
              <a:gd name="connsiteX1216" fmla="*/ 3682762 w 12166144"/>
              <a:gd name="connsiteY1216" fmla="*/ 4077702 h 6858000"/>
              <a:gd name="connsiteX1217" fmla="*/ 3750081 w 12166144"/>
              <a:gd name="connsiteY1217" fmla="*/ 4145016 h 6858000"/>
              <a:gd name="connsiteX1218" fmla="*/ 3817398 w 12166144"/>
              <a:gd name="connsiteY1218" fmla="*/ 4077702 h 6858000"/>
              <a:gd name="connsiteX1219" fmla="*/ 3750081 w 12166144"/>
              <a:gd name="connsiteY1219" fmla="*/ 4010388 h 6858000"/>
              <a:gd name="connsiteX1220" fmla="*/ 3517367 w 12166144"/>
              <a:gd name="connsiteY1220" fmla="*/ 4010388 h 6858000"/>
              <a:gd name="connsiteX1221" fmla="*/ 3449741 w 12166144"/>
              <a:gd name="connsiteY1221" fmla="*/ 4077702 h 6858000"/>
              <a:gd name="connsiteX1222" fmla="*/ 3517367 w 12166144"/>
              <a:gd name="connsiteY1222" fmla="*/ 4145016 h 6858000"/>
              <a:gd name="connsiteX1223" fmla="*/ 3583998 w 12166144"/>
              <a:gd name="connsiteY1223" fmla="*/ 4077702 h 6858000"/>
              <a:gd name="connsiteX1224" fmla="*/ 3517367 w 12166144"/>
              <a:gd name="connsiteY1224" fmla="*/ 4010388 h 6858000"/>
              <a:gd name="connsiteX1225" fmla="*/ 4239882 w 12166144"/>
              <a:gd name="connsiteY1225" fmla="*/ 3988949 h 6858000"/>
              <a:gd name="connsiteX1226" fmla="*/ 4328890 w 12166144"/>
              <a:gd name="connsiteY1226" fmla="*/ 4077702 h 6858000"/>
              <a:gd name="connsiteX1227" fmla="*/ 4239882 w 12166144"/>
              <a:gd name="connsiteY1227" fmla="*/ 4166460 h 6858000"/>
              <a:gd name="connsiteX1228" fmla="*/ 4151423 w 12166144"/>
              <a:gd name="connsiteY1228" fmla="*/ 4077702 h 6858000"/>
              <a:gd name="connsiteX1229" fmla="*/ 4239882 w 12166144"/>
              <a:gd name="connsiteY1229" fmla="*/ 3988949 h 6858000"/>
              <a:gd name="connsiteX1230" fmla="*/ 3998428 w 12166144"/>
              <a:gd name="connsiteY1230" fmla="*/ 3988949 h 6858000"/>
              <a:gd name="connsiteX1231" fmla="*/ 4087186 w 12166144"/>
              <a:gd name="connsiteY1231" fmla="*/ 4077702 h 6858000"/>
              <a:gd name="connsiteX1232" fmla="*/ 3998428 w 12166144"/>
              <a:gd name="connsiteY1232" fmla="*/ 4166460 h 6858000"/>
              <a:gd name="connsiteX1233" fmla="*/ 3909667 w 12166144"/>
              <a:gd name="connsiteY1233" fmla="*/ 4077702 h 6858000"/>
              <a:gd name="connsiteX1234" fmla="*/ 3998428 w 12166144"/>
              <a:gd name="connsiteY1234" fmla="*/ 3988949 h 6858000"/>
              <a:gd name="connsiteX1235" fmla="*/ 3750081 w 12166144"/>
              <a:gd name="connsiteY1235" fmla="*/ 3988949 h 6858000"/>
              <a:gd name="connsiteX1236" fmla="*/ 3838840 w 12166144"/>
              <a:gd name="connsiteY1236" fmla="*/ 4077702 h 6858000"/>
              <a:gd name="connsiteX1237" fmla="*/ 3750081 w 12166144"/>
              <a:gd name="connsiteY1237" fmla="*/ 4166460 h 6858000"/>
              <a:gd name="connsiteX1238" fmla="*/ 3661317 w 12166144"/>
              <a:gd name="connsiteY1238" fmla="*/ 4077702 h 6858000"/>
              <a:gd name="connsiteX1239" fmla="*/ 3750081 w 12166144"/>
              <a:gd name="connsiteY1239" fmla="*/ 3988949 h 6858000"/>
              <a:gd name="connsiteX1240" fmla="*/ 3517367 w 12166144"/>
              <a:gd name="connsiteY1240" fmla="*/ 3988949 h 6858000"/>
              <a:gd name="connsiteX1241" fmla="*/ 3605879 w 12166144"/>
              <a:gd name="connsiteY1241" fmla="*/ 4077702 h 6858000"/>
              <a:gd name="connsiteX1242" fmla="*/ 3517367 w 12166144"/>
              <a:gd name="connsiteY1242" fmla="*/ 4166460 h 6858000"/>
              <a:gd name="connsiteX1243" fmla="*/ 3428357 w 12166144"/>
              <a:gd name="connsiteY1243" fmla="*/ 4077702 h 6858000"/>
              <a:gd name="connsiteX1244" fmla="*/ 3517367 w 12166144"/>
              <a:gd name="connsiteY1244" fmla="*/ 3988949 h 6858000"/>
              <a:gd name="connsiteX1245" fmla="*/ 2931417 w 12166144"/>
              <a:gd name="connsiteY1245" fmla="*/ 3896655 h 6858000"/>
              <a:gd name="connsiteX1246" fmla="*/ 2964141 w 12166144"/>
              <a:gd name="connsiteY1246" fmla="*/ 3928270 h 6858000"/>
              <a:gd name="connsiteX1247" fmla="*/ 2931417 w 12166144"/>
              <a:gd name="connsiteY1247" fmla="*/ 3959889 h 6858000"/>
              <a:gd name="connsiteX1248" fmla="*/ 2908266 w 12166144"/>
              <a:gd name="connsiteY1248" fmla="*/ 3950748 h 6858000"/>
              <a:gd name="connsiteX1249" fmla="*/ 2903712 w 12166144"/>
              <a:gd name="connsiteY1249" fmla="*/ 3940047 h 6858000"/>
              <a:gd name="connsiteX1250" fmla="*/ 2478664 w 12166144"/>
              <a:gd name="connsiteY1250" fmla="*/ 3940047 h 6858000"/>
              <a:gd name="connsiteX1251" fmla="*/ 1842271 w 12166144"/>
              <a:gd name="connsiteY1251" fmla="*/ 4577135 h 6858000"/>
              <a:gd name="connsiteX1252" fmla="*/ 1405718 w 12166144"/>
              <a:gd name="connsiteY1252" fmla="*/ 4577135 h 6858000"/>
              <a:gd name="connsiteX1253" fmla="*/ 776794 w 12166144"/>
              <a:gd name="connsiteY1253" fmla="*/ 5205290 h 6858000"/>
              <a:gd name="connsiteX1254" fmla="*/ 465019 w 12166144"/>
              <a:gd name="connsiteY1254" fmla="*/ 5205290 h 6858000"/>
              <a:gd name="connsiteX1255" fmla="*/ 443595 w 12166144"/>
              <a:gd name="connsiteY1255" fmla="*/ 5256853 h 6858000"/>
              <a:gd name="connsiteX1256" fmla="*/ 380889 w 12166144"/>
              <a:gd name="connsiteY1256" fmla="*/ 5282908 h 6858000"/>
              <a:gd name="connsiteX1257" fmla="*/ 318181 w 12166144"/>
              <a:gd name="connsiteY1257" fmla="*/ 5256853 h 6858000"/>
              <a:gd name="connsiteX1258" fmla="*/ 296754 w 12166144"/>
              <a:gd name="connsiteY1258" fmla="*/ 5205290 h 6858000"/>
              <a:gd name="connsiteX1259" fmla="*/ 0 w 12166144"/>
              <a:gd name="connsiteY1259" fmla="*/ 5205290 h 6858000"/>
              <a:gd name="connsiteX1260" fmla="*/ 0 w 12166144"/>
              <a:gd name="connsiteY1260" fmla="*/ 5184369 h 6858000"/>
              <a:gd name="connsiteX1261" fmla="*/ 296189 w 12166144"/>
              <a:gd name="connsiteY1261" fmla="*/ 5184369 h 6858000"/>
              <a:gd name="connsiteX1262" fmla="*/ 318181 w 12166144"/>
              <a:gd name="connsiteY1262" fmla="*/ 5131443 h 6858000"/>
              <a:gd name="connsiteX1263" fmla="*/ 380889 w 12166144"/>
              <a:gd name="connsiteY1263" fmla="*/ 5105388 h 6858000"/>
              <a:gd name="connsiteX1264" fmla="*/ 443595 w 12166144"/>
              <a:gd name="connsiteY1264" fmla="*/ 5131443 h 6858000"/>
              <a:gd name="connsiteX1265" fmla="*/ 465584 w 12166144"/>
              <a:gd name="connsiteY1265" fmla="*/ 5184369 h 6858000"/>
              <a:gd name="connsiteX1266" fmla="*/ 768323 w 12166144"/>
              <a:gd name="connsiteY1266" fmla="*/ 5184369 h 6858000"/>
              <a:gd name="connsiteX1267" fmla="*/ 1397745 w 12166144"/>
              <a:gd name="connsiteY1267" fmla="*/ 4555725 h 6858000"/>
              <a:gd name="connsiteX1268" fmla="*/ 1833301 w 12166144"/>
              <a:gd name="connsiteY1268" fmla="*/ 4555725 h 6858000"/>
              <a:gd name="connsiteX1269" fmla="*/ 2469693 w 12166144"/>
              <a:gd name="connsiteY1269" fmla="*/ 3918629 h 6858000"/>
              <a:gd name="connsiteX1270" fmla="*/ 2902839 w 12166144"/>
              <a:gd name="connsiteY1270" fmla="*/ 3918629 h 6858000"/>
              <a:gd name="connsiteX1271" fmla="*/ 2908266 w 12166144"/>
              <a:gd name="connsiteY1271" fmla="*/ 3905979 h 6858000"/>
              <a:gd name="connsiteX1272" fmla="*/ 2931417 w 12166144"/>
              <a:gd name="connsiteY1272" fmla="*/ 3896655 h 6858000"/>
              <a:gd name="connsiteX1273" fmla="*/ 3750081 w 12166144"/>
              <a:gd name="connsiteY1273" fmla="*/ 3781831 h 6858000"/>
              <a:gd name="connsiteX1274" fmla="*/ 3682762 w 12166144"/>
              <a:gd name="connsiteY1274" fmla="*/ 3849146 h 6858000"/>
              <a:gd name="connsiteX1275" fmla="*/ 3750081 w 12166144"/>
              <a:gd name="connsiteY1275" fmla="*/ 3916966 h 6858000"/>
              <a:gd name="connsiteX1276" fmla="*/ 3817398 w 12166144"/>
              <a:gd name="connsiteY1276" fmla="*/ 3849146 h 6858000"/>
              <a:gd name="connsiteX1277" fmla="*/ 3750081 w 12166144"/>
              <a:gd name="connsiteY1277" fmla="*/ 3781831 h 6858000"/>
              <a:gd name="connsiteX1278" fmla="*/ 3750081 w 12166144"/>
              <a:gd name="connsiteY1278" fmla="*/ 3760392 h 6858000"/>
              <a:gd name="connsiteX1279" fmla="*/ 3838840 w 12166144"/>
              <a:gd name="connsiteY1279" fmla="*/ 3849146 h 6858000"/>
              <a:gd name="connsiteX1280" fmla="*/ 3750081 w 12166144"/>
              <a:gd name="connsiteY1280" fmla="*/ 3937907 h 6858000"/>
              <a:gd name="connsiteX1281" fmla="*/ 3661317 w 12166144"/>
              <a:gd name="connsiteY1281" fmla="*/ 3849146 h 6858000"/>
              <a:gd name="connsiteX1282" fmla="*/ 3750081 w 12166144"/>
              <a:gd name="connsiteY1282" fmla="*/ 3760392 h 6858000"/>
              <a:gd name="connsiteX1283" fmla="*/ 2759395 w 12166144"/>
              <a:gd name="connsiteY1283" fmla="*/ 3749401 h 6858000"/>
              <a:gd name="connsiteX1284" fmla="*/ 2790519 w 12166144"/>
              <a:gd name="connsiteY1284" fmla="*/ 3781518 h 6858000"/>
              <a:gd name="connsiteX1285" fmla="*/ 2759395 w 12166144"/>
              <a:gd name="connsiteY1285" fmla="*/ 3812645 h 6858000"/>
              <a:gd name="connsiteX1286" fmla="*/ 2736665 w 12166144"/>
              <a:gd name="connsiteY1286" fmla="*/ 3803564 h 6858000"/>
              <a:gd name="connsiteX1287" fmla="*/ 2731869 w 12166144"/>
              <a:gd name="connsiteY1287" fmla="*/ 3792303 h 6858000"/>
              <a:gd name="connsiteX1288" fmla="*/ 2414041 w 12166144"/>
              <a:gd name="connsiteY1288" fmla="*/ 3792303 h 6858000"/>
              <a:gd name="connsiteX1289" fmla="*/ 1763599 w 12166144"/>
              <a:gd name="connsiteY1289" fmla="*/ 4442926 h 6858000"/>
              <a:gd name="connsiteX1290" fmla="*/ 1658721 w 12166144"/>
              <a:gd name="connsiteY1290" fmla="*/ 4442926 h 6858000"/>
              <a:gd name="connsiteX1291" fmla="*/ 1639337 w 12166144"/>
              <a:gd name="connsiteY1291" fmla="*/ 4489841 h 6858000"/>
              <a:gd name="connsiteX1292" fmla="*/ 1576979 w 12166144"/>
              <a:gd name="connsiteY1292" fmla="*/ 4515896 h 6858000"/>
              <a:gd name="connsiteX1293" fmla="*/ 1514128 w 12166144"/>
              <a:gd name="connsiteY1293" fmla="*/ 4489841 h 6858000"/>
              <a:gd name="connsiteX1294" fmla="*/ 1494373 w 12166144"/>
              <a:gd name="connsiteY1294" fmla="*/ 4442926 h 6858000"/>
              <a:gd name="connsiteX1295" fmla="*/ 1354891 w 12166144"/>
              <a:gd name="connsiteY1295" fmla="*/ 4442926 h 6858000"/>
              <a:gd name="connsiteX1296" fmla="*/ 740827 w 12166144"/>
              <a:gd name="connsiteY1296" fmla="*/ 5056702 h 6858000"/>
              <a:gd name="connsiteX1297" fmla="*/ 0 w 12166144"/>
              <a:gd name="connsiteY1297" fmla="*/ 5056702 h 6858000"/>
              <a:gd name="connsiteX1298" fmla="*/ 0 w 12166144"/>
              <a:gd name="connsiteY1298" fmla="*/ 5035279 h 6858000"/>
              <a:gd name="connsiteX1299" fmla="*/ 731854 w 12166144"/>
              <a:gd name="connsiteY1299" fmla="*/ 5035279 h 6858000"/>
              <a:gd name="connsiteX1300" fmla="*/ 1345919 w 12166144"/>
              <a:gd name="connsiteY1300" fmla="*/ 4422001 h 6858000"/>
              <a:gd name="connsiteX1301" fmla="*/ 1489886 w 12166144"/>
              <a:gd name="connsiteY1301" fmla="*/ 4422001 h 6858000"/>
              <a:gd name="connsiteX1302" fmla="*/ 1514128 w 12166144"/>
              <a:gd name="connsiteY1302" fmla="*/ 4364425 h 6858000"/>
              <a:gd name="connsiteX1303" fmla="*/ 1576979 w 12166144"/>
              <a:gd name="connsiteY1303" fmla="*/ 4338369 h 6858000"/>
              <a:gd name="connsiteX1304" fmla="*/ 1639337 w 12166144"/>
              <a:gd name="connsiteY1304" fmla="*/ 4364425 h 6858000"/>
              <a:gd name="connsiteX1305" fmla="*/ 1663124 w 12166144"/>
              <a:gd name="connsiteY1305" fmla="*/ 4422001 h 6858000"/>
              <a:gd name="connsiteX1306" fmla="*/ 1754627 w 12166144"/>
              <a:gd name="connsiteY1306" fmla="*/ 4422001 h 6858000"/>
              <a:gd name="connsiteX1307" fmla="*/ 2405071 w 12166144"/>
              <a:gd name="connsiteY1307" fmla="*/ 3771381 h 6858000"/>
              <a:gd name="connsiteX1308" fmla="*/ 2731465 w 12166144"/>
              <a:gd name="connsiteY1308" fmla="*/ 3771381 h 6858000"/>
              <a:gd name="connsiteX1309" fmla="*/ 2736665 w 12166144"/>
              <a:gd name="connsiteY1309" fmla="*/ 3758786 h 6858000"/>
              <a:gd name="connsiteX1310" fmla="*/ 2759395 w 12166144"/>
              <a:gd name="connsiteY1310" fmla="*/ 3749401 h 6858000"/>
              <a:gd name="connsiteX1311" fmla="*/ 3948988 w 12166144"/>
              <a:gd name="connsiteY1311" fmla="*/ 3569171 h 6858000"/>
              <a:gd name="connsiteX1312" fmla="*/ 3981700 w 12166144"/>
              <a:gd name="connsiteY1312" fmla="*/ 3601040 h 6858000"/>
              <a:gd name="connsiteX1313" fmla="*/ 3948988 w 12166144"/>
              <a:gd name="connsiteY1313" fmla="*/ 3632425 h 6858000"/>
              <a:gd name="connsiteX1314" fmla="*/ 3925833 w 12166144"/>
              <a:gd name="connsiteY1314" fmla="*/ 3623168 h 6858000"/>
              <a:gd name="connsiteX1315" fmla="*/ 3921263 w 12166144"/>
              <a:gd name="connsiteY1315" fmla="*/ 3612587 h 6858000"/>
              <a:gd name="connsiteX1316" fmla="*/ 3713553 w 12166144"/>
              <a:gd name="connsiteY1316" fmla="*/ 3612587 h 6858000"/>
              <a:gd name="connsiteX1317" fmla="*/ 3354285 w 12166144"/>
              <a:gd name="connsiteY1317" fmla="*/ 3972989 h 6858000"/>
              <a:gd name="connsiteX1318" fmla="*/ 3354285 w 12166144"/>
              <a:gd name="connsiteY1318" fmla="*/ 4268559 h 6858000"/>
              <a:gd name="connsiteX1319" fmla="*/ 3024917 w 12166144"/>
              <a:gd name="connsiteY1319" fmla="*/ 4597550 h 6858000"/>
              <a:gd name="connsiteX1320" fmla="*/ 2716973 w 12166144"/>
              <a:gd name="connsiteY1320" fmla="*/ 4597550 h 6858000"/>
              <a:gd name="connsiteX1321" fmla="*/ 2181316 w 12166144"/>
              <a:gd name="connsiteY1321" fmla="*/ 5133911 h 6858000"/>
              <a:gd name="connsiteX1322" fmla="*/ 2181316 w 12166144"/>
              <a:gd name="connsiteY1322" fmla="*/ 5338286 h 6858000"/>
              <a:gd name="connsiteX1323" fmla="*/ 1975524 w 12166144"/>
              <a:gd name="connsiteY1323" fmla="*/ 5543660 h 6858000"/>
              <a:gd name="connsiteX1324" fmla="*/ 1186724 w 12166144"/>
              <a:gd name="connsiteY1324" fmla="*/ 5543660 h 6858000"/>
              <a:gd name="connsiteX1325" fmla="*/ 618690 w 12166144"/>
              <a:gd name="connsiteY1325" fmla="*/ 6111924 h 6858000"/>
              <a:gd name="connsiteX1326" fmla="*/ 0 w 12166144"/>
              <a:gd name="connsiteY1326" fmla="*/ 6111924 h 6858000"/>
              <a:gd name="connsiteX1327" fmla="*/ 0 w 12166144"/>
              <a:gd name="connsiteY1327" fmla="*/ 6090987 h 6858000"/>
              <a:gd name="connsiteX1328" fmla="*/ 609722 w 12166144"/>
              <a:gd name="connsiteY1328" fmla="*/ 6090987 h 6858000"/>
              <a:gd name="connsiteX1329" fmla="*/ 1177756 w 12166144"/>
              <a:gd name="connsiteY1329" fmla="*/ 5522225 h 6858000"/>
              <a:gd name="connsiteX1330" fmla="*/ 1967552 w 12166144"/>
              <a:gd name="connsiteY1330" fmla="*/ 5522225 h 6858000"/>
              <a:gd name="connsiteX1331" fmla="*/ 2159890 w 12166144"/>
              <a:gd name="connsiteY1331" fmla="*/ 5329812 h 6858000"/>
              <a:gd name="connsiteX1332" fmla="*/ 2159890 w 12166144"/>
              <a:gd name="connsiteY1332" fmla="*/ 5124939 h 6858000"/>
              <a:gd name="connsiteX1333" fmla="*/ 2708003 w 12166144"/>
              <a:gd name="connsiteY1333" fmla="*/ 4576613 h 6858000"/>
              <a:gd name="connsiteX1334" fmla="*/ 3016944 w 12166144"/>
              <a:gd name="connsiteY1334" fmla="*/ 4576613 h 6858000"/>
              <a:gd name="connsiteX1335" fmla="*/ 3332858 w 12166144"/>
              <a:gd name="connsiteY1335" fmla="*/ 4259590 h 6858000"/>
              <a:gd name="connsiteX1336" fmla="*/ 3332858 w 12166144"/>
              <a:gd name="connsiteY1336" fmla="*/ 3964015 h 6858000"/>
              <a:gd name="connsiteX1337" fmla="*/ 3705578 w 12166144"/>
              <a:gd name="connsiteY1337" fmla="*/ 3591146 h 6858000"/>
              <a:gd name="connsiteX1338" fmla="*/ 3920467 w 12166144"/>
              <a:gd name="connsiteY1338" fmla="*/ 3591146 h 6858000"/>
              <a:gd name="connsiteX1339" fmla="*/ 3925833 w 12166144"/>
              <a:gd name="connsiteY1339" fmla="*/ 3578488 h 6858000"/>
              <a:gd name="connsiteX1340" fmla="*/ 3948988 w 12166144"/>
              <a:gd name="connsiteY1340" fmla="*/ 3569171 h 6858000"/>
              <a:gd name="connsiteX1341" fmla="*/ 4233588 w 12166144"/>
              <a:gd name="connsiteY1341" fmla="*/ 3526876 h 6858000"/>
              <a:gd name="connsiteX1342" fmla="*/ 4166269 w 12166144"/>
              <a:gd name="connsiteY1342" fmla="*/ 3594196 h 6858000"/>
              <a:gd name="connsiteX1343" fmla="*/ 4233588 w 12166144"/>
              <a:gd name="connsiteY1343" fmla="*/ 3662019 h 6858000"/>
              <a:gd name="connsiteX1344" fmla="*/ 4300857 w 12166144"/>
              <a:gd name="connsiteY1344" fmla="*/ 3594196 h 6858000"/>
              <a:gd name="connsiteX1345" fmla="*/ 4233588 w 12166144"/>
              <a:gd name="connsiteY1345" fmla="*/ 3526876 h 6858000"/>
              <a:gd name="connsiteX1346" fmla="*/ 2766647 w 12166144"/>
              <a:gd name="connsiteY1346" fmla="*/ 3526114 h 6858000"/>
              <a:gd name="connsiteX1347" fmla="*/ 2789531 w 12166144"/>
              <a:gd name="connsiteY1347" fmla="*/ 3535399 h 6858000"/>
              <a:gd name="connsiteX1348" fmla="*/ 2789531 w 12166144"/>
              <a:gd name="connsiteY1348" fmla="*/ 3580470 h 6858000"/>
              <a:gd name="connsiteX1349" fmla="*/ 2766647 w 12166144"/>
              <a:gd name="connsiteY1349" fmla="*/ 3589758 h 6858000"/>
              <a:gd name="connsiteX1350" fmla="*/ 2754750 w 12166144"/>
              <a:gd name="connsiteY1350" fmla="*/ 3584847 h 6858000"/>
              <a:gd name="connsiteX1351" fmla="*/ 2681944 w 12166144"/>
              <a:gd name="connsiteY1351" fmla="*/ 3658086 h 6858000"/>
              <a:gd name="connsiteX1352" fmla="*/ 2323641 w 12166144"/>
              <a:gd name="connsiteY1352" fmla="*/ 3658086 h 6858000"/>
              <a:gd name="connsiteX1353" fmla="*/ 1687772 w 12166144"/>
              <a:gd name="connsiteY1353" fmla="*/ 4293720 h 6858000"/>
              <a:gd name="connsiteX1354" fmla="*/ 1332445 w 12166144"/>
              <a:gd name="connsiteY1354" fmla="*/ 4293720 h 6858000"/>
              <a:gd name="connsiteX1355" fmla="*/ 707548 w 12166144"/>
              <a:gd name="connsiteY1355" fmla="*/ 4918914 h 6858000"/>
              <a:gd name="connsiteX1356" fmla="*/ 0 w 12166144"/>
              <a:gd name="connsiteY1356" fmla="*/ 4918914 h 6858000"/>
              <a:gd name="connsiteX1357" fmla="*/ 0 w 12166144"/>
              <a:gd name="connsiteY1357" fmla="*/ 4897476 h 6858000"/>
              <a:gd name="connsiteX1358" fmla="*/ 699574 w 12166144"/>
              <a:gd name="connsiteY1358" fmla="*/ 4897476 h 6858000"/>
              <a:gd name="connsiteX1359" fmla="*/ 1323974 w 12166144"/>
              <a:gd name="connsiteY1359" fmla="*/ 4272789 h 6858000"/>
              <a:gd name="connsiteX1360" fmla="*/ 1678803 w 12166144"/>
              <a:gd name="connsiteY1360" fmla="*/ 4272789 h 6858000"/>
              <a:gd name="connsiteX1361" fmla="*/ 2314668 w 12166144"/>
              <a:gd name="connsiteY1361" fmla="*/ 3636647 h 6858000"/>
              <a:gd name="connsiteX1362" fmla="*/ 2672973 w 12166144"/>
              <a:gd name="connsiteY1362" fmla="*/ 3636647 h 6858000"/>
              <a:gd name="connsiteX1363" fmla="*/ 2739847 w 12166144"/>
              <a:gd name="connsiteY1363" fmla="*/ 3570114 h 6858000"/>
              <a:gd name="connsiteX1364" fmla="*/ 2734791 w 12166144"/>
              <a:gd name="connsiteY1364" fmla="*/ 3557934 h 6858000"/>
              <a:gd name="connsiteX1365" fmla="*/ 2744141 w 12166144"/>
              <a:gd name="connsiteY1365" fmla="*/ 3535399 h 6858000"/>
              <a:gd name="connsiteX1366" fmla="*/ 2766647 w 12166144"/>
              <a:gd name="connsiteY1366" fmla="*/ 3526114 h 6858000"/>
              <a:gd name="connsiteX1367" fmla="*/ 4233588 w 12166144"/>
              <a:gd name="connsiteY1367" fmla="*/ 3505435 h 6858000"/>
              <a:gd name="connsiteX1368" fmla="*/ 4322299 w 12166144"/>
              <a:gd name="connsiteY1368" fmla="*/ 3594196 h 6858000"/>
              <a:gd name="connsiteX1369" fmla="*/ 4233588 w 12166144"/>
              <a:gd name="connsiteY1369" fmla="*/ 3682965 h 6858000"/>
              <a:gd name="connsiteX1370" fmla="*/ 4144828 w 12166144"/>
              <a:gd name="connsiteY1370" fmla="*/ 3594196 h 6858000"/>
              <a:gd name="connsiteX1371" fmla="*/ 4233588 w 12166144"/>
              <a:gd name="connsiteY1371" fmla="*/ 3505435 h 6858000"/>
              <a:gd name="connsiteX1372" fmla="*/ 2425689 w 12166144"/>
              <a:gd name="connsiteY1372" fmla="*/ 3325226 h 6858000"/>
              <a:gd name="connsiteX1373" fmla="*/ 2902695 w 12166144"/>
              <a:gd name="connsiteY1373" fmla="*/ 3325226 h 6858000"/>
              <a:gd name="connsiteX1374" fmla="*/ 3022433 w 12166144"/>
              <a:gd name="connsiteY1374" fmla="*/ 3445377 h 6858000"/>
              <a:gd name="connsiteX1375" fmla="*/ 3034661 w 12166144"/>
              <a:gd name="connsiteY1375" fmla="*/ 3440381 h 6858000"/>
              <a:gd name="connsiteX1376" fmla="*/ 3056856 w 12166144"/>
              <a:gd name="connsiteY1376" fmla="*/ 3449600 h 6858000"/>
              <a:gd name="connsiteX1377" fmla="*/ 3056856 w 12166144"/>
              <a:gd name="connsiteY1377" fmla="*/ 3494353 h 6858000"/>
              <a:gd name="connsiteX1378" fmla="*/ 3012100 w 12166144"/>
              <a:gd name="connsiteY1378" fmla="*/ 3494353 h 6858000"/>
              <a:gd name="connsiteX1379" fmla="*/ 3002880 w 12166144"/>
              <a:gd name="connsiteY1379" fmla="*/ 3471978 h 6858000"/>
              <a:gd name="connsiteX1380" fmla="*/ 3007599 w 12166144"/>
              <a:gd name="connsiteY1380" fmla="*/ 3460522 h 6858000"/>
              <a:gd name="connsiteX1381" fmla="*/ 2893721 w 12166144"/>
              <a:gd name="connsiteY1381" fmla="*/ 3346658 h 6858000"/>
              <a:gd name="connsiteX1382" fmla="*/ 2434663 w 12166144"/>
              <a:gd name="connsiteY1382" fmla="*/ 3346658 h 6858000"/>
              <a:gd name="connsiteX1383" fmla="*/ 1638658 w 12166144"/>
              <a:gd name="connsiteY1383" fmla="*/ 4142653 h 6858000"/>
              <a:gd name="connsiteX1384" fmla="*/ 1299703 w 12166144"/>
              <a:gd name="connsiteY1384" fmla="*/ 4142653 h 6858000"/>
              <a:gd name="connsiteX1385" fmla="*/ 651246 w 12166144"/>
              <a:gd name="connsiteY1385" fmla="*/ 4790607 h 6858000"/>
              <a:gd name="connsiteX1386" fmla="*/ 0 w 12166144"/>
              <a:gd name="connsiteY1386" fmla="*/ 4790607 h 6858000"/>
              <a:gd name="connsiteX1387" fmla="*/ 0 w 12166144"/>
              <a:gd name="connsiteY1387" fmla="*/ 4769673 h 6858000"/>
              <a:gd name="connsiteX1388" fmla="*/ 642275 w 12166144"/>
              <a:gd name="connsiteY1388" fmla="*/ 4769673 h 6858000"/>
              <a:gd name="connsiteX1389" fmla="*/ 1290734 w 12166144"/>
              <a:gd name="connsiteY1389" fmla="*/ 4121221 h 6858000"/>
              <a:gd name="connsiteX1390" fmla="*/ 1629686 w 12166144"/>
              <a:gd name="connsiteY1390" fmla="*/ 4121221 h 6858000"/>
              <a:gd name="connsiteX1391" fmla="*/ 3691250 w 12166144"/>
              <a:gd name="connsiteY1391" fmla="*/ 3323028 h 6858000"/>
              <a:gd name="connsiteX1392" fmla="*/ 3722376 w 12166144"/>
              <a:gd name="connsiteY1392" fmla="*/ 3355141 h 6858000"/>
              <a:gd name="connsiteX1393" fmla="*/ 3691250 w 12166144"/>
              <a:gd name="connsiteY1393" fmla="*/ 3386267 h 6858000"/>
              <a:gd name="connsiteX1394" fmla="*/ 3668523 w 12166144"/>
              <a:gd name="connsiteY1394" fmla="*/ 3377003 h 6858000"/>
              <a:gd name="connsiteX1395" fmla="*/ 3663983 w 12166144"/>
              <a:gd name="connsiteY1395" fmla="*/ 3366438 h 6858000"/>
              <a:gd name="connsiteX1396" fmla="*/ 3535786 w 12166144"/>
              <a:gd name="connsiteY1396" fmla="*/ 3366438 h 6858000"/>
              <a:gd name="connsiteX1397" fmla="*/ 3210282 w 12166144"/>
              <a:gd name="connsiteY1397" fmla="*/ 3691426 h 6858000"/>
              <a:gd name="connsiteX1398" fmla="*/ 3210282 w 12166144"/>
              <a:gd name="connsiteY1398" fmla="*/ 3966062 h 6858000"/>
              <a:gd name="connsiteX1399" fmla="*/ 2860349 w 12166144"/>
              <a:gd name="connsiteY1399" fmla="*/ 4315940 h 6858000"/>
              <a:gd name="connsiteX1400" fmla="*/ 2551799 w 12166144"/>
              <a:gd name="connsiteY1400" fmla="*/ 4315940 h 6858000"/>
              <a:gd name="connsiteX1401" fmla="*/ 1949151 w 12166144"/>
              <a:gd name="connsiteY1401" fmla="*/ 4919053 h 6858000"/>
              <a:gd name="connsiteX1402" fmla="*/ 1455168 w 12166144"/>
              <a:gd name="connsiteY1402" fmla="*/ 4919053 h 6858000"/>
              <a:gd name="connsiteX1403" fmla="*/ 847029 w 12166144"/>
              <a:gd name="connsiteY1403" fmla="*/ 5527151 h 6858000"/>
              <a:gd name="connsiteX1404" fmla="*/ 0 w 12166144"/>
              <a:gd name="connsiteY1404" fmla="*/ 5527151 h 6858000"/>
              <a:gd name="connsiteX1405" fmla="*/ 0 w 12166144"/>
              <a:gd name="connsiteY1405" fmla="*/ 5506217 h 6858000"/>
              <a:gd name="connsiteX1406" fmla="*/ 838056 w 12166144"/>
              <a:gd name="connsiteY1406" fmla="*/ 5506217 h 6858000"/>
              <a:gd name="connsiteX1407" fmla="*/ 1446196 w 12166144"/>
              <a:gd name="connsiteY1407" fmla="*/ 4897619 h 6858000"/>
              <a:gd name="connsiteX1408" fmla="*/ 1940676 w 12166144"/>
              <a:gd name="connsiteY1408" fmla="*/ 4897619 h 6858000"/>
              <a:gd name="connsiteX1409" fmla="*/ 2543326 w 12166144"/>
              <a:gd name="connsiteY1409" fmla="*/ 4295005 h 6858000"/>
              <a:gd name="connsiteX1410" fmla="*/ 2851380 w 12166144"/>
              <a:gd name="connsiteY1410" fmla="*/ 4295005 h 6858000"/>
              <a:gd name="connsiteX1411" fmla="*/ 3188849 w 12166144"/>
              <a:gd name="connsiteY1411" fmla="*/ 3957591 h 6858000"/>
              <a:gd name="connsiteX1412" fmla="*/ 3188849 w 12166144"/>
              <a:gd name="connsiteY1412" fmla="*/ 3682452 h 6858000"/>
              <a:gd name="connsiteX1413" fmla="*/ 3526812 w 12166144"/>
              <a:gd name="connsiteY1413" fmla="*/ 3345001 h 6858000"/>
              <a:gd name="connsiteX1414" fmla="*/ 3663323 w 12166144"/>
              <a:gd name="connsiteY1414" fmla="*/ 3345001 h 6858000"/>
              <a:gd name="connsiteX1415" fmla="*/ 3668523 w 12166144"/>
              <a:gd name="connsiteY1415" fmla="*/ 3332414 h 6858000"/>
              <a:gd name="connsiteX1416" fmla="*/ 3691250 w 12166144"/>
              <a:gd name="connsiteY1416" fmla="*/ 3323028 h 6858000"/>
              <a:gd name="connsiteX1417" fmla="*/ 4233588 w 12166144"/>
              <a:gd name="connsiteY1417" fmla="*/ 3291720 h 6858000"/>
              <a:gd name="connsiteX1418" fmla="*/ 4166269 w 12166144"/>
              <a:gd name="connsiteY1418" fmla="*/ 3359038 h 6858000"/>
              <a:gd name="connsiteX1419" fmla="*/ 4233588 w 12166144"/>
              <a:gd name="connsiteY1419" fmla="*/ 3427354 h 6858000"/>
              <a:gd name="connsiteX1420" fmla="*/ 4300857 w 12166144"/>
              <a:gd name="connsiteY1420" fmla="*/ 3359038 h 6858000"/>
              <a:gd name="connsiteX1421" fmla="*/ 4233588 w 12166144"/>
              <a:gd name="connsiteY1421" fmla="*/ 3291720 h 6858000"/>
              <a:gd name="connsiteX1422" fmla="*/ 3991338 w 12166144"/>
              <a:gd name="connsiteY1422" fmla="*/ 3291720 h 6858000"/>
              <a:gd name="connsiteX1423" fmla="*/ 3924396 w 12166144"/>
              <a:gd name="connsiteY1423" fmla="*/ 3359038 h 6858000"/>
              <a:gd name="connsiteX1424" fmla="*/ 3991338 w 12166144"/>
              <a:gd name="connsiteY1424" fmla="*/ 3427354 h 6858000"/>
              <a:gd name="connsiteX1425" fmla="*/ 4059273 w 12166144"/>
              <a:gd name="connsiteY1425" fmla="*/ 3359038 h 6858000"/>
              <a:gd name="connsiteX1426" fmla="*/ 3991338 w 12166144"/>
              <a:gd name="connsiteY1426" fmla="*/ 3291720 h 6858000"/>
              <a:gd name="connsiteX1427" fmla="*/ 4233588 w 12166144"/>
              <a:gd name="connsiteY1427" fmla="*/ 3270276 h 6858000"/>
              <a:gd name="connsiteX1428" fmla="*/ 4322299 w 12166144"/>
              <a:gd name="connsiteY1428" fmla="*/ 3359038 h 6858000"/>
              <a:gd name="connsiteX1429" fmla="*/ 4233588 w 12166144"/>
              <a:gd name="connsiteY1429" fmla="*/ 3447795 h 6858000"/>
              <a:gd name="connsiteX1430" fmla="*/ 4144827 w 12166144"/>
              <a:gd name="connsiteY1430" fmla="*/ 3359038 h 6858000"/>
              <a:gd name="connsiteX1431" fmla="*/ 4233588 w 12166144"/>
              <a:gd name="connsiteY1431" fmla="*/ 3270276 h 6858000"/>
              <a:gd name="connsiteX1432" fmla="*/ 3991338 w 12166144"/>
              <a:gd name="connsiteY1432" fmla="*/ 3270276 h 6858000"/>
              <a:gd name="connsiteX1433" fmla="*/ 4080596 w 12166144"/>
              <a:gd name="connsiteY1433" fmla="*/ 3359038 h 6858000"/>
              <a:gd name="connsiteX1434" fmla="*/ 3991338 w 12166144"/>
              <a:gd name="connsiteY1434" fmla="*/ 3447795 h 6858000"/>
              <a:gd name="connsiteX1435" fmla="*/ 3903075 w 12166144"/>
              <a:gd name="connsiteY1435" fmla="*/ 3359038 h 6858000"/>
              <a:gd name="connsiteX1436" fmla="*/ 3991338 w 12166144"/>
              <a:gd name="connsiteY1436" fmla="*/ 3270276 h 6858000"/>
              <a:gd name="connsiteX1437" fmla="*/ 2475975 w 12166144"/>
              <a:gd name="connsiteY1437" fmla="*/ 3149394 h 6858000"/>
              <a:gd name="connsiteX1438" fmla="*/ 2509196 w 12166144"/>
              <a:gd name="connsiteY1438" fmla="*/ 3181263 h 6858000"/>
              <a:gd name="connsiteX1439" fmla="*/ 2475975 w 12166144"/>
              <a:gd name="connsiteY1439" fmla="*/ 3212645 h 6858000"/>
              <a:gd name="connsiteX1440" fmla="*/ 2453264 w 12166144"/>
              <a:gd name="connsiteY1440" fmla="*/ 3203574 h 6858000"/>
              <a:gd name="connsiteX1441" fmla="*/ 2448687 w 12166144"/>
              <a:gd name="connsiteY1441" fmla="*/ 3192823 h 6858000"/>
              <a:gd name="connsiteX1442" fmla="*/ 2358282 w 12166144"/>
              <a:gd name="connsiteY1442" fmla="*/ 3192823 h 6858000"/>
              <a:gd name="connsiteX1443" fmla="*/ 1572091 w 12166144"/>
              <a:gd name="connsiteY1443" fmla="*/ 3978843 h 6858000"/>
              <a:gd name="connsiteX1444" fmla="*/ 1073043 w 12166144"/>
              <a:gd name="connsiteY1444" fmla="*/ 3978843 h 6858000"/>
              <a:gd name="connsiteX1445" fmla="*/ 1027677 w 12166144"/>
              <a:gd name="connsiteY1445" fmla="*/ 4023724 h 6858000"/>
              <a:gd name="connsiteX1446" fmla="*/ 1027677 w 12166144"/>
              <a:gd name="connsiteY1446" fmla="*/ 4215231 h 6858000"/>
              <a:gd name="connsiteX1447" fmla="*/ 613396 w 12166144"/>
              <a:gd name="connsiteY1447" fmla="*/ 4630171 h 6858000"/>
              <a:gd name="connsiteX1448" fmla="*/ 0 w 12166144"/>
              <a:gd name="connsiteY1448" fmla="*/ 4630171 h 6858000"/>
              <a:gd name="connsiteX1449" fmla="*/ 0 w 12166144"/>
              <a:gd name="connsiteY1449" fmla="*/ 4609723 h 6858000"/>
              <a:gd name="connsiteX1450" fmla="*/ 604421 w 12166144"/>
              <a:gd name="connsiteY1450" fmla="*/ 4609723 h 6858000"/>
              <a:gd name="connsiteX1451" fmla="*/ 1006233 w 12166144"/>
              <a:gd name="connsiteY1451" fmla="*/ 4206752 h 6858000"/>
              <a:gd name="connsiteX1452" fmla="*/ 1006233 w 12166144"/>
              <a:gd name="connsiteY1452" fmla="*/ 4015249 h 6858000"/>
              <a:gd name="connsiteX1453" fmla="*/ 1064069 w 12166144"/>
              <a:gd name="connsiteY1453" fmla="*/ 3957398 h 6858000"/>
              <a:gd name="connsiteX1454" fmla="*/ 1563119 w 12166144"/>
              <a:gd name="connsiteY1454" fmla="*/ 3957398 h 6858000"/>
              <a:gd name="connsiteX1455" fmla="*/ 2349309 w 12166144"/>
              <a:gd name="connsiteY1455" fmla="*/ 3171373 h 6858000"/>
              <a:gd name="connsiteX1456" fmla="*/ 2447964 w 12166144"/>
              <a:gd name="connsiteY1456" fmla="*/ 3171373 h 6858000"/>
              <a:gd name="connsiteX1457" fmla="*/ 2453264 w 12166144"/>
              <a:gd name="connsiteY1457" fmla="*/ 3158892 h 6858000"/>
              <a:gd name="connsiteX1458" fmla="*/ 2475975 w 12166144"/>
              <a:gd name="connsiteY1458" fmla="*/ 3149394 h 6858000"/>
              <a:gd name="connsiteX1459" fmla="*/ 3991338 w 12166144"/>
              <a:gd name="connsiteY1459" fmla="*/ 3050393 h 6858000"/>
              <a:gd name="connsiteX1460" fmla="*/ 3924396 w 12166144"/>
              <a:gd name="connsiteY1460" fmla="*/ 3117523 h 6858000"/>
              <a:gd name="connsiteX1461" fmla="*/ 3991338 w 12166144"/>
              <a:gd name="connsiteY1461" fmla="*/ 3184657 h 6858000"/>
              <a:gd name="connsiteX1462" fmla="*/ 4059273 w 12166144"/>
              <a:gd name="connsiteY1462" fmla="*/ 3117523 h 6858000"/>
              <a:gd name="connsiteX1463" fmla="*/ 3991338 w 12166144"/>
              <a:gd name="connsiteY1463" fmla="*/ 3050393 h 6858000"/>
              <a:gd name="connsiteX1464" fmla="*/ 3991338 w 12166144"/>
              <a:gd name="connsiteY1464" fmla="*/ 3028517 h 6858000"/>
              <a:gd name="connsiteX1465" fmla="*/ 4080595 w 12166144"/>
              <a:gd name="connsiteY1465" fmla="*/ 3117523 h 6858000"/>
              <a:gd name="connsiteX1466" fmla="*/ 3991338 w 12166144"/>
              <a:gd name="connsiteY1466" fmla="*/ 3206044 h 6858000"/>
              <a:gd name="connsiteX1467" fmla="*/ 3903073 w 12166144"/>
              <a:gd name="connsiteY1467" fmla="*/ 3117523 h 6858000"/>
              <a:gd name="connsiteX1468" fmla="*/ 3991338 w 12166144"/>
              <a:gd name="connsiteY1468" fmla="*/ 3028517 h 6858000"/>
              <a:gd name="connsiteX1469" fmla="*/ 2275926 w 12166144"/>
              <a:gd name="connsiteY1469" fmla="*/ 3028517 h 6858000"/>
              <a:gd name="connsiteX1470" fmla="*/ 2749893 w 12166144"/>
              <a:gd name="connsiteY1470" fmla="*/ 3028517 h 6858000"/>
              <a:gd name="connsiteX1471" fmla="*/ 2826149 w 12166144"/>
              <a:gd name="connsiteY1471" fmla="*/ 3104224 h 6858000"/>
              <a:gd name="connsiteX1472" fmla="*/ 2920987 w 12166144"/>
              <a:gd name="connsiteY1472" fmla="*/ 3104224 h 6858000"/>
              <a:gd name="connsiteX1473" fmla="*/ 2925845 w 12166144"/>
              <a:gd name="connsiteY1473" fmla="*/ 3092773 h 6858000"/>
              <a:gd name="connsiteX1474" fmla="*/ 2948999 w 12166144"/>
              <a:gd name="connsiteY1474" fmla="*/ 3083458 h 6858000"/>
              <a:gd name="connsiteX1475" fmla="*/ 2981722 w 12166144"/>
              <a:gd name="connsiteY1475" fmla="*/ 3115330 h 6858000"/>
              <a:gd name="connsiteX1476" fmla="*/ 2948999 w 12166144"/>
              <a:gd name="connsiteY1476" fmla="*/ 3146709 h 6858000"/>
              <a:gd name="connsiteX1477" fmla="*/ 2925845 w 12166144"/>
              <a:gd name="connsiteY1477" fmla="*/ 3137449 h 6858000"/>
              <a:gd name="connsiteX1478" fmla="*/ 2920741 w 12166144"/>
              <a:gd name="connsiteY1478" fmla="*/ 3125642 h 6858000"/>
              <a:gd name="connsiteX1479" fmla="*/ 2817178 w 12166144"/>
              <a:gd name="connsiteY1479" fmla="*/ 3125642 h 6858000"/>
              <a:gd name="connsiteX1480" fmla="*/ 2740924 w 12166144"/>
              <a:gd name="connsiteY1480" fmla="*/ 3049435 h 6858000"/>
              <a:gd name="connsiteX1481" fmla="*/ 2284896 w 12166144"/>
              <a:gd name="connsiteY1481" fmla="*/ 3049435 h 6858000"/>
              <a:gd name="connsiteX1482" fmla="*/ 1503428 w 12166144"/>
              <a:gd name="connsiteY1482" fmla="*/ 3830460 h 6858000"/>
              <a:gd name="connsiteX1483" fmla="*/ 986086 w 12166144"/>
              <a:gd name="connsiteY1483" fmla="*/ 3830460 h 6858000"/>
              <a:gd name="connsiteX1484" fmla="*/ 882928 w 12166144"/>
              <a:gd name="connsiteY1484" fmla="*/ 3933559 h 6858000"/>
              <a:gd name="connsiteX1485" fmla="*/ 882928 w 12166144"/>
              <a:gd name="connsiteY1485" fmla="*/ 4169638 h 6858000"/>
              <a:gd name="connsiteX1486" fmla="*/ 569438 w 12166144"/>
              <a:gd name="connsiteY1486" fmla="*/ 4482930 h 6858000"/>
              <a:gd name="connsiteX1487" fmla="*/ 135891 w 12166144"/>
              <a:gd name="connsiteY1487" fmla="*/ 4482930 h 6858000"/>
              <a:gd name="connsiteX1488" fmla="*/ 113945 w 12166144"/>
              <a:gd name="connsiteY1488" fmla="*/ 4536006 h 6858000"/>
              <a:gd name="connsiteX1489" fmla="*/ 50721 w 12166144"/>
              <a:gd name="connsiteY1489" fmla="*/ 4562040 h 6858000"/>
              <a:gd name="connsiteX1490" fmla="*/ 16427 w 12166144"/>
              <a:gd name="connsiteY1490" fmla="*/ 4555061 h 6858000"/>
              <a:gd name="connsiteX1491" fmla="*/ 0 w 12166144"/>
              <a:gd name="connsiteY1491" fmla="*/ 4543908 h 6858000"/>
              <a:gd name="connsiteX1492" fmla="*/ 0 w 12166144"/>
              <a:gd name="connsiteY1492" fmla="*/ 4512020 h 6858000"/>
              <a:gd name="connsiteX1493" fmla="*/ 3490 w 12166144"/>
              <a:gd name="connsiteY1493" fmla="*/ 4520404 h 6858000"/>
              <a:gd name="connsiteX1494" fmla="*/ 50721 w 12166144"/>
              <a:gd name="connsiteY1494" fmla="*/ 4540174 h 6858000"/>
              <a:gd name="connsiteX1495" fmla="*/ 98572 w 12166144"/>
              <a:gd name="connsiteY1495" fmla="*/ 4520404 h 6858000"/>
              <a:gd name="connsiteX1496" fmla="*/ 114071 w 12166144"/>
              <a:gd name="connsiteY1496" fmla="*/ 4482930 h 6858000"/>
              <a:gd name="connsiteX1497" fmla="*/ 0 w 12166144"/>
              <a:gd name="connsiteY1497" fmla="*/ 4482930 h 6858000"/>
              <a:gd name="connsiteX1498" fmla="*/ 0 w 12166144"/>
              <a:gd name="connsiteY1498" fmla="*/ 4461509 h 6858000"/>
              <a:gd name="connsiteX1499" fmla="*/ 113393 w 12166144"/>
              <a:gd name="connsiteY1499" fmla="*/ 4461509 h 6858000"/>
              <a:gd name="connsiteX1500" fmla="*/ 98572 w 12166144"/>
              <a:gd name="connsiteY1500" fmla="*/ 4425676 h 6858000"/>
              <a:gd name="connsiteX1501" fmla="*/ 50721 w 12166144"/>
              <a:gd name="connsiteY1501" fmla="*/ 4405909 h 6858000"/>
              <a:gd name="connsiteX1502" fmla="*/ 3490 w 12166144"/>
              <a:gd name="connsiteY1502" fmla="*/ 4425676 h 6858000"/>
              <a:gd name="connsiteX1503" fmla="*/ 0 w 12166144"/>
              <a:gd name="connsiteY1503" fmla="*/ 4434061 h 6858000"/>
              <a:gd name="connsiteX1504" fmla="*/ 0 w 12166144"/>
              <a:gd name="connsiteY1504" fmla="*/ 4402627 h 6858000"/>
              <a:gd name="connsiteX1505" fmla="*/ 16427 w 12166144"/>
              <a:gd name="connsiteY1505" fmla="*/ 4391502 h 6858000"/>
              <a:gd name="connsiteX1506" fmla="*/ 50721 w 12166144"/>
              <a:gd name="connsiteY1506" fmla="*/ 4384524 h 6858000"/>
              <a:gd name="connsiteX1507" fmla="*/ 113945 w 12166144"/>
              <a:gd name="connsiteY1507" fmla="*/ 4410507 h 6858000"/>
              <a:gd name="connsiteX1508" fmla="*/ 135179 w 12166144"/>
              <a:gd name="connsiteY1508" fmla="*/ 4461509 h 6858000"/>
              <a:gd name="connsiteX1509" fmla="*/ 560467 w 12166144"/>
              <a:gd name="connsiteY1509" fmla="*/ 4461509 h 6858000"/>
              <a:gd name="connsiteX1510" fmla="*/ 861497 w 12166144"/>
              <a:gd name="connsiteY1510" fmla="*/ 4160680 h 6858000"/>
              <a:gd name="connsiteX1511" fmla="*/ 861497 w 12166144"/>
              <a:gd name="connsiteY1511" fmla="*/ 3925095 h 6858000"/>
              <a:gd name="connsiteX1512" fmla="*/ 977116 w 12166144"/>
              <a:gd name="connsiteY1512" fmla="*/ 3810040 h 6858000"/>
              <a:gd name="connsiteX1513" fmla="*/ 1494455 w 12166144"/>
              <a:gd name="connsiteY1513" fmla="*/ 3810040 h 6858000"/>
              <a:gd name="connsiteX1514" fmla="*/ 1124851 w 12166144"/>
              <a:gd name="connsiteY1514" fmla="*/ 2931811 h 6858000"/>
              <a:gd name="connsiteX1515" fmla="*/ 1157563 w 12166144"/>
              <a:gd name="connsiteY1515" fmla="*/ 2963435 h 6858000"/>
              <a:gd name="connsiteX1516" fmla="*/ 1124851 w 12166144"/>
              <a:gd name="connsiteY1516" fmla="*/ 2995054 h 6858000"/>
              <a:gd name="connsiteX1517" fmla="*/ 1101699 w 12166144"/>
              <a:gd name="connsiteY1517" fmla="*/ 2985725 h 6858000"/>
              <a:gd name="connsiteX1518" fmla="*/ 1096802 w 12166144"/>
              <a:gd name="connsiteY1518" fmla="*/ 2974308 h 6858000"/>
              <a:gd name="connsiteX1519" fmla="*/ 1042062 w 12166144"/>
              <a:gd name="connsiteY1519" fmla="*/ 2974308 h 6858000"/>
              <a:gd name="connsiteX1520" fmla="*/ 965296 w 12166144"/>
              <a:gd name="connsiteY1520" fmla="*/ 3052192 h 6858000"/>
              <a:gd name="connsiteX1521" fmla="*/ 0 w 12166144"/>
              <a:gd name="connsiteY1521" fmla="*/ 3052192 h 6858000"/>
              <a:gd name="connsiteX1522" fmla="*/ 0 w 12166144"/>
              <a:gd name="connsiteY1522" fmla="*/ 3030726 h 6858000"/>
              <a:gd name="connsiteX1523" fmla="*/ 956325 w 12166144"/>
              <a:gd name="connsiteY1523" fmla="*/ 3030726 h 6858000"/>
              <a:gd name="connsiteX1524" fmla="*/ 1033088 w 12166144"/>
              <a:gd name="connsiteY1524" fmla="*/ 2952844 h 6858000"/>
              <a:gd name="connsiteX1525" fmla="*/ 1096677 w 12166144"/>
              <a:gd name="connsiteY1525" fmla="*/ 2952844 h 6858000"/>
              <a:gd name="connsiteX1526" fmla="*/ 1101699 w 12166144"/>
              <a:gd name="connsiteY1526" fmla="*/ 2941139 h 6858000"/>
              <a:gd name="connsiteX1527" fmla="*/ 1124851 w 12166144"/>
              <a:gd name="connsiteY1527" fmla="*/ 2931811 h 6858000"/>
              <a:gd name="connsiteX1528" fmla="*/ 736469 w 12166144"/>
              <a:gd name="connsiteY1528" fmla="*/ 2817521 h 6858000"/>
              <a:gd name="connsiteX1529" fmla="*/ 768583 w 12166144"/>
              <a:gd name="connsiteY1529" fmla="*/ 2850240 h 6858000"/>
              <a:gd name="connsiteX1530" fmla="*/ 736469 w 12166144"/>
              <a:gd name="connsiteY1530" fmla="*/ 2882956 h 6858000"/>
              <a:gd name="connsiteX1531" fmla="*/ 714602 w 12166144"/>
              <a:gd name="connsiteY1531" fmla="*/ 2873394 h 6858000"/>
              <a:gd name="connsiteX1532" fmla="*/ 709640 w 12166144"/>
              <a:gd name="connsiteY1532" fmla="*/ 2860981 h 6858000"/>
              <a:gd name="connsiteX1533" fmla="*/ 0 w 12166144"/>
              <a:gd name="connsiteY1533" fmla="*/ 2860981 h 6858000"/>
              <a:gd name="connsiteX1534" fmla="*/ 0 w 12166144"/>
              <a:gd name="connsiteY1534" fmla="*/ 2839522 h 6858000"/>
              <a:gd name="connsiteX1535" fmla="*/ 709626 w 12166144"/>
              <a:gd name="connsiteY1535" fmla="*/ 2839522 h 6858000"/>
              <a:gd name="connsiteX1536" fmla="*/ 714602 w 12166144"/>
              <a:gd name="connsiteY1536" fmla="*/ 2827086 h 6858000"/>
              <a:gd name="connsiteX1537" fmla="*/ 736469 w 12166144"/>
              <a:gd name="connsiteY1537" fmla="*/ 2817521 h 6858000"/>
              <a:gd name="connsiteX1538" fmla="*/ 3991337 w 12166144"/>
              <a:gd name="connsiteY1538" fmla="*/ 2808633 h 6858000"/>
              <a:gd name="connsiteX1539" fmla="*/ 3924395 w 12166144"/>
              <a:gd name="connsiteY1539" fmla="*/ 2875271 h 6858000"/>
              <a:gd name="connsiteX1540" fmla="*/ 3991337 w 12166144"/>
              <a:gd name="connsiteY1540" fmla="*/ 2942900 h 6858000"/>
              <a:gd name="connsiteX1541" fmla="*/ 4059273 w 12166144"/>
              <a:gd name="connsiteY1541" fmla="*/ 2875271 h 6858000"/>
              <a:gd name="connsiteX1542" fmla="*/ 3991337 w 12166144"/>
              <a:gd name="connsiteY1542" fmla="*/ 2808633 h 6858000"/>
              <a:gd name="connsiteX1543" fmla="*/ 3991337 w 12166144"/>
              <a:gd name="connsiteY1543" fmla="*/ 2786752 h 6858000"/>
              <a:gd name="connsiteX1544" fmla="*/ 4080595 w 12166144"/>
              <a:gd name="connsiteY1544" fmla="*/ 2875271 h 6858000"/>
              <a:gd name="connsiteX1545" fmla="*/ 3991337 w 12166144"/>
              <a:gd name="connsiteY1545" fmla="*/ 2964278 h 6858000"/>
              <a:gd name="connsiteX1546" fmla="*/ 3903072 w 12166144"/>
              <a:gd name="connsiteY1546" fmla="*/ 2875271 h 6858000"/>
              <a:gd name="connsiteX1547" fmla="*/ 3991337 w 12166144"/>
              <a:gd name="connsiteY1547" fmla="*/ 2786752 h 6858000"/>
              <a:gd name="connsiteX1548" fmla="*/ 1034471 w 12166144"/>
              <a:gd name="connsiteY1548" fmla="*/ 2746621 h 6858000"/>
              <a:gd name="connsiteX1549" fmla="*/ 1380974 w 12166144"/>
              <a:gd name="connsiteY1549" fmla="*/ 2746621 h 6858000"/>
              <a:gd name="connsiteX1550" fmla="*/ 1421737 w 12166144"/>
              <a:gd name="connsiteY1550" fmla="*/ 2787671 h 6858000"/>
              <a:gd name="connsiteX1551" fmla="*/ 1432368 w 12166144"/>
              <a:gd name="connsiteY1551" fmla="*/ 2783255 h 6858000"/>
              <a:gd name="connsiteX1552" fmla="*/ 1455089 w 12166144"/>
              <a:gd name="connsiteY1552" fmla="*/ 2792543 h 6858000"/>
              <a:gd name="connsiteX1553" fmla="*/ 1455089 w 12166144"/>
              <a:gd name="connsiteY1553" fmla="*/ 2837616 h 6858000"/>
              <a:gd name="connsiteX1554" fmla="*/ 1410021 w 12166144"/>
              <a:gd name="connsiteY1554" fmla="*/ 2837616 h 6858000"/>
              <a:gd name="connsiteX1555" fmla="*/ 1400733 w 12166144"/>
              <a:gd name="connsiteY1555" fmla="*/ 2815078 h 6858000"/>
              <a:gd name="connsiteX1556" fmla="*/ 1405906 w 12166144"/>
              <a:gd name="connsiteY1556" fmla="*/ 2802527 h 6858000"/>
              <a:gd name="connsiteX1557" fmla="*/ 1371999 w 12166144"/>
              <a:gd name="connsiteY1557" fmla="*/ 2768042 h 6858000"/>
              <a:gd name="connsiteX1558" fmla="*/ 1042950 w 12166144"/>
              <a:gd name="connsiteY1558" fmla="*/ 2768042 h 6858000"/>
              <a:gd name="connsiteX1559" fmla="*/ 956698 w 12166144"/>
              <a:gd name="connsiteY1559" fmla="*/ 2853714 h 6858000"/>
              <a:gd name="connsiteX1560" fmla="*/ 956698 w 12166144"/>
              <a:gd name="connsiteY1560" fmla="*/ 2945855 h 6858000"/>
              <a:gd name="connsiteX1561" fmla="*/ 900865 w 12166144"/>
              <a:gd name="connsiteY1561" fmla="*/ 3001644 h 6858000"/>
              <a:gd name="connsiteX1562" fmla="*/ 623179 w 12166144"/>
              <a:gd name="connsiteY1562" fmla="*/ 3001644 h 6858000"/>
              <a:gd name="connsiteX1563" fmla="*/ 561856 w 12166144"/>
              <a:gd name="connsiteY1563" fmla="*/ 2939883 h 6858000"/>
              <a:gd name="connsiteX1564" fmla="*/ 0 w 12166144"/>
              <a:gd name="connsiteY1564" fmla="*/ 2939883 h 6858000"/>
              <a:gd name="connsiteX1565" fmla="*/ 0 w 12166144"/>
              <a:gd name="connsiteY1565" fmla="*/ 2918959 h 6858000"/>
              <a:gd name="connsiteX1566" fmla="*/ 570829 w 12166144"/>
              <a:gd name="connsiteY1566" fmla="*/ 2918959 h 6858000"/>
              <a:gd name="connsiteX1567" fmla="*/ 632154 w 12166144"/>
              <a:gd name="connsiteY1567" fmla="*/ 2979730 h 6858000"/>
              <a:gd name="connsiteX1568" fmla="*/ 891891 w 12166144"/>
              <a:gd name="connsiteY1568" fmla="*/ 2979730 h 6858000"/>
              <a:gd name="connsiteX1569" fmla="*/ 935265 w 12166144"/>
              <a:gd name="connsiteY1569" fmla="*/ 2936896 h 6858000"/>
              <a:gd name="connsiteX1570" fmla="*/ 935265 w 12166144"/>
              <a:gd name="connsiteY1570" fmla="*/ 2845244 h 6858000"/>
              <a:gd name="connsiteX1571" fmla="*/ 2358540 w 12166144"/>
              <a:gd name="connsiteY1571" fmla="*/ 2720816 h 6858000"/>
              <a:gd name="connsiteX1572" fmla="*/ 2569359 w 12166144"/>
              <a:gd name="connsiteY1572" fmla="*/ 2720816 h 6858000"/>
              <a:gd name="connsiteX1573" fmla="*/ 2689657 w 12166144"/>
              <a:gd name="connsiteY1573" fmla="*/ 2840634 h 6858000"/>
              <a:gd name="connsiteX1574" fmla="*/ 2700843 w 12166144"/>
              <a:gd name="connsiteY1574" fmla="*/ 2836025 h 6858000"/>
              <a:gd name="connsiteX1575" fmla="*/ 2723191 w 12166144"/>
              <a:gd name="connsiteY1575" fmla="*/ 2845378 h 6858000"/>
              <a:gd name="connsiteX1576" fmla="*/ 2723191 w 12166144"/>
              <a:gd name="connsiteY1576" fmla="*/ 2890772 h 6858000"/>
              <a:gd name="connsiteX1577" fmla="*/ 2678123 w 12166144"/>
              <a:gd name="connsiteY1577" fmla="*/ 2890772 h 6858000"/>
              <a:gd name="connsiteX1578" fmla="*/ 2668838 w 12166144"/>
              <a:gd name="connsiteY1578" fmla="*/ 2868265 h 6858000"/>
              <a:gd name="connsiteX1579" fmla="*/ 2674095 w 12166144"/>
              <a:gd name="connsiteY1579" fmla="*/ 2855309 h 6858000"/>
              <a:gd name="connsiteX1580" fmla="*/ 2560886 w 12166144"/>
              <a:gd name="connsiteY1580" fmla="*/ 2741739 h 6858000"/>
              <a:gd name="connsiteX1581" fmla="*/ 2367511 w 12166144"/>
              <a:gd name="connsiteY1581" fmla="*/ 2741739 h 6858000"/>
              <a:gd name="connsiteX1582" fmla="*/ 1437045 w 12166144"/>
              <a:gd name="connsiteY1582" fmla="*/ 3672206 h 6858000"/>
              <a:gd name="connsiteX1583" fmla="*/ 886824 w 12166144"/>
              <a:gd name="connsiteY1583" fmla="*/ 3672206 h 6858000"/>
              <a:gd name="connsiteX1584" fmla="*/ 744298 w 12166144"/>
              <a:gd name="connsiteY1584" fmla="*/ 3814175 h 6858000"/>
              <a:gd name="connsiteX1585" fmla="*/ 744298 w 12166144"/>
              <a:gd name="connsiteY1585" fmla="*/ 4091594 h 6858000"/>
              <a:gd name="connsiteX1586" fmla="*/ 510549 w 12166144"/>
              <a:gd name="connsiteY1586" fmla="*/ 4324684 h 6858000"/>
              <a:gd name="connsiteX1587" fmla="*/ 0 w 12166144"/>
              <a:gd name="connsiteY1587" fmla="*/ 4324684 h 6858000"/>
              <a:gd name="connsiteX1588" fmla="*/ 0 w 12166144"/>
              <a:gd name="connsiteY1588" fmla="*/ 4303264 h 6858000"/>
              <a:gd name="connsiteX1589" fmla="*/ 501579 w 12166144"/>
              <a:gd name="connsiteY1589" fmla="*/ 4303264 h 6858000"/>
              <a:gd name="connsiteX1590" fmla="*/ 722863 w 12166144"/>
              <a:gd name="connsiteY1590" fmla="*/ 4082627 h 6858000"/>
              <a:gd name="connsiteX1591" fmla="*/ 722863 w 12166144"/>
              <a:gd name="connsiteY1591" fmla="*/ 3806201 h 6858000"/>
              <a:gd name="connsiteX1592" fmla="*/ 877857 w 12166144"/>
              <a:gd name="connsiteY1592" fmla="*/ 3650787 h 6858000"/>
              <a:gd name="connsiteX1593" fmla="*/ 1428574 w 12166144"/>
              <a:gd name="connsiteY1593" fmla="*/ 3650787 h 6858000"/>
              <a:gd name="connsiteX1594" fmla="*/ 1493487 w 12166144"/>
              <a:gd name="connsiteY1594" fmla="*/ 2668068 h 6858000"/>
              <a:gd name="connsiteX1595" fmla="*/ 1524612 w 12166144"/>
              <a:gd name="connsiteY1595" fmla="*/ 2700789 h 6858000"/>
              <a:gd name="connsiteX1596" fmla="*/ 1493487 w 12166144"/>
              <a:gd name="connsiteY1596" fmla="*/ 2733499 h 6858000"/>
              <a:gd name="connsiteX1597" fmla="*/ 1470761 w 12166144"/>
              <a:gd name="connsiteY1597" fmla="*/ 2723937 h 6858000"/>
              <a:gd name="connsiteX1598" fmla="*/ 1465729 w 12166144"/>
              <a:gd name="connsiteY1598" fmla="*/ 2711527 h 6858000"/>
              <a:gd name="connsiteX1599" fmla="*/ 0 w 12166144"/>
              <a:gd name="connsiteY1599" fmla="*/ 2711527 h 6858000"/>
              <a:gd name="connsiteX1600" fmla="*/ 0 w 12166144"/>
              <a:gd name="connsiteY1600" fmla="*/ 2690039 h 6858000"/>
              <a:gd name="connsiteX1601" fmla="*/ 1465731 w 12166144"/>
              <a:gd name="connsiteY1601" fmla="*/ 2690039 h 6858000"/>
              <a:gd name="connsiteX1602" fmla="*/ 1470761 w 12166144"/>
              <a:gd name="connsiteY1602" fmla="*/ 2677629 h 6858000"/>
              <a:gd name="connsiteX1603" fmla="*/ 1493487 w 12166144"/>
              <a:gd name="connsiteY1603" fmla="*/ 2668068 h 6858000"/>
              <a:gd name="connsiteX1604" fmla="*/ 2270211 w 12166144"/>
              <a:gd name="connsiteY1604" fmla="*/ 2582363 h 6858000"/>
              <a:gd name="connsiteX1605" fmla="*/ 2671384 w 12166144"/>
              <a:gd name="connsiteY1605" fmla="*/ 2582363 h 6858000"/>
              <a:gd name="connsiteX1606" fmla="*/ 2821388 w 12166144"/>
              <a:gd name="connsiteY1606" fmla="*/ 2732832 h 6858000"/>
              <a:gd name="connsiteX1607" fmla="*/ 3012254 w 12166144"/>
              <a:gd name="connsiteY1607" fmla="*/ 2732832 h 6858000"/>
              <a:gd name="connsiteX1608" fmla="*/ 3150079 w 12166144"/>
              <a:gd name="connsiteY1608" fmla="*/ 2869763 h 6858000"/>
              <a:gd name="connsiteX1609" fmla="*/ 3161947 w 12166144"/>
              <a:gd name="connsiteY1609" fmla="*/ 2864680 h 6858000"/>
              <a:gd name="connsiteX1610" fmla="*/ 3184325 w 12166144"/>
              <a:gd name="connsiteY1610" fmla="*/ 2874271 h 6858000"/>
              <a:gd name="connsiteX1611" fmla="*/ 3184325 w 12166144"/>
              <a:gd name="connsiteY1611" fmla="*/ 2919024 h 6858000"/>
              <a:gd name="connsiteX1612" fmla="*/ 3139569 w 12166144"/>
              <a:gd name="connsiteY1612" fmla="*/ 2919024 h 6858000"/>
              <a:gd name="connsiteX1613" fmla="*/ 3130348 w 12166144"/>
              <a:gd name="connsiteY1613" fmla="*/ 2896462 h 6858000"/>
              <a:gd name="connsiteX1614" fmla="*/ 3135055 w 12166144"/>
              <a:gd name="connsiteY1614" fmla="*/ 2885139 h 6858000"/>
              <a:gd name="connsiteX1615" fmla="*/ 3003287 w 12166144"/>
              <a:gd name="connsiteY1615" fmla="*/ 2754257 h 6858000"/>
              <a:gd name="connsiteX1616" fmla="*/ 2812912 w 12166144"/>
              <a:gd name="connsiteY1616" fmla="*/ 2754257 h 6858000"/>
              <a:gd name="connsiteX1617" fmla="*/ 2663408 w 12166144"/>
              <a:gd name="connsiteY1617" fmla="*/ 2603787 h 6858000"/>
              <a:gd name="connsiteX1618" fmla="*/ 2279183 w 12166144"/>
              <a:gd name="connsiteY1618" fmla="*/ 2603787 h 6858000"/>
              <a:gd name="connsiteX1619" fmla="*/ 1358238 w 12166144"/>
              <a:gd name="connsiteY1619" fmla="*/ 3524565 h 6858000"/>
              <a:gd name="connsiteX1620" fmla="*/ 731814 w 12166144"/>
              <a:gd name="connsiteY1620" fmla="*/ 3524565 h 6858000"/>
              <a:gd name="connsiteX1621" fmla="*/ 592768 w 12166144"/>
              <a:gd name="connsiteY1621" fmla="*/ 3664584 h 6858000"/>
              <a:gd name="connsiteX1622" fmla="*/ 592768 w 12166144"/>
              <a:gd name="connsiteY1622" fmla="*/ 4043247 h 6858000"/>
              <a:gd name="connsiteX1623" fmla="*/ 448740 w 12166144"/>
              <a:gd name="connsiteY1623" fmla="*/ 4186236 h 6858000"/>
              <a:gd name="connsiteX1624" fmla="*/ 0 w 12166144"/>
              <a:gd name="connsiteY1624" fmla="*/ 4186236 h 6858000"/>
              <a:gd name="connsiteX1625" fmla="*/ 0 w 12166144"/>
              <a:gd name="connsiteY1625" fmla="*/ 4164818 h 6858000"/>
              <a:gd name="connsiteX1626" fmla="*/ 439772 w 12166144"/>
              <a:gd name="connsiteY1626" fmla="*/ 4164818 h 6858000"/>
              <a:gd name="connsiteX1627" fmla="*/ 571337 w 12166144"/>
              <a:gd name="connsiteY1627" fmla="*/ 4034282 h 6858000"/>
              <a:gd name="connsiteX1628" fmla="*/ 571337 w 12166144"/>
              <a:gd name="connsiteY1628" fmla="*/ 3655617 h 6858000"/>
              <a:gd name="connsiteX1629" fmla="*/ 723340 w 12166144"/>
              <a:gd name="connsiteY1629" fmla="*/ 3503143 h 6858000"/>
              <a:gd name="connsiteX1630" fmla="*/ 1349268 w 12166144"/>
              <a:gd name="connsiteY1630" fmla="*/ 3503143 h 6858000"/>
              <a:gd name="connsiteX1631" fmla="*/ 3991337 w 12166144"/>
              <a:gd name="connsiteY1631" fmla="*/ 2559848 h 6858000"/>
              <a:gd name="connsiteX1632" fmla="*/ 3924395 w 12166144"/>
              <a:gd name="connsiteY1632" fmla="*/ 2627163 h 6858000"/>
              <a:gd name="connsiteX1633" fmla="*/ 3991337 w 12166144"/>
              <a:gd name="connsiteY1633" fmla="*/ 2694486 h 6858000"/>
              <a:gd name="connsiteX1634" fmla="*/ 4059273 w 12166144"/>
              <a:gd name="connsiteY1634" fmla="*/ 2627163 h 6858000"/>
              <a:gd name="connsiteX1635" fmla="*/ 3991337 w 12166144"/>
              <a:gd name="connsiteY1635" fmla="*/ 2559848 h 6858000"/>
              <a:gd name="connsiteX1636" fmla="*/ 3743484 w 12166144"/>
              <a:gd name="connsiteY1636" fmla="*/ 2559848 h 6858000"/>
              <a:gd name="connsiteX1637" fmla="*/ 3676166 w 12166144"/>
              <a:gd name="connsiteY1637" fmla="*/ 2627163 h 6858000"/>
              <a:gd name="connsiteX1638" fmla="*/ 3743484 w 12166144"/>
              <a:gd name="connsiteY1638" fmla="*/ 2694486 h 6858000"/>
              <a:gd name="connsiteX1639" fmla="*/ 3811303 w 12166144"/>
              <a:gd name="connsiteY1639" fmla="*/ 2627163 h 6858000"/>
              <a:gd name="connsiteX1640" fmla="*/ 3743484 w 12166144"/>
              <a:gd name="connsiteY1640" fmla="*/ 2559848 h 6858000"/>
              <a:gd name="connsiteX1641" fmla="*/ 3991337 w 12166144"/>
              <a:gd name="connsiteY1641" fmla="*/ 2538405 h 6858000"/>
              <a:gd name="connsiteX1642" fmla="*/ 4080595 w 12166144"/>
              <a:gd name="connsiteY1642" fmla="*/ 2627163 h 6858000"/>
              <a:gd name="connsiteX1643" fmla="*/ 3991337 w 12166144"/>
              <a:gd name="connsiteY1643" fmla="*/ 2715919 h 6858000"/>
              <a:gd name="connsiteX1644" fmla="*/ 3903072 w 12166144"/>
              <a:gd name="connsiteY1644" fmla="*/ 2627163 h 6858000"/>
              <a:gd name="connsiteX1645" fmla="*/ 3991337 w 12166144"/>
              <a:gd name="connsiteY1645" fmla="*/ 2538405 h 6858000"/>
              <a:gd name="connsiteX1646" fmla="*/ 3743484 w 12166144"/>
              <a:gd name="connsiteY1646" fmla="*/ 2538405 h 6858000"/>
              <a:gd name="connsiteX1647" fmla="*/ 3832245 w 12166144"/>
              <a:gd name="connsiteY1647" fmla="*/ 2627163 h 6858000"/>
              <a:gd name="connsiteX1648" fmla="*/ 3743484 w 12166144"/>
              <a:gd name="connsiteY1648" fmla="*/ 2715919 h 6858000"/>
              <a:gd name="connsiteX1649" fmla="*/ 3654724 w 12166144"/>
              <a:gd name="connsiteY1649" fmla="*/ 2627163 h 6858000"/>
              <a:gd name="connsiteX1650" fmla="*/ 3743484 w 12166144"/>
              <a:gd name="connsiteY1650" fmla="*/ 2538405 h 6858000"/>
              <a:gd name="connsiteX1651" fmla="*/ 2202667 w 12166144"/>
              <a:gd name="connsiteY1651" fmla="*/ 2441718 h 6858000"/>
              <a:gd name="connsiteX1652" fmla="*/ 3082641 w 12166144"/>
              <a:gd name="connsiteY1652" fmla="*/ 2441718 h 6858000"/>
              <a:gd name="connsiteX1653" fmla="*/ 3439440 w 12166144"/>
              <a:gd name="connsiteY1653" fmla="*/ 2797527 h 6858000"/>
              <a:gd name="connsiteX1654" fmla="*/ 3452297 w 12166144"/>
              <a:gd name="connsiteY1654" fmla="*/ 2792149 h 6858000"/>
              <a:gd name="connsiteX1655" fmla="*/ 3475241 w 12166144"/>
              <a:gd name="connsiteY1655" fmla="*/ 2801741 h 6858000"/>
              <a:gd name="connsiteX1656" fmla="*/ 3475241 w 12166144"/>
              <a:gd name="connsiteY1656" fmla="*/ 2846004 h 6858000"/>
              <a:gd name="connsiteX1657" fmla="*/ 3429351 w 12166144"/>
              <a:gd name="connsiteY1657" fmla="*/ 2846004 h 6858000"/>
              <a:gd name="connsiteX1658" fmla="*/ 3420373 w 12166144"/>
              <a:gd name="connsiteY1658" fmla="*/ 2823871 h 6858000"/>
              <a:gd name="connsiteX1659" fmla="*/ 3424859 w 12166144"/>
              <a:gd name="connsiteY1659" fmla="*/ 2812814 h 6858000"/>
              <a:gd name="connsiteX1660" fmla="*/ 3074666 w 12166144"/>
              <a:gd name="connsiteY1660" fmla="*/ 2463138 h 6858000"/>
              <a:gd name="connsiteX1661" fmla="*/ 2211636 w 12166144"/>
              <a:gd name="connsiteY1661" fmla="*/ 2463138 h 6858000"/>
              <a:gd name="connsiteX1662" fmla="*/ 1277347 w 12166144"/>
              <a:gd name="connsiteY1662" fmla="*/ 3396830 h 6858000"/>
              <a:gd name="connsiteX1663" fmla="*/ 541392 w 12166144"/>
              <a:gd name="connsiteY1663" fmla="*/ 3396830 h 6858000"/>
              <a:gd name="connsiteX1664" fmla="*/ 428277 w 12166144"/>
              <a:gd name="connsiteY1664" fmla="*/ 3508928 h 6858000"/>
              <a:gd name="connsiteX1665" fmla="*/ 428277 w 12166144"/>
              <a:gd name="connsiteY1665" fmla="*/ 3973784 h 6858000"/>
              <a:gd name="connsiteX1666" fmla="*/ 345560 w 12166144"/>
              <a:gd name="connsiteY1666" fmla="*/ 4056483 h 6858000"/>
              <a:gd name="connsiteX1667" fmla="*/ 243411 w 12166144"/>
              <a:gd name="connsiteY1667" fmla="*/ 4056483 h 6858000"/>
              <a:gd name="connsiteX1668" fmla="*/ 186104 w 12166144"/>
              <a:gd name="connsiteY1668" fmla="*/ 3999192 h 6858000"/>
              <a:gd name="connsiteX1669" fmla="*/ 186104 w 12166144"/>
              <a:gd name="connsiteY1669" fmla="*/ 3488999 h 6858000"/>
              <a:gd name="connsiteX1670" fmla="*/ 140260 w 12166144"/>
              <a:gd name="connsiteY1670" fmla="*/ 3442668 h 6858000"/>
              <a:gd name="connsiteX1671" fmla="*/ 44588 w 12166144"/>
              <a:gd name="connsiteY1671" fmla="*/ 3442668 h 6858000"/>
              <a:gd name="connsiteX1672" fmla="*/ 4722 w 12166144"/>
              <a:gd name="connsiteY1672" fmla="*/ 3482519 h 6858000"/>
              <a:gd name="connsiteX1673" fmla="*/ 4722 w 12166144"/>
              <a:gd name="connsiteY1673" fmla="*/ 4018619 h 6858000"/>
              <a:gd name="connsiteX1674" fmla="*/ 0 w 12166144"/>
              <a:gd name="connsiteY1674" fmla="*/ 4023340 h 6858000"/>
              <a:gd name="connsiteX1675" fmla="*/ 0 w 12166144"/>
              <a:gd name="connsiteY1675" fmla="*/ 3457353 h 6858000"/>
              <a:gd name="connsiteX1676" fmla="*/ 35621 w 12166144"/>
              <a:gd name="connsiteY1676" fmla="*/ 3421744 h 6858000"/>
              <a:gd name="connsiteX1677" fmla="*/ 149230 w 12166144"/>
              <a:gd name="connsiteY1677" fmla="*/ 3421744 h 6858000"/>
              <a:gd name="connsiteX1678" fmla="*/ 207532 w 12166144"/>
              <a:gd name="connsiteY1678" fmla="*/ 3480034 h 6858000"/>
              <a:gd name="connsiteX1679" fmla="*/ 207532 w 12166144"/>
              <a:gd name="connsiteY1679" fmla="*/ 3990223 h 6858000"/>
              <a:gd name="connsiteX1680" fmla="*/ 252376 w 12166144"/>
              <a:gd name="connsiteY1680" fmla="*/ 4035061 h 6858000"/>
              <a:gd name="connsiteX1681" fmla="*/ 337587 w 12166144"/>
              <a:gd name="connsiteY1681" fmla="*/ 4035061 h 6858000"/>
              <a:gd name="connsiteX1682" fmla="*/ 406853 w 12166144"/>
              <a:gd name="connsiteY1682" fmla="*/ 3964817 h 6858000"/>
              <a:gd name="connsiteX1683" fmla="*/ 406853 w 12166144"/>
              <a:gd name="connsiteY1683" fmla="*/ 3500458 h 6858000"/>
              <a:gd name="connsiteX1684" fmla="*/ 532921 w 12166144"/>
              <a:gd name="connsiteY1684" fmla="*/ 3375410 h 6858000"/>
              <a:gd name="connsiteX1685" fmla="*/ 1269374 w 12166144"/>
              <a:gd name="connsiteY1685" fmla="*/ 3375410 h 6858000"/>
              <a:gd name="connsiteX1686" fmla="*/ 1501352 w 12166144"/>
              <a:gd name="connsiteY1686" fmla="*/ 2417241 h 6858000"/>
              <a:gd name="connsiteX1687" fmla="*/ 1524485 w 12166144"/>
              <a:gd name="connsiteY1687" fmla="*/ 2424731 h 6858000"/>
              <a:gd name="connsiteX1688" fmla="*/ 1527988 w 12166144"/>
              <a:gd name="connsiteY1688" fmla="*/ 2470557 h 6858000"/>
              <a:gd name="connsiteX1689" fmla="*/ 1505790 w 12166144"/>
              <a:gd name="connsiteY1689" fmla="*/ 2481384 h 6858000"/>
              <a:gd name="connsiteX1690" fmla="*/ 1493306 w 12166144"/>
              <a:gd name="connsiteY1690" fmla="*/ 2477472 h 6858000"/>
              <a:gd name="connsiteX1691" fmla="*/ 1354582 w 12166144"/>
              <a:gd name="connsiteY1691" fmla="*/ 2636804 h 6858000"/>
              <a:gd name="connsiteX1692" fmla="*/ 0 w 12166144"/>
              <a:gd name="connsiteY1692" fmla="*/ 2636804 h 6858000"/>
              <a:gd name="connsiteX1693" fmla="*/ 0 w 12166144"/>
              <a:gd name="connsiteY1693" fmla="*/ 2615405 h 6858000"/>
              <a:gd name="connsiteX1694" fmla="*/ 1345108 w 12166144"/>
              <a:gd name="connsiteY1694" fmla="*/ 2615405 h 6858000"/>
              <a:gd name="connsiteX1695" fmla="*/ 1477094 w 12166144"/>
              <a:gd name="connsiteY1695" fmla="*/ 2462909 h 6858000"/>
              <a:gd name="connsiteX1696" fmla="*/ 1471719 w 12166144"/>
              <a:gd name="connsiteY1696" fmla="*/ 2451737 h 6858000"/>
              <a:gd name="connsiteX1697" fmla="*/ 1478969 w 12166144"/>
              <a:gd name="connsiteY1697" fmla="*/ 2428257 h 6858000"/>
              <a:gd name="connsiteX1698" fmla="*/ 1501352 w 12166144"/>
              <a:gd name="connsiteY1698" fmla="*/ 2417241 h 6858000"/>
              <a:gd name="connsiteX1699" fmla="*/ 762233 w 12166144"/>
              <a:gd name="connsiteY1699" fmla="*/ 2353815 h 6858000"/>
              <a:gd name="connsiteX1700" fmla="*/ 794949 w 12166144"/>
              <a:gd name="connsiteY1700" fmla="*/ 2385686 h 6858000"/>
              <a:gd name="connsiteX1701" fmla="*/ 762233 w 12166144"/>
              <a:gd name="connsiteY1701" fmla="*/ 2417053 h 6858000"/>
              <a:gd name="connsiteX1702" fmla="*/ 739080 w 12166144"/>
              <a:gd name="connsiteY1702" fmla="*/ 2407614 h 6858000"/>
              <a:gd name="connsiteX1703" fmla="*/ 733834 w 12166144"/>
              <a:gd name="connsiteY1703" fmla="*/ 2395582 h 6858000"/>
              <a:gd name="connsiteX1704" fmla="*/ 86335 w 12166144"/>
              <a:gd name="connsiteY1704" fmla="*/ 2395582 h 6858000"/>
              <a:gd name="connsiteX1705" fmla="*/ 11572 w 12166144"/>
              <a:gd name="connsiteY1705" fmla="*/ 2480771 h 6858000"/>
              <a:gd name="connsiteX1706" fmla="*/ 0 w 12166144"/>
              <a:gd name="connsiteY1706" fmla="*/ 2480771 h 6858000"/>
              <a:gd name="connsiteX1707" fmla="*/ 0 w 12166144"/>
              <a:gd name="connsiteY1707" fmla="*/ 2459848 h 6858000"/>
              <a:gd name="connsiteX1708" fmla="*/ 1603 w 12166144"/>
              <a:gd name="connsiteY1708" fmla="*/ 2459848 h 6858000"/>
              <a:gd name="connsiteX1709" fmla="*/ 75868 w 12166144"/>
              <a:gd name="connsiteY1709" fmla="*/ 2374657 h 6858000"/>
              <a:gd name="connsiteX1710" fmla="*/ 734191 w 12166144"/>
              <a:gd name="connsiteY1710" fmla="*/ 2374657 h 6858000"/>
              <a:gd name="connsiteX1711" fmla="*/ 739080 w 12166144"/>
              <a:gd name="connsiteY1711" fmla="*/ 2363132 h 6858000"/>
              <a:gd name="connsiteX1712" fmla="*/ 762233 w 12166144"/>
              <a:gd name="connsiteY1712" fmla="*/ 2353815 h 6858000"/>
              <a:gd name="connsiteX1713" fmla="*/ 3743484 w 12166144"/>
              <a:gd name="connsiteY1713" fmla="*/ 2317986 h 6858000"/>
              <a:gd name="connsiteX1714" fmla="*/ 3676166 w 12166144"/>
              <a:gd name="connsiteY1714" fmla="*/ 2385921 h 6858000"/>
              <a:gd name="connsiteX1715" fmla="*/ 3743484 w 12166144"/>
              <a:gd name="connsiteY1715" fmla="*/ 2452863 h 6858000"/>
              <a:gd name="connsiteX1716" fmla="*/ 3811303 w 12166144"/>
              <a:gd name="connsiteY1716" fmla="*/ 2385921 h 6858000"/>
              <a:gd name="connsiteX1717" fmla="*/ 3743484 w 12166144"/>
              <a:gd name="connsiteY1717" fmla="*/ 2317986 h 6858000"/>
              <a:gd name="connsiteX1718" fmla="*/ 3495136 w 12166144"/>
              <a:gd name="connsiteY1718" fmla="*/ 2317986 h 6858000"/>
              <a:gd name="connsiteX1719" fmla="*/ 3427819 w 12166144"/>
              <a:gd name="connsiteY1719" fmla="*/ 2385921 h 6858000"/>
              <a:gd name="connsiteX1720" fmla="*/ 3495136 w 12166144"/>
              <a:gd name="connsiteY1720" fmla="*/ 2452863 h 6858000"/>
              <a:gd name="connsiteX1721" fmla="*/ 3562450 w 12166144"/>
              <a:gd name="connsiteY1721" fmla="*/ 2385921 h 6858000"/>
              <a:gd name="connsiteX1722" fmla="*/ 3495136 w 12166144"/>
              <a:gd name="connsiteY1722" fmla="*/ 2317986 h 6858000"/>
              <a:gd name="connsiteX1723" fmla="*/ 3743484 w 12166144"/>
              <a:gd name="connsiteY1723" fmla="*/ 2296662 h 6858000"/>
              <a:gd name="connsiteX1724" fmla="*/ 3832245 w 12166144"/>
              <a:gd name="connsiteY1724" fmla="*/ 2385921 h 6858000"/>
              <a:gd name="connsiteX1725" fmla="*/ 3743484 w 12166144"/>
              <a:gd name="connsiteY1725" fmla="*/ 2474181 h 6858000"/>
              <a:gd name="connsiteX1726" fmla="*/ 3654724 w 12166144"/>
              <a:gd name="connsiteY1726" fmla="*/ 2385921 h 6858000"/>
              <a:gd name="connsiteX1727" fmla="*/ 3743484 w 12166144"/>
              <a:gd name="connsiteY1727" fmla="*/ 2296662 h 6858000"/>
              <a:gd name="connsiteX1728" fmla="*/ 3495136 w 12166144"/>
              <a:gd name="connsiteY1728" fmla="*/ 2296662 h 6858000"/>
              <a:gd name="connsiteX1729" fmla="*/ 3583896 w 12166144"/>
              <a:gd name="connsiteY1729" fmla="*/ 2385921 h 6858000"/>
              <a:gd name="connsiteX1730" fmla="*/ 3495136 w 12166144"/>
              <a:gd name="connsiteY1730" fmla="*/ 2474181 h 6858000"/>
              <a:gd name="connsiteX1731" fmla="*/ 3406375 w 12166144"/>
              <a:gd name="connsiteY1731" fmla="*/ 2385921 h 6858000"/>
              <a:gd name="connsiteX1732" fmla="*/ 3495136 w 12166144"/>
              <a:gd name="connsiteY1732" fmla="*/ 2296662 h 6858000"/>
              <a:gd name="connsiteX1733" fmla="*/ 2402009 w 12166144"/>
              <a:gd name="connsiteY1733" fmla="*/ 2228542 h 6858000"/>
              <a:gd name="connsiteX1734" fmla="*/ 2474033 w 12166144"/>
              <a:gd name="connsiteY1734" fmla="*/ 2301070 h 6858000"/>
              <a:gd name="connsiteX1735" fmla="*/ 2402009 w 12166144"/>
              <a:gd name="connsiteY1735" fmla="*/ 2373098 h 6858000"/>
              <a:gd name="connsiteX1736" fmla="*/ 2350739 w 12166144"/>
              <a:gd name="connsiteY1736" fmla="*/ 2352090 h 6858000"/>
              <a:gd name="connsiteX1737" fmla="*/ 2337033 w 12166144"/>
              <a:gd name="connsiteY1737" fmla="*/ 2331924 h 6858000"/>
              <a:gd name="connsiteX1738" fmla="*/ 2181907 w 12166144"/>
              <a:gd name="connsiteY1738" fmla="*/ 2331924 h 6858000"/>
              <a:gd name="connsiteX1739" fmla="*/ 1255310 w 12166144"/>
              <a:gd name="connsiteY1739" fmla="*/ 3258792 h 6858000"/>
              <a:gd name="connsiteX1740" fmla="*/ 0 w 12166144"/>
              <a:gd name="connsiteY1740" fmla="*/ 3258792 h 6858000"/>
              <a:gd name="connsiteX1741" fmla="*/ 0 w 12166144"/>
              <a:gd name="connsiteY1741" fmla="*/ 3195466 h 6858000"/>
              <a:gd name="connsiteX1742" fmla="*/ 1228394 w 12166144"/>
              <a:gd name="connsiteY1742" fmla="*/ 3195466 h 6858000"/>
              <a:gd name="connsiteX1743" fmla="*/ 2155987 w 12166144"/>
              <a:gd name="connsiteY1743" fmla="*/ 2268103 h 6858000"/>
              <a:gd name="connsiteX1744" fmla="*/ 2338392 w 12166144"/>
              <a:gd name="connsiteY1744" fmla="*/ 2268103 h 6858000"/>
              <a:gd name="connsiteX1745" fmla="*/ 2350739 w 12166144"/>
              <a:gd name="connsiteY1745" fmla="*/ 2249801 h 6858000"/>
              <a:gd name="connsiteX1746" fmla="*/ 2402009 w 12166144"/>
              <a:gd name="connsiteY1746" fmla="*/ 2228542 h 6858000"/>
              <a:gd name="connsiteX1747" fmla="*/ 1684691 w 12166144"/>
              <a:gd name="connsiteY1747" fmla="*/ 2188982 h 6858000"/>
              <a:gd name="connsiteX1748" fmla="*/ 1715816 w 12166144"/>
              <a:gd name="connsiteY1748" fmla="*/ 2220109 h 6858000"/>
              <a:gd name="connsiteX1749" fmla="*/ 1684691 w 12166144"/>
              <a:gd name="connsiteY1749" fmla="*/ 2252226 h 6858000"/>
              <a:gd name="connsiteX1750" fmla="*/ 1661965 w 12166144"/>
              <a:gd name="connsiteY1750" fmla="*/ 2242839 h 6858000"/>
              <a:gd name="connsiteX1751" fmla="*/ 1657116 w 12166144"/>
              <a:gd name="connsiteY1751" fmla="*/ 2231101 h 6858000"/>
              <a:gd name="connsiteX1752" fmla="*/ 1581403 w 12166144"/>
              <a:gd name="connsiteY1752" fmla="*/ 2231101 h 6858000"/>
              <a:gd name="connsiteX1753" fmla="*/ 1251525 w 12166144"/>
              <a:gd name="connsiteY1753" fmla="*/ 2562086 h 6858000"/>
              <a:gd name="connsiteX1754" fmla="*/ 0 w 12166144"/>
              <a:gd name="connsiteY1754" fmla="*/ 2562086 h 6858000"/>
              <a:gd name="connsiteX1755" fmla="*/ 0 w 12166144"/>
              <a:gd name="connsiteY1755" fmla="*/ 2540151 h 6858000"/>
              <a:gd name="connsiteX1756" fmla="*/ 1242557 w 12166144"/>
              <a:gd name="connsiteY1756" fmla="*/ 2540151 h 6858000"/>
              <a:gd name="connsiteX1757" fmla="*/ 1572435 w 12166144"/>
              <a:gd name="connsiteY1757" fmla="*/ 2210165 h 6858000"/>
              <a:gd name="connsiteX1758" fmla="*/ 1656846 w 12166144"/>
              <a:gd name="connsiteY1758" fmla="*/ 2210165 h 6858000"/>
              <a:gd name="connsiteX1759" fmla="*/ 1661965 w 12166144"/>
              <a:gd name="connsiteY1759" fmla="*/ 2198248 h 6858000"/>
              <a:gd name="connsiteX1760" fmla="*/ 1684691 w 12166144"/>
              <a:gd name="connsiteY1760" fmla="*/ 2188982 h 6858000"/>
              <a:gd name="connsiteX1761" fmla="*/ 1502278 w 12166144"/>
              <a:gd name="connsiteY1761" fmla="*/ 2100244 h 6858000"/>
              <a:gd name="connsiteX1762" fmla="*/ 1525382 w 12166144"/>
              <a:gd name="connsiteY1762" fmla="*/ 2108482 h 6858000"/>
              <a:gd name="connsiteX1763" fmla="*/ 1527398 w 12166144"/>
              <a:gd name="connsiteY1763" fmla="*/ 2152745 h 6858000"/>
              <a:gd name="connsiteX1764" fmla="*/ 1505236 w 12166144"/>
              <a:gd name="connsiteY1764" fmla="*/ 2163133 h 6858000"/>
              <a:gd name="connsiteX1765" fmla="*/ 1494930 w 12166144"/>
              <a:gd name="connsiteY1765" fmla="*/ 2159466 h 6858000"/>
              <a:gd name="connsiteX1766" fmla="*/ 1408426 w 12166144"/>
              <a:gd name="connsiteY1766" fmla="*/ 2253264 h 6858000"/>
              <a:gd name="connsiteX1767" fmla="*/ 82257 w 12166144"/>
              <a:gd name="connsiteY1767" fmla="*/ 2253264 h 6858000"/>
              <a:gd name="connsiteX1768" fmla="*/ 0 w 12166144"/>
              <a:gd name="connsiteY1768" fmla="*/ 2348198 h 6858000"/>
              <a:gd name="connsiteX1769" fmla="*/ 0 w 12166144"/>
              <a:gd name="connsiteY1769" fmla="*/ 2315220 h 6858000"/>
              <a:gd name="connsiteX1770" fmla="*/ 71790 w 12166144"/>
              <a:gd name="connsiteY1770" fmla="*/ 2231845 h 6858000"/>
              <a:gd name="connsiteX1771" fmla="*/ 1398954 w 12166144"/>
              <a:gd name="connsiteY1771" fmla="*/ 2231845 h 6858000"/>
              <a:gd name="connsiteX1772" fmla="*/ 1477823 w 12166144"/>
              <a:gd name="connsiteY1772" fmla="*/ 2146711 h 6858000"/>
              <a:gd name="connsiteX1773" fmla="*/ 1471303 w 12166144"/>
              <a:gd name="connsiteY1773" fmla="*/ 2132765 h 6858000"/>
              <a:gd name="connsiteX1774" fmla="*/ 1479549 w 12166144"/>
              <a:gd name="connsiteY1774" fmla="*/ 2110449 h 6858000"/>
              <a:gd name="connsiteX1775" fmla="*/ 1502278 w 12166144"/>
              <a:gd name="connsiteY1775" fmla="*/ 2100244 h 6858000"/>
              <a:gd name="connsiteX1776" fmla="*/ 3189648 w 12166144"/>
              <a:gd name="connsiteY1776" fmla="*/ 2076291 h 6858000"/>
              <a:gd name="connsiteX1777" fmla="*/ 3122328 w 12166144"/>
              <a:gd name="connsiteY1777" fmla="*/ 2143420 h 6858000"/>
              <a:gd name="connsiteX1778" fmla="*/ 3189648 w 12166144"/>
              <a:gd name="connsiteY1778" fmla="*/ 2210550 h 6858000"/>
              <a:gd name="connsiteX1779" fmla="*/ 3256966 w 12166144"/>
              <a:gd name="connsiteY1779" fmla="*/ 2143420 h 6858000"/>
              <a:gd name="connsiteX1780" fmla="*/ 3189648 w 12166144"/>
              <a:gd name="connsiteY1780" fmla="*/ 2076291 h 6858000"/>
              <a:gd name="connsiteX1781" fmla="*/ 3743484 w 12166144"/>
              <a:gd name="connsiteY1781" fmla="*/ 2069638 h 6858000"/>
              <a:gd name="connsiteX1782" fmla="*/ 3676166 w 12166144"/>
              <a:gd name="connsiteY1782" fmla="*/ 2136582 h 6858000"/>
              <a:gd name="connsiteX1783" fmla="*/ 3743484 w 12166144"/>
              <a:gd name="connsiteY1783" fmla="*/ 2204020 h 6858000"/>
              <a:gd name="connsiteX1784" fmla="*/ 3811301 w 12166144"/>
              <a:gd name="connsiteY1784" fmla="*/ 2136582 h 6858000"/>
              <a:gd name="connsiteX1785" fmla="*/ 3743484 w 12166144"/>
              <a:gd name="connsiteY1785" fmla="*/ 2069638 h 6858000"/>
              <a:gd name="connsiteX1786" fmla="*/ 3482199 w 12166144"/>
              <a:gd name="connsiteY1786" fmla="*/ 2069638 h 6858000"/>
              <a:gd name="connsiteX1787" fmla="*/ 3414191 w 12166144"/>
              <a:gd name="connsiteY1787" fmla="*/ 2136582 h 6858000"/>
              <a:gd name="connsiteX1788" fmla="*/ 3482199 w 12166144"/>
              <a:gd name="connsiteY1788" fmla="*/ 2204020 h 6858000"/>
              <a:gd name="connsiteX1789" fmla="*/ 3549705 w 12166144"/>
              <a:gd name="connsiteY1789" fmla="*/ 2136582 h 6858000"/>
              <a:gd name="connsiteX1790" fmla="*/ 3482199 w 12166144"/>
              <a:gd name="connsiteY1790" fmla="*/ 2069638 h 6858000"/>
              <a:gd name="connsiteX1791" fmla="*/ 3189648 w 12166144"/>
              <a:gd name="connsiteY1791" fmla="*/ 2054909 h 6858000"/>
              <a:gd name="connsiteX1792" fmla="*/ 3278405 w 12166144"/>
              <a:gd name="connsiteY1792" fmla="*/ 2143420 h 6858000"/>
              <a:gd name="connsiteX1793" fmla="*/ 3189648 w 12166144"/>
              <a:gd name="connsiteY1793" fmla="*/ 2232430 h 6858000"/>
              <a:gd name="connsiteX1794" fmla="*/ 3100886 w 12166144"/>
              <a:gd name="connsiteY1794" fmla="*/ 2143420 h 6858000"/>
              <a:gd name="connsiteX1795" fmla="*/ 3189648 w 12166144"/>
              <a:gd name="connsiteY1795" fmla="*/ 2054909 h 6858000"/>
              <a:gd name="connsiteX1796" fmla="*/ 3743484 w 12166144"/>
              <a:gd name="connsiteY1796" fmla="*/ 2048315 h 6858000"/>
              <a:gd name="connsiteX1797" fmla="*/ 3832245 w 12166144"/>
              <a:gd name="connsiteY1797" fmla="*/ 2136582 h 6858000"/>
              <a:gd name="connsiteX1798" fmla="*/ 3743484 w 12166144"/>
              <a:gd name="connsiteY1798" fmla="*/ 2225838 h 6858000"/>
              <a:gd name="connsiteX1799" fmla="*/ 3654724 w 12166144"/>
              <a:gd name="connsiteY1799" fmla="*/ 2136582 h 6858000"/>
              <a:gd name="connsiteX1800" fmla="*/ 3743484 w 12166144"/>
              <a:gd name="connsiteY1800" fmla="*/ 2048315 h 6858000"/>
              <a:gd name="connsiteX1801" fmla="*/ 3482199 w 12166144"/>
              <a:gd name="connsiteY1801" fmla="*/ 2048315 h 6858000"/>
              <a:gd name="connsiteX1802" fmla="*/ 3570704 w 12166144"/>
              <a:gd name="connsiteY1802" fmla="*/ 2136582 h 6858000"/>
              <a:gd name="connsiteX1803" fmla="*/ 3482199 w 12166144"/>
              <a:gd name="connsiteY1803" fmla="*/ 2225838 h 6858000"/>
              <a:gd name="connsiteX1804" fmla="*/ 3393189 w 12166144"/>
              <a:gd name="connsiteY1804" fmla="*/ 2136582 h 6858000"/>
              <a:gd name="connsiteX1805" fmla="*/ 3482199 w 12166144"/>
              <a:gd name="connsiteY1805" fmla="*/ 2048315 h 6858000"/>
              <a:gd name="connsiteX1806" fmla="*/ 2890252 w 12166144"/>
              <a:gd name="connsiteY1806" fmla="*/ 1963709 h 6858000"/>
              <a:gd name="connsiteX1807" fmla="*/ 2823312 w 12166144"/>
              <a:gd name="connsiteY1807" fmla="*/ 2031335 h 6858000"/>
              <a:gd name="connsiteX1808" fmla="*/ 2890252 w 12166144"/>
              <a:gd name="connsiteY1808" fmla="*/ 2098465 h 6858000"/>
              <a:gd name="connsiteX1809" fmla="*/ 2957198 w 12166144"/>
              <a:gd name="connsiteY1809" fmla="*/ 2031335 h 6858000"/>
              <a:gd name="connsiteX1810" fmla="*/ 2890252 w 12166144"/>
              <a:gd name="connsiteY1810" fmla="*/ 1963709 h 6858000"/>
              <a:gd name="connsiteX1811" fmla="*/ 2890252 w 12166144"/>
              <a:gd name="connsiteY1811" fmla="*/ 1942823 h 6858000"/>
              <a:gd name="connsiteX1812" fmla="*/ 2979515 w 12166144"/>
              <a:gd name="connsiteY1812" fmla="*/ 2031335 h 6858000"/>
              <a:gd name="connsiteX1813" fmla="*/ 2890252 w 12166144"/>
              <a:gd name="connsiteY1813" fmla="*/ 2120345 h 6858000"/>
              <a:gd name="connsiteX1814" fmla="*/ 2801988 w 12166144"/>
              <a:gd name="connsiteY1814" fmla="*/ 2031335 h 6858000"/>
              <a:gd name="connsiteX1815" fmla="*/ 2890252 w 12166144"/>
              <a:gd name="connsiteY1815" fmla="*/ 1942823 h 6858000"/>
              <a:gd name="connsiteX1816" fmla="*/ 3482199 w 12166144"/>
              <a:gd name="connsiteY1816" fmla="*/ 1821848 h 6858000"/>
              <a:gd name="connsiteX1817" fmla="*/ 3414191 w 12166144"/>
              <a:gd name="connsiteY1817" fmla="*/ 1889476 h 6858000"/>
              <a:gd name="connsiteX1818" fmla="*/ 3482199 w 12166144"/>
              <a:gd name="connsiteY1818" fmla="*/ 1955610 h 6858000"/>
              <a:gd name="connsiteX1819" fmla="*/ 3549705 w 12166144"/>
              <a:gd name="connsiteY1819" fmla="*/ 1889476 h 6858000"/>
              <a:gd name="connsiteX1820" fmla="*/ 3482199 w 12166144"/>
              <a:gd name="connsiteY1820" fmla="*/ 1821848 h 6858000"/>
              <a:gd name="connsiteX1821" fmla="*/ 3218711 w 12166144"/>
              <a:gd name="connsiteY1821" fmla="*/ 1821848 h 6858000"/>
              <a:gd name="connsiteX1822" fmla="*/ 3150778 w 12166144"/>
              <a:gd name="connsiteY1822" fmla="*/ 1889474 h 6858000"/>
              <a:gd name="connsiteX1823" fmla="*/ 3218711 w 12166144"/>
              <a:gd name="connsiteY1823" fmla="*/ 1955610 h 6858000"/>
              <a:gd name="connsiteX1824" fmla="*/ 3285654 w 12166144"/>
              <a:gd name="connsiteY1824" fmla="*/ 1889474 h 6858000"/>
              <a:gd name="connsiteX1825" fmla="*/ 3218711 w 12166144"/>
              <a:gd name="connsiteY1825" fmla="*/ 1821848 h 6858000"/>
              <a:gd name="connsiteX1826" fmla="*/ 3482199 w 12166144"/>
              <a:gd name="connsiteY1826" fmla="*/ 1799970 h 6858000"/>
              <a:gd name="connsiteX1827" fmla="*/ 3570704 w 12166144"/>
              <a:gd name="connsiteY1827" fmla="*/ 1889476 h 6858000"/>
              <a:gd name="connsiteX1828" fmla="*/ 3482199 w 12166144"/>
              <a:gd name="connsiteY1828" fmla="*/ 1977489 h 6858000"/>
              <a:gd name="connsiteX1829" fmla="*/ 3393189 w 12166144"/>
              <a:gd name="connsiteY1829" fmla="*/ 1889476 h 6858000"/>
              <a:gd name="connsiteX1830" fmla="*/ 3482199 w 12166144"/>
              <a:gd name="connsiteY1830" fmla="*/ 1799970 h 6858000"/>
              <a:gd name="connsiteX1831" fmla="*/ 3218711 w 12166144"/>
              <a:gd name="connsiteY1831" fmla="*/ 1799969 h 6858000"/>
              <a:gd name="connsiteX1832" fmla="*/ 3306979 w 12166144"/>
              <a:gd name="connsiteY1832" fmla="*/ 1889474 h 6858000"/>
              <a:gd name="connsiteX1833" fmla="*/ 3218711 w 12166144"/>
              <a:gd name="connsiteY1833" fmla="*/ 1977489 h 6858000"/>
              <a:gd name="connsiteX1834" fmla="*/ 3129453 w 12166144"/>
              <a:gd name="connsiteY1834" fmla="*/ 1889474 h 6858000"/>
              <a:gd name="connsiteX1835" fmla="*/ 3218711 w 12166144"/>
              <a:gd name="connsiteY1835" fmla="*/ 1799969 h 6858000"/>
              <a:gd name="connsiteX1836" fmla="*/ 1724004 w 12166144"/>
              <a:gd name="connsiteY1836" fmla="*/ 1795586 h 6858000"/>
              <a:gd name="connsiteX1837" fmla="*/ 1755379 w 12166144"/>
              <a:gd name="connsiteY1837" fmla="*/ 1826962 h 6858000"/>
              <a:gd name="connsiteX1838" fmla="*/ 1724004 w 12166144"/>
              <a:gd name="connsiteY1838" fmla="*/ 1858829 h 6858000"/>
              <a:gd name="connsiteX1839" fmla="*/ 1701450 w 12166144"/>
              <a:gd name="connsiteY1839" fmla="*/ 1849514 h 6858000"/>
              <a:gd name="connsiteX1840" fmla="*/ 1697173 w 12166144"/>
              <a:gd name="connsiteY1840" fmla="*/ 1839152 h 6858000"/>
              <a:gd name="connsiteX1841" fmla="*/ 1606495 w 12166144"/>
              <a:gd name="connsiteY1841" fmla="*/ 1839152 h 6858000"/>
              <a:gd name="connsiteX1842" fmla="*/ 1262620 w 12166144"/>
              <a:gd name="connsiteY1842" fmla="*/ 2183343 h 6858000"/>
              <a:gd name="connsiteX1843" fmla="*/ 12738 w 12166144"/>
              <a:gd name="connsiteY1843" fmla="*/ 2183343 h 6858000"/>
              <a:gd name="connsiteX1844" fmla="*/ 0 w 12166144"/>
              <a:gd name="connsiteY1844" fmla="*/ 2197356 h 6858000"/>
              <a:gd name="connsiteX1845" fmla="*/ 0 w 12166144"/>
              <a:gd name="connsiteY1845" fmla="*/ 2166027 h 6858000"/>
              <a:gd name="connsiteX1846" fmla="*/ 3766 w 12166144"/>
              <a:gd name="connsiteY1846" fmla="*/ 2161926 h 6858000"/>
              <a:gd name="connsiteX1847" fmla="*/ 1253646 w 12166144"/>
              <a:gd name="connsiteY1847" fmla="*/ 2161926 h 6858000"/>
              <a:gd name="connsiteX1848" fmla="*/ 1598024 w 12166144"/>
              <a:gd name="connsiteY1848" fmla="*/ 1817734 h 6858000"/>
              <a:gd name="connsiteX1849" fmla="*/ 1696023 w 12166144"/>
              <a:gd name="connsiteY1849" fmla="*/ 1817734 h 6858000"/>
              <a:gd name="connsiteX1850" fmla="*/ 1701450 w 12166144"/>
              <a:gd name="connsiteY1850" fmla="*/ 1804839 h 6858000"/>
              <a:gd name="connsiteX1851" fmla="*/ 1724004 w 12166144"/>
              <a:gd name="connsiteY1851" fmla="*/ 1795586 h 6858000"/>
              <a:gd name="connsiteX1852" fmla="*/ 2446796 w 12166144"/>
              <a:gd name="connsiteY1852" fmla="*/ 1753221 h 6858000"/>
              <a:gd name="connsiteX1853" fmla="*/ 2378983 w 12166144"/>
              <a:gd name="connsiteY1853" fmla="*/ 1820847 h 6858000"/>
              <a:gd name="connsiteX1854" fmla="*/ 2446796 w 12166144"/>
              <a:gd name="connsiteY1854" fmla="*/ 1888475 h 6858000"/>
              <a:gd name="connsiteX1855" fmla="*/ 2514114 w 12166144"/>
              <a:gd name="connsiteY1855" fmla="*/ 1820847 h 6858000"/>
              <a:gd name="connsiteX1856" fmla="*/ 2446796 w 12166144"/>
              <a:gd name="connsiteY1856" fmla="*/ 1753221 h 6858000"/>
              <a:gd name="connsiteX1857" fmla="*/ 2446796 w 12166144"/>
              <a:gd name="connsiteY1857" fmla="*/ 1731837 h 6858000"/>
              <a:gd name="connsiteX1858" fmla="*/ 2535557 w 12166144"/>
              <a:gd name="connsiteY1858" fmla="*/ 1820847 h 6858000"/>
              <a:gd name="connsiteX1859" fmla="*/ 2446796 w 12166144"/>
              <a:gd name="connsiteY1859" fmla="*/ 1909359 h 6858000"/>
              <a:gd name="connsiteX1860" fmla="*/ 2358036 w 12166144"/>
              <a:gd name="connsiteY1860" fmla="*/ 1820847 h 6858000"/>
              <a:gd name="connsiteX1861" fmla="*/ 2446796 w 12166144"/>
              <a:gd name="connsiteY1861" fmla="*/ 1731837 h 6858000"/>
              <a:gd name="connsiteX1862" fmla="*/ 0 w 12166144"/>
              <a:gd name="connsiteY1862" fmla="*/ 1537057 h 6858000"/>
              <a:gd name="connsiteX1863" fmla="*/ 286499 w 12166144"/>
              <a:gd name="connsiteY1863" fmla="*/ 1537057 h 6858000"/>
              <a:gd name="connsiteX1864" fmla="*/ 413085 w 12166144"/>
              <a:gd name="connsiteY1864" fmla="*/ 1663717 h 6858000"/>
              <a:gd name="connsiteX1865" fmla="*/ 792986 w 12166144"/>
              <a:gd name="connsiteY1865" fmla="*/ 1663717 h 6858000"/>
              <a:gd name="connsiteX1866" fmla="*/ 798048 w 12166144"/>
              <a:gd name="connsiteY1866" fmla="*/ 1651262 h 6858000"/>
              <a:gd name="connsiteX1867" fmla="*/ 819911 w 12166144"/>
              <a:gd name="connsiteY1867" fmla="*/ 1641703 h 6858000"/>
              <a:gd name="connsiteX1868" fmla="*/ 852025 w 12166144"/>
              <a:gd name="connsiteY1868" fmla="*/ 1674061 h 6858000"/>
              <a:gd name="connsiteX1869" fmla="*/ 819911 w 12166144"/>
              <a:gd name="connsiteY1869" fmla="*/ 1704947 h 6858000"/>
              <a:gd name="connsiteX1870" fmla="*/ 798048 w 12166144"/>
              <a:gd name="connsiteY1870" fmla="*/ 1695755 h 6858000"/>
              <a:gd name="connsiteX1871" fmla="*/ 793524 w 12166144"/>
              <a:gd name="connsiteY1871" fmla="*/ 1685160 h 6858000"/>
              <a:gd name="connsiteX1872" fmla="*/ 404613 w 12166144"/>
              <a:gd name="connsiteY1872" fmla="*/ 1685160 h 6858000"/>
              <a:gd name="connsiteX1873" fmla="*/ 277528 w 12166144"/>
              <a:gd name="connsiteY1873" fmla="*/ 1558499 h 6858000"/>
              <a:gd name="connsiteX1874" fmla="*/ 0 w 12166144"/>
              <a:gd name="connsiteY1874" fmla="*/ 1558499 h 6858000"/>
              <a:gd name="connsiteX1875" fmla="*/ 1853855 w 12166144"/>
              <a:gd name="connsiteY1875" fmla="*/ 1498847 h 6858000"/>
              <a:gd name="connsiteX1876" fmla="*/ 1884981 w 12166144"/>
              <a:gd name="connsiteY1876" fmla="*/ 1530715 h 6858000"/>
              <a:gd name="connsiteX1877" fmla="*/ 1853855 w 12166144"/>
              <a:gd name="connsiteY1877" fmla="*/ 1562086 h 6858000"/>
              <a:gd name="connsiteX1878" fmla="*/ 1831126 w 12166144"/>
              <a:gd name="connsiteY1878" fmla="*/ 1553123 h 6858000"/>
              <a:gd name="connsiteX1879" fmla="*/ 1825821 w 12166144"/>
              <a:gd name="connsiteY1879" fmla="*/ 1540460 h 6858000"/>
              <a:gd name="connsiteX1880" fmla="*/ 1807547 w 12166144"/>
              <a:gd name="connsiteY1880" fmla="*/ 1540460 h 6858000"/>
              <a:gd name="connsiteX1881" fmla="*/ 1241199 w 12166144"/>
              <a:gd name="connsiteY1881" fmla="*/ 2106371 h 6858000"/>
              <a:gd name="connsiteX1882" fmla="*/ 0 w 12166144"/>
              <a:gd name="connsiteY1882" fmla="*/ 2106371 h 6858000"/>
              <a:gd name="connsiteX1883" fmla="*/ 0 w 12166144"/>
              <a:gd name="connsiteY1883" fmla="*/ 2084949 h 6858000"/>
              <a:gd name="connsiteX1884" fmla="*/ 1232225 w 12166144"/>
              <a:gd name="connsiteY1884" fmla="*/ 2084949 h 6858000"/>
              <a:gd name="connsiteX1885" fmla="*/ 1799571 w 12166144"/>
              <a:gd name="connsiteY1885" fmla="*/ 1519039 h 6858000"/>
              <a:gd name="connsiteX1886" fmla="*/ 1826577 w 12166144"/>
              <a:gd name="connsiteY1886" fmla="*/ 1519039 h 6858000"/>
              <a:gd name="connsiteX1887" fmla="*/ 1831126 w 12166144"/>
              <a:gd name="connsiteY1887" fmla="*/ 1508059 h 6858000"/>
              <a:gd name="connsiteX1888" fmla="*/ 1853855 w 12166144"/>
              <a:gd name="connsiteY1888" fmla="*/ 1498847 h 6858000"/>
              <a:gd name="connsiteX1889" fmla="*/ 1114947 w 12166144"/>
              <a:gd name="connsiteY1889" fmla="*/ 1498338 h 6858000"/>
              <a:gd name="connsiteX1890" fmla="*/ 1047627 w 12166144"/>
              <a:gd name="connsiteY1890" fmla="*/ 1566155 h 6858000"/>
              <a:gd name="connsiteX1891" fmla="*/ 1114947 w 12166144"/>
              <a:gd name="connsiteY1891" fmla="*/ 1633974 h 6858000"/>
              <a:gd name="connsiteX1892" fmla="*/ 1182261 w 12166144"/>
              <a:gd name="connsiteY1892" fmla="*/ 1566155 h 6858000"/>
              <a:gd name="connsiteX1893" fmla="*/ 1114947 w 12166144"/>
              <a:gd name="connsiteY1893" fmla="*/ 1498338 h 6858000"/>
              <a:gd name="connsiteX1894" fmla="*/ 1114947 w 12166144"/>
              <a:gd name="connsiteY1894" fmla="*/ 1476896 h 6858000"/>
              <a:gd name="connsiteX1895" fmla="*/ 1203703 w 12166144"/>
              <a:gd name="connsiteY1895" fmla="*/ 1566155 h 6858000"/>
              <a:gd name="connsiteX1896" fmla="*/ 1114947 w 12166144"/>
              <a:gd name="connsiteY1896" fmla="*/ 1654417 h 6858000"/>
              <a:gd name="connsiteX1897" fmla="*/ 1026184 w 12166144"/>
              <a:gd name="connsiteY1897" fmla="*/ 1566155 h 6858000"/>
              <a:gd name="connsiteX1898" fmla="*/ 1114947 w 12166144"/>
              <a:gd name="connsiteY1898" fmla="*/ 1476896 h 6858000"/>
              <a:gd name="connsiteX1899" fmla="*/ 2526165 w 12166144"/>
              <a:gd name="connsiteY1899" fmla="*/ 1311526 h 6858000"/>
              <a:gd name="connsiteX1900" fmla="*/ 2458159 w 12166144"/>
              <a:gd name="connsiteY1900" fmla="*/ 1378845 h 6858000"/>
              <a:gd name="connsiteX1901" fmla="*/ 2526165 w 12166144"/>
              <a:gd name="connsiteY1901" fmla="*/ 1446164 h 6858000"/>
              <a:gd name="connsiteX1902" fmla="*/ 2593678 w 12166144"/>
              <a:gd name="connsiteY1902" fmla="*/ 1378845 h 6858000"/>
              <a:gd name="connsiteX1903" fmla="*/ 2526165 w 12166144"/>
              <a:gd name="connsiteY1903" fmla="*/ 1311526 h 6858000"/>
              <a:gd name="connsiteX1904" fmla="*/ 2264632 w 12166144"/>
              <a:gd name="connsiteY1904" fmla="*/ 1311526 h 6858000"/>
              <a:gd name="connsiteX1905" fmla="*/ 2196625 w 12166144"/>
              <a:gd name="connsiteY1905" fmla="*/ 1378845 h 6858000"/>
              <a:gd name="connsiteX1906" fmla="*/ 2264632 w 12166144"/>
              <a:gd name="connsiteY1906" fmla="*/ 1446164 h 6858000"/>
              <a:gd name="connsiteX1907" fmla="*/ 2332138 w 12166144"/>
              <a:gd name="connsiteY1907" fmla="*/ 1378845 h 6858000"/>
              <a:gd name="connsiteX1908" fmla="*/ 2264632 w 12166144"/>
              <a:gd name="connsiteY1908" fmla="*/ 1311526 h 6858000"/>
              <a:gd name="connsiteX1909" fmla="*/ 2526165 w 12166144"/>
              <a:gd name="connsiteY1909" fmla="*/ 1290084 h 6858000"/>
              <a:gd name="connsiteX1910" fmla="*/ 2614678 w 12166144"/>
              <a:gd name="connsiteY1910" fmla="*/ 1378845 h 6858000"/>
              <a:gd name="connsiteX1911" fmla="*/ 2526165 w 12166144"/>
              <a:gd name="connsiteY1911" fmla="*/ 1467606 h 6858000"/>
              <a:gd name="connsiteX1912" fmla="*/ 2437156 w 12166144"/>
              <a:gd name="connsiteY1912" fmla="*/ 1378845 h 6858000"/>
              <a:gd name="connsiteX1913" fmla="*/ 2526165 w 12166144"/>
              <a:gd name="connsiteY1913" fmla="*/ 1290084 h 6858000"/>
              <a:gd name="connsiteX1914" fmla="*/ 2264632 w 12166144"/>
              <a:gd name="connsiteY1914" fmla="*/ 1290084 h 6858000"/>
              <a:gd name="connsiteX1915" fmla="*/ 2353140 w 12166144"/>
              <a:gd name="connsiteY1915" fmla="*/ 1378845 h 6858000"/>
              <a:gd name="connsiteX1916" fmla="*/ 2264632 w 12166144"/>
              <a:gd name="connsiteY1916" fmla="*/ 1467606 h 6858000"/>
              <a:gd name="connsiteX1917" fmla="*/ 2175624 w 12166144"/>
              <a:gd name="connsiteY1917" fmla="*/ 1378845 h 6858000"/>
              <a:gd name="connsiteX1918" fmla="*/ 2264632 w 12166144"/>
              <a:gd name="connsiteY1918" fmla="*/ 1290084 h 6858000"/>
              <a:gd name="connsiteX1919" fmla="*/ 1924182 w 12166144"/>
              <a:gd name="connsiteY1919" fmla="*/ 1281268 h 6858000"/>
              <a:gd name="connsiteX1920" fmla="*/ 1955308 w 12166144"/>
              <a:gd name="connsiteY1920" fmla="*/ 1313984 h 6858000"/>
              <a:gd name="connsiteX1921" fmla="*/ 1924182 w 12166144"/>
              <a:gd name="connsiteY1921" fmla="*/ 1346698 h 6858000"/>
              <a:gd name="connsiteX1922" fmla="*/ 1901455 w 12166144"/>
              <a:gd name="connsiteY1922" fmla="*/ 1336947 h 6858000"/>
              <a:gd name="connsiteX1923" fmla="*/ 1899215 w 12166144"/>
              <a:gd name="connsiteY1923" fmla="*/ 1331469 h 6858000"/>
              <a:gd name="connsiteX1924" fmla="*/ 1199468 w 12166144"/>
              <a:gd name="connsiteY1924" fmla="*/ 2030393 h 6858000"/>
              <a:gd name="connsiteX1925" fmla="*/ 0 w 12166144"/>
              <a:gd name="connsiteY1925" fmla="*/ 2030393 h 6858000"/>
              <a:gd name="connsiteX1926" fmla="*/ 0 w 12166144"/>
              <a:gd name="connsiteY1926" fmla="*/ 2009468 h 6858000"/>
              <a:gd name="connsiteX1927" fmla="*/ 1190496 w 12166144"/>
              <a:gd name="connsiteY1927" fmla="*/ 2009468 h 6858000"/>
              <a:gd name="connsiteX1928" fmla="*/ 1895992 w 12166144"/>
              <a:gd name="connsiteY1928" fmla="*/ 1304302 h 6858000"/>
              <a:gd name="connsiteX1929" fmla="*/ 1901455 w 12166144"/>
              <a:gd name="connsiteY1929" fmla="*/ 1290831 h 6858000"/>
              <a:gd name="connsiteX1930" fmla="*/ 1924182 w 12166144"/>
              <a:gd name="connsiteY1930" fmla="*/ 1281268 h 6858000"/>
              <a:gd name="connsiteX1931" fmla="*/ 1929686 w 12166144"/>
              <a:gd name="connsiteY1931" fmla="*/ 1123028 h 6858000"/>
              <a:gd name="connsiteX1932" fmla="*/ 2040324 w 12166144"/>
              <a:gd name="connsiteY1932" fmla="*/ 1123028 h 6858000"/>
              <a:gd name="connsiteX1933" fmla="*/ 2097138 w 12166144"/>
              <a:gd name="connsiteY1933" fmla="*/ 1180355 h 6858000"/>
              <a:gd name="connsiteX1934" fmla="*/ 2097138 w 12166144"/>
              <a:gd name="connsiteY1934" fmla="*/ 1465498 h 6858000"/>
              <a:gd name="connsiteX1935" fmla="*/ 2201298 w 12166144"/>
              <a:gd name="connsiteY1935" fmla="*/ 1569185 h 6858000"/>
              <a:gd name="connsiteX1936" fmla="*/ 2545439 w 12166144"/>
              <a:gd name="connsiteY1936" fmla="*/ 1569185 h 6858000"/>
              <a:gd name="connsiteX1937" fmla="*/ 2549970 w 12166144"/>
              <a:gd name="connsiteY1937" fmla="*/ 1558535 h 6858000"/>
              <a:gd name="connsiteX1938" fmla="*/ 2573122 w 12166144"/>
              <a:gd name="connsiteY1938" fmla="*/ 1549395 h 6858000"/>
              <a:gd name="connsiteX1939" fmla="*/ 2605837 w 12166144"/>
              <a:gd name="connsiteY1939" fmla="*/ 1581015 h 6858000"/>
              <a:gd name="connsiteX1940" fmla="*/ 2573122 w 12166144"/>
              <a:gd name="connsiteY1940" fmla="*/ 1612635 h 6858000"/>
              <a:gd name="connsiteX1941" fmla="*/ 2549970 w 12166144"/>
              <a:gd name="connsiteY1941" fmla="*/ 1603496 h 6858000"/>
              <a:gd name="connsiteX1942" fmla="*/ 2544493 w 12166144"/>
              <a:gd name="connsiteY1942" fmla="*/ 1590622 h 6858000"/>
              <a:gd name="connsiteX1943" fmla="*/ 2192327 w 12166144"/>
              <a:gd name="connsiteY1943" fmla="*/ 1590622 h 6858000"/>
              <a:gd name="connsiteX1944" fmla="*/ 2075210 w 12166144"/>
              <a:gd name="connsiteY1944" fmla="*/ 1473973 h 6858000"/>
              <a:gd name="connsiteX1945" fmla="*/ 2075210 w 12166144"/>
              <a:gd name="connsiteY1945" fmla="*/ 1189329 h 6858000"/>
              <a:gd name="connsiteX1946" fmla="*/ 2031353 w 12166144"/>
              <a:gd name="connsiteY1946" fmla="*/ 1144464 h 6858000"/>
              <a:gd name="connsiteX1947" fmla="*/ 1938657 w 12166144"/>
              <a:gd name="connsiteY1947" fmla="*/ 1144464 h 6858000"/>
              <a:gd name="connsiteX1948" fmla="*/ 1155719 w 12166144"/>
              <a:gd name="connsiteY1948" fmla="*/ 1927608 h 6858000"/>
              <a:gd name="connsiteX1949" fmla="*/ 0 w 12166144"/>
              <a:gd name="connsiteY1949" fmla="*/ 1927608 h 6858000"/>
              <a:gd name="connsiteX1950" fmla="*/ 0 w 12166144"/>
              <a:gd name="connsiteY1950" fmla="*/ 1906172 h 6858000"/>
              <a:gd name="connsiteX1951" fmla="*/ 1147248 w 12166144"/>
              <a:gd name="connsiteY1951" fmla="*/ 1906172 h 6858000"/>
              <a:gd name="connsiteX1952" fmla="*/ 1912269 w 12166144"/>
              <a:gd name="connsiteY1952" fmla="*/ 1008743 h 6858000"/>
              <a:gd name="connsiteX1953" fmla="*/ 2152541 w 12166144"/>
              <a:gd name="connsiteY1953" fmla="*/ 1008743 h 6858000"/>
              <a:gd name="connsiteX1954" fmla="*/ 2257721 w 12166144"/>
              <a:gd name="connsiteY1954" fmla="*/ 1113370 h 6858000"/>
              <a:gd name="connsiteX1955" fmla="*/ 2487940 w 12166144"/>
              <a:gd name="connsiteY1955" fmla="*/ 1113370 h 6858000"/>
              <a:gd name="connsiteX1956" fmla="*/ 2492591 w 12166144"/>
              <a:gd name="connsiteY1956" fmla="*/ 1101822 h 6858000"/>
              <a:gd name="connsiteX1957" fmla="*/ 2514886 w 12166144"/>
              <a:gd name="connsiteY1957" fmla="*/ 1092259 h 6858000"/>
              <a:gd name="connsiteX1958" fmla="*/ 2546508 w 12166144"/>
              <a:gd name="connsiteY1958" fmla="*/ 1124974 h 6858000"/>
              <a:gd name="connsiteX1959" fmla="*/ 2514886 w 12166144"/>
              <a:gd name="connsiteY1959" fmla="*/ 1157689 h 6858000"/>
              <a:gd name="connsiteX1960" fmla="*/ 2492591 w 12166144"/>
              <a:gd name="connsiteY1960" fmla="*/ 1148126 h 6858000"/>
              <a:gd name="connsiteX1961" fmla="*/ 2487220 w 12166144"/>
              <a:gd name="connsiteY1961" fmla="*/ 1134792 h 6858000"/>
              <a:gd name="connsiteX1962" fmla="*/ 2249746 w 12166144"/>
              <a:gd name="connsiteY1962" fmla="*/ 1134792 h 6858000"/>
              <a:gd name="connsiteX1963" fmla="*/ 2143569 w 12166144"/>
              <a:gd name="connsiteY1963" fmla="*/ 1030167 h 6858000"/>
              <a:gd name="connsiteX1964" fmla="*/ 1921242 w 12166144"/>
              <a:gd name="connsiteY1964" fmla="*/ 1030167 h 6858000"/>
              <a:gd name="connsiteX1965" fmla="*/ 1125156 w 12166144"/>
              <a:gd name="connsiteY1965" fmla="*/ 1825817 h 6858000"/>
              <a:gd name="connsiteX1966" fmla="*/ 0 w 12166144"/>
              <a:gd name="connsiteY1966" fmla="*/ 1825817 h 6858000"/>
              <a:gd name="connsiteX1967" fmla="*/ 0 w 12166144"/>
              <a:gd name="connsiteY1967" fmla="*/ 1804393 h 6858000"/>
              <a:gd name="connsiteX1968" fmla="*/ 1116183 w 12166144"/>
              <a:gd name="connsiteY1968" fmla="*/ 1804393 h 6858000"/>
              <a:gd name="connsiteX1969" fmla="*/ 1114947 w 12166144"/>
              <a:gd name="connsiteY1969" fmla="*/ 577465 h 6858000"/>
              <a:gd name="connsiteX1970" fmla="*/ 1047627 w 12166144"/>
              <a:gd name="connsiteY1970" fmla="*/ 644783 h 6858000"/>
              <a:gd name="connsiteX1971" fmla="*/ 1114947 w 12166144"/>
              <a:gd name="connsiteY1971" fmla="*/ 712102 h 6858000"/>
              <a:gd name="connsiteX1972" fmla="*/ 1182261 w 12166144"/>
              <a:gd name="connsiteY1972" fmla="*/ 644783 h 6858000"/>
              <a:gd name="connsiteX1973" fmla="*/ 1114947 w 12166144"/>
              <a:gd name="connsiteY1973" fmla="*/ 577465 h 6858000"/>
              <a:gd name="connsiteX1974" fmla="*/ 1114947 w 12166144"/>
              <a:gd name="connsiteY1974" fmla="*/ 556023 h 6858000"/>
              <a:gd name="connsiteX1975" fmla="*/ 1203703 w 12166144"/>
              <a:gd name="connsiteY1975" fmla="*/ 644783 h 6858000"/>
              <a:gd name="connsiteX1976" fmla="*/ 1114947 w 12166144"/>
              <a:gd name="connsiteY1976" fmla="*/ 733544 h 6858000"/>
              <a:gd name="connsiteX1977" fmla="*/ 1026184 w 12166144"/>
              <a:gd name="connsiteY1977" fmla="*/ 644783 h 6858000"/>
              <a:gd name="connsiteX1978" fmla="*/ 1114947 w 12166144"/>
              <a:gd name="connsiteY1978" fmla="*/ 556023 h 6858000"/>
              <a:gd name="connsiteX1979" fmla="*/ 2121764 w 12166144"/>
              <a:gd name="connsiteY1979" fmla="*/ 156008 h 6858000"/>
              <a:gd name="connsiteX1980" fmla="*/ 2137717 w 12166144"/>
              <a:gd name="connsiteY1980" fmla="*/ 170946 h 6858000"/>
              <a:gd name="connsiteX1981" fmla="*/ 1251410 w 12166144"/>
              <a:gd name="connsiteY1981" fmla="*/ 1056286 h 6858000"/>
              <a:gd name="connsiteX1982" fmla="*/ 380557 w 12166144"/>
              <a:gd name="connsiteY1982" fmla="*/ 1056286 h 6858000"/>
              <a:gd name="connsiteX1983" fmla="*/ 286843 w 12166144"/>
              <a:gd name="connsiteY1983" fmla="*/ 1148902 h 6858000"/>
              <a:gd name="connsiteX1984" fmla="*/ 0 w 12166144"/>
              <a:gd name="connsiteY1984" fmla="*/ 1148902 h 6858000"/>
              <a:gd name="connsiteX1985" fmla="*/ 0 w 12166144"/>
              <a:gd name="connsiteY1985" fmla="*/ 1127491 h 6858000"/>
              <a:gd name="connsiteX1986" fmla="*/ 277869 w 12166144"/>
              <a:gd name="connsiteY1986" fmla="*/ 1127491 h 6858000"/>
              <a:gd name="connsiteX1987" fmla="*/ 371585 w 12166144"/>
              <a:gd name="connsiteY1987" fmla="*/ 1034376 h 6858000"/>
              <a:gd name="connsiteX1988" fmla="*/ 1242436 w 12166144"/>
              <a:gd name="connsiteY1988" fmla="*/ 1034376 h 6858000"/>
              <a:gd name="connsiteX1989" fmla="*/ 1766226 w 12166144"/>
              <a:gd name="connsiteY1989" fmla="*/ 151611 h 6858000"/>
              <a:gd name="connsiteX1990" fmla="*/ 1781675 w 12166144"/>
              <a:gd name="connsiteY1990" fmla="*/ 166093 h 6858000"/>
              <a:gd name="connsiteX1991" fmla="*/ 1433808 w 12166144"/>
              <a:gd name="connsiteY1991" fmla="*/ 514669 h 6858000"/>
              <a:gd name="connsiteX1992" fmla="*/ 1026134 w 12166144"/>
              <a:gd name="connsiteY1992" fmla="*/ 514669 h 6858000"/>
              <a:gd name="connsiteX1993" fmla="*/ 901042 w 12166144"/>
              <a:gd name="connsiteY1993" fmla="*/ 639017 h 6858000"/>
              <a:gd name="connsiteX1994" fmla="*/ 621951 w 12166144"/>
              <a:gd name="connsiteY1994" fmla="*/ 639017 h 6858000"/>
              <a:gd name="connsiteX1995" fmla="*/ 509317 w 12166144"/>
              <a:gd name="connsiteY1995" fmla="*/ 525656 h 6858000"/>
              <a:gd name="connsiteX1996" fmla="*/ 0 w 12166144"/>
              <a:gd name="connsiteY1996" fmla="*/ 525656 h 6858000"/>
              <a:gd name="connsiteX1997" fmla="*/ 0 w 12166144"/>
              <a:gd name="connsiteY1997" fmla="*/ 504182 h 6858000"/>
              <a:gd name="connsiteX1998" fmla="*/ 517291 w 12166144"/>
              <a:gd name="connsiteY1998" fmla="*/ 504182 h 6858000"/>
              <a:gd name="connsiteX1999" fmla="*/ 630920 w 12166144"/>
              <a:gd name="connsiteY1999" fmla="*/ 617544 h 6858000"/>
              <a:gd name="connsiteX2000" fmla="*/ 892071 w 12166144"/>
              <a:gd name="connsiteY2000" fmla="*/ 617544 h 6858000"/>
              <a:gd name="connsiteX2001" fmla="*/ 1017163 w 12166144"/>
              <a:gd name="connsiteY2001" fmla="*/ 493195 h 6858000"/>
              <a:gd name="connsiteX2002" fmla="*/ 1425336 w 12166144"/>
              <a:gd name="connsiteY2002" fmla="*/ 493195 h 6858000"/>
              <a:gd name="connsiteX2003" fmla="*/ 1956930 w 12166144"/>
              <a:gd name="connsiteY2003" fmla="*/ 107656 h 6858000"/>
              <a:gd name="connsiteX2004" fmla="*/ 1972882 w 12166144"/>
              <a:gd name="connsiteY2004" fmla="*/ 123097 h 6858000"/>
              <a:gd name="connsiteX2005" fmla="*/ 1262066 w 12166144"/>
              <a:gd name="connsiteY2005" fmla="*/ 832423 h 6858000"/>
              <a:gd name="connsiteX2006" fmla="*/ 701789 w 12166144"/>
              <a:gd name="connsiteY2006" fmla="*/ 832423 h 6858000"/>
              <a:gd name="connsiteX2007" fmla="*/ 475484 w 12166144"/>
              <a:gd name="connsiteY2007" fmla="*/ 606275 h 6858000"/>
              <a:gd name="connsiteX2008" fmla="*/ 0 w 12166144"/>
              <a:gd name="connsiteY2008" fmla="*/ 606275 h 6858000"/>
              <a:gd name="connsiteX2009" fmla="*/ 0 w 12166144"/>
              <a:gd name="connsiteY2009" fmla="*/ 585355 h 6858000"/>
              <a:gd name="connsiteX2010" fmla="*/ 484457 w 12166144"/>
              <a:gd name="connsiteY2010" fmla="*/ 585355 h 6858000"/>
              <a:gd name="connsiteX2011" fmla="*/ 710761 w 12166144"/>
              <a:gd name="connsiteY2011" fmla="*/ 811003 h 6858000"/>
              <a:gd name="connsiteX2012" fmla="*/ 1253592 w 12166144"/>
              <a:gd name="connsiteY2012" fmla="*/ 811003 h 6858000"/>
              <a:gd name="connsiteX2013" fmla="*/ 2054628 w 12166144"/>
              <a:gd name="connsiteY2013" fmla="*/ 94469 h 6858000"/>
              <a:gd name="connsiteX2014" fmla="*/ 2069583 w 12166144"/>
              <a:gd name="connsiteY2014" fmla="*/ 108935 h 6858000"/>
              <a:gd name="connsiteX2015" fmla="*/ 1251509 w 12166144"/>
              <a:gd name="connsiteY2015" fmla="*/ 959893 h 6858000"/>
              <a:gd name="connsiteX2016" fmla="*/ 0 w 12166144"/>
              <a:gd name="connsiteY2016" fmla="*/ 959893 h 6858000"/>
              <a:gd name="connsiteX2017" fmla="*/ 0 w 12166144"/>
              <a:gd name="connsiteY2017" fmla="*/ 938444 h 6858000"/>
              <a:gd name="connsiteX2018" fmla="*/ 1242533 w 12166144"/>
              <a:gd name="connsiteY2018" fmla="*/ 938444 h 6858000"/>
              <a:gd name="connsiteX2019" fmla="*/ 3401369 w 12166144"/>
              <a:gd name="connsiteY2019" fmla="*/ 70294 h 6858000"/>
              <a:gd name="connsiteX2020" fmla="*/ 3416820 w 12166144"/>
              <a:gd name="connsiteY2020" fmla="*/ 85746 h 6858000"/>
              <a:gd name="connsiteX2021" fmla="*/ 2978256 w 12166144"/>
              <a:gd name="connsiteY2021" fmla="*/ 523381 h 6858000"/>
              <a:gd name="connsiteX2022" fmla="*/ 2586541 w 12166144"/>
              <a:gd name="connsiteY2022" fmla="*/ 523381 h 6858000"/>
              <a:gd name="connsiteX2023" fmla="*/ 2392676 w 12166144"/>
              <a:gd name="connsiteY2023" fmla="*/ 717277 h 6858000"/>
              <a:gd name="connsiteX2024" fmla="*/ 1836999 w 12166144"/>
              <a:gd name="connsiteY2024" fmla="*/ 717277 h 6858000"/>
              <a:gd name="connsiteX2025" fmla="*/ 1332651 w 12166144"/>
              <a:gd name="connsiteY2025" fmla="*/ 1222702 h 6858000"/>
              <a:gd name="connsiteX2026" fmla="*/ 530779 w 12166144"/>
              <a:gd name="connsiteY2026" fmla="*/ 1222702 h 6858000"/>
              <a:gd name="connsiteX2027" fmla="*/ 400706 w 12166144"/>
              <a:gd name="connsiteY2027" fmla="*/ 1353294 h 6858000"/>
              <a:gd name="connsiteX2028" fmla="*/ 0 w 12166144"/>
              <a:gd name="connsiteY2028" fmla="*/ 1353294 h 6858000"/>
              <a:gd name="connsiteX2029" fmla="*/ 0 w 12166144"/>
              <a:gd name="connsiteY2029" fmla="*/ 1331362 h 6858000"/>
              <a:gd name="connsiteX2030" fmla="*/ 391736 w 12166144"/>
              <a:gd name="connsiteY2030" fmla="*/ 1331362 h 6858000"/>
              <a:gd name="connsiteX2031" fmla="*/ 522308 w 12166144"/>
              <a:gd name="connsiteY2031" fmla="*/ 1201268 h 6858000"/>
              <a:gd name="connsiteX2032" fmla="*/ 1323680 w 12166144"/>
              <a:gd name="connsiteY2032" fmla="*/ 1201268 h 6858000"/>
              <a:gd name="connsiteX2033" fmla="*/ 1828028 w 12166144"/>
              <a:gd name="connsiteY2033" fmla="*/ 695843 h 6858000"/>
              <a:gd name="connsiteX2034" fmla="*/ 2383706 w 12166144"/>
              <a:gd name="connsiteY2034" fmla="*/ 695843 h 6858000"/>
              <a:gd name="connsiteX2035" fmla="*/ 2577571 w 12166144"/>
              <a:gd name="connsiteY2035" fmla="*/ 502946 h 6858000"/>
              <a:gd name="connsiteX2036" fmla="*/ 2969785 w 12166144"/>
              <a:gd name="connsiteY2036" fmla="*/ 502946 h 6858000"/>
              <a:gd name="connsiteX2037" fmla="*/ 1808973 w 12166144"/>
              <a:gd name="connsiteY2037" fmla="*/ 6558 h 6858000"/>
              <a:gd name="connsiteX2038" fmla="*/ 1823432 w 12166144"/>
              <a:gd name="connsiteY2038" fmla="*/ 22543 h 6858000"/>
              <a:gd name="connsiteX2039" fmla="*/ 1401116 w 12166144"/>
              <a:gd name="connsiteY2039" fmla="*/ 445613 h 6858000"/>
              <a:gd name="connsiteX2040" fmla="*/ 0 w 12166144"/>
              <a:gd name="connsiteY2040" fmla="*/ 445613 h 6858000"/>
              <a:gd name="connsiteX2041" fmla="*/ 0 w 12166144"/>
              <a:gd name="connsiteY2041" fmla="*/ 424135 h 6858000"/>
              <a:gd name="connsiteX2042" fmla="*/ 1392141 w 12166144"/>
              <a:gd name="connsiteY2042" fmla="*/ 424135 h 6858000"/>
              <a:gd name="connsiteX2043" fmla="*/ 1727726 w 12166144"/>
              <a:gd name="connsiteY2043" fmla="*/ 0 h 6858000"/>
              <a:gd name="connsiteX2044" fmla="*/ 1742186 w 12166144"/>
              <a:gd name="connsiteY2044" fmla="*/ 14960 h 6858000"/>
              <a:gd name="connsiteX2045" fmla="*/ 1380203 w 12166144"/>
              <a:gd name="connsiteY2045" fmla="*/ 377517 h 6858000"/>
              <a:gd name="connsiteX2046" fmla="*/ 0 w 12166144"/>
              <a:gd name="connsiteY2046" fmla="*/ 377517 h 6858000"/>
              <a:gd name="connsiteX2047" fmla="*/ 0 w 12166144"/>
              <a:gd name="connsiteY2047" fmla="*/ 356571 h 6858000"/>
              <a:gd name="connsiteX2048" fmla="*/ 1371227 w 12166144"/>
              <a:gd name="connsiteY2048" fmla="*/ 3565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</a:cxnLst>
            <a:rect l="l" t="t" r="r" b="b"/>
            <a:pathLst>
              <a:path w="12166144" h="6858000">
                <a:moveTo>
                  <a:pt x="11453216" y="6846023"/>
                </a:moveTo>
                <a:cubicBezTo>
                  <a:pt x="11465433" y="6846023"/>
                  <a:pt x="11477089" y="6848502"/>
                  <a:pt x="11487702" y="6852996"/>
                </a:cubicBezTo>
                <a:lnTo>
                  <a:pt x="11495111" y="6858000"/>
                </a:lnTo>
                <a:lnTo>
                  <a:pt x="11411323" y="6858000"/>
                </a:lnTo>
                <a:lnTo>
                  <a:pt x="11418732" y="6852996"/>
                </a:lnTo>
                <a:cubicBezTo>
                  <a:pt x="11429343" y="6848502"/>
                  <a:pt x="11440999" y="6846023"/>
                  <a:pt x="11453216" y="6846023"/>
                </a:cubicBezTo>
                <a:close/>
                <a:moveTo>
                  <a:pt x="5932417" y="6817451"/>
                </a:moveTo>
                <a:cubicBezTo>
                  <a:pt x="5949710" y="6817451"/>
                  <a:pt x="5964037" y="6831780"/>
                  <a:pt x="5964037" y="6849567"/>
                </a:cubicBezTo>
                <a:lnTo>
                  <a:pt x="5960470" y="6858000"/>
                </a:lnTo>
                <a:lnTo>
                  <a:pt x="5904364" y="6858000"/>
                </a:lnTo>
                <a:lnTo>
                  <a:pt x="5900797" y="6849567"/>
                </a:lnTo>
                <a:cubicBezTo>
                  <a:pt x="5900797" y="6831780"/>
                  <a:pt x="5915126" y="6817451"/>
                  <a:pt x="5932417" y="6817451"/>
                </a:cubicBezTo>
                <a:close/>
                <a:moveTo>
                  <a:pt x="2285004" y="6811066"/>
                </a:moveTo>
                <a:cubicBezTo>
                  <a:pt x="2297318" y="6811066"/>
                  <a:pt x="2309633" y="6815669"/>
                  <a:pt x="2318839" y="6824874"/>
                </a:cubicBezTo>
                <a:lnTo>
                  <a:pt x="2332621" y="6858000"/>
                </a:lnTo>
                <a:lnTo>
                  <a:pt x="2237746" y="6858000"/>
                </a:lnTo>
                <a:lnTo>
                  <a:pt x="2251166" y="6824874"/>
                </a:lnTo>
                <a:cubicBezTo>
                  <a:pt x="2260371" y="6815669"/>
                  <a:pt x="2272687" y="6811066"/>
                  <a:pt x="2285004" y="6811066"/>
                </a:cubicBezTo>
                <a:close/>
                <a:moveTo>
                  <a:pt x="4677800" y="6802383"/>
                </a:moveTo>
                <a:cubicBezTo>
                  <a:pt x="4684710" y="6802383"/>
                  <a:pt x="4691685" y="6804898"/>
                  <a:pt x="4697263" y="6809927"/>
                </a:cubicBezTo>
                <a:cubicBezTo>
                  <a:pt x="4706900" y="6820487"/>
                  <a:pt x="4706900" y="6837082"/>
                  <a:pt x="4697263" y="6848146"/>
                </a:cubicBezTo>
                <a:cubicBezTo>
                  <a:pt x="4691685" y="6853426"/>
                  <a:pt x="4684710" y="6856067"/>
                  <a:pt x="4677800" y="6856067"/>
                </a:cubicBezTo>
                <a:lnTo>
                  <a:pt x="4667676" y="6851863"/>
                </a:lnTo>
                <a:lnTo>
                  <a:pt x="4661542" y="6858000"/>
                </a:lnTo>
                <a:lnTo>
                  <a:pt x="4632007" y="6858000"/>
                </a:lnTo>
                <a:lnTo>
                  <a:pt x="4653804" y="6836275"/>
                </a:lnTo>
                <a:lnTo>
                  <a:pt x="4650731" y="6828847"/>
                </a:lnTo>
                <a:cubicBezTo>
                  <a:pt x="4650731" y="6821996"/>
                  <a:pt x="4653393" y="6815207"/>
                  <a:pt x="4658718" y="6809927"/>
                </a:cubicBezTo>
                <a:cubicBezTo>
                  <a:pt x="4664043" y="6804898"/>
                  <a:pt x="4670891" y="6802383"/>
                  <a:pt x="4677800" y="6802383"/>
                </a:cubicBezTo>
                <a:close/>
                <a:moveTo>
                  <a:pt x="4192908" y="6794173"/>
                </a:moveTo>
                <a:cubicBezTo>
                  <a:pt x="4200900" y="6794173"/>
                  <a:pt x="4208891" y="6797269"/>
                  <a:pt x="4215039" y="6803460"/>
                </a:cubicBezTo>
                <a:cubicBezTo>
                  <a:pt x="4227826" y="6815842"/>
                  <a:pt x="4227826" y="6836147"/>
                  <a:pt x="4215039" y="6848530"/>
                </a:cubicBezTo>
                <a:cubicBezTo>
                  <a:pt x="4208891" y="6854721"/>
                  <a:pt x="4200900" y="6857816"/>
                  <a:pt x="4192908" y="6857816"/>
                </a:cubicBezTo>
                <a:lnTo>
                  <a:pt x="4181027" y="6852831"/>
                </a:lnTo>
                <a:lnTo>
                  <a:pt x="4175860" y="6858000"/>
                </a:lnTo>
                <a:lnTo>
                  <a:pt x="4145911" y="6858000"/>
                </a:lnTo>
                <a:lnTo>
                  <a:pt x="4166187" y="6837746"/>
                </a:lnTo>
                <a:lnTo>
                  <a:pt x="4161186" y="6825994"/>
                </a:lnTo>
                <a:cubicBezTo>
                  <a:pt x="4161186" y="6817823"/>
                  <a:pt x="4164383" y="6809651"/>
                  <a:pt x="4170776" y="6803460"/>
                </a:cubicBezTo>
                <a:cubicBezTo>
                  <a:pt x="4176924" y="6797269"/>
                  <a:pt x="4184915" y="6794173"/>
                  <a:pt x="4192908" y="6794173"/>
                </a:cubicBezTo>
                <a:close/>
                <a:moveTo>
                  <a:pt x="5222784" y="6784485"/>
                </a:moveTo>
                <a:cubicBezTo>
                  <a:pt x="5239944" y="6784485"/>
                  <a:pt x="5254163" y="6799081"/>
                  <a:pt x="5254163" y="6817200"/>
                </a:cubicBezTo>
                <a:cubicBezTo>
                  <a:pt x="5254163" y="6826260"/>
                  <a:pt x="5250608" y="6834438"/>
                  <a:pt x="5244909" y="6840352"/>
                </a:cubicBezTo>
                <a:lnTo>
                  <a:pt x="5232176" y="6845855"/>
                </a:lnTo>
                <a:lnTo>
                  <a:pt x="5232176" y="6858000"/>
                </a:lnTo>
                <a:lnTo>
                  <a:pt x="5210752" y="6858000"/>
                </a:lnTo>
                <a:lnTo>
                  <a:pt x="5210752" y="6844813"/>
                </a:lnTo>
                <a:lnTo>
                  <a:pt x="5200232" y="6840352"/>
                </a:lnTo>
                <a:cubicBezTo>
                  <a:pt x="5194472" y="6834438"/>
                  <a:pt x="5190916" y="6826260"/>
                  <a:pt x="5190916" y="6817200"/>
                </a:cubicBezTo>
                <a:cubicBezTo>
                  <a:pt x="5190916" y="6799081"/>
                  <a:pt x="5205135" y="6784485"/>
                  <a:pt x="5222784" y="6784485"/>
                </a:cubicBezTo>
                <a:close/>
                <a:moveTo>
                  <a:pt x="4976387" y="6775694"/>
                </a:moveTo>
                <a:cubicBezTo>
                  <a:pt x="4993680" y="6775694"/>
                  <a:pt x="5008007" y="6789912"/>
                  <a:pt x="5008007" y="6807072"/>
                </a:cubicBezTo>
                <a:cubicBezTo>
                  <a:pt x="5008007" y="6815896"/>
                  <a:pt x="5004426" y="6823864"/>
                  <a:pt x="4998682" y="6829624"/>
                </a:cubicBezTo>
                <a:lnTo>
                  <a:pt x="4988223" y="6833993"/>
                </a:lnTo>
                <a:lnTo>
                  <a:pt x="4988223" y="6858000"/>
                </a:lnTo>
                <a:lnTo>
                  <a:pt x="4966789" y="6858000"/>
                </a:lnTo>
                <a:lnTo>
                  <a:pt x="4966789" y="6834929"/>
                </a:lnTo>
                <a:lnTo>
                  <a:pt x="4954091" y="6829624"/>
                </a:lnTo>
                <a:cubicBezTo>
                  <a:pt x="4948349" y="6823864"/>
                  <a:pt x="4944766" y="6815896"/>
                  <a:pt x="4944766" y="6807072"/>
                </a:cubicBezTo>
                <a:cubicBezTo>
                  <a:pt x="4944766" y="6789912"/>
                  <a:pt x="4959094" y="6775694"/>
                  <a:pt x="4976387" y="6775694"/>
                </a:cubicBezTo>
                <a:close/>
                <a:moveTo>
                  <a:pt x="6272578" y="6742727"/>
                </a:moveTo>
                <a:cubicBezTo>
                  <a:pt x="6290365" y="6742727"/>
                  <a:pt x="6304693" y="6756067"/>
                  <a:pt x="6304693" y="6773854"/>
                </a:cubicBezTo>
                <a:cubicBezTo>
                  <a:pt x="6304693" y="6782748"/>
                  <a:pt x="6301111" y="6790776"/>
                  <a:pt x="6295306" y="6796582"/>
                </a:cubicBezTo>
                <a:lnTo>
                  <a:pt x="6282712" y="6801783"/>
                </a:lnTo>
                <a:lnTo>
                  <a:pt x="6282712" y="6858000"/>
                </a:lnTo>
                <a:lnTo>
                  <a:pt x="6261342" y="6858000"/>
                </a:lnTo>
                <a:lnTo>
                  <a:pt x="6261342" y="6801145"/>
                </a:lnTo>
                <a:lnTo>
                  <a:pt x="6250715" y="6796582"/>
                </a:lnTo>
                <a:cubicBezTo>
                  <a:pt x="6245034" y="6790776"/>
                  <a:pt x="6241451" y="6782748"/>
                  <a:pt x="6241451" y="6773854"/>
                </a:cubicBezTo>
                <a:cubicBezTo>
                  <a:pt x="6241451" y="6756067"/>
                  <a:pt x="6255780" y="6742727"/>
                  <a:pt x="6272578" y="6742727"/>
                </a:cubicBezTo>
                <a:close/>
                <a:moveTo>
                  <a:pt x="4441820" y="6739230"/>
                </a:moveTo>
                <a:cubicBezTo>
                  <a:pt x="4450131" y="6739230"/>
                  <a:pt x="4458440" y="6742325"/>
                  <a:pt x="4464736" y="6748516"/>
                </a:cubicBezTo>
                <a:cubicBezTo>
                  <a:pt x="4478334" y="6760899"/>
                  <a:pt x="4478334" y="6781204"/>
                  <a:pt x="4464736" y="6793586"/>
                </a:cubicBezTo>
                <a:cubicBezTo>
                  <a:pt x="4458440" y="6799777"/>
                  <a:pt x="4450131" y="6802873"/>
                  <a:pt x="4441820" y="6802873"/>
                </a:cubicBezTo>
                <a:lnTo>
                  <a:pt x="4429405" y="6797842"/>
                </a:lnTo>
                <a:lnTo>
                  <a:pt x="4369312" y="6858000"/>
                </a:lnTo>
                <a:lnTo>
                  <a:pt x="4339038" y="6858000"/>
                </a:lnTo>
                <a:lnTo>
                  <a:pt x="4414292" y="6782581"/>
                </a:lnTo>
                <a:lnTo>
                  <a:pt x="4409460" y="6771051"/>
                </a:lnTo>
                <a:cubicBezTo>
                  <a:pt x="4409460" y="6762880"/>
                  <a:pt x="4412609" y="6754707"/>
                  <a:pt x="4418904" y="6748516"/>
                </a:cubicBezTo>
                <a:cubicBezTo>
                  <a:pt x="4425200" y="6742325"/>
                  <a:pt x="4433511" y="6739230"/>
                  <a:pt x="4441820" y="6739230"/>
                </a:cubicBezTo>
                <a:close/>
                <a:moveTo>
                  <a:pt x="3729784" y="6736134"/>
                </a:moveTo>
                <a:cubicBezTo>
                  <a:pt x="3747569" y="6736134"/>
                  <a:pt x="3761898" y="6750463"/>
                  <a:pt x="3761898" y="6768248"/>
                </a:cubicBezTo>
                <a:cubicBezTo>
                  <a:pt x="3761898" y="6785047"/>
                  <a:pt x="3747569" y="6799374"/>
                  <a:pt x="3729784" y="6799374"/>
                </a:cubicBezTo>
                <a:cubicBezTo>
                  <a:pt x="3721138" y="6799374"/>
                  <a:pt x="3713356" y="6795793"/>
                  <a:pt x="3707735" y="6790111"/>
                </a:cubicBezTo>
                <a:lnTo>
                  <a:pt x="3703351" y="6779548"/>
                </a:lnTo>
                <a:lnTo>
                  <a:pt x="3482289" y="6779548"/>
                </a:lnTo>
                <a:lnTo>
                  <a:pt x="3404143" y="6858000"/>
                </a:lnTo>
                <a:lnTo>
                  <a:pt x="3373394" y="6858000"/>
                </a:lnTo>
                <a:lnTo>
                  <a:pt x="3473312" y="6758112"/>
                </a:lnTo>
                <a:lnTo>
                  <a:pt x="3702707" y="6758112"/>
                </a:lnTo>
                <a:lnTo>
                  <a:pt x="3707735" y="6745522"/>
                </a:lnTo>
                <a:cubicBezTo>
                  <a:pt x="3713356" y="6739717"/>
                  <a:pt x="3721138" y="6736134"/>
                  <a:pt x="3729784" y="6736134"/>
                </a:cubicBezTo>
                <a:close/>
                <a:moveTo>
                  <a:pt x="9416979" y="6703167"/>
                </a:moveTo>
                <a:cubicBezTo>
                  <a:pt x="9435098" y="6703167"/>
                  <a:pt x="9449694" y="6717385"/>
                  <a:pt x="9449694" y="6735035"/>
                </a:cubicBezTo>
                <a:cubicBezTo>
                  <a:pt x="9449694" y="6752685"/>
                  <a:pt x="9435098" y="6766413"/>
                  <a:pt x="9416979" y="6766413"/>
                </a:cubicBezTo>
                <a:cubicBezTo>
                  <a:pt x="9407919" y="6766413"/>
                  <a:pt x="9399740" y="6762981"/>
                  <a:pt x="9393827" y="6757343"/>
                </a:cubicBezTo>
                <a:lnTo>
                  <a:pt x="9388474" y="6744854"/>
                </a:lnTo>
                <a:lnTo>
                  <a:pt x="9366115" y="6744854"/>
                </a:lnTo>
                <a:lnTo>
                  <a:pt x="9253319" y="6858000"/>
                </a:lnTo>
                <a:lnTo>
                  <a:pt x="9223233" y="6858000"/>
                </a:lnTo>
                <a:lnTo>
                  <a:pt x="9357147" y="6724420"/>
                </a:lnTo>
                <a:lnTo>
                  <a:pt x="9388764" y="6724420"/>
                </a:lnTo>
                <a:lnTo>
                  <a:pt x="9393827" y="6712483"/>
                </a:lnTo>
                <a:cubicBezTo>
                  <a:pt x="9399740" y="6706722"/>
                  <a:pt x="9407919" y="6703167"/>
                  <a:pt x="9416979" y="6703167"/>
                </a:cubicBezTo>
                <a:close/>
                <a:moveTo>
                  <a:pt x="9091716" y="6701764"/>
                </a:moveTo>
                <a:cubicBezTo>
                  <a:pt x="9099708" y="6701764"/>
                  <a:pt x="9107699" y="6704757"/>
                  <a:pt x="9113847" y="6710742"/>
                </a:cubicBezTo>
                <a:cubicBezTo>
                  <a:pt x="9126634" y="6723212"/>
                  <a:pt x="9126634" y="6744161"/>
                  <a:pt x="9113847" y="6756132"/>
                </a:cubicBezTo>
                <a:cubicBezTo>
                  <a:pt x="9107699" y="6762366"/>
                  <a:pt x="9099708" y="6765484"/>
                  <a:pt x="9091716" y="6765484"/>
                </a:cubicBezTo>
                <a:lnTo>
                  <a:pt x="9079980" y="6760525"/>
                </a:lnTo>
                <a:lnTo>
                  <a:pt x="9048933" y="6791839"/>
                </a:lnTo>
                <a:lnTo>
                  <a:pt x="8677228" y="6791839"/>
                </a:lnTo>
                <a:lnTo>
                  <a:pt x="8611097" y="6858000"/>
                </a:lnTo>
                <a:lnTo>
                  <a:pt x="8581098" y="6858000"/>
                </a:lnTo>
                <a:lnTo>
                  <a:pt x="8668757" y="6770437"/>
                </a:lnTo>
                <a:lnTo>
                  <a:pt x="9039963" y="6770437"/>
                </a:lnTo>
                <a:lnTo>
                  <a:pt x="9065016" y="6745412"/>
                </a:lnTo>
                <a:lnTo>
                  <a:pt x="9059993" y="6733624"/>
                </a:lnTo>
                <a:cubicBezTo>
                  <a:pt x="9059993" y="6725333"/>
                  <a:pt x="9063190" y="6716978"/>
                  <a:pt x="9069584" y="6710742"/>
                </a:cubicBezTo>
                <a:cubicBezTo>
                  <a:pt x="9075731" y="6704757"/>
                  <a:pt x="9083723" y="6701764"/>
                  <a:pt x="9091716" y="6701764"/>
                </a:cubicBezTo>
                <a:close/>
                <a:moveTo>
                  <a:pt x="9743351" y="6632243"/>
                </a:moveTo>
                <a:cubicBezTo>
                  <a:pt x="9706451" y="6632243"/>
                  <a:pt x="9676032" y="6662078"/>
                  <a:pt x="9676032" y="6699373"/>
                </a:cubicBezTo>
                <a:cubicBezTo>
                  <a:pt x="9676032" y="6736171"/>
                  <a:pt x="9706451" y="6766504"/>
                  <a:pt x="9743351" y="6766504"/>
                </a:cubicBezTo>
                <a:cubicBezTo>
                  <a:pt x="9780750" y="6766504"/>
                  <a:pt x="9810669" y="6736171"/>
                  <a:pt x="9810669" y="6699373"/>
                </a:cubicBezTo>
                <a:cubicBezTo>
                  <a:pt x="9810669" y="6662078"/>
                  <a:pt x="9780750" y="6632243"/>
                  <a:pt x="9743351" y="6632243"/>
                </a:cubicBezTo>
                <a:close/>
                <a:moveTo>
                  <a:pt x="9743351" y="6610860"/>
                </a:moveTo>
                <a:cubicBezTo>
                  <a:pt x="9792219" y="6610860"/>
                  <a:pt x="9832111" y="6650642"/>
                  <a:pt x="9832111" y="6699373"/>
                </a:cubicBezTo>
                <a:cubicBezTo>
                  <a:pt x="9832111" y="6748602"/>
                  <a:pt x="9792219" y="6788384"/>
                  <a:pt x="9743351" y="6788384"/>
                </a:cubicBezTo>
                <a:cubicBezTo>
                  <a:pt x="9694482" y="6788384"/>
                  <a:pt x="9654590" y="6748602"/>
                  <a:pt x="9654590" y="6699373"/>
                </a:cubicBezTo>
                <a:cubicBezTo>
                  <a:pt x="9654590" y="6650642"/>
                  <a:pt x="9694482" y="6610860"/>
                  <a:pt x="9743351" y="6610860"/>
                </a:cubicBezTo>
                <a:close/>
                <a:moveTo>
                  <a:pt x="6149083" y="6530441"/>
                </a:moveTo>
                <a:cubicBezTo>
                  <a:pt x="6157193" y="6530441"/>
                  <a:pt x="6165241" y="6533536"/>
                  <a:pt x="6171432" y="6539727"/>
                </a:cubicBezTo>
                <a:cubicBezTo>
                  <a:pt x="6183814" y="6552110"/>
                  <a:pt x="6183814" y="6572415"/>
                  <a:pt x="6171432" y="6584797"/>
                </a:cubicBezTo>
                <a:cubicBezTo>
                  <a:pt x="6165241" y="6590988"/>
                  <a:pt x="6157193" y="6594084"/>
                  <a:pt x="6149083" y="6594084"/>
                </a:cubicBezTo>
                <a:lnTo>
                  <a:pt x="6138342" y="6589694"/>
                </a:lnTo>
                <a:lnTo>
                  <a:pt x="6102916" y="6625501"/>
                </a:lnTo>
                <a:lnTo>
                  <a:pt x="6102916" y="6858000"/>
                </a:lnTo>
                <a:lnTo>
                  <a:pt x="6081334" y="6858000"/>
                </a:lnTo>
                <a:lnTo>
                  <a:pt x="6081334" y="6616527"/>
                </a:lnTo>
                <a:lnTo>
                  <a:pt x="6122658" y="6575808"/>
                </a:lnTo>
                <a:lnTo>
                  <a:pt x="6117076" y="6562262"/>
                </a:lnTo>
                <a:cubicBezTo>
                  <a:pt x="6117076" y="6554091"/>
                  <a:pt x="6120171" y="6545918"/>
                  <a:pt x="6126362" y="6539727"/>
                </a:cubicBezTo>
                <a:cubicBezTo>
                  <a:pt x="6132800" y="6533536"/>
                  <a:pt x="6140972" y="6530441"/>
                  <a:pt x="6149083" y="6530441"/>
                </a:cubicBezTo>
                <a:close/>
                <a:moveTo>
                  <a:pt x="4985175" y="6529544"/>
                </a:moveTo>
                <a:cubicBezTo>
                  <a:pt x="5003241" y="6529544"/>
                  <a:pt x="5016792" y="6544643"/>
                  <a:pt x="5016792" y="6562259"/>
                </a:cubicBezTo>
                <a:cubicBezTo>
                  <a:pt x="5016792" y="6571318"/>
                  <a:pt x="5013404" y="6579498"/>
                  <a:pt x="5007759" y="6585411"/>
                </a:cubicBezTo>
                <a:lnTo>
                  <a:pt x="5006417" y="6585978"/>
                </a:lnTo>
                <a:lnTo>
                  <a:pt x="5111298" y="6690402"/>
                </a:lnTo>
                <a:lnTo>
                  <a:pt x="5111298" y="6850896"/>
                </a:lnTo>
                <a:lnTo>
                  <a:pt x="5104212" y="6858000"/>
                </a:lnTo>
                <a:lnTo>
                  <a:pt x="5073810" y="6858000"/>
                </a:lnTo>
                <a:lnTo>
                  <a:pt x="5089864" y="6841925"/>
                </a:lnTo>
                <a:lnTo>
                  <a:pt x="5089864" y="6699373"/>
                </a:lnTo>
                <a:lnTo>
                  <a:pt x="4984883" y="6594851"/>
                </a:lnTo>
                <a:lnTo>
                  <a:pt x="4962591" y="6585411"/>
                </a:lnTo>
                <a:cubicBezTo>
                  <a:pt x="4956945" y="6579498"/>
                  <a:pt x="4953557" y="6571318"/>
                  <a:pt x="4953557" y="6562259"/>
                </a:cubicBezTo>
                <a:cubicBezTo>
                  <a:pt x="4953557" y="6544643"/>
                  <a:pt x="4967107" y="6529544"/>
                  <a:pt x="4985175" y="6529544"/>
                </a:cubicBezTo>
                <a:close/>
                <a:moveTo>
                  <a:pt x="4768698" y="6526192"/>
                </a:moveTo>
                <a:cubicBezTo>
                  <a:pt x="4776868" y="6526192"/>
                  <a:pt x="4785041" y="6529434"/>
                  <a:pt x="4791232" y="6535919"/>
                </a:cubicBezTo>
                <a:cubicBezTo>
                  <a:pt x="4797423" y="6542153"/>
                  <a:pt x="4800519" y="6550259"/>
                  <a:pt x="4800519" y="6558364"/>
                </a:cubicBezTo>
                <a:lnTo>
                  <a:pt x="4795875" y="6569585"/>
                </a:lnTo>
                <a:lnTo>
                  <a:pt x="4869543" y="6642508"/>
                </a:lnTo>
                <a:lnTo>
                  <a:pt x="4869543" y="6839343"/>
                </a:lnTo>
                <a:lnTo>
                  <a:pt x="4850850" y="6858000"/>
                </a:lnTo>
                <a:lnTo>
                  <a:pt x="4820442" y="6858000"/>
                </a:lnTo>
                <a:lnTo>
                  <a:pt x="4848126" y="6830373"/>
                </a:lnTo>
                <a:lnTo>
                  <a:pt x="4848126" y="6651478"/>
                </a:lnTo>
                <a:lnTo>
                  <a:pt x="4780860" y="6584941"/>
                </a:lnTo>
                <a:lnTo>
                  <a:pt x="4768698" y="6589787"/>
                </a:lnTo>
                <a:cubicBezTo>
                  <a:pt x="4760525" y="6589787"/>
                  <a:pt x="4752353" y="6586795"/>
                  <a:pt x="4746162" y="6580809"/>
                </a:cubicBezTo>
                <a:cubicBezTo>
                  <a:pt x="4733780" y="6568339"/>
                  <a:pt x="4733780" y="6548388"/>
                  <a:pt x="4746162" y="6535919"/>
                </a:cubicBezTo>
                <a:cubicBezTo>
                  <a:pt x="4752353" y="6529434"/>
                  <a:pt x="4760525" y="6526192"/>
                  <a:pt x="4768698" y="6526192"/>
                </a:cubicBezTo>
                <a:close/>
                <a:moveTo>
                  <a:pt x="2238974" y="6519065"/>
                </a:moveTo>
                <a:cubicBezTo>
                  <a:pt x="2251166" y="6519065"/>
                  <a:pt x="2263482" y="6523971"/>
                  <a:pt x="2273185" y="6533785"/>
                </a:cubicBezTo>
                <a:cubicBezTo>
                  <a:pt x="2291596" y="6552404"/>
                  <a:pt x="2291596" y="6583101"/>
                  <a:pt x="2273185" y="6601720"/>
                </a:cubicBezTo>
                <a:cubicBezTo>
                  <a:pt x="2263482" y="6611535"/>
                  <a:pt x="2251166" y="6616441"/>
                  <a:pt x="2238974" y="6616441"/>
                </a:cubicBezTo>
                <a:lnTo>
                  <a:pt x="2220383" y="6608263"/>
                </a:lnTo>
                <a:lnTo>
                  <a:pt x="1970206" y="6858000"/>
                </a:lnTo>
                <a:lnTo>
                  <a:pt x="1925555" y="6858000"/>
                </a:lnTo>
                <a:lnTo>
                  <a:pt x="2198347" y="6584559"/>
                </a:lnTo>
                <a:lnTo>
                  <a:pt x="2191330" y="6567754"/>
                </a:lnTo>
                <a:cubicBezTo>
                  <a:pt x="2191330" y="6555424"/>
                  <a:pt x="2196056" y="6543094"/>
                  <a:pt x="2205512" y="6533785"/>
                </a:cubicBezTo>
                <a:cubicBezTo>
                  <a:pt x="2214717" y="6523971"/>
                  <a:pt x="2226782" y="6519065"/>
                  <a:pt x="2238974" y="6519065"/>
                </a:cubicBezTo>
                <a:close/>
                <a:moveTo>
                  <a:pt x="5671795" y="6495298"/>
                </a:moveTo>
                <a:cubicBezTo>
                  <a:pt x="5680030" y="6495298"/>
                  <a:pt x="5688325" y="6498416"/>
                  <a:pt x="5694516" y="6504650"/>
                </a:cubicBezTo>
                <a:cubicBezTo>
                  <a:pt x="5706899" y="6516621"/>
                  <a:pt x="5706899" y="6536572"/>
                  <a:pt x="5694516" y="6550040"/>
                </a:cubicBezTo>
                <a:cubicBezTo>
                  <a:pt x="5688325" y="6556025"/>
                  <a:pt x="5680030" y="6559018"/>
                  <a:pt x="5671795" y="6559018"/>
                </a:cubicBezTo>
                <a:lnTo>
                  <a:pt x="5658301" y="6553596"/>
                </a:lnTo>
                <a:lnTo>
                  <a:pt x="5606950" y="6605091"/>
                </a:lnTo>
                <a:lnTo>
                  <a:pt x="5606950" y="6858000"/>
                </a:lnTo>
                <a:lnTo>
                  <a:pt x="5585573" y="6858000"/>
                </a:lnTo>
                <a:lnTo>
                  <a:pt x="5585573" y="6596617"/>
                </a:lnTo>
                <a:lnTo>
                  <a:pt x="5644359" y="6537299"/>
                </a:lnTo>
                <a:lnTo>
                  <a:pt x="5640160" y="6526784"/>
                </a:lnTo>
                <a:cubicBezTo>
                  <a:pt x="5640160" y="6518616"/>
                  <a:pt x="5643255" y="6510636"/>
                  <a:pt x="5649447" y="6504650"/>
                </a:cubicBezTo>
                <a:cubicBezTo>
                  <a:pt x="5655390" y="6498416"/>
                  <a:pt x="5663562" y="6495298"/>
                  <a:pt x="5671795" y="6495298"/>
                </a:cubicBezTo>
                <a:close/>
                <a:moveTo>
                  <a:pt x="4448428" y="6481193"/>
                </a:moveTo>
                <a:cubicBezTo>
                  <a:pt x="4466215" y="6481193"/>
                  <a:pt x="4480542" y="6495411"/>
                  <a:pt x="4480542" y="6512570"/>
                </a:cubicBezTo>
                <a:cubicBezTo>
                  <a:pt x="4480542" y="6529729"/>
                  <a:pt x="4466215" y="6544437"/>
                  <a:pt x="4448428" y="6544437"/>
                </a:cubicBezTo>
                <a:cubicBezTo>
                  <a:pt x="4439781" y="6544437"/>
                  <a:pt x="4432000" y="6540760"/>
                  <a:pt x="4426380" y="6534939"/>
                </a:cubicBezTo>
                <a:lnTo>
                  <a:pt x="4421289" y="6522396"/>
                </a:lnTo>
                <a:lnTo>
                  <a:pt x="4211602" y="6522396"/>
                </a:lnTo>
                <a:lnTo>
                  <a:pt x="3875946" y="6858000"/>
                </a:lnTo>
                <a:lnTo>
                  <a:pt x="3845122" y="6858000"/>
                </a:lnTo>
                <a:lnTo>
                  <a:pt x="4202632" y="6500972"/>
                </a:lnTo>
                <a:lnTo>
                  <a:pt x="4422060" y="6500972"/>
                </a:lnTo>
                <a:lnTo>
                  <a:pt x="4426380" y="6490447"/>
                </a:lnTo>
                <a:cubicBezTo>
                  <a:pt x="4432000" y="6484748"/>
                  <a:pt x="4439781" y="6481193"/>
                  <a:pt x="4448428" y="6481193"/>
                </a:cubicBezTo>
                <a:close/>
                <a:moveTo>
                  <a:pt x="5257702" y="6478994"/>
                </a:moveTo>
                <a:cubicBezTo>
                  <a:pt x="5266348" y="6478994"/>
                  <a:pt x="5274253" y="6482452"/>
                  <a:pt x="5279997" y="6488134"/>
                </a:cubicBezTo>
                <a:lnTo>
                  <a:pt x="5289027" y="6509904"/>
                </a:lnTo>
                <a:lnTo>
                  <a:pt x="5458547" y="6679668"/>
                </a:lnTo>
                <a:lnTo>
                  <a:pt x="5458547" y="6858000"/>
                </a:lnTo>
                <a:lnTo>
                  <a:pt x="5437150" y="6858000"/>
                </a:lnTo>
                <a:lnTo>
                  <a:pt x="5437150" y="6688637"/>
                </a:lnTo>
                <a:lnTo>
                  <a:pt x="5280484" y="6531746"/>
                </a:lnTo>
                <a:lnTo>
                  <a:pt x="5279997" y="6532910"/>
                </a:lnTo>
                <a:cubicBezTo>
                  <a:pt x="5274253" y="6538654"/>
                  <a:pt x="5266348" y="6542236"/>
                  <a:pt x="5257702" y="6542236"/>
                </a:cubicBezTo>
                <a:cubicBezTo>
                  <a:pt x="5239915" y="6542236"/>
                  <a:pt x="5226080" y="6527909"/>
                  <a:pt x="5226080" y="6510616"/>
                </a:cubicBezTo>
                <a:cubicBezTo>
                  <a:pt x="5226080" y="6492829"/>
                  <a:pt x="5239915" y="6478994"/>
                  <a:pt x="5257702" y="6478994"/>
                </a:cubicBezTo>
                <a:close/>
                <a:moveTo>
                  <a:pt x="10993882" y="6467470"/>
                </a:moveTo>
                <a:cubicBezTo>
                  <a:pt x="10956484" y="6467470"/>
                  <a:pt x="10926564" y="6497889"/>
                  <a:pt x="10926564" y="6534789"/>
                </a:cubicBezTo>
                <a:cubicBezTo>
                  <a:pt x="10926564" y="6572188"/>
                  <a:pt x="10956484" y="6602107"/>
                  <a:pt x="10993882" y="6602107"/>
                </a:cubicBezTo>
                <a:cubicBezTo>
                  <a:pt x="11030783" y="6602107"/>
                  <a:pt x="11061201" y="6572188"/>
                  <a:pt x="11061201" y="6534789"/>
                </a:cubicBezTo>
                <a:cubicBezTo>
                  <a:pt x="11061201" y="6497889"/>
                  <a:pt x="11030783" y="6467470"/>
                  <a:pt x="10993882" y="6467470"/>
                </a:cubicBezTo>
                <a:close/>
                <a:moveTo>
                  <a:pt x="10462271" y="6467470"/>
                </a:moveTo>
                <a:cubicBezTo>
                  <a:pt x="10424976" y="6467470"/>
                  <a:pt x="10395140" y="6497889"/>
                  <a:pt x="10395140" y="6534789"/>
                </a:cubicBezTo>
                <a:cubicBezTo>
                  <a:pt x="10395140" y="6572188"/>
                  <a:pt x="10424976" y="6602107"/>
                  <a:pt x="10462271" y="6602107"/>
                </a:cubicBezTo>
                <a:cubicBezTo>
                  <a:pt x="10499069" y="6602107"/>
                  <a:pt x="10529402" y="6572188"/>
                  <a:pt x="10529402" y="6534789"/>
                </a:cubicBezTo>
                <a:cubicBezTo>
                  <a:pt x="10529402" y="6497889"/>
                  <a:pt x="10499069" y="6467470"/>
                  <a:pt x="10462271" y="6467470"/>
                </a:cubicBezTo>
                <a:close/>
                <a:moveTo>
                  <a:pt x="7266214" y="6467470"/>
                </a:moveTo>
                <a:cubicBezTo>
                  <a:pt x="7228919" y="6467470"/>
                  <a:pt x="7199581" y="6497889"/>
                  <a:pt x="7199581" y="6534789"/>
                </a:cubicBezTo>
                <a:cubicBezTo>
                  <a:pt x="7199581" y="6572188"/>
                  <a:pt x="7228919" y="6602107"/>
                  <a:pt x="7266214" y="6602107"/>
                </a:cubicBezTo>
                <a:cubicBezTo>
                  <a:pt x="7304006" y="6602107"/>
                  <a:pt x="7333842" y="6572188"/>
                  <a:pt x="7333842" y="6534789"/>
                </a:cubicBezTo>
                <a:cubicBezTo>
                  <a:pt x="7333842" y="6497889"/>
                  <a:pt x="7304006" y="6467470"/>
                  <a:pt x="7266214" y="6467470"/>
                </a:cubicBezTo>
                <a:close/>
                <a:moveTo>
                  <a:pt x="7029103" y="6467470"/>
                </a:moveTo>
                <a:cubicBezTo>
                  <a:pt x="6991704" y="6467470"/>
                  <a:pt x="6961784" y="6497889"/>
                  <a:pt x="6961784" y="6534789"/>
                </a:cubicBezTo>
                <a:cubicBezTo>
                  <a:pt x="6961784" y="6572188"/>
                  <a:pt x="6991704" y="6602107"/>
                  <a:pt x="7029103" y="6602107"/>
                </a:cubicBezTo>
                <a:cubicBezTo>
                  <a:pt x="7066003" y="6602107"/>
                  <a:pt x="7096422" y="6572188"/>
                  <a:pt x="7096422" y="6534789"/>
                </a:cubicBezTo>
                <a:cubicBezTo>
                  <a:pt x="7096422" y="6497889"/>
                  <a:pt x="7066003" y="6467470"/>
                  <a:pt x="7029103" y="6467470"/>
                </a:cubicBezTo>
                <a:close/>
                <a:moveTo>
                  <a:pt x="10993882" y="6446028"/>
                </a:moveTo>
                <a:cubicBezTo>
                  <a:pt x="11042751" y="6446028"/>
                  <a:pt x="11082643" y="6485920"/>
                  <a:pt x="11082643" y="6534789"/>
                </a:cubicBezTo>
                <a:cubicBezTo>
                  <a:pt x="11082643" y="6583656"/>
                  <a:pt x="11042751" y="6623549"/>
                  <a:pt x="10993882" y="6623549"/>
                </a:cubicBezTo>
                <a:cubicBezTo>
                  <a:pt x="10944017" y="6623549"/>
                  <a:pt x="10905122" y="6583656"/>
                  <a:pt x="10905122" y="6534789"/>
                </a:cubicBezTo>
                <a:cubicBezTo>
                  <a:pt x="10905122" y="6485920"/>
                  <a:pt x="10944017" y="6446028"/>
                  <a:pt x="10993882" y="6446028"/>
                </a:cubicBezTo>
                <a:close/>
                <a:moveTo>
                  <a:pt x="10462271" y="6446028"/>
                </a:moveTo>
                <a:cubicBezTo>
                  <a:pt x="10511003" y="6446028"/>
                  <a:pt x="10550784" y="6485920"/>
                  <a:pt x="10550784" y="6534789"/>
                </a:cubicBezTo>
                <a:cubicBezTo>
                  <a:pt x="10550784" y="6583656"/>
                  <a:pt x="10511003" y="6623549"/>
                  <a:pt x="10462271" y="6623549"/>
                </a:cubicBezTo>
                <a:cubicBezTo>
                  <a:pt x="10413539" y="6623549"/>
                  <a:pt x="10373261" y="6583656"/>
                  <a:pt x="10373261" y="6534789"/>
                </a:cubicBezTo>
                <a:cubicBezTo>
                  <a:pt x="10373261" y="6485920"/>
                  <a:pt x="10413539" y="6446028"/>
                  <a:pt x="10462271" y="6446028"/>
                </a:cubicBezTo>
                <a:close/>
                <a:moveTo>
                  <a:pt x="7266214" y="6446028"/>
                </a:moveTo>
                <a:cubicBezTo>
                  <a:pt x="7315443" y="6446028"/>
                  <a:pt x="7355224" y="6485920"/>
                  <a:pt x="7355224" y="6534789"/>
                </a:cubicBezTo>
                <a:cubicBezTo>
                  <a:pt x="7355224" y="6583656"/>
                  <a:pt x="7315443" y="6623549"/>
                  <a:pt x="7266214" y="6623549"/>
                </a:cubicBezTo>
                <a:cubicBezTo>
                  <a:pt x="7217483" y="6623549"/>
                  <a:pt x="7177701" y="6583656"/>
                  <a:pt x="7177701" y="6534789"/>
                </a:cubicBezTo>
                <a:cubicBezTo>
                  <a:pt x="7177701" y="6485920"/>
                  <a:pt x="7217483" y="6446028"/>
                  <a:pt x="7266214" y="6446028"/>
                </a:cubicBezTo>
                <a:close/>
                <a:moveTo>
                  <a:pt x="7029103" y="6446028"/>
                </a:moveTo>
                <a:cubicBezTo>
                  <a:pt x="7077972" y="6446028"/>
                  <a:pt x="7117864" y="6485920"/>
                  <a:pt x="7117864" y="6534789"/>
                </a:cubicBezTo>
                <a:cubicBezTo>
                  <a:pt x="7117864" y="6583656"/>
                  <a:pt x="7077972" y="6623549"/>
                  <a:pt x="7029103" y="6623549"/>
                </a:cubicBezTo>
                <a:cubicBezTo>
                  <a:pt x="6980234" y="6623549"/>
                  <a:pt x="6940342" y="6583656"/>
                  <a:pt x="6940342" y="6534789"/>
                </a:cubicBezTo>
                <a:cubicBezTo>
                  <a:pt x="6940342" y="6485920"/>
                  <a:pt x="6980234" y="6446028"/>
                  <a:pt x="7029103" y="6446028"/>
                </a:cubicBezTo>
                <a:close/>
                <a:moveTo>
                  <a:pt x="5502148" y="6413061"/>
                </a:moveTo>
                <a:cubicBezTo>
                  <a:pt x="5519935" y="6413061"/>
                  <a:pt x="5533274" y="6427657"/>
                  <a:pt x="5533274" y="6445776"/>
                </a:cubicBezTo>
                <a:cubicBezTo>
                  <a:pt x="5533274" y="6454584"/>
                  <a:pt x="5529939" y="6462763"/>
                  <a:pt x="5524382" y="6468740"/>
                </a:cubicBezTo>
                <a:lnTo>
                  <a:pt x="5513491" y="6473516"/>
                </a:lnTo>
                <a:lnTo>
                  <a:pt x="5513491" y="6858000"/>
                </a:lnTo>
                <a:lnTo>
                  <a:pt x="5492058" y="6858000"/>
                </a:lnTo>
                <a:lnTo>
                  <a:pt x="5492058" y="6474162"/>
                </a:lnTo>
                <a:lnTo>
                  <a:pt x="5479421" y="6468740"/>
                </a:lnTo>
                <a:cubicBezTo>
                  <a:pt x="5473617" y="6462763"/>
                  <a:pt x="5470034" y="6454584"/>
                  <a:pt x="5470034" y="6445776"/>
                </a:cubicBezTo>
                <a:cubicBezTo>
                  <a:pt x="5470034" y="6427657"/>
                  <a:pt x="5484362" y="6413061"/>
                  <a:pt x="5502148" y="6413061"/>
                </a:cubicBezTo>
                <a:close/>
                <a:moveTo>
                  <a:pt x="1251449" y="6338337"/>
                </a:moveTo>
                <a:cubicBezTo>
                  <a:pt x="1271318" y="6338337"/>
                  <a:pt x="1287216" y="6354730"/>
                  <a:pt x="1287216" y="6374600"/>
                </a:cubicBezTo>
                <a:cubicBezTo>
                  <a:pt x="1287216" y="6394471"/>
                  <a:pt x="1271318" y="6410367"/>
                  <a:pt x="1251449" y="6410367"/>
                </a:cubicBezTo>
                <a:cubicBezTo>
                  <a:pt x="1241516" y="6410367"/>
                  <a:pt x="1232445" y="6406394"/>
                  <a:pt x="1225865" y="6399935"/>
                </a:cubicBezTo>
                <a:lnTo>
                  <a:pt x="1222612" y="6392218"/>
                </a:lnTo>
                <a:lnTo>
                  <a:pt x="894283" y="6392218"/>
                </a:lnTo>
                <a:lnTo>
                  <a:pt x="428453" y="6858000"/>
                </a:lnTo>
                <a:lnTo>
                  <a:pt x="383090" y="6858000"/>
                </a:lnTo>
                <a:lnTo>
                  <a:pt x="880831" y="6360314"/>
                </a:lnTo>
                <a:lnTo>
                  <a:pt x="1221148" y="6360314"/>
                </a:lnTo>
                <a:lnTo>
                  <a:pt x="1225865" y="6349018"/>
                </a:lnTo>
                <a:cubicBezTo>
                  <a:pt x="1232445" y="6342436"/>
                  <a:pt x="1241516" y="6338337"/>
                  <a:pt x="1251449" y="6338337"/>
                </a:cubicBezTo>
                <a:close/>
                <a:moveTo>
                  <a:pt x="9389259" y="6300440"/>
                </a:moveTo>
                <a:cubicBezTo>
                  <a:pt x="9352254" y="6300440"/>
                  <a:pt x="9321751" y="6330858"/>
                  <a:pt x="9321751" y="6367758"/>
                </a:cubicBezTo>
                <a:cubicBezTo>
                  <a:pt x="9321751" y="6405157"/>
                  <a:pt x="9352254" y="6435076"/>
                  <a:pt x="9389259" y="6435076"/>
                </a:cubicBezTo>
                <a:cubicBezTo>
                  <a:pt x="9426763" y="6435076"/>
                  <a:pt x="9457267" y="6405157"/>
                  <a:pt x="9457267" y="6367758"/>
                </a:cubicBezTo>
                <a:cubicBezTo>
                  <a:pt x="9457267" y="6330858"/>
                  <a:pt x="9426763" y="6300440"/>
                  <a:pt x="9389259" y="6300440"/>
                </a:cubicBezTo>
                <a:close/>
                <a:moveTo>
                  <a:pt x="9068884" y="6300440"/>
                </a:moveTo>
                <a:cubicBezTo>
                  <a:pt x="9032087" y="6300440"/>
                  <a:pt x="9001753" y="6330858"/>
                  <a:pt x="9001753" y="6367758"/>
                </a:cubicBezTo>
                <a:cubicBezTo>
                  <a:pt x="9001753" y="6405157"/>
                  <a:pt x="9032087" y="6435076"/>
                  <a:pt x="9068884" y="6435076"/>
                </a:cubicBezTo>
                <a:cubicBezTo>
                  <a:pt x="9106179" y="6435076"/>
                  <a:pt x="9136015" y="6405157"/>
                  <a:pt x="9136015" y="6367758"/>
                </a:cubicBezTo>
                <a:cubicBezTo>
                  <a:pt x="9136015" y="6330858"/>
                  <a:pt x="9106179" y="6300440"/>
                  <a:pt x="9068884" y="6300440"/>
                </a:cubicBezTo>
                <a:close/>
                <a:moveTo>
                  <a:pt x="8653009" y="6300440"/>
                </a:moveTo>
                <a:cubicBezTo>
                  <a:pt x="8615714" y="6300440"/>
                  <a:pt x="8585878" y="6330858"/>
                  <a:pt x="8585878" y="6367758"/>
                </a:cubicBezTo>
                <a:cubicBezTo>
                  <a:pt x="8585878" y="6405157"/>
                  <a:pt x="8615714" y="6435076"/>
                  <a:pt x="8653009" y="6435076"/>
                </a:cubicBezTo>
                <a:cubicBezTo>
                  <a:pt x="8689805" y="6435076"/>
                  <a:pt x="8720138" y="6405157"/>
                  <a:pt x="8720138" y="6367758"/>
                </a:cubicBezTo>
                <a:cubicBezTo>
                  <a:pt x="8720138" y="6330858"/>
                  <a:pt x="8689805" y="6300440"/>
                  <a:pt x="8653009" y="6300440"/>
                </a:cubicBezTo>
                <a:close/>
                <a:moveTo>
                  <a:pt x="9708187" y="6296044"/>
                </a:moveTo>
                <a:cubicBezTo>
                  <a:pt x="9670288" y="6296044"/>
                  <a:pt x="9640868" y="6326463"/>
                  <a:pt x="9640868" y="6363363"/>
                </a:cubicBezTo>
                <a:cubicBezTo>
                  <a:pt x="9640868" y="6400762"/>
                  <a:pt x="9670288" y="6430680"/>
                  <a:pt x="9708187" y="6430680"/>
                </a:cubicBezTo>
                <a:cubicBezTo>
                  <a:pt x="9745087" y="6430680"/>
                  <a:pt x="9775504" y="6400762"/>
                  <a:pt x="9775504" y="6363363"/>
                </a:cubicBezTo>
                <a:cubicBezTo>
                  <a:pt x="9775504" y="6326463"/>
                  <a:pt x="9745087" y="6296044"/>
                  <a:pt x="9708187" y="6296044"/>
                </a:cubicBezTo>
                <a:close/>
                <a:moveTo>
                  <a:pt x="9389259" y="6278998"/>
                </a:moveTo>
                <a:cubicBezTo>
                  <a:pt x="9438265" y="6278998"/>
                  <a:pt x="9478269" y="6318890"/>
                  <a:pt x="9478269" y="6367758"/>
                </a:cubicBezTo>
                <a:cubicBezTo>
                  <a:pt x="9478269" y="6416626"/>
                  <a:pt x="9438265" y="6456518"/>
                  <a:pt x="9389259" y="6456518"/>
                </a:cubicBezTo>
                <a:cubicBezTo>
                  <a:pt x="9340753" y="6456518"/>
                  <a:pt x="9300748" y="6416626"/>
                  <a:pt x="9300748" y="6367758"/>
                </a:cubicBezTo>
                <a:cubicBezTo>
                  <a:pt x="9300748" y="6318890"/>
                  <a:pt x="9340753" y="6278998"/>
                  <a:pt x="9389259" y="6278998"/>
                </a:cubicBezTo>
                <a:close/>
                <a:moveTo>
                  <a:pt x="9068884" y="6278998"/>
                </a:moveTo>
                <a:cubicBezTo>
                  <a:pt x="9117616" y="6278998"/>
                  <a:pt x="9157397" y="6318890"/>
                  <a:pt x="9157397" y="6367758"/>
                </a:cubicBezTo>
                <a:cubicBezTo>
                  <a:pt x="9157397" y="6416626"/>
                  <a:pt x="9117616" y="6456518"/>
                  <a:pt x="9068884" y="6456518"/>
                </a:cubicBezTo>
                <a:cubicBezTo>
                  <a:pt x="9020152" y="6456518"/>
                  <a:pt x="8979874" y="6416626"/>
                  <a:pt x="8979874" y="6367758"/>
                </a:cubicBezTo>
                <a:cubicBezTo>
                  <a:pt x="8979874" y="6318890"/>
                  <a:pt x="9020152" y="6278998"/>
                  <a:pt x="9068884" y="6278998"/>
                </a:cubicBezTo>
                <a:close/>
                <a:moveTo>
                  <a:pt x="8653009" y="6278998"/>
                </a:moveTo>
                <a:cubicBezTo>
                  <a:pt x="8701739" y="6278998"/>
                  <a:pt x="8742017" y="6318890"/>
                  <a:pt x="8742017" y="6367758"/>
                </a:cubicBezTo>
                <a:cubicBezTo>
                  <a:pt x="8742017" y="6416626"/>
                  <a:pt x="8701739" y="6456518"/>
                  <a:pt x="8653009" y="6456518"/>
                </a:cubicBezTo>
                <a:cubicBezTo>
                  <a:pt x="8604277" y="6456518"/>
                  <a:pt x="8564496" y="6416626"/>
                  <a:pt x="8564496" y="6367758"/>
                </a:cubicBezTo>
                <a:cubicBezTo>
                  <a:pt x="8564496" y="6318890"/>
                  <a:pt x="8604277" y="6278998"/>
                  <a:pt x="8653009" y="6278998"/>
                </a:cubicBezTo>
                <a:close/>
                <a:moveTo>
                  <a:pt x="5175287" y="6275478"/>
                </a:moveTo>
                <a:cubicBezTo>
                  <a:pt x="5183278" y="6275477"/>
                  <a:pt x="5191271" y="6278552"/>
                  <a:pt x="5197419" y="6284699"/>
                </a:cubicBezTo>
                <a:cubicBezTo>
                  <a:pt x="5210205" y="6297487"/>
                  <a:pt x="5210205" y="6317651"/>
                  <a:pt x="5197419" y="6329946"/>
                </a:cubicBezTo>
                <a:cubicBezTo>
                  <a:pt x="5191271" y="6336094"/>
                  <a:pt x="5183278" y="6339167"/>
                  <a:pt x="5175287" y="6339167"/>
                </a:cubicBezTo>
                <a:lnTo>
                  <a:pt x="5163749" y="6334359"/>
                </a:lnTo>
                <a:lnTo>
                  <a:pt x="5113245" y="6385032"/>
                </a:lnTo>
                <a:lnTo>
                  <a:pt x="5113245" y="6579977"/>
                </a:lnTo>
                <a:lnTo>
                  <a:pt x="5155484" y="6621858"/>
                </a:lnTo>
                <a:lnTo>
                  <a:pt x="5270774" y="6621858"/>
                </a:lnTo>
                <a:lnTo>
                  <a:pt x="5355253" y="6707115"/>
                </a:lnTo>
                <a:lnTo>
                  <a:pt x="5355253" y="6858000"/>
                </a:lnTo>
                <a:lnTo>
                  <a:pt x="5333884" y="6858000"/>
                </a:lnTo>
                <a:lnTo>
                  <a:pt x="5333884" y="6716090"/>
                </a:lnTo>
                <a:lnTo>
                  <a:pt x="5261829" y="6643297"/>
                </a:lnTo>
                <a:lnTo>
                  <a:pt x="5147035" y="6643297"/>
                </a:lnTo>
                <a:lnTo>
                  <a:pt x="5091876" y="6588952"/>
                </a:lnTo>
                <a:lnTo>
                  <a:pt x="5091876" y="6376057"/>
                </a:lnTo>
                <a:lnTo>
                  <a:pt x="5148668" y="6319443"/>
                </a:lnTo>
                <a:lnTo>
                  <a:pt x="5143566" y="6307507"/>
                </a:lnTo>
                <a:cubicBezTo>
                  <a:pt x="5143566" y="6299331"/>
                  <a:pt x="5146763" y="6291093"/>
                  <a:pt x="5153156" y="6284699"/>
                </a:cubicBezTo>
                <a:cubicBezTo>
                  <a:pt x="5159303" y="6278552"/>
                  <a:pt x="5167295" y="6275477"/>
                  <a:pt x="5175287" y="6275478"/>
                </a:cubicBezTo>
                <a:close/>
                <a:moveTo>
                  <a:pt x="9708187" y="6274602"/>
                </a:moveTo>
                <a:cubicBezTo>
                  <a:pt x="9757054" y="6274602"/>
                  <a:pt x="9796946" y="6313996"/>
                  <a:pt x="9796946" y="6363363"/>
                </a:cubicBezTo>
                <a:cubicBezTo>
                  <a:pt x="9796946" y="6412230"/>
                  <a:pt x="9757054" y="6452122"/>
                  <a:pt x="9708187" y="6452122"/>
                </a:cubicBezTo>
                <a:cubicBezTo>
                  <a:pt x="9658321" y="6452122"/>
                  <a:pt x="9619426" y="6412230"/>
                  <a:pt x="9619426" y="6363363"/>
                </a:cubicBezTo>
                <a:cubicBezTo>
                  <a:pt x="9619426" y="6313996"/>
                  <a:pt x="9658321" y="6274602"/>
                  <a:pt x="9708187" y="6274602"/>
                </a:cubicBezTo>
                <a:close/>
                <a:moveTo>
                  <a:pt x="6221238" y="6271104"/>
                </a:moveTo>
                <a:cubicBezTo>
                  <a:pt x="6229348" y="6271104"/>
                  <a:pt x="6237520" y="6274199"/>
                  <a:pt x="6243959" y="6280390"/>
                </a:cubicBezTo>
                <a:cubicBezTo>
                  <a:pt x="6250150" y="6286581"/>
                  <a:pt x="6253246" y="6294754"/>
                  <a:pt x="6253246" y="6302987"/>
                </a:cubicBezTo>
                <a:lnTo>
                  <a:pt x="6247840" y="6316358"/>
                </a:lnTo>
                <a:lnTo>
                  <a:pt x="6346447" y="6414735"/>
                </a:lnTo>
                <a:lnTo>
                  <a:pt x="6346447" y="6858000"/>
                </a:lnTo>
                <a:lnTo>
                  <a:pt x="6325548" y="6858000"/>
                </a:lnTo>
                <a:lnTo>
                  <a:pt x="6325548" y="6423709"/>
                </a:lnTo>
                <a:lnTo>
                  <a:pt x="6232476" y="6330462"/>
                </a:lnTo>
                <a:lnTo>
                  <a:pt x="6221238" y="6334870"/>
                </a:lnTo>
                <a:cubicBezTo>
                  <a:pt x="6213128" y="6334870"/>
                  <a:pt x="6205081" y="6331899"/>
                  <a:pt x="6198889" y="6325956"/>
                </a:cubicBezTo>
                <a:cubicBezTo>
                  <a:pt x="6186507" y="6313078"/>
                  <a:pt x="6186507" y="6292773"/>
                  <a:pt x="6198889" y="6280390"/>
                </a:cubicBezTo>
                <a:cubicBezTo>
                  <a:pt x="6205081" y="6274199"/>
                  <a:pt x="6213128" y="6271104"/>
                  <a:pt x="6221238" y="6271104"/>
                </a:cubicBezTo>
                <a:close/>
                <a:moveTo>
                  <a:pt x="6615681" y="6270206"/>
                </a:moveTo>
                <a:cubicBezTo>
                  <a:pt x="6633331" y="6270206"/>
                  <a:pt x="6647549" y="6284425"/>
                  <a:pt x="6647549" y="6301584"/>
                </a:cubicBezTo>
                <a:cubicBezTo>
                  <a:pt x="6647549" y="6310409"/>
                  <a:pt x="6643995" y="6318376"/>
                  <a:pt x="6638235" y="6324137"/>
                </a:cubicBezTo>
                <a:lnTo>
                  <a:pt x="6627706" y="6328485"/>
                </a:lnTo>
                <a:lnTo>
                  <a:pt x="6627706" y="6858000"/>
                </a:lnTo>
                <a:lnTo>
                  <a:pt x="6606281" y="6858000"/>
                </a:lnTo>
                <a:lnTo>
                  <a:pt x="6606281" y="6329493"/>
                </a:lnTo>
                <a:lnTo>
                  <a:pt x="6593558" y="6324137"/>
                </a:lnTo>
                <a:cubicBezTo>
                  <a:pt x="6587858" y="6318376"/>
                  <a:pt x="6584303" y="6310409"/>
                  <a:pt x="6584303" y="6301584"/>
                </a:cubicBezTo>
                <a:cubicBezTo>
                  <a:pt x="6584303" y="6284425"/>
                  <a:pt x="6598521" y="6270206"/>
                  <a:pt x="6615681" y="6270206"/>
                </a:cubicBezTo>
                <a:close/>
                <a:moveTo>
                  <a:pt x="6937631" y="6263612"/>
                </a:moveTo>
                <a:lnTo>
                  <a:pt x="7674065" y="6263612"/>
                </a:lnTo>
                <a:lnTo>
                  <a:pt x="7842429" y="6432156"/>
                </a:lnTo>
                <a:lnTo>
                  <a:pt x="7854370" y="6427146"/>
                </a:lnTo>
                <a:cubicBezTo>
                  <a:pt x="7862361" y="6427146"/>
                  <a:pt x="7870353" y="6430242"/>
                  <a:pt x="7876501" y="6436433"/>
                </a:cubicBezTo>
                <a:cubicBezTo>
                  <a:pt x="7889288" y="6448815"/>
                  <a:pt x="7889288" y="6468625"/>
                  <a:pt x="7876501" y="6481503"/>
                </a:cubicBezTo>
                <a:cubicBezTo>
                  <a:pt x="7864206" y="6493885"/>
                  <a:pt x="7844533" y="6493885"/>
                  <a:pt x="7832238" y="6481503"/>
                </a:cubicBezTo>
                <a:cubicBezTo>
                  <a:pt x="7825845" y="6475064"/>
                  <a:pt x="7822647" y="6466891"/>
                  <a:pt x="7822647" y="6458781"/>
                </a:cubicBezTo>
                <a:lnTo>
                  <a:pt x="7827318" y="6447899"/>
                </a:lnTo>
                <a:lnTo>
                  <a:pt x="7665097" y="6285061"/>
                </a:lnTo>
                <a:lnTo>
                  <a:pt x="6946101" y="6285061"/>
                </a:lnTo>
                <a:lnTo>
                  <a:pt x="6750283" y="6481089"/>
                </a:lnTo>
                <a:lnTo>
                  <a:pt x="6750283" y="6814285"/>
                </a:lnTo>
                <a:lnTo>
                  <a:pt x="6794257" y="6858000"/>
                </a:lnTo>
                <a:lnTo>
                  <a:pt x="6764633" y="6858000"/>
                </a:lnTo>
                <a:lnTo>
                  <a:pt x="6729356" y="6822266"/>
                </a:lnTo>
                <a:lnTo>
                  <a:pt x="6729356" y="6472609"/>
                </a:lnTo>
                <a:close/>
                <a:moveTo>
                  <a:pt x="4030278" y="6252302"/>
                </a:moveTo>
                <a:cubicBezTo>
                  <a:pt x="4041014" y="6252302"/>
                  <a:pt x="4051751" y="6256373"/>
                  <a:pt x="4059895" y="6264518"/>
                </a:cubicBezTo>
                <a:cubicBezTo>
                  <a:pt x="4068040" y="6272662"/>
                  <a:pt x="4072111" y="6283399"/>
                  <a:pt x="4072111" y="6294135"/>
                </a:cubicBezTo>
                <a:lnTo>
                  <a:pt x="4063974" y="6313866"/>
                </a:lnTo>
                <a:lnTo>
                  <a:pt x="4142113" y="6391284"/>
                </a:lnTo>
                <a:lnTo>
                  <a:pt x="4142113" y="6493986"/>
                </a:lnTo>
                <a:lnTo>
                  <a:pt x="3989575" y="6646542"/>
                </a:lnTo>
                <a:lnTo>
                  <a:pt x="3755283" y="6646542"/>
                </a:lnTo>
                <a:lnTo>
                  <a:pt x="3755283" y="6518414"/>
                </a:lnTo>
                <a:lnTo>
                  <a:pt x="3698957" y="6462078"/>
                </a:lnTo>
                <a:lnTo>
                  <a:pt x="3517506" y="6462078"/>
                </a:lnTo>
                <a:lnTo>
                  <a:pt x="3429769" y="6549324"/>
                </a:lnTo>
                <a:lnTo>
                  <a:pt x="3429769" y="6719331"/>
                </a:lnTo>
                <a:lnTo>
                  <a:pt x="3302157" y="6846960"/>
                </a:lnTo>
                <a:lnTo>
                  <a:pt x="3098772" y="6846960"/>
                </a:lnTo>
                <a:lnTo>
                  <a:pt x="3087775" y="6858000"/>
                </a:lnTo>
                <a:lnTo>
                  <a:pt x="3058324" y="6858000"/>
                </a:lnTo>
                <a:lnTo>
                  <a:pt x="3089801" y="6826520"/>
                </a:lnTo>
                <a:lnTo>
                  <a:pt x="3293184" y="6826520"/>
                </a:lnTo>
                <a:lnTo>
                  <a:pt x="3408833" y="6710357"/>
                </a:lnTo>
                <a:lnTo>
                  <a:pt x="3408833" y="6541348"/>
                </a:lnTo>
                <a:lnTo>
                  <a:pt x="3508532" y="6440640"/>
                </a:lnTo>
                <a:lnTo>
                  <a:pt x="3706931" y="6440640"/>
                </a:lnTo>
                <a:lnTo>
                  <a:pt x="3775723" y="6509440"/>
                </a:lnTo>
                <a:lnTo>
                  <a:pt x="3775723" y="6625105"/>
                </a:lnTo>
                <a:lnTo>
                  <a:pt x="3980602" y="6625105"/>
                </a:lnTo>
                <a:lnTo>
                  <a:pt x="4121177" y="6485011"/>
                </a:lnTo>
                <a:lnTo>
                  <a:pt x="4121177" y="6400258"/>
                </a:lnTo>
                <a:lnTo>
                  <a:pt x="4048870" y="6328301"/>
                </a:lnTo>
                <a:lnTo>
                  <a:pt x="4030278" y="6335969"/>
                </a:lnTo>
                <a:cubicBezTo>
                  <a:pt x="4019542" y="6335969"/>
                  <a:pt x="4008806" y="6331898"/>
                  <a:pt x="4000661" y="6323753"/>
                </a:cubicBezTo>
                <a:cubicBezTo>
                  <a:pt x="3984372" y="6307463"/>
                  <a:pt x="3984372" y="6280808"/>
                  <a:pt x="4000661" y="6264518"/>
                </a:cubicBezTo>
                <a:cubicBezTo>
                  <a:pt x="4008806" y="6256373"/>
                  <a:pt x="4019542" y="6252302"/>
                  <a:pt x="4030278" y="6252302"/>
                </a:cubicBezTo>
                <a:close/>
                <a:moveTo>
                  <a:pt x="2319069" y="6241635"/>
                </a:moveTo>
                <a:cubicBezTo>
                  <a:pt x="2336993" y="6241635"/>
                  <a:pt x="2350936" y="6255964"/>
                  <a:pt x="2350936" y="6272762"/>
                </a:cubicBezTo>
                <a:cubicBezTo>
                  <a:pt x="2350936" y="6290549"/>
                  <a:pt x="2336993" y="6304877"/>
                  <a:pt x="2319069" y="6304877"/>
                </a:cubicBezTo>
                <a:cubicBezTo>
                  <a:pt x="2310106" y="6304877"/>
                  <a:pt x="2302262" y="6301295"/>
                  <a:pt x="2296662" y="6295489"/>
                </a:cubicBezTo>
                <a:lnTo>
                  <a:pt x="2291673" y="6282839"/>
                </a:lnTo>
                <a:lnTo>
                  <a:pt x="2257354" y="6282839"/>
                </a:lnTo>
                <a:lnTo>
                  <a:pt x="1710484" y="6830391"/>
                </a:lnTo>
                <a:lnTo>
                  <a:pt x="1052436" y="6830391"/>
                </a:lnTo>
                <a:lnTo>
                  <a:pt x="1024796" y="6858000"/>
                </a:lnTo>
                <a:lnTo>
                  <a:pt x="993928" y="6858000"/>
                </a:lnTo>
                <a:lnTo>
                  <a:pt x="1043463" y="6808469"/>
                </a:lnTo>
                <a:lnTo>
                  <a:pt x="1701510" y="6808469"/>
                </a:lnTo>
                <a:lnTo>
                  <a:pt x="2249377" y="6261415"/>
                </a:lnTo>
                <a:lnTo>
                  <a:pt x="2292351" y="6261415"/>
                </a:lnTo>
                <a:lnTo>
                  <a:pt x="2296662" y="6250899"/>
                </a:lnTo>
                <a:cubicBezTo>
                  <a:pt x="2302262" y="6245218"/>
                  <a:pt x="2310106" y="6241635"/>
                  <a:pt x="2319069" y="6241635"/>
                </a:cubicBezTo>
                <a:close/>
                <a:moveTo>
                  <a:pt x="11312311" y="6238902"/>
                </a:moveTo>
                <a:cubicBezTo>
                  <a:pt x="11275514" y="6238902"/>
                  <a:pt x="11244685" y="6268822"/>
                  <a:pt x="11244685" y="6306221"/>
                </a:cubicBezTo>
                <a:cubicBezTo>
                  <a:pt x="11244685" y="6343121"/>
                  <a:pt x="11275514" y="6373538"/>
                  <a:pt x="11312311" y="6373538"/>
                </a:cubicBezTo>
                <a:cubicBezTo>
                  <a:pt x="11349606" y="6373538"/>
                  <a:pt x="11379939" y="6343121"/>
                  <a:pt x="11379939" y="6306221"/>
                </a:cubicBezTo>
                <a:cubicBezTo>
                  <a:pt x="11379939" y="6268822"/>
                  <a:pt x="11349606" y="6238902"/>
                  <a:pt x="11312311" y="6238902"/>
                </a:cubicBezTo>
                <a:close/>
                <a:moveTo>
                  <a:pt x="3691218" y="6237239"/>
                </a:moveTo>
                <a:cubicBezTo>
                  <a:pt x="3709003" y="6237239"/>
                  <a:pt x="3722342" y="6251182"/>
                  <a:pt x="3722342" y="6269107"/>
                </a:cubicBezTo>
                <a:cubicBezTo>
                  <a:pt x="3722342" y="6287033"/>
                  <a:pt x="3709003" y="6300478"/>
                  <a:pt x="3691218" y="6300478"/>
                </a:cubicBezTo>
                <a:cubicBezTo>
                  <a:pt x="3682324" y="6300478"/>
                  <a:pt x="3674296" y="6297117"/>
                  <a:pt x="3668490" y="6291514"/>
                </a:cubicBezTo>
                <a:lnTo>
                  <a:pt x="3663726" y="6280145"/>
                </a:lnTo>
                <a:lnTo>
                  <a:pt x="3557671" y="6280145"/>
                </a:lnTo>
                <a:lnTo>
                  <a:pt x="2979160" y="6858000"/>
                </a:lnTo>
                <a:lnTo>
                  <a:pt x="2949240" y="6858000"/>
                </a:lnTo>
                <a:lnTo>
                  <a:pt x="3548694" y="6259217"/>
                </a:lnTo>
                <a:lnTo>
                  <a:pt x="3663200" y="6259217"/>
                </a:lnTo>
                <a:lnTo>
                  <a:pt x="3668490" y="6246451"/>
                </a:lnTo>
                <a:cubicBezTo>
                  <a:pt x="3674296" y="6240725"/>
                  <a:pt x="3682324" y="6237239"/>
                  <a:pt x="3691218" y="6237239"/>
                </a:cubicBezTo>
                <a:close/>
                <a:moveTo>
                  <a:pt x="11312311" y="6217460"/>
                </a:moveTo>
                <a:cubicBezTo>
                  <a:pt x="11361540" y="6217460"/>
                  <a:pt x="11401321" y="6257352"/>
                  <a:pt x="11401321" y="6306221"/>
                </a:cubicBezTo>
                <a:cubicBezTo>
                  <a:pt x="11401321" y="6355088"/>
                  <a:pt x="11361540" y="6394980"/>
                  <a:pt x="11312311" y="6394980"/>
                </a:cubicBezTo>
                <a:cubicBezTo>
                  <a:pt x="11263581" y="6394980"/>
                  <a:pt x="11223799" y="6355088"/>
                  <a:pt x="11223799" y="6306221"/>
                </a:cubicBezTo>
                <a:cubicBezTo>
                  <a:pt x="11223799" y="6257352"/>
                  <a:pt x="11263581" y="6217460"/>
                  <a:pt x="11312311" y="6217460"/>
                </a:cubicBezTo>
                <a:close/>
                <a:moveTo>
                  <a:pt x="4965396" y="6216924"/>
                </a:moveTo>
                <a:cubicBezTo>
                  <a:pt x="4928496" y="6216924"/>
                  <a:pt x="4898077" y="6247343"/>
                  <a:pt x="4898077" y="6284243"/>
                </a:cubicBezTo>
                <a:cubicBezTo>
                  <a:pt x="4898077" y="6321144"/>
                  <a:pt x="4928496" y="6351561"/>
                  <a:pt x="4965396" y="6351561"/>
                </a:cubicBezTo>
                <a:cubicBezTo>
                  <a:pt x="5002795" y="6351561"/>
                  <a:pt x="5032714" y="6321144"/>
                  <a:pt x="5032714" y="6284243"/>
                </a:cubicBezTo>
                <a:cubicBezTo>
                  <a:pt x="5032714" y="6247343"/>
                  <a:pt x="5002795" y="6216924"/>
                  <a:pt x="4965396" y="6216924"/>
                </a:cubicBezTo>
                <a:close/>
                <a:moveTo>
                  <a:pt x="4239882" y="6203678"/>
                </a:moveTo>
                <a:cubicBezTo>
                  <a:pt x="4202922" y="6203678"/>
                  <a:pt x="4172418" y="6234011"/>
                  <a:pt x="4172418" y="6270809"/>
                </a:cubicBezTo>
                <a:cubicBezTo>
                  <a:pt x="4172418" y="6307605"/>
                  <a:pt x="4202922" y="6338932"/>
                  <a:pt x="4239882" y="6338932"/>
                </a:cubicBezTo>
                <a:cubicBezTo>
                  <a:pt x="4277385" y="6338932"/>
                  <a:pt x="4307889" y="6307605"/>
                  <a:pt x="4307889" y="6270809"/>
                </a:cubicBezTo>
                <a:cubicBezTo>
                  <a:pt x="4307889" y="6234011"/>
                  <a:pt x="4277385" y="6203678"/>
                  <a:pt x="4239882" y="6203678"/>
                </a:cubicBezTo>
                <a:close/>
                <a:moveTo>
                  <a:pt x="4965396" y="6195482"/>
                </a:moveTo>
                <a:cubicBezTo>
                  <a:pt x="5014762" y="6195482"/>
                  <a:pt x="5054156" y="6235374"/>
                  <a:pt x="5054156" y="6284243"/>
                </a:cubicBezTo>
                <a:cubicBezTo>
                  <a:pt x="5054156" y="6333111"/>
                  <a:pt x="5014762" y="6373003"/>
                  <a:pt x="4965396" y="6373003"/>
                </a:cubicBezTo>
                <a:cubicBezTo>
                  <a:pt x="4916528" y="6373003"/>
                  <a:pt x="4876636" y="6333111"/>
                  <a:pt x="4876636" y="6284243"/>
                </a:cubicBezTo>
                <a:cubicBezTo>
                  <a:pt x="4876636" y="6235374"/>
                  <a:pt x="4916528" y="6195482"/>
                  <a:pt x="4965396" y="6195482"/>
                </a:cubicBezTo>
                <a:close/>
                <a:moveTo>
                  <a:pt x="4239882" y="6182296"/>
                </a:moveTo>
                <a:cubicBezTo>
                  <a:pt x="4288886" y="6182296"/>
                  <a:pt x="4328890" y="6222077"/>
                  <a:pt x="4328890" y="6270809"/>
                </a:cubicBezTo>
                <a:cubicBezTo>
                  <a:pt x="4328890" y="6320037"/>
                  <a:pt x="4288886" y="6359817"/>
                  <a:pt x="4239882" y="6359817"/>
                </a:cubicBezTo>
                <a:cubicBezTo>
                  <a:pt x="4191419" y="6359817"/>
                  <a:pt x="4151418" y="6320037"/>
                  <a:pt x="4151418" y="6270809"/>
                </a:cubicBezTo>
                <a:cubicBezTo>
                  <a:pt x="4151418" y="6222077"/>
                  <a:pt x="4191419" y="6182296"/>
                  <a:pt x="4239882" y="6182296"/>
                </a:cubicBezTo>
                <a:close/>
                <a:moveTo>
                  <a:pt x="10462271" y="6181641"/>
                </a:moveTo>
                <a:cubicBezTo>
                  <a:pt x="10424976" y="6181641"/>
                  <a:pt x="10395140" y="6211889"/>
                  <a:pt x="10395140" y="6248583"/>
                </a:cubicBezTo>
                <a:cubicBezTo>
                  <a:pt x="10395140" y="6285774"/>
                  <a:pt x="10424976" y="6315527"/>
                  <a:pt x="10462271" y="6315527"/>
                </a:cubicBezTo>
                <a:cubicBezTo>
                  <a:pt x="10499069" y="6315527"/>
                  <a:pt x="10529402" y="6285774"/>
                  <a:pt x="10529402" y="6248583"/>
                </a:cubicBezTo>
                <a:cubicBezTo>
                  <a:pt x="10529402" y="6211889"/>
                  <a:pt x="10499069" y="6181641"/>
                  <a:pt x="10462271" y="6181641"/>
                </a:cubicBezTo>
                <a:close/>
                <a:moveTo>
                  <a:pt x="5783756" y="6178375"/>
                </a:moveTo>
                <a:cubicBezTo>
                  <a:pt x="5802049" y="6178375"/>
                  <a:pt x="5820279" y="6185444"/>
                  <a:pt x="5834167" y="6199582"/>
                </a:cubicBezTo>
                <a:cubicBezTo>
                  <a:pt x="5848553" y="6213718"/>
                  <a:pt x="5855745" y="6232073"/>
                  <a:pt x="5855745" y="6250426"/>
                </a:cubicBezTo>
                <a:lnTo>
                  <a:pt x="5846832" y="6271430"/>
                </a:lnTo>
                <a:lnTo>
                  <a:pt x="5948651" y="6373734"/>
                </a:lnTo>
                <a:lnTo>
                  <a:pt x="5948651" y="6581005"/>
                </a:lnTo>
                <a:lnTo>
                  <a:pt x="5792413" y="6737455"/>
                </a:lnTo>
                <a:lnTo>
                  <a:pt x="5792413" y="6858000"/>
                </a:lnTo>
                <a:lnTo>
                  <a:pt x="5728726" y="6858000"/>
                </a:lnTo>
                <a:lnTo>
                  <a:pt x="5728726" y="6711545"/>
                </a:lnTo>
                <a:lnTo>
                  <a:pt x="5885459" y="6555096"/>
                </a:lnTo>
                <a:lnTo>
                  <a:pt x="5885459" y="6400140"/>
                </a:lnTo>
                <a:lnTo>
                  <a:pt x="5803673" y="6318242"/>
                </a:lnTo>
                <a:lnTo>
                  <a:pt x="5783756" y="6322104"/>
                </a:lnTo>
                <a:cubicBezTo>
                  <a:pt x="5765464" y="6322104"/>
                  <a:pt x="5747111" y="6315160"/>
                  <a:pt x="5732973" y="6301272"/>
                </a:cubicBezTo>
                <a:cubicBezTo>
                  <a:pt x="5705195" y="6272996"/>
                  <a:pt x="5705195" y="6227856"/>
                  <a:pt x="5732973" y="6199582"/>
                </a:cubicBezTo>
                <a:cubicBezTo>
                  <a:pt x="5747111" y="6185444"/>
                  <a:pt x="5765464" y="6178375"/>
                  <a:pt x="5783756" y="6178375"/>
                </a:cubicBezTo>
                <a:close/>
                <a:moveTo>
                  <a:pt x="10462271" y="6160318"/>
                </a:moveTo>
                <a:cubicBezTo>
                  <a:pt x="10511003" y="6160318"/>
                  <a:pt x="10550784" y="6199989"/>
                  <a:pt x="10550784" y="6248583"/>
                </a:cubicBezTo>
                <a:cubicBezTo>
                  <a:pt x="10550784" y="6297179"/>
                  <a:pt x="10511003" y="6337841"/>
                  <a:pt x="10462271" y="6337841"/>
                </a:cubicBezTo>
                <a:cubicBezTo>
                  <a:pt x="10413539" y="6337841"/>
                  <a:pt x="10373261" y="6297179"/>
                  <a:pt x="10373261" y="6248583"/>
                </a:cubicBezTo>
                <a:cubicBezTo>
                  <a:pt x="10373261" y="6199989"/>
                  <a:pt x="10413539" y="6160318"/>
                  <a:pt x="10462271" y="6160318"/>
                </a:cubicBezTo>
                <a:close/>
                <a:moveTo>
                  <a:pt x="10993882" y="6140439"/>
                </a:moveTo>
                <a:cubicBezTo>
                  <a:pt x="10956484" y="6140439"/>
                  <a:pt x="10926564" y="6170773"/>
                  <a:pt x="10926564" y="6207570"/>
                </a:cubicBezTo>
                <a:cubicBezTo>
                  <a:pt x="10926564" y="6244865"/>
                  <a:pt x="10956484" y="6274700"/>
                  <a:pt x="10993882" y="6274700"/>
                </a:cubicBezTo>
                <a:cubicBezTo>
                  <a:pt x="11030783" y="6274700"/>
                  <a:pt x="11061201" y="6244865"/>
                  <a:pt x="11061201" y="6207570"/>
                </a:cubicBezTo>
                <a:cubicBezTo>
                  <a:pt x="11061201" y="6170773"/>
                  <a:pt x="11030783" y="6140439"/>
                  <a:pt x="10993882" y="6140439"/>
                </a:cubicBezTo>
                <a:close/>
                <a:moveTo>
                  <a:pt x="10993882" y="6118560"/>
                </a:moveTo>
                <a:cubicBezTo>
                  <a:pt x="11042751" y="6118560"/>
                  <a:pt x="11082643" y="6158341"/>
                  <a:pt x="11082643" y="6207570"/>
                </a:cubicBezTo>
                <a:cubicBezTo>
                  <a:pt x="11082643" y="6256301"/>
                  <a:pt x="11042751" y="6296083"/>
                  <a:pt x="10993882" y="6296083"/>
                </a:cubicBezTo>
                <a:cubicBezTo>
                  <a:pt x="10944017" y="6296083"/>
                  <a:pt x="10905122" y="6256301"/>
                  <a:pt x="10905122" y="6207570"/>
                </a:cubicBezTo>
                <a:cubicBezTo>
                  <a:pt x="10905122" y="6158341"/>
                  <a:pt x="10944017" y="6118560"/>
                  <a:pt x="10993882" y="6118560"/>
                </a:cubicBezTo>
                <a:close/>
                <a:moveTo>
                  <a:pt x="10017978" y="6072407"/>
                </a:moveTo>
                <a:cubicBezTo>
                  <a:pt x="10035091" y="6072407"/>
                  <a:pt x="10049685" y="6086625"/>
                  <a:pt x="10049685" y="6104275"/>
                </a:cubicBezTo>
                <a:cubicBezTo>
                  <a:pt x="10049685" y="6113099"/>
                  <a:pt x="10046036" y="6120944"/>
                  <a:pt x="10040249" y="6126582"/>
                </a:cubicBezTo>
                <a:lnTo>
                  <a:pt x="10027713" y="6131687"/>
                </a:lnTo>
                <a:lnTo>
                  <a:pt x="10027713" y="6858000"/>
                </a:lnTo>
                <a:lnTo>
                  <a:pt x="10005782" y="6858000"/>
                </a:lnTo>
                <a:lnTo>
                  <a:pt x="10005782" y="6131050"/>
                </a:lnTo>
                <a:lnTo>
                  <a:pt x="9993946" y="6126582"/>
                </a:lnTo>
                <a:cubicBezTo>
                  <a:pt x="9987905" y="6120944"/>
                  <a:pt x="9984256" y="6113099"/>
                  <a:pt x="9984256" y="6104275"/>
                </a:cubicBezTo>
                <a:cubicBezTo>
                  <a:pt x="9984256" y="6086625"/>
                  <a:pt x="9998852" y="6072407"/>
                  <a:pt x="10017978" y="6072407"/>
                </a:cubicBezTo>
                <a:close/>
                <a:moveTo>
                  <a:pt x="3939922" y="6024056"/>
                </a:moveTo>
                <a:cubicBezTo>
                  <a:pt x="3953245" y="6024056"/>
                  <a:pt x="3964099" y="6034633"/>
                  <a:pt x="3964099" y="6047728"/>
                </a:cubicBezTo>
                <a:cubicBezTo>
                  <a:pt x="3964099" y="6061830"/>
                  <a:pt x="3953245" y="6071903"/>
                  <a:pt x="3939922" y="6071903"/>
                </a:cubicBezTo>
                <a:cubicBezTo>
                  <a:pt x="3933508" y="6071903"/>
                  <a:pt x="3927589" y="6069385"/>
                  <a:pt x="3923272" y="6065104"/>
                </a:cubicBezTo>
                <a:lnTo>
                  <a:pt x="3920270" y="6057685"/>
                </a:lnTo>
                <a:lnTo>
                  <a:pt x="3434194" y="6057685"/>
                </a:lnTo>
                <a:lnTo>
                  <a:pt x="2707448" y="6784608"/>
                </a:lnTo>
                <a:lnTo>
                  <a:pt x="2707448" y="6858000"/>
                </a:lnTo>
                <a:lnTo>
                  <a:pt x="2686514" y="6858000"/>
                </a:lnTo>
                <a:lnTo>
                  <a:pt x="2686514" y="6775633"/>
                </a:lnTo>
                <a:lnTo>
                  <a:pt x="3425223" y="6037243"/>
                </a:lnTo>
                <a:lnTo>
                  <a:pt x="3920644" y="6037243"/>
                </a:lnTo>
                <a:lnTo>
                  <a:pt x="3923272" y="6030982"/>
                </a:lnTo>
                <a:cubicBezTo>
                  <a:pt x="3927589" y="6026700"/>
                  <a:pt x="3933508" y="6024056"/>
                  <a:pt x="3939922" y="6024056"/>
                </a:cubicBezTo>
                <a:close/>
                <a:moveTo>
                  <a:pt x="5213744" y="5977366"/>
                </a:moveTo>
                <a:cubicBezTo>
                  <a:pt x="5175847" y="5977366"/>
                  <a:pt x="5146425" y="6007287"/>
                  <a:pt x="5146425" y="6044685"/>
                </a:cubicBezTo>
                <a:cubicBezTo>
                  <a:pt x="5146425" y="6081586"/>
                  <a:pt x="5175847" y="6112004"/>
                  <a:pt x="5213744" y="6112004"/>
                </a:cubicBezTo>
                <a:cubicBezTo>
                  <a:pt x="5251143" y="6112004"/>
                  <a:pt x="5281063" y="6081586"/>
                  <a:pt x="5281063" y="6044685"/>
                </a:cubicBezTo>
                <a:cubicBezTo>
                  <a:pt x="5281063" y="6007287"/>
                  <a:pt x="5251143" y="5977366"/>
                  <a:pt x="5213744" y="5977366"/>
                </a:cubicBezTo>
                <a:close/>
                <a:moveTo>
                  <a:pt x="4965396" y="5977366"/>
                </a:moveTo>
                <a:cubicBezTo>
                  <a:pt x="4928496" y="5977366"/>
                  <a:pt x="4898077" y="6007287"/>
                  <a:pt x="4898077" y="6044685"/>
                </a:cubicBezTo>
                <a:cubicBezTo>
                  <a:pt x="4898077" y="6081586"/>
                  <a:pt x="4928496" y="6112004"/>
                  <a:pt x="4965396" y="6112004"/>
                </a:cubicBezTo>
                <a:cubicBezTo>
                  <a:pt x="5002795" y="6112004"/>
                  <a:pt x="5032714" y="6081586"/>
                  <a:pt x="5032714" y="6044685"/>
                </a:cubicBezTo>
                <a:cubicBezTo>
                  <a:pt x="5032714" y="6007287"/>
                  <a:pt x="5002795" y="5977366"/>
                  <a:pt x="4965396" y="5977366"/>
                </a:cubicBezTo>
                <a:close/>
                <a:moveTo>
                  <a:pt x="4503369" y="5977366"/>
                </a:moveTo>
                <a:cubicBezTo>
                  <a:pt x="4466675" y="5977366"/>
                  <a:pt x="4437418" y="6007287"/>
                  <a:pt x="4437418" y="6044685"/>
                </a:cubicBezTo>
                <a:cubicBezTo>
                  <a:pt x="4437418" y="6081586"/>
                  <a:pt x="4466675" y="6112004"/>
                  <a:pt x="4503369" y="6112004"/>
                </a:cubicBezTo>
                <a:cubicBezTo>
                  <a:pt x="4541056" y="6112004"/>
                  <a:pt x="4571304" y="6081586"/>
                  <a:pt x="4571304" y="6044685"/>
                </a:cubicBezTo>
                <a:cubicBezTo>
                  <a:pt x="4571304" y="6007287"/>
                  <a:pt x="4541056" y="5977366"/>
                  <a:pt x="4503369" y="5977366"/>
                </a:cubicBezTo>
                <a:close/>
                <a:moveTo>
                  <a:pt x="5213744" y="5955925"/>
                </a:moveTo>
                <a:cubicBezTo>
                  <a:pt x="5262613" y="5955925"/>
                  <a:pt x="5302505" y="5995817"/>
                  <a:pt x="5302505" y="6044685"/>
                </a:cubicBezTo>
                <a:cubicBezTo>
                  <a:pt x="5302505" y="6093554"/>
                  <a:pt x="5262613" y="6133446"/>
                  <a:pt x="5213744" y="6133446"/>
                </a:cubicBezTo>
                <a:cubicBezTo>
                  <a:pt x="5164875" y="6133446"/>
                  <a:pt x="5124983" y="6093554"/>
                  <a:pt x="5124983" y="6044685"/>
                </a:cubicBezTo>
                <a:cubicBezTo>
                  <a:pt x="5124983" y="5995817"/>
                  <a:pt x="5164875" y="5955925"/>
                  <a:pt x="5213744" y="5955925"/>
                </a:cubicBezTo>
                <a:close/>
                <a:moveTo>
                  <a:pt x="4965396" y="5955925"/>
                </a:moveTo>
                <a:cubicBezTo>
                  <a:pt x="5014762" y="5955925"/>
                  <a:pt x="5054156" y="5995817"/>
                  <a:pt x="5054156" y="6044685"/>
                </a:cubicBezTo>
                <a:cubicBezTo>
                  <a:pt x="5054156" y="6093554"/>
                  <a:pt x="5014762" y="6133446"/>
                  <a:pt x="4965396" y="6133446"/>
                </a:cubicBezTo>
                <a:cubicBezTo>
                  <a:pt x="4916528" y="6133446"/>
                  <a:pt x="4876636" y="6093554"/>
                  <a:pt x="4876636" y="6044685"/>
                </a:cubicBezTo>
                <a:cubicBezTo>
                  <a:pt x="4876636" y="5995817"/>
                  <a:pt x="4916528" y="5955925"/>
                  <a:pt x="4965396" y="5955925"/>
                </a:cubicBezTo>
                <a:close/>
                <a:moveTo>
                  <a:pt x="4503369" y="5955925"/>
                </a:moveTo>
                <a:cubicBezTo>
                  <a:pt x="4552957" y="5955925"/>
                  <a:pt x="4592627" y="5995817"/>
                  <a:pt x="4592627" y="6044685"/>
                </a:cubicBezTo>
                <a:cubicBezTo>
                  <a:pt x="4592627" y="6093554"/>
                  <a:pt x="4552957" y="6133446"/>
                  <a:pt x="4503369" y="6133446"/>
                </a:cubicBezTo>
                <a:cubicBezTo>
                  <a:pt x="4454774" y="6133446"/>
                  <a:pt x="4415103" y="6093554"/>
                  <a:pt x="4415103" y="6044685"/>
                </a:cubicBezTo>
                <a:cubicBezTo>
                  <a:pt x="4415103" y="5995817"/>
                  <a:pt x="4454774" y="5955925"/>
                  <a:pt x="4503369" y="5955925"/>
                </a:cubicBezTo>
                <a:close/>
                <a:moveTo>
                  <a:pt x="9708187" y="5926699"/>
                </a:moveTo>
                <a:cubicBezTo>
                  <a:pt x="9670288" y="5926699"/>
                  <a:pt x="9640868" y="5957443"/>
                  <a:pt x="9640868" y="5993642"/>
                </a:cubicBezTo>
                <a:cubicBezTo>
                  <a:pt x="9640868" y="6031328"/>
                  <a:pt x="9670288" y="6061577"/>
                  <a:pt x="9708187" y="6061577"/>
                </a:cubicBezTo>
                <a:cubicBezTo>
                  <a:pt x="9745087" y="6061577"/>
                  <a:pt x="9775504" y="6031328"/>
                  <a:pt x="9775504" y="5993642"/>
                </a:cubicBezTo>
                <a:cubicBezTo>
                  <a:pt x="9775504" y="5957443"/>
                  <a:pt x="9745087" y="5926699"/>
                  <a:pt x="9708187" y="5926699"/>
                </a:cubicBezTo>
                <a:close/>
                <a:moveTo>
                  <a:pt x="9431268" y="5926699"/>
                </a:moveTo>
                <a:cubicBezTo>
                  <a:pt x="9393369" y="5926699"/>
                  <a:pt x="9362952" y="5957443"/>
                  <a:pt x="9362952" y="5993642"/>
                </a:cubicBezTo>
                <a:cubicBezTo>
                  <a:pt x="9362952" y="6031328"/>
                  <a:pt x="9393369" y="6061577"/>
                  <a:pt x="9431268" y="6061577"/>
                </a:cubicBezTo>
                <a:cubicBezTo>
                  <a:pt x="9468168" y="6061577"/>
                  <a:pt x="9498585" y="6031328"/>
                  <a:pt x="9498585" y="5993642"/>
                </a:cubicBezTo>
                <a:cubicBezTo>
                  <a:pt x="9498585" y="5957443"/>
                  <a:pt x="9468168" y="5926699"/>
                  <a:pt x="9431268" y="5926699"/>
                </a:cubicBezTo>
                <a:close/>
                <a:moveTo>
                  <a:pt x="3193436" y="5907574"/>
                </a:moveTo>
                <a:lnTo>
                  <a:pt x="4127235" y="5907574"/>
                </a:lnTo>
                <a:lnTo>
                  <a:pt x="4192481" y="5972425"/>
                </a:lnTo>
                <a:lnTo>
                  <a:pt x="4203716" y="5967790"/>
                </a:lnTo>
                <a:cubicBezTo>
                  <a:pt x="4211826" y="5967790"/>
                  <a:pt x="4220000" y="5970864"/>
                  <a:pt x="4226437" y="5977011"/>
                </a:cubicBezTo>
                <a:cubicBezTo>
                  <a:pt x="4238787" y="5989306"/>
                  <a:pt x="4238787" y="6009471"/>
                  <a:pt x="4226437" y="6022258"/>
                </a:cubicBezTo>
                <a:cubicBezTo>
                  <a:pt x="4213560" y="6034553"/>
                  <a:pt x="4193749" y="6034553"/>
                  <a:pt x="4181367" y="6022258"/>
                </a:cubicBezTo>
                <a:cubicBezTo>
                  <a:pt x="4175177" y="6015864"/>
                  <a:pt x="4172082" y="6007626"/>
                  <a:pt x="4172082" y="5999449"/>
                </a:cubicBezTo>
                <a:lnTo>
                  <a:pt x="4177063" y="5987412"/>
                </a:lnTo>
                <a:lnTo>
                  <a:pt x="4118266" y="5928996"/>
                </a:lnTo>
                <a:lnTo>
                  <a:pt x="3202404" y="5928996"/>
                </a:lnTo>
                <a:lnTo>
                  <a:pt x="2629372" y="6501434"/>
                </a:lnTo>
                <a:lnTo>
                  <a:pt x="2629372" y="6858000"/>
                </a:lnTo>
                <a:lnTo>
                  <a:pt x="2607946" y="6858000"/>
                </a:lnTo>
                <a:lnTo>
                  <a:pt x="2607946" y="6492964"/>
                </a:lnTo>
                <a:close/>
                <a:moveTo>
                  <a:pt x="9708187" y="5905376"/>
                </a:moveTo>
                <a:cubicBezTo>
                  <a:pt x="9757054" y="5905376"/>
                  <a:pt x="9796946" y="5945047"/>
                  <a:pt x="9796946" y="5993642"/>
                </a:cubicBezTo>
                <a:cubicBezTo>
                  <a:pt x="9796946" y="6043230"/>
                  <a:pt x="9757054" y="6082900"/>
                  <a:pt x="9708187" y="6082900"/>
                </a:cubicBezTo>
                <a:cubicBezTo>
                  <a:pt x="9658321" y="6082900"/>
                  <a:pt x="9619426" y="6043230"/>
                  <a:pt x="9619426" y="5993642"/>
                </a:cubicBezTo>
                <a:cubicBezTo>
                  <a:pt x="9619426" y="5945047"/>
                  <a:pt x="9658321" y="5905376"/>
                  <a:pt x="9708187" y="5905376"/>
                </a:cubicBezTo>
                <a:close/>
                <a:moveTo>
                  <a:pt x="9431268" y="5905376"/>
                </a:moveTo>
                <a:cubicBezTo>
                  <a:pt x="9480135" y="5905376"/>
                  <a:pt x="9520027" y="5945047"/>
                  <a:pt x="9520027" y="5993642"/>
                </a:cubicBezTo>
                <a:cubicBezTo>
                  <a:pt x="9520027" y="6043230"/>
                  <a:pt x="9480135" y="6082900"/>
                  <a:pt x="9431268" y="6082900"/>
                </a:cubicBezTo>
                <a:cubicBezTo>
                  <a:pt x="9382399" y="6082900"/>
                  <a:pt x="9342507" y="6043230"/>
                  <a:pt x="9342507" y="5993642"/>
                </a:cubicBezTo>
                <a:cubicBezTo>
                  <a:pt x="9342507" y="5945047"/>
                  <a:pt x="9382399" y="5905376"/>
                  <a:pt x="9431268" y="5905376"/>
                </a:cubicBezTo>
                <a:close/>
                <a:moveTo>
                  <a:pt x="999577" y="5889991"/>
                </a:moveTo>
                <a:cubicBezTo>
                  <a:pt x="1039455" y="5889991"/>
                  <a:pt x="1071856" y="5922392"/>
                  <a:pt x="1071856" y="5962269"/>
                </a:cubicBezTo>
                <a:cubicBezTo>
                  <a:pt x="1071856" y="6002146"/>
                  <a:pt x="1039455" y="6034546"/>
                  <a:pt x="999577" y="6034546"/>
                </a:cubicBezTo>
                <a:cubicBezTo>
                  <a:pt x="979640" y="6034546"/>
                  <a:pt x="961572" y="6026446"/>
                  <a:pt x="948489" y="6013361"/>
                </a:cubicBezTo>
                <a:lnTo>
                  <a:pt x="936456" y="5995520"/>
                </a:lnTo>
                <a:lnTo>
                  <a:pt x="912012" y="5995520"/>
                </a:lnTo>
                <a:lnTo>
                  <a:pt x="121422" y="6785676"/>
                </a:lnTo>
                <a:lnTo>
                  <a:pt x="0" y="6785676"/>
                </a:lnTo>
                <a:lnTo>
                  <a:pt x="0" y="6722403"/>
                </a:lnTo>
                <a:lnTo>
                  <a:pt x="95002" y="6722403"/>
                </a:lnTo>
                <a:lnTo>
                  <a:pt x="885593" y="5931750"/>
                </a:lnTo>
                <a:lnTo>
                  <a:pt x="934611" y="5931750"/>
                </a:lnTo>
                <a:lnTo>
                  <a:pt x="948489" y="5911176"/>
                </a:lnTo>
                <a:cubicBezTo>
                  <a:pt x="961572" y="5898092"/>
                  <a:pt x="979640" y="5889991"/>
                  <a:pt x="999577" y="5889991"/>
                </a:cubicBezTo>
                <a:close/>
                <a:moveTo>
                  <a:pt x="1506166" y="5876209"/>
                </a:moveTo>
                <a:cubicBezTo>
                  <a:pt x="1469265" y="5876209"/>
                  <a:pt x="1438847" y="5906045"/>
                  <a:pt x="1438847" y="5943340"/>
                </a:cubicBezTo>
                <a:cubicBezTo>
                  <a:pt x="1438847" y="5980138"/>
                  <a:pt x="1469265" y="6010968"/>
                  <a:pt x="1506166" y="6010968"/>
                </a:cubicBezTo>
                <a:cubicBezTo>
                  <a:pt x="1543564" y="6010968"/>
                  <a:pt x="1573980" y="5980138"/>
                  <a:pt x="1573980" y="5943340"/>
                </a:cubicBezTo>
                <a:cubicBezTo>
                  <a:pt x="1573980" y="5906045"/>
                  <a:pt x="1543564" y="5876209"/>
                  <a:pt x="1506166" y="5876209"/>
                </a:cubicBezTo>
                <a:close/>
                <a:moveTo>
                  <a:pt x="1506166" y="5854827"/>
                </a:moveTo>
                <a:cubicBezTo>
                  <a:pt x="1555032" y="5854827"/>
                  <a:pt x="1594923" y="5894608"/>
                  <a:pt x="1594923" y="5943340"/>
                </a:cubicBezTo>
                <a:cubicBezTo>
                  <a:pt x="1594923" y="5992072"/>
                  <a:pt x="1555032" y="6032350"/>
                  <a:pt x="1506166" y="6032350"/>
                </a:cubicBezTo>
                <a:cubicBezTo>
                  <a:pt x="1457296" y="6032350"/>
                  <a:pt x="1417406" y="5992072"/>
                  <a:pt x="1417406" y="5943340"/>
                </a:cubicBezTo>
                <a:cubicBezTo>
                  <a:pt x="1417406" y="5894608"/>
                  <a:pt x="1457296" y="5854827"/>
                  <a:pt x="1506166" y="5854827"/>
                </a:cubicBezTo>
                <a:close/>
                <a:moveTo>
                  <a:pt x="6875259" y="5805940"/>
                </a:moveTo>
                <a:cubicBezTo>
                  <a:pt x="6837860" y="5805940"/>
                  <a:pt x="6807442" y="5835860"/>
                  <a:pt x="6807442" y="5873259"/>
                </a:cubicBezTo>
                <a:cubicBezTo>
                  <a:pt x="6807442" y="5910160"/>
                  <a:pt x="6837860" y="5940578"/>
                  <a:pt x="6875259" y="5940578"/>
                </a:cubicBezTo>
                <a:cubicBezTo>
                  <a:pt x="6912658" y="5940578"/>
                  <a:pt x="6943076" y="5910160"/>
                  <a:pt x="6943076" y="5873259"/>
                </a:cubicBezTo>
                <a:cubicBezTo>
                  <a:pt x="6943076" y="5835860"/>
                  <a:pt x="6912658" y="5805940"/>
                  <a:pt x="6875259" y="5805940"/>
                </a:cubicBezTo>
                <a:close/>
                <a:moveTo>
                  <a:pt x="6521418" y="5805940"/>
                </a:moveTo>
                <a:cubicBezTo>
                  <a:pt x="6484518" y="5805940"/>
                  <a:pt x="6454100" y="5835860"/>
                  <a:pt x="6454100" y="5873259"/>
                </a:cubicBezTo>
                <a:cubicBezTo>
                  <a:pt x="6454100" y="5910160"/>
                  <a:pt x="6484518" y="5940578"/>
                  <a:pt x="6521418" y="5940578"/>
                </a:cubicBezTo>
                <a:cubicBezTo>
                  <a:pt x="6558319" y="5940578"/>
                  <a:pt x="6588736" y="5910160"/>
                  <a:pt x="6588736" y="5873259"/>
                </a:cubicBezTo>
                <a:cubicBezTo>
                  <a:pt x="6588736" y="5835860"/>
                  <a:pt x="6558319" y="5805940"/>
                  <a:pt x="6521418" y="5805940"/>
                </a:cubicBezTo>
                <a:close/>
                <a:moveTo>
                  <a:pt x="1244867" y="5799288"/>
                </a:moveTo>
                <a:cubicBezTo>
                  <a:pt x="1207364" y="5799288"/>
                  <a:pt x="1176858" y="5829124"/>
                  <a:pt x="1176858" y="5866419"/>
                </a:cubicBezTo>
                <a:cubicBezTo>
                  <a:pt x="1176858" y="5903215"/>
                  <a:pt x="1207364" y="5933548"/>
                  <a:pt x="1244867" y="5933548"/>
                </a:cubicBezTo>
                <a:cubicBezTo>
                  <a:pt x="1281872" y="5933548"/>
                  <a:pt x="1312874" y="5903215"/>
                  <a:pt x="1312874" y="5866419"/>
                </a:cubicBezTo>
                <a:cubicBezTo>
                  <a:pt x="1312874" y="5829124"/>
                  <a:pt x="1281872" y="5799288"/>
                  <a:pt x="1244867" y="5799288"/>
                </a:cubicBezTo>
                <a:close/>
                <a:moveTo>
                  <a:pt x="6875259" y="5784498"/>
                </a:moveTo>
                <a:cubicBezTo>
                  <a:pt x="6924626" y="5784498"/>
                  <a:pt x="6964020" y="5824390"/>
                  <a:pt x="6964020" y="5873259"/>
                </a:cubicBezTo>
                <a:cubicBezTo>
                  <a:pt x="6964020" y="5922128"/>
                  <a:pt x="6924626" y="5962020"/>
                  <a:pt x="6875259" y="5962020"/>
                </a:cubicBezTo>
                <a:cubicBezTo>
                  <a:pt x="6826390" y="5962020"/>
                  <a:pt x="6786498" y="5922128"/>
                  <a:pt x="6786498" y="5873259"/>
                </a:cubicBezTo>
                <a:cubicBezTo>
                  <a:pt x="6786498" y="5824390"/>
                  <a:pt x="6826390" y="5784498"/>
                  <a:pt x="6875259" y="5784498"/>
                </a:cubicBezTo>
                <a:close/>
                <a:moveTo>
                  <a:pt x="6521418" y="5784498"/>
                </a:moveTo>
                <a:cubicBezTo>
                  <a:pt x="6570286" y="5784498"/>
                  <a:pt x="6610178" y="5824390"/>
                  <a:pt x="6610178" y="5873259"/>
                </a:cubicBezTo>
                <a:cubicBezTo>
                  <a:pt x="6610178" y="5922128"/>
                  <a:pt x="6570286" y="5962020"/>
                  <a:pt x="6521418" y="5962020"/>
                </a:cubicBezTo>
                <a:cubicBezTo>
                  <a:pt x="6472550" y="5962020"/>
                  <a:pt x="6432658" y="5922128"/>
                  <a:pt x="6432658" y="5873259"/>
                </a:cubicBezTo>
                <a:cubicBezTo>
                  <a:pt x="6432658" y="5824390"/>
                  <a:pt x="6472550" y="5784498"/>
                  <a:pt x="6521418" y="5784498"/>
                </a:cubicBezTo>
                <a:close/>
                <a:moveTo>
                  <a:pt x="1244867" y="5777906"/>
                </a:moveTo>
                <a:cubicBezTo>
                  <a:pt x="1294373" y="5777906"/>
                  <a:pt x="1333377" y="5817687"/>
                  <a:pt x="1333377" y="5866419"/>
                </a:cubicBezTo>
                <a:cubicBezTo>
                  <a:pt x="1333377" y="5915647"/>
                  <a:pt x="1294373" y="5955427"/>
                  <a:pt x="1244867" y="5955427"/>
                </a:cubicBezTo>
                <a:cubicBezTo>
                  <a:pt x="1195859" y="5955427"/>
                  <a:pt x="1155856" y="5915647"/>
                  <a:pt x="1155856" y="5866419"/>
                </a:cubicBezTo>
                <a:cubicBezTo>
                  <a:pt x="1155856" y="5817687"/>
                  <a:pt x="1195859" y="5777906"/>
                  <a:pt x="1244867" y="5777906"/>
                </a:cubicBezTo>
                <a:close/>
                <a:moveTo>
                  <a:pt x="10993882" y="5748359"/>
                </a:moveTo>
                <a:cubicBezTo>
                  <a:pt x="10956484" y="5748359"/>
                  <a:pt x="10926564" y="5778862"/>
                  <a:pt x="10926564" y="5815867"/>
                </a:cubicBezTo>
                <a:cubicBezTo>
                  <a:pt x="10926564" y="5853371"/>
                  <a:pt x="10956484" y="5883875"/>
                  <a:pt x="10993882" y="5883875"/>
                </a:cubicBezTo>
                <a:cubicBezTo>
                  <a:pt x="11030783" y="5883875"/>
                  <a:pt x="11061201" y="5853371"/>
                  <a:pt x="11061201" y="5815867"/>
                </a:cubicBezTo>
                <a:cubicBezTo>
                  <a:pt x="11061201" y="5778862"/>
                  <a:pt x="11030783" y="5748359"/>
                  <a:pt x="10993882" y="5748359"/>
                </a:cubicBezTo>
                <a:close/>
                <a:moveTo>
                  <a:pt x="10993882" y="5727356"/>
                </a:moveTo>
                <a:cubicBezTo>
                  <a:pt x="11042751" y="5727356"/>
                  <a:pt x="11082643" y="5767361"/>
                  <a:pt x="11082643" y="5815867"/>
                </a:cubicBezTo>
                <a:cubicBezTo>
                  <a:pt x="11082643" y="5864872"/>
                  <a:pt x="11042751" y="5904877"/>
                  <a:pt x="10993882" y="5904877"/>
                </a:cubicBezTo>
                <a:cubicBezTo>
                  <a:pt x="10944017" y="5904877"/>
                  <a:pt x="10905122" y="5864872"/>
                  <a:pt x="10905122" y="5815867"/>
                </a:cubicBezTo>
                <a:cubicBezTo>
                  <a:pt x="10905122" y="5767361"/>
                  <a:pt x="10944017" y="5727356"/>
                  <a:pt x="10993882" y="5727356"/>
                </a:cubicBezTo>
                <a:close/>
                <a:moveTo>
                  <a:pt x="4503369" y="5726821"/>
                </a:moveTo>
                <a:cubicBezTo>
                  <a:pt x="4466675" y="5726821"/>
                  <a:pt x="4437418" y="5756741"/>
                  <a:pt x="4437418" y="5794139"/>
                </a:cubicBezTo>
                <a:cubicBezTo>
                  <a:pt x="4437418" y="5832038"/>
                  <a:pt x="4466675" y="5861458"/>
                  <a:pt x="4503369" y="5861458"/>
                </a:cubicBezTo>
                <a:cubicBezTo>
                  <a:pt x="4541056" y="5861458"/>
                  <a:pt x="4571304" y="5832038"/>
                  <a:pt x="4571304" y="5794139"/>
                </a:cubicBezTo>
                <a:cubicBezTo>
                  <a:pt x="4571304" y="5756741"/>
                  <a:pt x="4541056" y="5726821"/>
                  <a:pt x="4503369" y="5726821"/>
                </a:cubicBezTo>
                <a:close/>
                <a:moveTo>
                  <a:pt x="4239882" y="5726821"/>
                </a:moveTo>
                <a:cubicBezTo>
                  <a:pt x="4202930" y="5726821"/>
                  <a:pt x="4172427" y="5756741"/>
                  <a:pt x="4172427" y="5794139"/>
                </a:cubicBezTo>
                <a:cubicBezTo>
                  <a:pt x="4172427" y="5832038"/>
                  <a:pt x="4202930" y="5861458"/>
                  <a:pt x="4239882" y="5861458"/>
                </a:cubicBezTo>
                <a:cubicBezTo>
                  <a:pt x="4277385" y="5861458"/>
                  <a:pt x="4307889" y="5832038"/>
                  <a:pt x="4307889" y="5794139"/>
                </a:cubicBezTo>
                <a:cubicBezTo>
                  <a:pt x="4307889" y="5756741"/>
                  <a:pt x="4277385" y="5726821"/>
                  <a:pt x="4239882" y="5726821"/>
                </a:cubicBezTo>
                <a:close/>
                <a:moveTo>
                  <a:pt x="10462271" y="5720228"/>
                </a:moveTo>
                <a:cubicBezTo>
                  <a:pt x="10424976" y="5720228"/>
                  <a:pt x="10395140" y="5750148"/>
                  <a:pt x="10395140" y="5787547"/>
                </a:cubicBezTo>
                <a:cubicBezTo>
                  <a:pt x="10395140" y="5824447"/>
                  <a:pt x="10424976" y="5854864"/>
                  <a:pt x="10462271" y="5854864"/>
                </a:cubicBezTo>
                <a:cubicBezTo>
                  <a:pt x="10499069" y="5854864"/>
                  <a:pt x="10529402" y="5824447"/>
                  <a:pt x="10529402" y="5787547"/>
                </a:cubicBezTo>
                <a:cubicBezTo>
                  <a:pt x="10529402" y="5750148"/>
                  <a:pt x="10499069" y="5720228"/>
                  <a:pt x="10462271" y="5720228"/>
                </a:cubicBezTo>
                <a:close/>
                <a:moveTo>
                  <a:pt x="4503369" y="5705379"/>
                </a:moveTo>
                <a:cubicBezTo>
                  <a:pt x="4552957" y="5705379"/>
                  <a:pt x="4592627" y="5745271"/>
                  <a:pt x="4592627" y="5794139"/>
                </a:cubicBezTo>
                <a:cubicBezTo>
                  <a:pt x="4592627" y="5843507"/>
                  <a:pt x="4552957" y="5882900"/>
                  <a:pt x="4503369" y="5882900"/>
                </a:cubicBezTo>
                <a:cubicBezTo>
                  <a:pt x="4454774" y="5882900"/>
                  <a:pt x="4415103" y="5843507"/>
                  <a:pt x="4415103" y="5794139"/>
                </a:cubicBezTo>
                <a:cubicBezTo>
                  <a:pt x="4415103" y="5745271"/>
                  <a:pt x="4454774" y="5705379"/>
                  <a:pt x="4503369" y="5705379"/>
                </a:cubicBezTo>
                <a:close/>
                <a:moveTo>
                  <a:pt x="4239882" y="5705379"/>
                </a:moveTo>
                <a:cubicBezTo>
                  <a:pt x="4288886" y="5705379"/>
                  <a:pt x="4328890" y="5745271"/>
                  <a:pt x="4328890" y="5794139"/>
                </a:cubicBezTo>
                <a:cubicBezTo>
                  <a:pt x="4328890" y="5843507"/>
                  <a:pt x="4288886" y="5882900"/>
                  <a:pt x="4239882" y="5882900"/>
                </a:cubicBezTo>
                <a:cubicBezTo>
                  <a:pt x="4191428" y="5882900"/>
                  <a:pt x="4151425" y="5843507"/>
                  <a:pt x="4151425" y="5794139"/>
                </a:cubicBezTo>
                <a:cubicBezTo>
                  <a:pt x="4151425" y="5745271"/>
                  <a:pt x="4191428" y="5705379"/>
                  <a:pt x="4239882" y="5705379"/>
                </a:cubicBezTo>
                <a:close/>
                <a:moveTo>
                  <a:pt x="10462271" y="5698786"/>
                </a:moveTo>
                <a:cubicBezTo>
                  <a:pt x="10511003" y="5698786"/>
                  <a:pt x="10550784" y="5738678"/>
                  <a:pt x="10550784" y="5787547"/>
                </a:cubicBezTo>
                <a:cubicBezTo>
                  <a:pt x="10550784" y="5836414"/>
                  <a:pt x="10511003" y="5876306"/>
                  <a:pt x="10462271" y="5876306"/>
                </a:cubicBezTo>
                <a:cubicBezTo>
                  <a:pt x="10413539" y="5876306"/>
                  <a:pt x="10373261" y="5836414"/>
                  <a:pt x="10373261" y="5787547"/>
                </a:cubicBezTo>
                <a:cubicBezTo>
                  <a:pt x="10373261" y="5738678"/>
                  <a:pt x="10413539" y="5698786"/>
                  <a:pt x="10462271" y="5698786"/>
                </a:cubicBezTo>
                <a:close/>
                <a:moveTo>
                  <a:pt x="8295019" y="5691656"/>
                </a:moveTo>
                <a:cubicBezTo>
                  <a:pt x="8258119" y="5691656"/>
                  <a:pt x="8227700" y="5721576"/>
                  <a:pt x="8227700" y="5758975"/>
                </a:cubicBezTo>
                <a:cubicBezTo>
                  <a:pt x="8227700" y="5796874"/>
                  <a:pt x="8258119" y="5826294"/>
                  <a:pt x="8295019" y="5826294"/>
                </a:cubicBezTo>
                <a:cubicBezTo>
                  <a:pt x="8332418" y="5826294"/>
                  <a:pt x="8362338" y="5796874"/>
                  <a:pt x="8362338" y="5758975"/>
                </a:cubicBezTo>
                <a:cubicBezTo>
                  <a:pt x="8362338" y="5721576"/>
                  <a:pt x="8332418" y="5691656"/>
                  <a:pt x="8295019" y="5691656"/>
                </a:cubicBezTo>
                <a:close/>
                <a:moveTo>
                  <a:pt x="6296231" y="5687796"/>
                </a:moveTo>
                <a:lnTo>
                  <a:pt x="7750424" y="5687796"/>
                </a:lnTo>
                <a:lnTo>
                  <a:pt x="8216045" y="6154228"/>
                </a:lnTo>
                <a:lnTo>
                  <a:pt x="8952692" y="6154228"/>
                </a:lnTo>
                <a:lnTo>
                  <a:pt x="8958176" y="6141011"/>
                </a:lnTo>
                <a:cubicBezTo>
                  <a:pt x="8963813" y="6135329"/>
                  <a:pt x="8971659" y="6131746"/>
                  <a:pt x="8980483" y="6131746"/>
                </a:cubicBezTo>
                <a:cubicBezTo>
                  <a:pt x="8998133" y="6131746"/>
                  <a:pt x="9012351" y="6146075"/>
                  <a:pt x="9012351" y="6162874"/>
                </a:cubicBezTo>
                <a:cubicBezTo>
                  <a:pt x="9012351" y="6180661"/>
                  <a:pt x="8998133" y="6194988"/>
                  <a:pt x="8980483" y="6194988"/>
                </a:cubicBezTo>
                <a:cubicBezTo>
                  <a:pt x="8971659" y="6194988"/>
                  <a:pt x="8963813" y="6191407"/>
                  <a:pt x="8958176" y="6185602"/>
                </a:cubicBezTo>
                <a:lnTo>
                  <a:pt x="8954025" y="6175203"/>
                </a:lnTo>
                <a:lnTo>
                  <a:pt x="8207071" y="6175203"/>
                </a:lnTo>
                <a:lnTo>
                  <a:pt x="7741949" y="5709270"/>
                </a:lnTo>
                <a:lnTo>
                  <a:pt x="6305205" y="5709270"/>
                </a:lnTo>
                <a:lnTo>
                  <a:pt x="6195595" y="5818651"/>
                </a:lnTo>
                <a:lnTo>
                  <a:pt x="6200473" y="5830404"/>
                </a:lnTo>
                <a:cubicBezTo>
                  <a:pt x="6200473" y="5838577"/>
                  <a:pt x="6197356" y="5846749"/>
                  <a:pt x="6191121" y="5852940"/>
                </a:cubicBezTo>
                <a:cubicBezTo>
                  <a:pt x="6178152" y="5865322"/>
                  <a:pt x="6158201" y="5865322"/>
                  <a:pt x="6145732" y="5852940"/>
                </a:cubicBezTo>
                <a:cubicBezTo>
                  <a:pt x="6133761" y="5840558"/>
                  <a:pt x="6133761" y="5820252"/>
                  <a:pt x="6145732" y="5807870"/>
                </a:cubicBezTo>
                <a:cubicBezTo>
                  <a:pt x="6151967" y="5801679"/>
                  <a:pt x="6160072" y="5798583"/>
                  <a:pt x="6168240" y="5798583"/>
                </a:cubicBezTo>
                <a:lnTo>
                  <a:pt x="6180621" y="5803609"/>
                </a:lnTo>
                <a:close/>
                <a:moveTo>
                  <a:pt x="8295019" y="5670214"/>
                </a:moveTo>
                <a:cubicBezTo>
                  <a:pt x="8343888" y="5670214"/>
                  <a:pt x="8383780" y="5710106"/>
                  <a:pt x="8383780" y="5758975"/>
                </a:cubicBezTo>
                <a:cubicBezTo>
                  <a:pt x="8383780" y="5808342"/>
                  <a:pt x="8343888" y="5847736"/>
                  <a:pt x="8295019" y="5847736"/>
                </a:cubicBezTo>
                <a:cubicBezTo>
                  <a:pt x="8246150" y="5847736"/>
                  <a:pt x="8206258" y="5808342"/>
                  <a:pt x="8206258" y="5758975"/>
                </a:cubicBezTo>
                <a:cubicBezTo>
                  <a:pt x="8206258" y="5710106"/>
                  <a:pt x="8246150" y="5670214"/>
                  <a:pt x="8295019" y="5670214"/>
                </a:cubicBezTo>
                <a:close/>
                <a:moveTo>
                  <a:pt x="11335035" y="5643305"/>
                </a:moveTo>
                <a:cubicBezTo>
                  <a:pt x="11297844" y="5643305"/>
                  <a:pt x="11268091" y="5673225"/>
                  <a:pt x="11268091" y="5710624"/>
                </a:cubicBezTo>
                <a:cubicBezTo>
                  <a:pt x="11268091" y="5747525"/>
                  <a:pt x="11297844" y="5777943"/>
                  <a:pt x="11335035" y="5777943"/>
                </a:cubicBezTo>
                <a:cubicBezTo>
                  <a:pt x="11371729" y="5777943"/>
                  <a:pt x="11401977" y="5747525"/>
                  <a:pt x="11401977" y="5710624"/>
                </a:cubicBezTo>
                <a:cubicBezTo>
                  <a:pt x="11401977" y="5673225"/>
                  <a:pt x="11371729" y="5643305"/>
                  <a:pt x="11335035" y="5643305"/>
                </a:cubicBezTo>
                <a:close/>
                <a:moveTo>
                  <a:pt x="11335035" y="5621863"/>
                </a:moveTo>
                <a:cubicBezTo>
                  <a:pt x="11383629" y="5621863"/>
                  <a:pt x="11423300" y="5661755"/>
                  <a:pt x="11423300" y="5710624"/>
                </a:cubicBezTo>
                <a:cubicBezTo>
                  <a:pt x="11423300" y="5759493"/>
                  <a:pt x="11383629" y="5799385"/>
                  <a:pt x="11335035" y="5799385"/>
                </a:cubicBezTo>
                <a:cubicBezTo>
                  <a:pt x="11285446" y="5799385"/>
                  <a:pt x="11245777" y="5759493"/>
                  <a:pt x="11245777" y="5710624"/>
                </a:cubicBezTo>
                <a:cubicBezTo>
                  <a:pt x="11245777" y="5661755"/>
                  <a:pt x="11285446" y="5621863"/>
                  <a:pt x="11335035" y="5621863"/>
                </a:cubicBezTo>
                <a:close/>
                <a:moveTo>
                  <a:pt x="3280918" y="5610875"/>
                </a:moveTo>
                <a:lnTo>
                  <a:pt x="3819144" y="5610875"/>
                </a:lnTo>
                <a:lnTo>
                  <a:pt x="3928142" y="5719916"/>
                </a:lnTo>
                <a:lnTo>
                  <a:pt x="3939992" y="5715047"/>
                </a:lnTo>
                <a:cubicBezTo>
                  <a:pt x="3948169" y="5715047"/>
                  <a:pt x="3956407" y="5718121"/>
                  <a:pt x="3962800" y="5724268"/>
                </a:cubicBezTo>
                <a:cubicBezTo>
                  <a:pt x="3975095" y="5736071"/>
                  <a:pt x="3975095" y="5756728"/>
                  <a:pt x="3962800" y="5769515"/>
                </a:cubicBezTo>
                <a:cubicBezTo>
                  <a:pt x="3950013" y="5781810"/>
                  <a:pt x="3929849" y="5781810"/>
                  <a:pt x="3917553" y="5769515"/>
                </a:cubicBezTo>
                <a:cubicBezTo>
                  <a:pt x="3911406" y="5763121"/>
                  <a:pt x="3908333" y="5754761"/>
                  <a:pt x="3908333" y="5746522"/>
                </a:cubicBezTo>
                <a:lnTo>
                  <a:pt x="3913168" y="5734852"/>
                </a:lnTo>
                <a:lnTo>
                  <a:pt x="3810670" y="5632313"/>
                </a:lnTo>
                <a:lnTo>
                  <a:pt x="3289887" y="5632313"/>
                </a:lnTo>
                <a:lnTo>
                  <a:pt x="3159317" y="5762935"/>
                </a:lnTo>
                <a:lnTo>
                  <a:pt x="2812958" y="5762935"/>
                </a:lnTo>
                <a:lnTo>
                  <a:pt x="2509456" y="6066055"/>
                </a:lnTo>
                <a:lnTo>
                  <a:pt x="2259283" y="6066055"/>
                </a:lnTo>
                <a:lnTo>
                  <a:pt x="1625874" y="6700215"/>
                </a:lnTo>
                <a:lnTo>
                  <a:pt x="985976" y="6700215"/>
                </a:lnTo>
                <a:lnTo>
                  <a:pt x="828330" y="6858000"/>
                </a:lnTo>
                <a:lnTo>
                  <a:pt x="799262" y="6858000"/>
                </a:lnTo>
                <a:lnTo>
                  <a:pt x="977507" y="6679774"/>
                </a:lnTo>
                <a:lnTo>
                  <a:pt x="1616405" y="6679774"/>
                </a:lnTo>
                <a:lnTo>
                  <a:pt x="2250812" y="6045116"/>
                </a:lnTo>
                <a:lnTo>
                  <a:pt x="2500985" y="6045116"/>
                </a:lnTo>
                <a:lnTo>
                  <a:pt x="2803987" y="5741497"/>
                </a:lnTo>
                <a:lnTo>
                  <a:pt x="3150347" y="5741497"/>
                </a:lnTo>
                <a:close/>
                <a:moveTo>
                  <a:pt x="2926148" y="5549338"/>
                </a:moveTo>
                <a:cubicBezTo>
                  <a:pt x="2944075" y="5549338"/>
                  <a:pt x="2957521" y="5563065"/>
                  <a:pt x="2957521" y="5580715"/>
                </a:cubicBezTo>
                <a:cubicBezTo>
                  <a:pt x="2957521" y="5598364"/>
                  <a:pt x="2944075" y="5612582"/>
                  <a:pt x="2926148" y="5612582"/>
                </a:cubicBezTo>
                <a:cubicBezTo>
                  <a:pt x="2917184" y="5612582"/>
                  <a:pt x="2909221" y="5609028"/>
                  <a:pt x="2903494" y="5603268"/>
                </a:cubicBezTo>
                <a:lnTo>
                  <a:pt x="2898787" y="5591745"/>
                </a:lnTo>
                <a:lnTo>
                  <a:pt x="2869942" y="5591745"/>
                </a:lnTo>
                <a:lnTo>
                  <a:pt x="2482247" y="5980404"/>
                </a:lnTo>
                <a:lnTo>
                  <a:pt x="2225115" y="5980404"/>
                </a:lnTo>
                <a:lnTo>
                  <a:pt x="1592748" y="6613219"/>
                </a:lnTo>
                <a:lnTo>
                  <a:pt x="950905" y="6613219"/>
                </a:lnTo>
                <a:lnTo>
                  <a:pt x="705871" y="6858000"/>
                </a:lnTo>
                <a:lnTo>
                  <a:pt x="675825" y="6858000"/>
                </a:lnTo>
                <a:lnTo>
                  <a:pt x="941935" y="6591793"/>
                </a:lnTo>
                <a:lnTo>
                  <a:pt x="1583777" y="6591793"/>
                </a:lnTo>
                <a:lnTo>
                  <a:pt x="2216146" y="5958977"/>
                </a:lnTo>
                <a:lnTo>
                  <a:pt x="2473279" y="5958977"/>
                </a:lnTo>
                <a:lnTo>
                  <a:pt x="2861473" y="5571315"/>
                </a:lnTo>
                <a:lnTo>
                  <a:pt x="2898165" y="5571315"/>
                </a:lnTo>
                <a:lnTo>
                  <a:pt x="2903494" y="5558408"/>
                </a:lnTo>
                <a:cubicBezTo>
                  <a:pt x="2909221" y="5552769"/>
                  <a:pt x="2917184" y="5549338"/>
                  <a:pt x="2926148" y="5549338"/>
                </a:cubicBezTo>
                <a:close/>
                <a:moveTo>
                  <a:pt x="10993882" y="5430122"/>
                </a:moveTo>
                <a:cubicBezTo>
                  <a:pt x="10956484" y="5430122"/>
                  <a:pt x="10926564" y="5460541"/>
                  <a:pt x="10926564" y="5497441"/>
                </a:cubicBezTo>
                <a:cubicBezTo>
                  <a:pt x="10926564" y="5535338"/>
                  <a:pt x="10956484" y="5565755"/>
                  <a:pt x="10993882" y="5565755"/>
                </a:cubicBezTo>
                <a:cubicBezTo>
                  <a:pt x="11030783" y="5565755"/>
                  <a:pt x="11061201" y="5535338"/>
                  <a:pt x="11061201" y="5497441"/>
                </a:cubicBezTo>
                <a:cubicBezTo>
                  <a:pt x="11061201" y="5460541"/>
                  <a:pt x="11030783" y="5430122"/>
                  <a:pt x="10993882" y="5430122"/>
                </a:cubicBezTo>
                <a:close/>
                <a:moveTo>
                  <a:pt x="2882978" y="5410877"/>
                </a:moveTo>
                <a:lnTo>
                  <a:pt x="3038512" y="5410877"/>
                </a:lnTo>
                <a:lnTo>
                  <a:pt x="3105311" y="5477647"/>
                </a:lnTo>
                <a:lnTo>
                  <a:pt x="3192373" y="5477647"/>
                </a:lnTo>
                <a:lnTo>
                  <a:pt x="3198050" y="5464088"/>
                </a:lnTo>
                <a:cubicBezTo>
                  <a:pt x="3203731" y="5458388"/>
                  <a:pt x="3211514" y="5454833"/>
                  <a:pt x="3219914" y="5454833"/>
                </a:cubicBezTo>
                <a:cubicBezTo>
                  <a:pt x="3237700" y="5454833"/>
                  <a:pt x="3252029" y="5469051"/>
                  <a:pt x="3252029" y="5486211"/>
                </a:cubicBezTo>
                <a:cubicBezTo>
                  <a:pt x="3252029" y="5503861"/>
                  <a:pt x="3237700" y="5518079"/>
                  <a:pt x="3219914" y="5518079"/>
                </a:cubicBezTo>
                <a:cubicBezTo>
                  <a:pt x="3211514" y="5518079"/>
                  <a:pt x="3203731" y="5514525"/>
                  <a:pt x="3198050" y="5508764"/>
                </a:cubicBezTo>
                <a:lnTo>
                  <a:pt x="3194070" y="5499072"/>
                </a:lnTo>
                <a:lnTo>
                  <a:pt x="3096337" y="5499072"/>
                </a:lnTo>
                <a:lnTo>
                  <a:pt x="3030035" y="5432304"/>
                </a:lnTo>
                <a:lnTo>
                  <a:pt x="2891949" y="5432304"/>
                </a:lnTo>
                <a:lnTo>
                  <a:pt x="2427847" y="5896196"/>
                </a:lnTo>
                <a:lnTo>
                  <a:pt x="2184084" y="5896196"/>
                </a:lnTo>
                <a:lnTo>
                  <a:pt x="1546507" y="6532494"/>
                </a:lnTo>
                <a:lnTo>
                  <a:pt x="951789" y="6532494"/>
                </a:lnTo>
                <a:lnTo>
                  <a:pt x="626133" y="6858000"/>
                </a:lnTo>
                <a:lnTo>
                  <a:pt x="596383" y="6858000"/>
                </a:lnTo>
                <a:lnTo>
                  <a:pt x="943815" y="6511068"/>
                </a:lnTo>
                <a:lnTo>
                  <a:pt x="1537533" y="6511068"/>
                </a:lnTo>
                <a:lnTo>
                  <a:pt x="2175110" y="5874771"/>
                </a:lnTo>
                <a:lnTo>
                  <a:pt x="2418875" y="5874771"/>
                </a:lnTo>
                <a:close/>
                <a:moveTo>
                  <a:pt x="10993882" y="5408680"/>
                </a:moveTo>
                <a:cubicBezTo>
                  <a:pt x="11042751" y="5408680"/>
                  <a:pt x="11082643" y="5448572"/>
                  <a:pt x="11082643" y="5497441"/>
                </a:cubicBezTo>
                <a:cubicBezTo>
                  <a:pt x="11082643" y="5546807"/>
                  <a:pt x="11042751" y="5586201"/>
                  <a:pt x="10993882" y="5586201"/>
                </a:cubicBezTo>
                <a:cubicBezTo>
                  <a:pt x="10944017" y="5586201"/>
                  <a:pt x="10905122" y="5546807"/>
                  <a:pt x="10905122" y="5497441"/>
                </a:cubicBezTo>
                <a:cubicBezTo>
                  <a:pt x="10905122" y="5448572"/>
                  <a:pt x="10944017" y="5408680"/>
                  <a:pt x="10993882" y="5408680"/>
                </a:cubicBezTo>
                <a:close/>
                <a:moveTo>
                  <a:pt x="7888184" y="5397036"/>
                </a:moveTo>
                <a:cubicBezTo>
                  <a:pt x="7850889" y="5397036"/>
                  <a:pt x="7821054" y="5427781"/>
                  <a:pt x="7821054" y="5463980"/>
                </a:cubicBezTo>
                <a:cubicBezTo>
                  <a:pt x="7821054" y="5501666"/>
                  <a:pt x="7850889" y="5531915"/>
                  <a:pt x="7888184" y="5531915"/>
                </a:cubicBezTo>
                <a:cubicBezTo>
                  <a:pt x="7924981" y="5531915"/>
                  <a:pt x="7955811" y="5501666"/>
                  <a:pt x="7955811" y="5463980"/>
                </a:cubicBezTo>
                <a:cubicBezTo>
                  <a:pt x="7955811" y="5427781"/>
                  <a:pt x="7924981" y="5397036"/>
                  <a:pt x="7888184" y="5397036"/>
                </a:cubicBezTo>
                <a:close/>
                <a:moveTo>
                  <a:pt x="11428191" y="5388900"/>
                </a:moveTo>
                <a:cubicBezTo>
                  <a:pt x="11454610" y="5388900"/>
                  <a:pt x="11476044" y="5411331"/>
                  <a:pt x="11476044" y="5437250"/>
                </a:cubicBezTo>
                <a:cubicBezTo>
                  <a:pt x="11476044" y="5450211"/>
                  <a:pt x="11470685" y="5462174"/>
                  <a:pt x="11462025" y="5470897"/>
                </a:cubicBezTo>
                <a:lnTo>
                  <a:pt x="11458596" y="5472337"/>
                </a:lnTo>
                <a:lnTo>
                  <a:pt x="11458596" y="5526871"/>
                </a:lnTo>
                <a:lnTo>
                  <a:pt x="11561884" y="5629936"/>
                </a:lnTo>
                <a:lnTo>
                  <a:pt x="11561884" y="6356362"/>
                </a:lnTo>
                <a:lnTo>
                  <a:pt x="11665671" y="6460920"/>
                </a:lnTo>
                <a:lnTo>
                  <a:pt x="12166144" y="6460920"/>
                </a:lnTo>
                <a:lnTo>
                  <a:pt x="12166144" y="6524651"/>
                </a:lnTo>
                <a:lnTo>
                  <a:pt x="11639724" y="6524651"/>
                </a:lnTo>
                <a:lnTo>
                  <a:pt x="11498513" y="6383249"/>
                </a:lnTo>
                <a:lnTo>
                  <a:pt x="11498513" y="5656324"/>
                </a:lnTo>
                <a:lnTo>
                  <a:pt x="11395225" y="5553758"/>
                </a:lnTo>
                <a:lnTo>
                  <a:pt x="11395225" y="5471437"/>
                </a:lnTo>
                <a:lnTo>
                  <a:pt x="11393921" y="5470897"/>
                </a:lnTo>
                <a:cubicBezTo>
                  <a:pt x="11385199" y="5462174"/>
                  <a:pt x="11379840" y="5450211"/>
                  <a:pt x="11379840" y="5437250"/>
                </a:cubicBezTo>
                <a:cubicBezTo>
                  <a:pt x="11379840" y="5411331"/>
                  <a:pt x="11401274" y="5388900"/>
                  <a:pt x="11428191" y="5388900"/>
                </a:cubicBezTo>
                <a:close/>
                <a:moveTo>
                  <a:pt x="4581035" y="5385668"/>
                </a:moveTo>
                <a:cubicBezTo>
                  <a:pt x="4543531" y="5385668"/>
                  <a:pt x="4513028" y="5416087"/>
                  <a:pt x="4513028" y="5453486"/>
                </a:cubicBezTo>
                <a:cubicBezTo>
                  <a:pt x="4513028" y="5490386"/>
                  <a:pt x="4543531" y="5520803"/>
                  <a:pt x="4581035" y="5520803"/>
                </a:cubicBezTo>
                <a:cubicBezTo>
                  <a:pt x="4618040" y="5520803"/>
                  <a:pt x="4648543" y="5490386"/>
                  <a:pt x="4648543" y="5453486"/>
                </a:cubicBezTo>
                <a:cubicBezTo>
                  <a:pt x="4648543" y="5416087"/>
                  <a:pt x="4618040" y="5385668"/>
                  <a:pt x="4581035" y="5385668"/>
                </a:cubicBezTo>
                <a:close/>
                <a:moveTo>
                  <a:pt x="7888184" y="5375713"/>
                </a:moveTo>
                <a:cubicBezTo>
                  <a:pt x="7936915" y="5375713"/>
                  <a:pt x="7977193" y="5415384"/>
                  <a:pt x="7977193" y="5463980"/>
                </a:cubicBezTo>
                <a:cubicBezTo>
                  <a:pt x="7977193" y="5513567"/>
                  <a:pt x="7936915" y="5553237"/>
                  <a:pt x="7888184" y="5553237"/>
                </a:cubicBezTo>
                <a:cubicBezTo>
                  <a:pt x="7839453" y="5553237"/>
                  <a:pt x="7799671" y="5513567"/>
                  <a:pt x="7799671" y="5463980"/>
                </a:cubicBezTo>
                <a:cubicBezTo>
                  <a:pt x="7799671" y="5415384"/>
                  <a:pt x="7839453" y="5375713"/>
                  <a:pt x="7888184" y="5375713"/>
                </a:cubicBezTo>
                <a:close/>
                <a:moveTo>
                  <a:pt x="8224443" y="5372980"/>
                </a:moveTo>
                <a:cubicBezTo>
                  <a:pt x="8187148" y="5372980"/>
                  <a:pt x="8157312" y="5403399"/>
                  <a:pt x="8157312" y="5440299"/>
                </a:cubicBezTo>
                <a:cubicBezTo>
                  <a:pt x="8157312" y="5477698"/>
                  <a:pt x="8187148" y="5507617"/>
                  <a:pt x="8224443" y="5507617"/>
                </a:cubicBezTo>
                <a:cubicBezTo>
                  <a:pt x="8261241" y="5507617"/>
                  <a:pt x="8291573" y="5477698"/>
                  <a:pt x="8291573" y="5440299"/>
                </a:cubicBezTo>
                <a:cubicBezTo>
                  <a:pt x="8291573" y="5403399"/>
                  <a:pt x="8261241" y="5372980"/>
                  <a:pt x="8224443" y="5372980"/>
                </a:cubicBezTo>
                <a:close/>
                <a:moveTo>
                  <a:pt x="4581035" y="5364725"/>
                </a:moveTo>
                <a:cubicBezTo>
                  <a:pt x="4630540" y="5364725"/>
                  <a:pt x="4669545" y="5404617"/>
                  <a:pt x="4669545" y="5453486"/>
                </a:cubicBezTo>
                <a:cubicBezTo>
                  <a:pt x="4669545" y="5502353"/>
                  <a:pt x="4630540" y="5542245"/>
                  <a:pt x="4581035" y="5542245"/>
                </a:cubicBezTo>
                <a:cubicBezTo>
                  <a:pt x="4532029" y="5542245"/>
                  <a:pt x="4492025" y="5502353"/>
                  <a:pt x="4492025" y="5453486"/>
                </a:cubicBezTo>
                <a:cubicBezTo>
                  <a:pt x="4492025" y="5404617"/>
                  <a:pt x="4532029" y="5364725"/>
                  <a:pt x="4581035" y="5364725"/>
                </a:cubicBezTo>
                <a:close/>
                <a:moveTo>
                  <a:pt x="8224443" y="5351538"/>
                </a:moveTo>
                <a:cubicBezTo>
                  <a:pt x="8273174" y="5351538"/>
                  <a:pt x="8313453" y="5390932"/>
                  <a:pt x="8313453" y="5440299"/>
                </a:cubicBezTo>
                <a:cubicBezTo>
                  <a:pt x="8313453" y="5489166"/>
                  <a:pt x="8273174" y="5529058"/>
                  <a:pt x="8224443" y="5529058"/>
                </a:cubicBezTo>
                <a:cubicBezTo>
                  <a:pt x="8175711" y="5529058"/>
                  <a:pt x="8135930" y="5489166"/>
                  <a:pt x="8135930" y="5440299"/>
                </a:cubicBezTo>
                <a:cubicBezTo>
                  <a:pt x="8135930" y="5390932"/>
                  <a:pt x="8175711" y="5351538"/>
                  <a:pt x="8224443" y="5351538"/>
                </a:cubicBezTo>
                <a:close/>
                <a:moveTo>
                  <a:pt x="7671349" y="5311323"/>
                </a:moveTo>
                <a:cubicBezTo>
                  <a:pt x="7633662" y="5311323"/>
                  <a:pt x="7603910" y="5342067"/>
                  <a:pt x="7603910" y="5379258"/>
                </a:cubicBezTo>
                <a:cubicBezTo>
                  <a:pt x="7603910" y="5415953"/>
                  <a:pt x="7633662" y="5446201"/>
                  <a:pt x="7671349" y="5446201"/>
                </a:cubicBezTo>
                <a:cubicBezTo>
                  <a:pt x="7708045" y="5446201"/>
                  <a:pt x="7738293" y="5415953"/>
                  <a:pt x="7738293" y="5379258"/>
                </a:cubicBezTo>
                <a:cubicBezTo>
                  <a:pt x="7738293" y="5342067"/>
                  <a:pt x="7708045" y="5311323"/>
                  <a:pt x="7671349" y="5311323"/>
                </a:cubicBezTo>
                <a:close/>
                <a:moveTo>
                  <a:pt x="7671349" y="5290000"/>
                </a:moveTo>
                <a:cubicBezTo>
                  <a:pt x="7719945" y="5290000"/>
                  <a:pt x="7759616" y="5330662"/>
                  <a:pt x="7759616" y="5379258"/>
                </a:cubicBezTo>
                <a:cubicBezTo>
                  <a:pt x="7759616" y="5427854"/>
                  <a:pt x="7719945" y="5467524"/>
                  <a:pt x="7671349" y="5467524"/>
                </a:cubicBezTo>
                <a:cubicBezTo>
                  <a:pt x="7622753" y="5467524"/>
                  <a:pt x="7582091" y="5427854"/>
                  <a:pt x="7582091" y="5379258"/>
                </a:cubicBezTo>
                <a:cubicBezTo>
                  <a:pt x="7582091" y="5330662"/>
                  <a:pt x="7622753" y="5290000"/>
                  <a:pt x="7671349" y="5290000"/>
                </a:cubicBezTo>
                <a:close/>
                <a:moveTo>
                  <a:pt x="3758874" y="5245450"/>
                </a:moveTo>
                <a:cubicBezTo>
                  <a:pt x="3721973" y="5245450"/>
                  <a:pt x="3691554" y="5276279"/>
                  <a:pt x="3691554" y="5312580"/>
                </a:cubicBezTo>
                <a:cubicBezTo>
                  <a:pt x="3691554" y="5350371"/>
                  <a:pt x="3721973" y="5380704"/>
                  <a:pt x="3758874" y="5380704"/>
                </a:cubicBezTo>
                <a:cubicBezTo>
                  <a:pt x="3796272" y="5380704"/>
                  <a:pt x="3826192" y="5350371"/>
                  <a:pt x="3826192" y="5312580"/>
                </a:cubicBezTo>
                <a:cubicBezTo>
                  <a:pt x="3826192" y="5276279"/>
                  <a:pt x="3796272" y="5245450"/>
                  <a:pt x="3758874" y="5245450"/>
                </a:cubicBezTo>
                <a:close/>
                <a:moveTo>
                  <a:pt x="3758874" y="5224067"/>
                </a:moveTo>
                <a:cubicBezTo>
                  <a:pt x="3807742" y="5224067"/>
                  <a:pt x="3847634" y="5263849"/>
                  <a:pt x="3847634" y="5312580"/>
                </a:cubicBezTo>
                <a:cubicBezTo>
                  <a:pt x="3847634" y="5361311"/>
                  <a:pt x="3807742" y="5401589"/>
                  <a:pt x="3758874" y="5401589"/>
                </a:cubicBezTo>
                <a:cubicBezTo>
                  <a:pt x="3710007" y="5401589"/>
                  <a:pt x="3670112" y="5361311"/>
                  <a:pt x="3670112" y="5312580"/>
                </a:cubicBezTo>
                <a:cubicBezTo>
                  <a:pt x="3670112" y="5263849"/>
                  <a:pt x="3710007" y="5224067"/>
                  <a:pt x="3758874" y="5224067"/>
                </a:cubicBezTo>
                <a:close/>
                <a:moveTo>
                  <a:pt x="11193879" y="5216381"/>
                </a:moveTo>
                <a:cubicBezTo>
                  <a:pt x="11156980" y="5216381"/>
                  <a:pt x="11126561" y="5246714"/>
                  <a:pt x="11126561" y="5284009"/>
                </a:cubicBezTo>
                <a:cubicBezTo>
                  <a:pt x="11126561" y="5320807"/>
                  <a:pt x="11156980" y="5351636"/>
                  <a:pt x="11193879" y="5351636"/>
                </a:cubicBezTo>
                <a:cubicBezTo>
                  <a:pt x="11231278" y="5351636"/>
                  <a:pt x="11261198" y="5320807"/>
                  <a:pt x="11261198" y="5284009"/>
                </a:cubicBezTo>
                <a:cubicBezTo>
                  <a:pt x="11261198" y="5246714"/>
                  <a:pt x="11231278" y="5216381"/>
                  <a:pt x="11193879" y="5216381"/>
                </a:cubicBezTo>
                <a:close/>
                <a:moveTo>
                  <a:pt x="2024075" y="5206387"/>
                </a:moveTo>
                <a:cubicBezTo>
                  <a:pt x="1987073" y="5206387"/>
                  <a:pt x="1956569" y="5235726"/>
                  <a:pt x="1956569" y="5273518"/>
                </a:cubicBezTo>
                <a:cubicBezTo>
                  <a:pt x="1956569" y="5310314"/>
                  <a:pt x="1987073" y="5340647"/>
                  <a:pt x="2024075" y="5340647"/>
                </a:cubicBezTo>
                <a:cubicBezTo>
                  <a:pt x="2062079" y="5340647"/>
                  <a:pt x="2092581" y="5310314"/>
                  <a:pt x="2092581" y="5273518"/>
                </a:cubicBezTo>
                <a:cubicBezTo>
                  <a:pt x="2092581" y="5235726"/>
                  <a:pt x="2062079" y="5206387"/>
                  <a:pt x="2024075" y="5206387"/>
                </a:cubicBezTo>
                <a:close/>
                <a:moveTo>
                  <a:pt x="1794082" y="5206387"/>
                </a:moveTo>
                <a:cubicBezTo>
                  <a:pt x="1757182" y="5206387"/>
                  <a:pt x="1726763" y="5235726"/>
                  <a:pt x="1726763" y="5273518"/>
                </a:cubicBezTo>
                <a:cubicBezTo>
                  <a:pt x="1726763" y="5310314"/>
                  <a:pt x="1757182" y="5340647"/>
                  <a:pt x="1794082" y="5340647"/>
                </a:cubicBezTo>
                <a:cubicBezTo>
                  <a:pt x="1831480" y="5340647"/>
                  <a:pt x="1861400" y="5310314"/>
                  <a:pt x="1861400" y="5273518"/>
                </a:cubicBezTo>
                <a:cubicBezTo>
                  <a:pt x="1861400" y="5235726"/>
                  <a:pt x="1831480" y="5206387"/>
                  <a:pt x="1794082" y="5206387"/>
                </a:cubicBezTo>
                <a:close/>
                <a:moveTo>
                  <a:pt x="318172" y="5205290"/>
                </a:moveTo>
                <a:lnTo>
                  <a:pt x="333202" y="5241644"/>
                </a:lnTo>
                <a:cubicBezTo>
                  <a:pt x="345357" y="5253862"/>
                  <a:pt x="362187" y="5261466"/>
                  <a:pt x="380889" y="5261466"/>
                </a:cubicBezTo>
                <a:cubicBezTo>
                  <a:pt x="399339" y="5261466"/>
                  <a:pt x="416167" y="5253862"/>
                  <a:pt x="428383" y="5241644"/>
                </a:cubicBezTo>
                <a:lnTo>
                  <a:pt x="443555" y="5205290"/>
                </a:lnTo>
                <a:close/>
                <a:moveTo>
                  <a:pt x="11193879" y="5195496"/>
                </a:moveTo>
                <a:cubicBezTo>
                  <a:pt x="11243745" y="5195496"/>
                  <a:pt x="11282640" y="5235277"/>
                  <a:pt x="11282640" y="5284009"/>
                </a:cubicBezTo>
                <a:cubicBezTo>
                  <a:pt x="11282640" y="5332740"/>
                  <a:pt x="11243745" y="5373019"/>
                  <a:pt x="11193879" y="5373019"/>
                </a:cubicBezTo>
                <a:cubicBezTo>
                  <a:pt x="11145012" y="5373019"/>
                  <a:pt x="11105119" y="5332740"/>
                  <a:pt x="11105119" y="5284009"/>
                </a:cubicBezTo>
                <a:cubicBezTo>
                  <a:pt x="11105119" y="5235277"/>
                  <a:pt x="11145012" y="5195496"/>
                  <a:pt x="11193879" y="5195496"/>
                </a:cubicBezTo>
                <a:close/>
                <a:moveTo>
                  <a:pt x="2024075" y="5184507"/>
                </a:moveTo>
                <a:cubicBezTo>
                  <a:pt x="2074080" y="5184507"/>
                  <a:pt x="2113585" y="5224786"/>
                  <a:pt x="2113585" y="5273518"/>
                </a:cubicBezTo>
                <a:cubicBezTo>
                  <a:pt x="2113585" y="5322249"/>
                  <a:pt x="2074080" y="5362029"/>
                  <a:pt x="2024075" y="5362029"/>
                </a:cubicBezTo>
                <a:cubicBezTo>
                  <a:pt x="1975069" y="5362029"/>
                  <a:pt x="1936066" y="5322249"/>
                  <a:pt x="1936066" y="5273518"/>
                </a:cubicBezTo>
                <a:cubicBezTo>
                  <a:pt x="1936066" y="5224786"/>
                  <a:pt x="1975069" y="5184507"/>
                  <a:pt x="2024075" y="5184507"/>
                </a:cubicBezTo>
                <a:close/>
                <a:moveTo>
                  <a:pt x="1794082" y="5184507"/>
                </a:moveTo>
                <a:cubicBezTo>
                  <a:pt x="1842947" y="5184507"/>
                  <a:pt x="1882840" y="5224786"/>
                  <a:pt x="1882840" y="5273518"/>
                </a:cubicBezTo>
                <a:cubicBezTo>
                  <a:pt x="1882840" y="5322249"/>
                  <a:pt x="1842947" y="5362029"/>
                  <a:pt x="1794082" y="5362029"/>
                </a:cubicBezTo>
                <a:cubicBezTo>
                  <a:pt x="1744715" y="5362029"/>
                  <a:pt x="1705321" y="5322249"/>
                  <a:pt x="1705321" y="5273518"/>
                </a:cubicBezTo>
                <a:cubicBezTo>
                  <a:pt x="1705321" y="5224786"/>
                  <a:pt x="1744715" y="5184507"/>
                  <a:pt x="1794082" y="5184507"/>
                </a:cubicBezTo>
                <a:close/>
                <a:moveTo>
                  <a:pt x="7861811" y="5165891"/>
                </a:moveTo>
                <a:cubicBezTo>
                  <a:pt x="7825510" y="5165891"/>
                  <a:pt x="7794680" y="5196808"/>
                  <a:pt x="7794680" y="5233708"/>
                </a:cubicBezTo>
                <a:cubicBezTo>
                  <a:pt x="7794680" y="5271107"/>
                  <a:pt x="7825510" y="5301026"/>
                  <a:pt x="7861811" y="5301026"/>
                </a:cubicBezTo>
                <a:cubicBezTo>
                  <a:pt x="7899602" y="5301026"/>
                  <a:pt x="7929934" y="5271107"/>
                  <a:pt x="7929934" y="5233708"/>
                </a:cubicBezTo>
                <a:cubicBezTo>
                  <a:pt x="7929934" y="5196808"/>
                  <a:pt x="7899602" y="5165891"/>
                  <a:pt x="7861811" y="5165891"/>
                </a:cubicBezTo>
                <a:close/>
                <a:moveTo>
                  <a:pt x="1385299" y="5153203"/>
                </a:moveTo>
                <a:cubicBezTo>
                  <a:pt x="1348401" y="5153203"/>
                  <a:pt x="1317965" y="5183621"/>
                  <a:pt x="1317965" y="5220522"/>
                </a:cubicBezTo>
                <a:cubicBezTo>
                  <a:pt x="1317965" y="5258419"/>
                  <a:pt x="1348401" y="5288836"/>
                  <a:pt x="1385299" y="5288836"/>
                </a:cubicBezTo>
                <a:cubicBezTo>
                  <a:pt x="1422201" y="5288836"/>
                  <a:pt x="1452619" y="5258419"/>
                  <a:pt x="1452619" y="5220522"/>
                </a:cubicBezTo>
                <a:cubicBezTo>
                  <a:pt x="1452619" y="5183621"/>
                  <a:pt x="1422201" y="5153203"/>
                  <a:pt x="1385299" y="5153203"/>
                </a:cubicBezTo>
                <a:close/>
                <a:moveTo>
                  <a:pt x="7861811" y="5144948"/>
                </a:moveTo>
                <a:cubicBezTo>
                  <a:pt x="7910541" y="5144948"/>
                  <a:pt x="7950820" y="5184840"/>
                  <a:pt x="7950820" y="5233708"/>
                </a:cubicBezTo>
                <a:cubicBezTo>
                  <a:pt x="7950820" y="5282576"/>
                  <a:pt x="7910541" y="5322468"/>
                  <a:pt x="7861811" y="5322468"/>
                </a:cubicBezTo>
                <a:cubicBezTo>
                  <a:pt x="7813079" y="5322468"/>
                  <a:pt x="7773298" y="5282576"/>
                  <a:pt x="7773298" y="5233708"/>
                </a:cubicBezTo>
                <a:cubicBezTo>
                  <a:pt x="7773298" y="5184840"/>
                  <a:pt x="7813079" y="5144948"/>
                  <a:pt x="7861811" y="5144948"/>
                </a:cubicBezTo>
                <a:close/>
                <a:moveTo>
                  <a:pt x="3462137" y="5142749"/>
                </a:moveTo>
                <a:lnTo>
                  <a:pt x="4159893" y="5142749"/>
                </a:lnTo>
                <a:lnTo>
                  <a:pt x="4325301" y="5309165"/>
                </a:lnTo>
                <a:lnTo>
                  <a:pt x="4660227" y="5309165"/>
                </a:lnTo>
                <a:lnTo>
                  <a:pt x="4884507" y="5533378"/>
                </a:lnTo>
                <a:lnTo>
                  <a:pt x="7776230" y="5533378"/>
                </a:lnTo>
                <a:lnTo>
                  <a:pt x="8280113" y="6036113"/>
                </a:lnTo>
                <a:lnTo>
                  <a:pt x="9112942" y="6036113"/>
                </a:lnTo>
                <a:lnTo>
                  <a:pt x="9275470" y="6199036"/>
                </a:lnTo>
                <a:lnTo>
                  <a:pt x="9287624" y="6194182"/>
                </a:lnTo>
                <a:cubicBezTo>
                  <a:pt x="9295792" y="6194182"/>
                  <a:pt x="9303773" y="6197278"/>
                  <a:pt x="9309758" y="6203469"/>
                </a:cubicBezTo>
                <a:cubicBezTo>
                  <a:pt x="9322228" y="6215851"/>
                  <a:pt x="9322228" y="6236157"/>
                  <a:pt x="9309758" y="6248539"/>
                </a:cubicBezTo>
                <a:cubicBezTo>
                  <a:pt x="9297787" y="6260921"/>
                  <a:pt x="9277836" y="6260921"/>
                  <a:pt x="9264369" y="6248539"/>
                </a:cubicBezTo>
                <a:cubicBezTo>
                  <a:pt x="9258384" y="6242348"/>
                  <a:pt x="9255391" y="6234176"/>
                  <a:pt x="9255391" y="6226003"/>
                </a:cubicBezTo>
                <a:lnTo>
                  <a:pt x="9260386" y="6213466"/>
                </a:lnTo>
                <a:lnTo>
                  <a:pt x="9103971" y="6057538"/>
                </a:lnTo>
                <a:lnTo>
                  <a:pt x="8271142" y="6057538"/>
                </a:lnTo>
                <a:lnTo>
                  <a:pt x="7767757" y="5553806"/>
                </a:lnTo>
                <a:lnTo>
                  <a:pt x="4876035" y="5553806"/>
                </a:lnTo>
                <a:lnTo>
                  <a:pt x="4651255" y="5330590"/>
                </a:lnTo>
                <a:lnTo>
                  <a:pt x="4316827" y="5330590"/>
                </a:lnTo>
                <a:lnTo>
                  <a:pt x="4150924" y="5164174"/>
                </a:lnTo>
                <a:lnTo>
                  <a:pt x="3470610" y="5164174"/>
                </a:lnTo>
                <a:lnTo>
                  <a:pt x="3291186" y="5343544"/>
                </a:lnTo>
                <a:lnTo>
                  <a:pt x="3000615" y="5343544"/>
                </a:lnTo>
                <a:lnTo>
                  <a:pt x="2961245" y="5381910"/>
                </a:lnTo>
                <a:lnTo>
                  <a:pt x="2805240" y="5381910"/>
                </a:lnTo>
                <a:lnTo>
                  <a:pt x="2354188" y="5832827"/>
                </a:lnTo>
                <a:lnTo>
                  <a:pt x="2131405" y="5832827"/>
                </a:lnTo>
                <a:lnTo>
                  <a:pt x="1715246" y="6249862"/>
                </a:lnTo>
                <a:lnTo>
                  <a:pt x="918299" y="6249862"/>
                </a:lnTo>
                <a:lnTo>
                  <a:pt x="310679" y="6858000"/>
                </a:lnTo>
                <a:lnTo>
                  <a:pt x="280196" y="6858000"/>
                </a:lnTo>
                <a:lnTo>
                  <a:pt x="910324" y="6228438"/>
                </a:lnTo>
                <a:lnTo>
                  <a:pt x="1706275" y="6228438"/>
                </a:lnTo>
                <a:lnTo>
                  <a:pt x="2123432" y="5811402"/>
                </a:lnTo>
                <a:lnTo>
                  <a:pt x="2345215" y="5811402"/>
                </a:lnTo>
                <a:lnTo>
                  <a:pt x="2796270" y="5361481"/>
                </a:lnTo>
                <a:lnTo>
                  <a:pt x="2952274" y="5361481"/>
                </a:lnTo>
                <a:lnTo>
                  <a:pt x="2991648" y="5322120"/>
                </a:lnTo>
                <a:lnTo>
                  <a:pt x="3282212" y="5322120"/>
                </a:lnTo>
                <a:close/>
                <a:moveTo>
                  <a:pt x="1385299" y="5131761"/>
                </a:moveTo>
                <a:cubicBezTo>
                  <a:pt x="1434166" y="5131761"/>
                  <a:pt x="1474060" y="5171653"/>
                  <a:pt x="1474060" y="5220522"/>
                </a:cubicBezTo>
                <a:cubicBezTo>
                  <a:pt x="1474060" y="5270386"/>
                  <a:pt x="1434166" y="5309281"/>
                  <a:pt x="1385299" y="5309281"/>
                </a:cubicBezTo>
                <a:cubicBezTo>
                  <a:pt x="1336435" y="5309281"/>
                  <a:pt x="1296523" y="5270386"/>
                  <a:pt x="1296523" y="5220522"/>
                </a:cubicBezTo>
                <a:cubicBezTo>
                  <a:pt x="1296523" y="5171653"/>
                  <a:pt x="1336435" y="5131761"/>
                  <a:pt x="1385299" y="5131761"/>
                </a:cubicBezTo>
                <a:close/>
                <a:moveTo>
                  <a:pt x="380889" y="5126830"/>
                </a:moveTo>
                <a:cubicBezTo>
                  <a:pt x="362187" y="5126830"/>
                  <a:pt x="345357" y="5134310"/>
                  <a:pt x="333202" y="5146464"/>
                </a:cubicBezTo>
                <a:lnTo>
                  <a:pt x="317595" y="5184369"/>
                </a:lnTo>
                <a:lnTo>
                  <a:pt x="444142" y="5184369"/>
                </a:lnTo>
                <a:lnTo>
                  <a:pt x="428383" y="5146464"/>
                </a:lnTo>
                <a:cubicBezTo>
                  <a:pt x="416167" y="5134310"/>
                  <a:pt x="399339" y="5126830"/>
                  <a:pt x="380889" y="5126830"/>
                </a:cubicBezTo>
                <a:close/>
                <a:moveTo>
                  <a:pt x="7655718" y="5018699"/>
                </a:moveTo>
                <a:cubicBezTo>
                  <a:pt x="7618213" y="5018699"/>
                  <a:pt x="7587710" y="5048703"/>
                  <a:pt x="7587710" y="5086706"/>
                </a:cubicBezTo>
                <a:cubicBezTo>
                  <a:pt x="7587710" y="5124210"/>
                  <a:pt x="7618213" y="5154214"/>
                  <a:pt x="7655718" y="5154214"/>
                </a:cubicBezTo>
                <a:cubicBezTo>
                  <a:pt x="7692722" y="5154214"/>
                  <a:pt x="7723225" y="5124210"/>
                  <a:pt x="7723225" y="5086706"/>
                </a:cubicBezTo>
                <a:cubicBezTo>
                  <a:pt x="7723225" y="5048703"/>
                  <a:pt x="7692722" y="5018699"/>
                  <a:pt x="7655718" y="5018699"/>
                </a:cubicBezTo>
                <a:close/>
                <a:moveTo>
                  <a:pt x="7655718" y="4997696"/>
                </a:moveTo>
                <a:cubicBezTo>
                  <a:pt x="7704222" y="4997696"/>
                  <a:pt x="7744226" y="5037201"/>
                  <a:pt x="7744226" y="5086706"/>
                </a:cubicBezTo>
                <a:cubicBezTo>
                  <a:pt x="7744226" y="5135712"/>
                  <a:pt x="7704222" y="5175217"/>
                  <a:pt x="7655718" y="5175217"/>
                </a:cubicBezTo>
                <a:cubicBezTo>
                  <a:pt x="7606712" y="5175217"/>
                  <a:pt x="7566707" y="5135712"/>
                  <a:pt x="7566707" y="5086706"/>
                </a:cubicBezTo>
                <a:cubicBezTo>
                  <a:pt x="7566707" y="5037201"/>
                  <a:pt x="7606712" y="4997696"/>
                  <a:pt x="7655718" y="4997696"/>
                </a:cubicBezTo>
                <a:close/>
                <a:moveTo>
                  <a:pt x="3634438" y="4782315"/>
                </a:moveTo>
                <a:cubicBezTo>
                  <a:pt x="3661356" y="4782315"/>
                  <a:pt x="3682789" y="4804247"/>
                  <a:pt x="3682789" y="4830666"/>
                </a:cubicBezTo>
                <a:cubicBezTo>
                  <a:pt x="3682789" y="4857583"/>
                  <a:pt x="3661356" y="4878518"/>
                  <a:pt x="3634438" y="4878518"/>
                </a:cubicBezTo>
                <a:cubicBezTo>
                  <a:pt x="3621479" y="4878518"/>
                  <a:pt x="3609513" y="4873285"/>
                  <a:pt x="3600793" y="4864686"/>
                </a:cubicBezTo>
                <a:lnTo>
                  <a:pt x="3596000" y="4853207"/>
                </a:lnTo>
                <a:lnTo>
                  <a:pt x="3499648" y="4853207"/>
                </a:lnTo>
                <a:lnTo>
                  <a:pt x="3220277" y="5131524"/>
                </a:lnTo>
                <a:lnTo>
                  <a:pt x="2844125" y="5131524"/>
                </a:lnTo>
                <a:lnTo>
                  <a:pt x="2793739" y="5181812"/>
                </a:lnTo>
                <a:lnTo>
                  <a:pt x="2634079" y="5181812"/>
                </a:lnTo>
                <a:lnTo>
                  <a:pt x="2629040" y="5194027"/>
                </a:lnTo>
                <a:cubicBezTo>
                  <a:pt x="2620320" y="5202796"/>
                  <a:pt x="2608354" y="5208181"/>
                  <a:pt x="2595394" y="5208181"/>
                </a:cubicBezTo>
                <a:cubicBezTo>
                  <a:pt x="2568476" y="5208181"/>
                  <a:pt x="2547041" y="5186637"/>
                  <a:pt x="2547041" y="5159580"/>
                </a:cubicBezTo>
                <a:cubicBezTo>
                  <a:pt x="2547041" y="5133526"/>
                  <a:pt x="2568476" y="5111980"/>
                  <a:pt x="2595394" y="5111980"/>
                </a:cubicBezTo>
                <a:cubicBezTo>
                  <a:pt x="2608354" y="5111980"/>
                  <a:pt x="2620320" y="5117367"/>
                  <a:pt x="2629040" y="5126010"/>
                </a:cubicBezTo>
                <a:lnTo>
                  <a:pt x="2634324" y="5138495"/>
                </a:lnTo>
                <a:lnTo>
                  <a:pt x="2776280" y="5138495"/>
                </a:lnTo>
                <a:lnTo>
                  <a:pt x="2826167" y="5089205"/>
                </a:lnTo>
                <a:lnTo>
                  <a:pt x="3202815" y="5089205"/>
                </a:lnTo>
                <a:lnTo>
                  <a:pt x="3482191" y="4810886"/>
                </a:lnTo>
                <a:lnTo>
                  <a:pt x="3594831" y="4810886"/>
                </a:lnTo>
                <a:lnTo>
                  <a:pt x="3600793" y="4796584"/>
                </a:lnTo>
                <a:cubicBezTo>
                  <a:pt x="3609513" y="4787798"/>
                  <a:pt x="3621479" y="4782315"/>
                  <a:pt x="3634438" y="4782315"/>
                </a:cubicBezTo>
                <a:close/>
                <a:moveTo>
                  <a:pt x="3509077" y="4681217"/>
                </a:moveTo>
                <a:lnTo>
                  <a:pt x="3862777" y="4681217"/>
                </a:lnTo>
                <a:lnTo>
                  <a:pt x="3898647" y="4717359"/>
                </a:lnTo>
                <a:lnTo>
                  <a:pt x="3909595" y="4712884"/>
                </a:lnTo>
                <a:cubicBezTo>
                  <a:pt x="3917707" y="4712884"/>
                  <a:pt x="3925754" y="4715980"/>
                  <a:pt x="3931945" y="4722171"/>
                </a:cubicBezTo>
                <a:cubicBezTo>
                  <a:pt x="3944328" y="4734552"/>
                  <a:pt x="3944328" y="4754363"/>
                  <a:pt x="3931945" y="4767241"/>
                </a:cubicBezTo>
                <a:cubicBezTo>
                  <a:pt x="3919563" y="4779622"/>
                  <a:pt x="3899753" y="4779622"/>
                  <a:pt x="3886877" y="4767241"/>
                </a:cubicBezTo>
                <a:cubicBezTo>
                  <a:pt x="3880686" y="4760802"/>
                  <a:pt x="3877590" y="4752630"/>
                  <a:pt x="3877590" y="4744520"/>
                </a:cubicBezTo>
                <a:lnTo>
                  <a:pt x="3882908" y="4731722"/>
                </a:lnTo>
                <a:lnTo>
                  <a:pt x="3853797" y="4702645"/>
                </a:lnTo>
                <a:lnTo>
                  <a:pt x="3518057" y="4702645"/>
                </a:lnTo>
                <a:lnTo>
                  <a:pt x="3158866" y="5060934"/>
                </a:lnTo>
                <a:lnTo>
                  <a:pt x="2911919" y="5060934"/>
                </a:lnTo>
                <a:lnTo>
                  <a:pt x="2869019" y="5018577"/>
                </a:lnTo>
                <a:lnTo>
                  <a:pt x="2823060" y="5018577"/>
                </a:lnTo>
                <a:lnTo>
                  <a:pt x="2818426" y="5029649"/>
                </a:lnTo>
                <a:cubicBezTo>
                  <a:pt x="2812666" y="5035409"/>
                  <a:pt x="2804820" y="5038964"/>
                  <a:pt x="2796485" y="5038964"/>
                </a:cubicBezTo>
                <a:cubicBezTo>
                  <a:pt x="2778834" y="5038964"/>
                  <a:pt x="2764619" y="5024746"/>
                  <a:pt x="2764619" y="5007096"/>
                </a:cubicBezTo>
                <a:cubicBezTo>
                  <a:pt x="2764619" y="4989937"/>
                  <a:pt x="2778834" y="4975718"/>
                  <a:pt x="2796485" y="4975718"/>
                </a:cubicBezTo>
                <a:cubicBezTo>
                  <a:pt x="2804820" y="4975718"/>
                  <a:pt x="2812666" y="4979274"/>
                  <a:pt x="2818426" y="4984973"/>
                </a:cubicBezTo>
                <a:lnTo>
                  <a:pt x="2823619" y="4997149"/>
                </a:lnTo>
                <a:lnTo>
                  <a:pt x="2877998" y="4997149"/>
                </a:lnTo>
                <a:lnTo>
                  <a:pt x="2920897" y="5040004"/>
                </a:lnTo>
                <a:lnTo>
                  <a:pt x="3149888" y="5040004"/>
                </a:lnTo>
                <a:close/>
                <a:moveTo>
                  <a:pt x="4282739" y="4665833"/>
                </a:moveTo>
                <a:cubicBezTo>
                  <a:pt x="4309656" y="4665833"/>
                  <a:pt x="4331090" y="4687765"/>
                  <a:pt x="4331090" y="4713686"/>
                </a:cubicBezTo>
                <a:cubicBezTo>
                  <a:pt x="4331090" y="4727145"/>
                  <a:pt x="4325732" y="4739233"/>
                  <a:pt x="4317009" y="4747956"/>
                </a:cubicBezTo>
                <a:lnTo>
                  <a:pt x="4302518" y="4753909"/>
                </a:lnTo>
                <a:lnTo>
                  <a:pt x="4302518" y="4833707"/>
                </a:lnTo>
                <a:lnTo>
                  <a:pt x="4071790" y="5065674"/>
                </a:lnTo>
                <a:lnTo>
                  <a:pt x="3436301" y="5065674"/>
                </a:lnTo>
                <a:lnTo>
                  <a:pt x="3258363" y="5243766"/>
                </a:lnTo>
                <a:lnTo>
                  <a:pt x="2883544" y="5243766"/>
                </a:lnTo>
                <a:lnTo>
                  <a:pt x="2839182" y="5288663"/>
                </a:lnTo>
                <a:lnTo>
                  <a:pt x="2764918" y="5288663"/>
                </a:lnTo>
                <a:lnTo>
                  <a:pt x="2593046" y="5460687"/>
                </a:lnTo>
                <a:lnTo>
                  <a:pt x="2598903" y="5474428"/>
                </a:lnTo>
                <a:cubicBezTo>
                  <a:pt x="2598903" y="5486681"/>
                  <a:pt x="2594121" y="5498996"/>
                  <a:pt x="2584560" y="5508451"/>
                </a:cubicBezTo>
                <a:cubicBezTo>
                  <a:pt x="2565434" y="5526863"/>
                  <a:pt x="2534737" y="5526863"/>
                  <a:pt x="2515614" y="5508451"/>
                </a:cubicBezTo>
                <a:cubicBezTo>
                  <a:pt x="2496491" y="5489542"/>
                  <a:pt x="2496491" y="5459188"/>
                  <a:pt x="2515614" y="5440777"/>
                </a:cubicBezTo>
                <a:cubicBezTo>
                  <a:pt x="2525175" y="5431322"/>
                  <a:pt x="2537631" y="5426595"/>
                  <a:pt x="2550086" y="5426595"/>
                </a:cubicBezTo>
                <a:lnTo>
                  <a:pt x="2561529" y="5431302"/>
                </a:lnTo>
                <a:lnTo>
                  <a:pt x="2746975" y="5245263"/>
                </a:lnTo>
                <a:lnTo>
                  <a:pt x="2821241" y="5245263"/>
                </a:lnTo>
                <a:lnTo>
                  <a:pt x="2866097" y="5201363"/>
                </a:lnTo>
                <a:lnTo>
                  <a:pt x="3240418" y="5201363"/>
                </a:lnTo>
                <a:lnTo>
                  <a:pt x="3419354" y="5022274"/>
                </a:lnTo>
                <a:lnTo>
                  <a:pt x="4053847" y="5022274"/>
                </a:lnTo>
                <a:lnTo>
                  <a:pt x="4260650" y="4815748"/>
                </a:lnTo>
                <a:lnTo>
                  <a:pt x="4260650" y="4752793"/>
                </a:lnTo>
                <a:lnTo>
                  <a:pt x="4249093" y="4747956"/>
                </a:lnTo>
                <a:cubicBezTo>
                  <a:pt x="4240370" y="4739233"/>
                  <a:pt x="4234928" y="4727145"/>
                  <a:pt x="4234928" y="4713686"/>
                </a:cubicBezTo>
                <a:cubicBezTo>
                  <a:pt x="4234928" y="4687765"/>
                  <a:pt x="4256820" y="4665833"/>
                  <a:pt x="4282739" y="4665833"/>
                </a:cubicBezTo>
                <a:close/>
                <a:moveTo>
                  <a:pt x="3681691" y="4549361"/>
                </a:moveTo>
                <a:cubicBezTo>
                  <a:pt x="3701561" y="4549361"/>
                  <a:pt x="3717955" y="4564964"/>
                  <a:pt x="3717955" y="4585111"/>
                </a:cubicBezTo>
                <a:cubicBezTo>
                  <a:pt x="3717955" y="4605258"/>
                  <a:pt x="3701561" y="4621374"/>
                  <a:pt x="3681691" y="4621374"/>
                </a:cubicBezTo>
                <a:cubicBezTo>
                  <a:pt x="3671757" y="4621374"/>
                  <a:pt x="3662816" y="4617345"/>
                  <a:pt x="3656358" y="4610798"/>
                </a:cubicBezTo>
                <a:lnTo>
                  <a:pt x="3652176" y="4600500"/>
                </a:lnTo>
                <a:lnTo>
                  <a:pt x="3523874" y="4600500"/>
                </a:lnTo>
                <a:lnTo>
                  <a:pt x="3146775" y="4977419"/>
                </a:lnTo>
                <a:lnTo>
                  <a:pt x="2978183" y="4977419"/>
                </a:lnTo>
                <a:lnTo>
                  <a:pt x="2911966" y="4910952"/>
                </a:lnTo>
                <a:lnTo>
                  <a:pt x="2902828" y="4914621"/>
                </a:lnTo>
                <a:cubicBezTo>
                  <a:pt x="2893497" y="4914621"/>
                  <a:pt x="2884167" y="4911159"/>
                  <a:pt x="2876953" y="4904237"/>
                </a:cubicBezTo>
                <a:cubicBezTo>
                  <a:pt x="2863517" y="4889895"/>
                  <a:pt x="2863517" y="4866654"/>
                  <a:pt x="2876953" y="4853302"/>
                </a:cubicBezTo>
                <a:cubicBezTo>
                  <a:pt x="2891382" y="4839457"/>
                  <a:pt x="2914267" y="4839457"/>
                  <a:pt x="2928701" y="4853302"/>
                </a:cubicBezTo>
                <a:cubicBezTo>
                  <a:pt x="2935420" y="4859978"/>
                  <a:pt x="2938780" y="4869126"/>
                  <a:pt x="2938780" y="4878399"/>
                </a:cubicBezTo>
                <a:lnTo>
                  <a:pt x="2934701" y="4888851"/>
                </a:lnTo>
                <a:lnTo>
                  <a:pt x="2991652" y="4946050"/>
                </a:lnTo>
                <a:lnTo>
                  <a:pt x="3133310" y="4946050"/>
                </a:lnTo>
                <a:lnTo>
                  <a:pt x="3510906" y="4569131"/>
                </a:lnTo>
                <a:lnTo>
                  <a:pt x="3652477" y="4569131"/>
                </a:lnTo>
                <a:lnTo>
                  <a:pt x="3656358" y="4559676"/>
                </a:lnTo>
                <a:cubicBezTo>
                  <a:pt x="3662816" y="4553265"/>
                  <a:pt x="3671757" y="4549361"/>
                  <a:pt x="3681691" y="4549361"/>
                </a:cubicBezTo>
                <a:close/>
                <a:moveTo>
                  <a:pt x="1515701" y="4442926"/>
                </a:moveTo>
                <a:lnTo>
                  <a:pt x="1529066" y="4474631"/>
                </a:lnTo>
                <a:cubicBezTo>
                  <a:pt x="1541401" y="4486848"/>
                  <a:pt x="1558384" y="4494453"/>
                  <a:pt x="1576979" y="4494453"/>
                </a:cubicBezTo>
                <a:cubicBezTo>
                  <a:pt x="1595326" y="4494453"/>
                  <a:pt x="1612064" y="4486848"/>
                  <a:pt x="1624212" y="4474631"/>
                </a:cubicBezTo>
                <a:lnTo>
                  <a:pt x="1637370" y="4442926"/>
                </a:lnTo>
                <a:close/>
                <a:moveTo>
                  <a:pt x="11525145" y="4428478"/>
                </a:moveTo>
                <a:lnTo>
                  <a:pt x="11876038" y="4428478"/>
                </a:lnTo>
                <a:lnTo>
                  <a:pt x="11876038" y="4450405"/>
                </a:lnTo>
                <a:lnTo>
                  <a:pt x="11534116" y="4450405"/>
                </a:lnTo>
                <a:lnTo>
                  <a:pt x="11249513" y="4734469"/>
                </a:lnTo>
                <a:lnTo>
                  <a:pt x="11249513" y="4977669"/>
                </a:lnTo>
                <a:lnTo>
                  <a:pt x="10789963" y="5437657"/>
                </a:lnTo>
                <a:lnTo>
                  <a:pt x="10789963" y="6858000"/>
                </a:lnTo>
                <a:lnTo>
                  <a:pt x="10769029" y="6858000"/>
                </a:lnTo>
                <a:lnTo>
                  <a:pt x="10769029" y="5428688"/>
                </a:lnTo>
                <a:lnTo>
                  <a:pt x="11228081" y="4968699"/>
                </a:lnTo>
                <a:lnTo>
                  <a:pt x="11228081" y="4725498"/>
                </a:lnTo>
                <a:close/>
                <a:moveTo>
                  <a:pt x="3566110" y="4397712"/>
                </a:moveTo>
                <a:lnTo>
                  <a:pt x="3824020" y="4397712"/>
                </a:lnTo>
                <a:lnTo>
                  <a:pt x="3887159" y="4460886"/>
                </a:lnTo>
                <a:lnTo>
                  <a:pt x="3897978" y="4456266"/>
                </a:lnTo>
                <a:cubicBezTo>
                  <a:pt x="3907179" y="4456266"/>
                  <a:pt x="3916444" y="4459876"/>
                  <a:pt x="3923705" y="4467088"/>
                </a:cubicBezTo>
                <a:cubicBezTo>
                  <a:pt x="3937725" y="4480523"/>
                  <a:pt x="3937725" y="4503413"/>
                  <a:pt x="3923705" y="4517846"/>
                </a:cubicBezTo>
                <a:cubicBezTo>
                  <a:pt x="3909183" y="4531281"/>
                  <a:pt x="3886648" y="4531281"/>
                  <a:pt x="3872628" y="4517846"/>
                </a:cubicBezTo>
                <a:cubicBezTo>
                  <a:pt x="3865867" y="4510630"/>
                  <a:pt x="3862487" y="4501299"/>
                  <a:pt x="3862487" y="4492093"/>
                </a:cubicBezTo>
                <a:lnTo>
                  <a:pt x="3865638" y="4484322"/>
                </a:lnTo>
                <a:lnTo>
                  <a:pt x="3811077" y="4430095"/>
                </a:lnTo>
                <a:lnTo>
                  <a:pt x="3579554" y="4430095"/>
                </a:lnTo>
                <a:lnTo>
                  <a:pt x="3175268" y="4834563"/>
                </a:lnTo>
                <a:lnTo>
                  <a:pt x="3133220" y="4834563"/>
                </a:lnTo>
                <a:lnTo>
                  <a:pt x="3129509" y="4843665"/>
                </a:lnTo>
                <a:cubicBezTo>
                  <a:pt x="3123051" y="4850247"/>
                  <a:pt x="3114109" y="4854345"/>
                  <a:pt x="3104175" y="4854345"/>
                </a:cubicBezTo>
                <a:cubicBezTo>
                  <a:pt x="3084303" y="4854345"/>
                  <a:pt x="3067912" y="4837952"/>
                  <a:pt x="3067912" y="4818081"/>
                </a:cubicBezTo>
                <a:cubicBezTo>
                  <a:pt x="3067912" y="4798211"/>
                  <a:pt x="3084303" y="4782315"/>
                  <a:pt x="3104175" y="4782315"/>
                </a:cubicBezTo>
                <a:cubicBezTo>
                  <a:pt x="3114109" y="4782315"/>
                  <a:pt x="3123051" y="4786289"/>
                  <a:pt x="3129509" y="4792746"/>
                </a:cubicBezTo>
                <a:lnTo>
                  <a:pt x="3133396" y="4802185"/>
                </a:lnTo>
                <a:lnTo>
                  <a:pt x="3161327" y="4802185"/>
                </a:lnTo>
                <a:close/>
                <a:moveTo>
                  <a:pt x="1576979" y="4359317"/>
                </a:moveTo>
                <a:cubicBezTo>
                  <a:pt x="1558384" y="4359317"/>
                  <a:pt x="1541401" y="4366919"/>
                  <a:pt x="1529066" y="4379201"/>
                </a:cubicBezTo>
                <a:lnTo>
                  <a:pt x="1511189" y="4422001"/>
                </a:lnTo>
                <a:lnTo>
                  <a:pt x="1641811" y="4422001"/>
                </a:lnTo>
                <a:lnTo>
                  <a:pt x="1624212" y="4379201"/>
                </a:lnTo>
                <a:cubicBezTo>
                  <a:pt x="1612064" y="4366919"/>
                  <a:pt x="1595326" y="4359317"/>
                  <a:pt x="1576979" y="4359317"/>
                </a:cubicBezTo>
                <a:close/>
                <a:moveTo>
                  <a:pt x="11481042" y="4336168"/>
                </a:moveTo>
                <a:lnTo>
                  <a:pt x="11766150" y="4336168"/>
                </a:lnTo>
                <a:lnTo>
                  <a:pt x="11766150" y="4357606"/>
                </a:lnTo>
                <a:lnTo>
                  <a:pt x="11490014" y="4357606"/>
                </a:lnTo>
                <a:lnTo>
                  <a:pt x="11123660" y="4723510"/>
                </a:lnTo>
                <a:lnTo>
                  <a:pt x="11123660" y="4938367"/>
                </a:lnTo>
                <a:lnTo>
                  <a:pt x="10662603" y="5400486"/>
                </a:lnTo>
                <a:lnTo>
                  <a:pt x="10662603" y="6858000"/>
                </a:lnTo>
                <a:lnTo>
                  <a:pt x="10641170" y="6858000"/>
                </a:lnTo>
                <a:lnTo>
                  <a:pt x="10641170" y="5391512"/>
                </a:lnTo>
                <a:lnTo>
                  <a:pt x="11102227" y="4929394"/>
                </a:lnTo>
                <a:lnTo>
                  <a:pt x="11102227" y="4714536"/>
                </a:lnTo>
                <a:close/>
                <a:moveTo>
                  <a:pt x="4239882" y="4271906"/>
                </a:moveTo>
                <a:cubicBezTo>
                  <a:pt x="4202930" y="4271906"/>
                  <a:pt x="4172427" y="4301817"/>
                  <a:pt x="4172427" y="4339223"/>
                </a:cubicBezTo>
                <a:cubicBezTo>
                  <a:pt x="4172427" y="4376124"/>
                  <a:pt x="4202930" y="4406542"/>
                  <a:pt x="4239882" y="4406542"/>
                </a:cubicBezTo>
                <a:cubicBezTo>
                  <a:pt x="4277385" y="4406542"/>
                  <a:pt x="4307889" y="4376124"/>
                  <a:pt x="4307889" y="4339223"/>
                </a:cubicBezTo>
                <a:cubicBezTo>
                  <a:pt x="4307889" y="4301817"/>
                  <a:pt x="4277385" y="4271906"/>
                  <a:pt x="4239882" y="4271906"/>
                </a:cubicBezTo>
                <a:close/>
                <a:moveTo>
                  <a:pt x="4239882" y="4250465"/>
                </a:moveTo>
                <a:cubicBezTo>
                  <a:pt x="4288886" y="4250465"/>
                  <a:pt x="4328890" y="4290350"/>
                  <a:pt x="4328890" y="4339223"/>
                </a:cubicBezTo>
                <a:cubicBezTo>
                  <a:pt x="4328890" y="4388092"/>
                  <a:pt x="4288886" y="4427984"/>
                  <a:pt x="4239882" y="4427984"/>
                </a:cubicBezTo>
                <a:cubicBezTo>
                  <a:pt x="4191428" y="4427984"/>
                  <a:pt x="4151425" y="4388092"/>
                  <a:pt x="4151425" y="4339223"/>
                </a:cubicBezTo>
                <a:cubicBezTo>
                  <a:pt x="4151425" y="4290350"/>
                  <a:pt x="4191428" y="4250465"/>
                  <a:pt x="4239882" y="4250465"/>
                </a:cubicBezTo>
                <a:close/>
                <a:moveTo>
                  <a:pt x="3118607" y="4231684"/>
                </a:moveTo>
                <a:cubicBezTo>
                  <a:pt x="3126840" y="4231684"/>
                  <a:pt x="3134943" y="4234882"/>
                  <a:pt x="3141178" y="4241275"/>
                </a:cubicBezTo>
                <a:cubicBezTo>
                  <a:pt x="3153148" y="4253568"/>
                  <a:pt x="3153148" y="4273240"/>
                  <a:pt x="3141178" y="4285534"/>
                </a:cubicBezTo>
                <a:cubicBezTo>
                  <a:pt x="3134943" y="4291923"/>
                  <a:pt x="3126840" y="4295121"/>
                  <a:pt x="3118607" y="4295121"/>
                </a:cubicBezTo>
                <a:lnTo>
                  <a:pt x="3107974" y="4290748"/>
                </a:lnTo>
                <a:lnTo>
                  <a:pt x="2929418" y="4468791"/>
                </a:lnTo>
                <a:lnTo>
                  <a:pt x="2620432" y="4468791"/>
                </a:lnTo>
                <a:lnTo>
                  <a:pt x="2040828" y="5047689"/>
                </a:lnTo>
                <a:lnTo>
                  <a:pt x="1633665" y="5047689"/>
                </a:lnTo>
                <a:lnTo>
                  <a:pt x="1589807" y="5091530"/>
                </a:lnTo>
                <a:lnTo>
                  <a:pt x="1589807" y="5306254"/>
                </a:lnTo>
                <a:lnTo>
                  <a:pt x="1508077" y="5387958"/>
                </a:lnTo>
                <a:lnTo>
                  <a:pt x="1137773" y="5387958"/>
                </a:lnTo>
                <a:lnTo>
                  <a:pt x="607517" y="5917543"/>
                </a:lnTo>
                <a:lnTo>
                  <a:pt x="172429" y="5917543"/>
                </a:lnTo>
                <a:lnTo>
                  <a:pt x="24407" y="5768582"/>
                </a:lnTo>
                <a:lnTo>
                  <a:pt x="0" y="5768582"/>
                </a:lnTo>
                <a:lnTo>
                  <a:pt x="0" y="5748156"/>
                </a:lnTo>
                <a:lnTo>
                  <a:pt x="33380" y="5748156"/>
                </a:lnTo>
                <a:lnTo>
                  <a:pt x="181400" y="5896120"/>
                </a:lnTo>
                <a:lnTo>
                  <a:pt x="599042" y="5896120"/>
                </a:lnTo>
                <a:lnTo>
                  <a:pt x="1129300" y="5366536"/>
                </a:lnTo>
                <a:lnTo>
                  <a:pt x="1499104" y="5366536"/>
                </a:lnTo>
                <a:lnTo>
                  <a:pt x="1568379" y="5297287"/>
                </a:lnTo>
                <a:lnTo>
                  <a:pt x="1568379" y="5083061"/>
                </a:lnTo>
                <a:lnTo>
                  <a:pt x="1625192" y="5027263"/>
                </a:lnTo>
                <a:lnTo>
                  <a:pt x="2031858" y="5027263"/>
                </a:lnTo>
                <a:lnTo>
                  <a:pt x="2611465" y="4447367"/>
                </a:lnTo>
                <a:lnTo>
                  <a:pt x="2921445" y="4447367"/>
                </a:lnTo>
                <a:lnTo>
                  <a:pt x="3091843" y="4277032"/>
                </a:lnTo>
                <a:lnTo>
                  <a:pt x="3086312" y="4263404"/>
                </a:lnTo>
                <a:cubicBezTo>
                  <a:pt x="3086312" y="4255412"/>
                  <a:pt x="3089307" y="4247419"/>
                  <a:pt x="3095291" y="4241275"/>
                </a:cubicBezTo>
                <a:cubicBezTo>
                  <a:pt x="3102025" y="4234882"/>
                  <a:pt x="3110379" y="4231684"/>
                  <a:pt x="3118607" y="4231684"/>
                </a:cubicBezTo>
                <a:close/>
                <a:moveTo>
                  <a:pt x="2680273" y="4043887"/>
                </a:moveTo>
                <a:cubicBezTo>
                  <a:pt x="2697073" y="4043887"/>
                  <a:pt x="2711399" y="4059488"/>
                  <a:pt x="2711399" y="4076602"/>
                </a:cubicBezTo>
                <a:cubicBezTo>
                  <a:pt x="2711399" y="4094722"/>
                  <a:pt x="2697073" y="4109313"/>
                  <a:pt x="2680273" y="4109313"/>
                </a:cubicBezTo>
                <a:cubicBezTo>
                  <a:pt x="2671380" y="4109313"/>
                  <a:pt x="2663351" y="4105665"/>
                  <a:pt x="2657549" y="4099756"/>
                </a:cubicBezTo>
                <a:lnTo>
                  <a:pt x="2653180" y="4088989"/>
                </a:lnTo>
                <a:lnTo>
                  <a:pt x="2542098" y="4088989"/>
                </a:lnTo>
                <a:lnTo>
                  <a:pt x="1916228" y="4714147"/>
                </a:lnTo>
                <a:lnTo>
                  <a:pt x="1442843" y="4714147"/>
                </a:lnTo>
                <a:lnTo>
                  <a:pt x="792554" y="5364239"/>
                </a:lnTo>
                <a:lnTo>
                  <a:pt x="0" y="5364239"/>
                </a:lnTo>
                <a:lnTo>
                  <a:pt x="0" y="5342818"/>
                </a:lnTo>
                <a:lnTo>
                  <a:pt x="784583" y="5342818"/>
                </a:lnTo>
                <a:lnTo>
                  <a:pt x="1433873" y="4693224"/>
                </a:lnTo>
                <a:lnTo>
                  <a:pt x="1907260" y="4693224"/>
                </a:lnTo>
                <a:lnTo>
                  <a:pt x="2533626" y="4068064"/>
                </a:lnTo>
                <a:lnTo>
                  <a:pt x="2651678" y="4068064"/>
                </a:lnTo>
                <a:lnTo>
                  <a:pt x="2657549" y="4053827"/>
                </a:lnTo>
                <a:cubicBezTo>
                  <a:pt x="2663351" y="4047787"/>
                  <a:pt x="2671380" y="4043887"/>
                  <a:pt x="2680273" y="4043887"/>
                </a:cubicBezTo>
                <a:close/>
                <a:moveTo>
                  <a:pt x="4239882" y="4010388"/>
                </a:moveTo>
                <a:cubicBezTo>
                  <a:pt x="4202930" y="4010388"/>
                  <a:pt x="4172427" y="4040307"/>
                  <a:pt x="4172427" y="4077702"/>
                </a:cubicBezTo>
                <a:cubicBezTo>
                  <a:pt x="4172427" y="4114599"/>
                  <a:pt x="4202930" y="4145016"/>
                  <a:pt x="4239882" y="4145016"/>
                </a:cubicBezTo>
                <a:cubicBezTo>
                  <a:pt x="4277385" y="4145016"/>
                  <a:pt x="4307889" y="4114599"/>
                  <a:pt x="4307889" y="4077702"/>
                </a:cubicBezTo>
                <a:cubicBezTo>
                  <a:pt x="4307889" y="4040307"/>
                  <a:pt x="4277385" y="4010388"/>
                  <a:pt x="4239882" y="4010388"/>
                </a:cubicBezTo>
                <a:close/>
                <a:moveTo>
                  <a:pt x="3998428" y="4010388"/>
                </a:moveTo>
                <a:cubicBezTo>
                  <a:pt x="3961528" y="4010388"/>
                  <a:pt x="3931108" y="4040307"/>
                  <a:pt x="3931108" y="4077702"/>
                </a:cubicBezTo>
                <a:cubicBezTo>
                  <a:pt x="3931108" y="4114599"/>
                  <a:pt x="3961528" y="4145016"/>
                  <a:pt x="3998428" y="4145016"/>
                </a:cubicBezTo>
                <a:cubicBezTo>
                  <a:pt x="4035825" y="4145016"/>
                  <a:pt x="4066244" y="4114599"/>
                  <a:pt x="4066244" y="4077702"/>
                </a:cubicBezTo>
                <a:cubicBezTo>
                  <a:pt x="4066244" y="4040307"/>
                  <a:pt x="4035825" y="4010388"/>
                  <a:pt x="3998428" y="4010388"/>
                </a:cubicBezTo>
                <a:close/>
                <a:moveTo>
                  <a:pt x="3750081" y="4010388"/>
                </a:moveTo>
                <a:cubicBezTo>
                  <a:pt x="3713180" y="4010388"/>
                  <a:pt x="3682762" y="4040307"/>
                  <a:pt x="3682762" y="4077702"/>
                </a:cubicBezTo>
                <a:cubicBezTo>
                  <a:pt x="3682762" y="4114599"/>
                  <a:pt x="3713180" y="4145016"/>
                  <a:pt x="3750081" y="4145016"/>
                </a:cubicBezTo>
                <a:cubicBezTo>
                  <a:pt x="3787481" y="4145016"/>
                  <a:pt x="3817398" y="4114599"/>
                  <a:pt x="3817398" y="4077702"/>
                </a:cubicBezTo>
                <a:cubicBezTo>
                  <a:pt x="3817398" y="4040307"/>
                  <a:pt x="3787481" y="4010388"/>
                  <a:pt x="3750081" y="4010388"/>
                </a:cubicBezTo>
                <a:close/>
                <a:moveTo>
                  <a:pt x="3517367" y="4010388"/>
                </a:moveTo>
                <a:cubicBezTo>
                  <a:pt x="3479577" y="4010388"/>
                  <a:pt x="3449741" y="4040307"/>
                  <a:pt x="3449741" y="4077702"/>
                </a:cubicBezTo>
                <a:cubicBezTo>
                  <a:pt x="3449741" y="4114599"/>
                  <a:pt x="3479577" y="4145016"/>
                  <a:pt x="3517367" y="4145016"/>
                </a:cubicBezTo>
                <a:cubicBezTo>
                  <a:pt x="3554658" y="4145016"/>
                  <a:pt x="3583998" y="4114599"/>
                  <a:pt x="3583998" y="4077702"/>
                </a:cubicBezTo>
                <a:cubicBezTo>
                  <a:pt x="3583998" y="4040307"/>
                  <a:pt x="3554658" y="4010388"/>
                  <a:pt x="3517367" y="4010388"/>
                </a:cubicBezTo>
                <a:close/>
                <a:moveTo>
                  <a:pt x="4239882" y="3988949"/>
                </a:moveTo>
                <a:cubicBezTo>
                  <a:pt x="4288886" y="3988949"/>
                  <a:pt x="4328890" y="4028837"/>
                  <a:pt x="4328890" y="4077702"/>
                </a:cubicBezTo>
                <a:cubicBezTo>
                  <a:pt x="4328890" y="4126568"/>
                  <a:pt x="4288886" y="4166460"/>
                  <a:pt x="4239882" y="4166460"/>
                </a:cubicBezTo>
                <a:cubicBezTo>
                  <a:pt x="4191428" y="4166460"/>
                  <a:pt x="4151423" y="4126568"/>
                  <a:pt x="4151423" y="4077702"/>
                </a:cubicBezTo>
                <a:cubicBezTo>
                  <a:pt x="4151423" y="4028837"/>
                  <a:pt x="4191428" y="3988949"/>
                  <a:pt x="4239882" y="3988949"/>
                </a:cubicBezTo>
                <a:close/>
                <a:moveTo>
                  <a:pt x="3998428" y="3988949"/>
                </a:moveTo>
                <a:cubicBezTo>
                  <a:pt x="4047295" y="3988949"/>
                  <a:pt x="4087186" y="4028837"/>
                  <a:pt x="4087186" y="4077702"/>
                </a:cubicBezTo>
                <a:cubicBezTo>
                  <a:pt x="4087186" y="4126568"/>
                  <a:pt x="4047295" y="4166460"/>
                  <a:pt x="3998428" y="4166460"/>
                </a:cubicBezTo>
                <a:cubicBezTo>
                  <a:pt x="3949559" y="4166460"/>
                  <a:pt x="3909667" y="4126568"/>
                  <a:pt x="3909667" y="4077702"/>
                </a:cubicBezTo>
                <a:cubicBezTo>
                  <a:pt x="3909667" y="4028837"/>
                  <a:pt x="3949559" y="3988949"/>
                  <a:pt x="3998428" y="3988949"/>
                </a:cubicBezTo>
                <a:close/>
                <a:moveTo>
                  <a:pt x="3750081" y="3988949"/>
                </a:moveTo>
                <a:cubicBezTo>
                  <a:pt x="3798949" y="3988949"/>
                  <a:pt x="3838840" y="4028837"/>
                  <a:pt x="3838840" y="4077702"/>
                </a:cubicBezTo>
                <a:cubicBezTo>
                  <a:pt x="3838840" y="4126568"/>
                  <a:pt x="3798949" y="4166460"/>
                  <a:pt x="3750081" y="4166460"/>
                </a:cubicBezTo>
                <a:cubicBezTo>
                  <a:pt x="3701213" y="4166460"/>
                  <a:pt x="3661317" y="4126568"/>
                  <a:pt x="3661317" y="4077702"/>
                </a:cubicBezTo>
                <a:cubicBezTo>
                  <a:pt x="3661317" y="4028837"/>
                  <a:pt x="3701213" y="3988949"/>
                  <a:pt x="3750081" y="3988949"/>
                </a:cubicBezTo>
                <a:close/>
                <a:moveTo>
                  <a:pt x="3517367" y="3988949"/>
                </a:moveTo>
                <a:cubicBezTo>
                  <a:pt x="3566096" y="3988949"/>
                  <a:pt x="3605879" y="4028837"/>
                  <a:pt x="3605879" y="4077702"/>
                </a:cubicBezTo>
                <a:cubicBezTo>
                  <a:pt x="3605879" y="4126568"/>
                  <a:pt x="3566096" y="4166460"/>
                  <a:pt x="3517367" y="4166460"/>
                </a:cubicBezTo>
                <a:cubicBezTo>
                  <a:pt x="3468140" y="4166460"/>
                  <a:pt x="3428357" y="4126568"/>
                  <a:pt x="3428357" y="4077702"/>
                </a:cubicBezTo>
                <a:cubicBezTo>
                  <a:pt x="3428357" y="4028837"/>
                  <a:pt x="3468140" y="3988949"/>
                  <a:pt x="3517367" y="3988949"/>
                </a:cubicBezTo>
                <a:close/>
                <a:moveTo>
                  <a:pt x="2931417" y="3896655"/>
                </a:moveTo>
                <a:cubicBezTo>
                  <a:pt x="2949539" y="3896655"/>
                  <a:pt x="2964141" y="3910980"/>
                  <a:pt x="2964141" y="3928270"/>
                </a:cubicBezTo>
                <a:cubicBezTo>
                  <a:pt x="2964141" y="3946054"/>
                  <a:pt x="2949539" y="3959889"/>
                  <a:pt x="2931417" y="3959889"/>
                </a:cubicBezTo>
                <a:cubicBezTo>
                  <a:pt x="2922354" y="3959889"/>
                  <a:pt x="2914177" y="3956431"/>
                  <a:pt x="2908266" y="3950748"/>
                </a:cubicBezTo>
                <a:lnTo>
                  <a:pt x="2903712" y="3940047"/>
                </a:lnTo>
                <a:lnTo>
                  <a:pt x="2478664" y="3940047"/>
                </a:lnTo>
                <a:lnTo>
                  <a:pt x="1842271" y="4577135"/>
                </a:lnTo>
                <a:lnTo>
                  <a:pt x="1405718" y="4577135"/>
                </a:lnTo>
                <a:lnTo>
                  <a:pt x="776794" y="5205290"/>
                </a:lnTo>
                <a:lnTo>
                  <a:pt x="465019" y="5205290"/>
                </a:lnTo>
                <a:lnTo>
                  <a:pt x="443595" y="5256853"/>
                </a:lnTo>
                <a:cubicBezTo>
                  <a:pt x="427511" y="5272935"/>
                  <a:pt x="405323" y="5282908"/>
                  <a:pt x="380889" y="5282908"/>
                </a:cubicBezTo>
                <a:cubicBezTo>
                  <a:pt x="356453" y="5282908"/>
                  <a:pt x="334262" y="5272935"/>
                  <a:pt x="318181" y="5256853"/>
                </a:cubicBezTo>
                <a:lnTo>
                  <a:pt x="296754" y="5205290"/>
                </a:lnTo>
                <a:lnTo>
                  <a:pt x="0" y="5205290"/>
                </a:lnTo>
                <a:lnTo>
                  <a:pt x="0" y="5184369"/>
                </a:lnTo>
                <a:lnTo>
                  <a:pt x="296189" y="5184369"/>
                </a:lnTo>
                <a:lnTo>
                  <a:pt x="318181" y="5131443"/>
                </a:lnTo>
                <a:cubicBezTo>
                  <a:pt x="334262" y="5115361"/>
                  <a:pt x="356453" y="5105388"/>
                  <a:pt x="380889" y="5105388"/>
                </a:cubicBezTo>
                <a:cubicBezTo>
                  <a:pt x="405323" y="5105388"/>
                  <a:pt x="427511" y="5115361"/>
                  <a:pt x="443595" y="5131443"/>
                </a:cubicBezTo>
                <a:lnTo>
                  <a:pt x="465584" y="5184369"/>
                </a:lnTo>
                <a:lnTo>
                  <a:pt x="768323" y="5184369"/>
                </a:lnTo>
                <a:lnTo>
                  <a:pt x="1397745" y="4555725"/>
                </a:lnTo>
                <a:lnTo>
                  <a:pt x="1833301" y="4555725"/>
                </a:lnTo>
                <a:lnTo>
                  <a:pt x="2469693" y="3918629"/>
                </a:lnTo>
                <a:lnTo>
                  <a:pt x="2902839" y="3918629"/>
                </a:lnTo>
                <a:lnTo>
                  <a:pt x="2908266" y="3905979"/>
                </a:lnTo>
                <a:cubicBezTo>
                  <a:pt x="2914177" y="3900231"/>
                  <a:pt x="2922354" y="3896655"/>
                  <a:pt x="2931417" y="3896655"/>
                </a:cubicBezTo>
                <a:close/>
                <a:moveTo>
                  <a:pt x="3750081" y="3781831"/>
                </a:moveTo>
                <a:cubicBezTo>
                  <a:pt x="3713180" y="3781831"/>
                  <a:pt x="3682762" y="3812252"/>
                  <a:pt x="3682762" y="3849146"/>
                </a:cubicBezTo>
                <a:cubicBezTo>
                  <a:pt x="3682762" y="3886549"/>
                  <a:pt x="3713180" y="3916966"/>
                  <a:pt x="3750081" y="3916966"/>
                </a:cubicBezTo>
                <a:cubicBezTo>
                  <a:pt x="3787479" y="3916966"/>
                  <a:pt x="3817398" y="3886549"/>
                  <a:pt x="3817398" y="3849146"/>
                </a:cubicBezTo>
                <a:cubicBezTo>
                  <a:pt x="3817398" y="3812252"/>
                  <a:pt x="3787479" y="3781831"/>
                  <a:pt x="3750081" y="3781831"/>
                </a:cubicBezTo>
                <a:close/>
                <a:moveTo>
                  <a:pt x="3750081" y="3760392"/>
                </a:moveTo>
                <a:cubicBezTo>
                  <a:pt x="3798949" y="3760392"/>
                  <a:pt x="3838840" y="3800287"/>
                  <a:pt x="3838840" y="3849146"/>
                </a:cubicBezTo>
                <a:cubicBezTo>
                  <a:pt x="3838840" y="3898015"/>
                  <a:pt x="3798949" y="3937907"/>
                  <a:pt x="3750081" y="3937907"/>
                </a:cubicBezTo>
                <a:cubicBezTo>
                  <a:pt x="3701213" y="3937907"/>
                  <a:pt x="3661317" y="3898015"/>
                  <a:pt x="3661317" y="3849146"/>
                </a:cubicBezTo>
                <a:cubicBezTo>
                  <a:pt x="3661317" y="3800287"/>
                  <a:pt x="3701213" y="3760392"/>
                  <a:pt x="3750081" y="3760392"/>
                </a:cubicBezTo>
                <a:close/>
                <a:moveTo>
                  <a:pt x="2759395" y="3749401"/>
                </a:moveTo>
                <a:cubicBezTo>
                  <a:pt x="2777180" y="3749401"/>
                  <a:pt x="2790519" y="3763732"/>
                  <a:pt x="2790519" y="3781518"/>
                </a:cubicBezTo>
                <a:cubicBezTo>
                  <a:pt x="2790519" y="3798814"/>
                  <a:pt x="2777180" y="3812645"/>
                  <a:pt x="2759395" y="3812645"/>
                </a:cubicBezTo>
                <a:cubicBezTo>
                  <a:pt x="2750497" y="3812645"/>
                  <a:pt x="2742473" y="3809188"/>
                  <a:pt x="2736665" y="3803564"/>
                </a:cubicBezTo>
                <a:lnTo>
                  <a:pt x="2731869" y="3792303"/>
                </a:lnTo>
                <a:lnTo>
                  <a:pt x="2414041" y="3792303"/>
                </a:lnTo>
                <a:lnTo>
                  <a:pt x="1763599" y="4442926"/>
                </a:lnTo>
                <a:lnTo>
                  <a:pt x="1658721" y="4442926"/>
                </a:lnTo>
                <a:lnTo>
                  <a:pt x="1639337" y="4489841"/>
                </a:lnTo>
                <a:cubicBezTo>
                  <a:pt x="1623344" y="4505923"/>
                  <a:pt x="1601279" y="4515896"/>
                  <a:pt x="1576979" y="4515896"/>
                </a:cubicBezTo>
                <a:cubicBezTo>
                  <a:pt x="1552683" y="4515896"/>
                  <a:pt x="1530367" y="4505923"/>
                  <a:pt x="1514128" y="4489841"/>
                </a:cubicBezTo>
                <a:lnTo>
                  <a:pt x="1494373" y="4442926"/>
                </a:lnTo>
                <a:lnTo>
                  <a:pt x="1354891" y="4442926"/>
                </a:lnTo>
                <a:lnTo>
                  <a:pt x="740827" y="5056702"/>
                </a:lnTo>
                <a:lnTo>
                  <a:pt x="0" y="5056702"/>
                </a:lnTo>
                <a:lnTo>
                  <a:pt x="0" y="5035279"/>
                </a:lnTo>
                <a:lnTo>
                  <a:pt x="731854" y="5035279"/>
                </a:lnTo>
                <a:lnTo>
                  <a:pt x="1345919" y="4422001"/>
                </a:lnTo>
                <a:lnTo>
                  <a:pt x="1489886" y="4422001"/>
                </a:lnTo>
                <a:lnTo>
                  <a:pt x="1514128" y="4364425"/>
                </a:lnTo>
                <a:cubicBezTo>
                  <a:pt x="1530367" y="4348345"/>
                  <a:pt x="1552683" y="4338369"/>
                  <a:pt x="1576979" y="4338369"/>
                </a:cubicBezTo>
                <a:cubicBezTo>
                  <a:pt x="1601279" y="4338369"/>
                  <a:pt x="1623344" y="4348345"/>
                  <a:pt x="1639337" y="4364425"/>
                </a:cubicBezTo>
                <a:lnTo>
                  <a:pt x="1663124" y="4422001"/>
                </a:lnTo>
                <a:lnTo>
                  <a:pt x="1754627" y="4422001"/>
                </a:lnTo>
                <a:lnTo>
                  <a:pt x="2405071" y="3771381"/>
                </a:lnTo>
                <a:lnTo>
                  <a:pt x="2731465" y="3771381"/>
                </a:lnTo>
                <a:lnTo>
                  <a:pt x="2736665" y="3758786"/>
                </a:lnTo>
                <a:cubicBezTo>
                  <a:pt x="2742473" y="3752984"/>
                  <a:pt x="2750497" y="3749401"/>
                  <a:pt x="2759395" y="3749401"/>
                </a:cubicBezTo>
                <a:close/>
                <a:moveTo>
                  <a:pt x="3948988" y="3569171"/>
                </a:moveTo>
                <a:cubicBezTo>
                  <a:pt x="3967106" y="3569171"/>
                  <a:pt x="3981700" y="3583389"/>
                  <a:pt x="3981700" y="3601040"/>
                </a:cubicBezTo>
                <a:cubicBezTo>
                  <a:pt x="3981700" y="3618206"/>
                  <a:pt x="3967106" y="3632425"/>
                  <a:pt x="3948988" y="3632425"/>
                </a:cubicBezTo>
                <a:cubicBezTo>
                  <a:pt x="3939927" y="3632425"/>
                  <a:pt x="3931749" y="3628867"/>
                  <a:pt x="3925833" y="3623168"/>
                </a:cubicBezTo>
                <a:lnTo>
                  <a:pt x="3921263" y="3612587"/>
                </a:lnTo>
                <a:lnTo>
                  <a:pt x="3713553" y="3612587"/>
                </a:lnTo>
                <a:lnTo>
                  <a:pt x="3354285" y="3972989"/>
                </a:lnTo>
                <a:lnTo>
                  <a:pt x="3354285" y="4268559"/>
                </a:lnTo>
                <a:lnTo>
                  <a:pt x="3024917" y="4597550"/>
                </a:lnTo>
                <a:lnTo>
                  <a:pt x="2716973" y="4597550"/>
                </a:lnTo>
                <a:lnTo>
                  <a:pt x="2181316" y="5133911"/>
                </a:lnTo>
                <a:lnTo>
                  <a:pt x="2181316" y="5338286"/>
                </a:lnTo>
                <a:lnTo>
                  <a:pt x="1975524" y="5543660"/>
                </a:lnTo>
                <a:lnTo>
                  <a:pt x="1186724" y="5543660"/>
                </a:lnTo>
                <a:lnTo>
                  <a:pt x="618690" y="6111924"/>
                </a:lnTo>
                <a:lnTo>
                  <a:pt x="0" y="6111924"/>
                </a:lnTo>
                <a:lnTo>
                  <a:pt x="0" y="6090987"/>
                </a:lnTo>
                <a:lnTo>
                  <a:pt x="609722" y="6090987"/>
                </a:lnTo>
                <a:lnTo>
                  <a:pt x="1177756" y="5522225"/>
                </a:lnTo>
                <a:lnTo>
                  <a:pt x="1967552" y="5522225"/>
                </a:lnTo>
                <a:lnTo>
                  <a:pt x="2159890" y="5329812"/>
                </a:lnTo>
                <a:lnTo>
                  <a:pt x="2159890" y="5124939"/>
                </a:lnTo>
                <a:lnTo>
                  <a:pt x="2708003" y="4576613"/>
                </a:lnTo>
                <a:lnTo>
                  <a:pt x="3016944" y="4576613"/>
                </a:lnTo>
                <a:lnTo>
                  <a:pt x="3332858" y="4259590"/>
                </a:lnTo>
                <a:lnTo>
                  <a:pt x="3332858" y="3964015"/>
                </a:lnTo>
                <a:lnTo>
                  <a:pt x="3705578" y="3591146"/>
                </a:lnTo>
                <a:lnTo>
                  <a:pt x="3920467" y="3591146"/>
                </a:lnTo>
                <a:lnTo>
                  <a:pt x="3925833" y="3578488"/>
                </a:lnTo>
                <a:cubicBezTo>
                  <a:pt x="3931749" y="3572726"/>
                  <a:pt x="3939927" y="3569171"/>
                  <a:pt x="3948988" y="3569171"/>
                </a:cubicBezTo>
                <a:close/>
                <a:moveTo>
                  <a:pt x="4233588" y="3526876"/>
                </a:moveTo>
                <a:cubicBezTo>
                  <a:pt x="4195690" y="3526876"/>
                  <a:pt x="4166269" y="3557297"/>
                  <a:pt x="4166269" y="3594196"/>
                </a:cubicBezTo>
                <a:cubicBezTo>
                  <a:pt x="4166269" y="3631602"/>
                  <a:pt x="4195690" y="3662019"/>
                  <a:pt x="4233588" y="3662019"/>
                </a:cubicBezTo>
                <a:cubicBezTo>
                  <a:pt x="4270438" y="3662019"/>
                  <a:pt x="4300857" y="3631602"/>
                  <a:pt x="4300857" y="3594196"/>
                </a:cubicBezTo>
                <a:cubicBezTo>
                  <a:pt x="4300857" y="3557297"/>
                  <a:pt x="4270438" y="3526876"/>
                  <a:pt x="4233588" y="3526876"/>
                </a:cubicBezTo>
                <a:close/>
                <a:moveTo>
                  <a:pt x="2766647" y="3526114"/>
                </a:moveTo>
                <a:cubicBezTo>
                  <a:pt x="2774942" y="3526114"/>
                  <a:pt x="2783299" y="3529208"/>
                  <a:pt x="2789531" y="3535399"/>
                </a:cubicBezTo>
                <a:cubicBezTo>
                  <a:pt x="2801503" y="3547781"/>
                  <a:pt x="2801503" y="3568087"/>
                  <a:pt x="2789531" y="3580470"/>
                </a:cubicBezTo>
                <a:cubicBezTo>
                  <a:pt x="2783299" y="3586658"/>
                  <a:pt x="2774942" y="3589758"/>
                  <a:pt x="2766647" y="3589758"/>
                </a:cubicBezTo>
                <a:lnTo>
                  <a:pt x="2754750" y="3584847"/>
                </a:lnTo>
                <a:lnTo>
                  <a:pt x="2681944" y="3658086"/>
                </a:lnTo>
                <a:lnTo>
                  <a:pt x="2323641" y="3658086"/>
                </a:lnTo>
                <a:lnTo>
                  <a:pt x="1687772" y="4293720"/>
                </a:lnTo>
                <a:lnTo>
                  <a:pt x="1332445" y="4293720"/>
                </a:lnTo>
                <a:lnTo>
                  <a:pt x="707548" y="4918914"/>
                </a:lnTo>
                <a:lnTo>
                  <a:pt x="0" y="4918914"/>
                </a:lnTo>
                <a:lnTo>
                  <a:pt x="0" y="4897476"/>
                </a:lnTo>
                <a:lnTo>
                  <a:pt x="699574" y="4897476"/>
                </a:lnTo>
                <a:lnTo>
                  <a:pt x="1323974" y="4272789"/>
                </a:lnTo>
                <a:lnTo>
                  <a:pt x="1678803" y="4272789"/>
                </a:lnTo>
                <a:lnTo>
                  <a:pt x="2314668" y="3636647"/>
                </a:lnTo>
                <a:lnTo>
                  <a:pt x="2672973" y="3636647"/>
                </a:lnTo>
                <a:lnTo>
                  <a:pt x="2739847" y="3570114"/>
                </a:lnTo>
                <a:lnTo>
                  <a:pt x="2734791" y="3557934"/>
                </a:lnTo>
                <a:cubicBezTo>
                  <a:pt x="2734791" y="3549761"/>
                  <a:pt x="2737907" y="3541592"/>
                  <a:pt x="2744141" y="3535399"/>
                </a:cubicBezTo>
                <a:cubicBezTo>
                  <a:pt x="2750130" y="3529208"/>
                  <a:pt x="2758359" y="3526114"/>
                  <a:pt x="2766647" y="3526114"/>
                </a:cubicBezTo>
                <a:close/>
                <a:moveTo>
                  <a:pt x="4233588" y="3505435"/>
                </a:moveTo>
                <a:cubicBezTo>
                  <a:pt x="4282406" y="3505435"/>
                  <a:pt x="4322299" y="3545327"/>
                  <a:pt x="4322299" y="3594196"/>
                </a:cubicBezTo>
                <a:cubicBezTo>
                  <a:pt x="4322299" y="3643070"/>
                  <a:pt x="4282406" y="3682965"/>
                  <a:pt x="4233588" y="3682965"/>
                </a:cubicBezTo>
                <a:cubicBezTo>
                  <a:pt x="4184719" y="3682965"/>
                  <a:pt x="4144828" y="3643070"/>
                  <a:pt x="4144828" y="3594196"/>
                </a:cubicBezTo>
                <a:cubicBezTo>
                  <a:pt x="4144828" y="3545327"/>
                  <a:pt x="4184719" y="3505435"/>
                  <a:pt x="4233588" y="3505435"/>
                </a:cubicBezTo>
                <a:close/>
                <a:moveTo>
                  <a:pt x="2425689" y="3325226"/>
                </a:moveTo>
                <a:lnTo>
                  <a:pt x="2902695" y="3325226"/>
                </a:lnTo>
                <a:lnTo>
                  <a:pt x="3022433" y="3445377"/>
                </a:lnTo>
                <a:lnTo>
                  <a:pt x="3034661" y="3440381"/>
                </a:lnTo>
                <a:cubicBezTo>
                  <a:pt x="3042714" y="3440381"/>
                  <a:pt x="3050709" y="3443456"/>
                  <a:pt x="3056856" y="3449600"/>
                </a:cubicBezTo>
                <a:cubicBezTo>
                  <a:pt x="3069642" y="3461902"/>
                  <a:pt x="3069642" y="3482059"/>
                  <a:pt x="3056856" y="3494353"/>
                </a:cubicBezTo>
                <a:cubicBezTo>
                  <a:pt x="3044558" y="3507141"/>
                  <a:pt x="3024887" y="3507141"/>
                  <a:pt x="3012100" y="3494353"/>
                </a:cubicBezTo>
                <a:cubicBezTo>
                  <a:pt x="3005953" y="3488207"/>
                  <a:pt x="3002880" y="3480093"/>
                  <a:pt x="3002880" y="3471978"/>
                </a:cubicBezTo>
                <a:lnTo>
                  <a:pt x="3007599" y="3460522"/>
                </a:lnTo>
                <a:lnTo>
                  <a:pt x="2893721" y="3346658"/>
                </a:lnTo>
                <a:lnTo>
                  <a:pt x="2434663" y="3346658"/>
                </a:lnTo>
                <a:lnTo>
                  <a:pt x="1638658" y="4142653"/>
                </a:lnTo>
                <a:lnTo>
                  <a:pt x="1299703" y="4142653"/>
                </a:lnTo>
                <a:lnTo>
                  <a:pt x="651246" y="4790607"/>
                </a:lnTo>
                <a:lnTo>
                  <a:pt x="0" y="4790607"/>
                </a:lnTo>
                <a:lnTo>
                  <a:pt x="0" y="4769673"/>
                </a:lnTo>
                <a:lnTo>
                  <a:pt x="642275" y="4769673"/>
                </a:lnTo>
                <a:lnTo>
                  <a:pt x="1290734" y="4121221"/>
                </a:lnTo>
                <a:lnTo>
                  <a:pt x="1629686" y="4121221"/>
                </a:lnTo>
                <a:close/>
                <a:moveTo>
                  <a:pt x="3691250" y="3323028"/>
                </a:moveTo>
                <a:cubicBezTo>
                  <a:pt x="3709034" y="3323028"/>
                  <a:pt x="3722376" y="3337355"/>
                  <a:pt x="3722376" y="3355141"/>
                </a:cubicBezTo>
                <a:cubicBezTo>
                  <a:pt x="3722376" y="3371941"/>
                  <a:pt x="3709034" y="3386267"/>
                  <a:pt x="3691250" y="3386267"/>
                </a:cubicBezTo>
                <a:cubicBezTo>
                  <a:pt x="3682356" y="3386267"/>
                  <a:pt x="3674328" y="3382687"/>
                  <a:pt x="3668523" y="3377003"/>
                </a:cubicBezTo>
                <a:lnTo>
                  <a:pt x="3663983" y="3366438"/>
                </a:lnTo>
                <a:lnTo>
                  <a:pt x="3535786" y="3366438"/>
                </a:lnTo>
                <a:lnTo>
                  <a:pt x="3210282" y="3691426"/>
                </a:lnTo>
                <a:lnTo>
                  <a:pt x="3210282" y="3966062"/>
                </a:lnTo>
                <a:lnTo>
                  <a:pt x="2860349" y="4315940"/>
                </a:lnTo>
                <a:lnTo>
                  <a:pt x="2551799" y="4315940"/>
                </a:lnTo>
                <a:lnTo>
                  <a:pt x="1949151" y="4919053"/>
                </a:lnTo>
                <a:lnTo>
                  <a:pt x="1455168" y="4919053"/>
                </a:lnTo>
                <a:lnTo>
                  <a:pt x="847029" y="5527151"/>
                </a:lnTo>
                <a:lnTo>
                  <a:pt x="0" y="5527151"/>
                </a:lnTo>
                <a:lnTo>
                  <a:pt x="0" y="5506217"/>
                </a:lnTo>
                <a:lnTo>
                  <a:pt x="838056" y="5506217"/>
                </a:lnTo>
                <a:lnTo>
                  <a:pt x="1446196" y="4897619"/>
                </a:lnTo>
                <a:lnTo>
                  <a:pt x="1940676" y="4897619"/>
                </a:lnTo>
                <a:lnTo>
                  <a:pt x="2543326" y="4295005"/>
                </a:lnTo>
                <a:lnTo>
                  <a:pt x="2851380" y="4295005"/>
                </a:lnTo>
                <a:lnTo>
                  <a:pt x="3188849" y="3957591"/>
                </a:lnTo>
                <a:lnTo>
                  <a:pt x="3188849" y="3682452"/>
                </a:lnTo>
                <a:lnTo>
                  <a:pt x="3526812" y="3345001"/>
                </a:lnTo>
                <a:lnTo>
                  <a:pt x="3663323" y="3345001"/>
                </a:lnTo>
                <a:lnTo>
                  <a:pt x="3668523" y="3332414"/>
                </a:lnTo>
                <a:cubicBezTo>
                  <a:pt x="3674328" y="3326608"/>
                  <a:pt x="3682356" y="3323028"/>
                  <a:pt x="3691250" y="3323028"/>
                </a:cubicBezTo>
                <a:close/>
                <a:moveTo>
                  <a:pt x="4233588" y="3291720"/>
                </a:moveTo>
                <a:cubicBezTo>
                  <a:pt x="4195689" y="3291720"/>
                  <a:pt x="4166269" y="3322139"/>
                  <a:pt x="4166269" y="3359038"/>
                </a:cubicBezTo>
                <a:cubicBezTo>
                  <a:pt x="4166269" y="3396939"/>
                  <a:pt x="4195689" y="3427354"/>
                  <a:pt x="4233588" y="3427354"/>
                </a:cubicBezTo>
                <a:cubicBezTo>
                  <a:pt x="4270438" y="3427354"/>
                  <a:pt x="4300857" y="3396939"/>
                  <a:pt x="4300857" y="3359038"/>
                </a:cubicBezTo>
                <a:cubicBezTo>
                  <a:pt x="4300857" y="3322139"/>
                  <a:pt x="4270438" y="3291720"/>
                  <a:pt x="4233588" y="3291720"/>
                </a:cubicBezTo>
                <a:close/>
                <a:moveTo>
                  <a:pt x="3991338" y="3291720"/>
                </a:moveTo>
                <a:cubicBezTo>
                  <a:pt x="3954643" y="3291720"/>
                  <a:pt x="3924396" y="3322139"/>
                  <a:pt x="3924396" y="3359038"/>
                </a:cubicBezTo>
                <a:cubicBezTo>
                  <a:pt x="3924396" y="3396939"/>
                  <a:pt x="3954643" y="3427354"/>
                  <a:pt x="3991338" y="3427354"/>
                </a:cubicBezTo>
                <a:cubicBezTo>
                  <a:pt x="4028530" y="3427354"/>
                  <a:pt x="4059273" y="3396939"/>
                  <a:pt x="4059273" y="3359038"/>
                </a:cubicBezTo>
                <a:cubicBezTo>
                  <a:pt x="4059273" y="3322139"/>
                  <a:pt x="4028530" y="3291720"/>
                  <a:pt x="3991338" y="3291720"/>
                </a:cubicBezTo>
                <a:close/>
                <a:moveTo>
                  <a:pt x="4233588" y="3270276"/>
                </a:moveTo>
                <a:cubicBezTo>
                  <a:pt x="4282406" y="3270276"/>
                  <a:pt x="4322299" y="3310169"/>
                  <a:pt x="4322299" y="3359038"/>
                </a:cubicBezTo>
                <a:cubicBezTo>
                  <a:pt x="4322299" y="3408408"/>
                  <a:pt x="4282406" y="3447795"/>
                  <a:pt x="4233588" y="3447795"/>
                </a:cubicBezTo>
                <a:cubicBezTo>
                  <a:pt x="4184719" y="3447795"/>
                  <a:pt x="4144827" y="3408408"/>
                  <a:pt x="4144827" y="3359038"/>
                </a:cubicBezTo>
                <a:cubicBezTo>
                  <a:pt x="4144827" y="3310169"/>
                  <a:pt x="4184719" y="3270276"/>
                  <a:pt x="4233588" y="3270276"/>
                </a:cubicBezTo>
                <a:close/>
                <a:moveTo>
                  <a:pt x="3991338" y="3270276"/>
                </a:moveTo>
                <a:cubicBezTo>
                  <a:pt x="4040926" y="3270276"/>
                  <a:pt x="4080596" y="3310169"/>
                  <a:pt x="4080596" y="3359038"/>
                </a:cubicBezTo>
                <a:cubicBezTo>
                  <a:pt x="4080596" y="3408408"/>
                  <a:pt x="4040926" y="3447795"/>
                  <a:pt x="3991338" y="3447795"/>
                </a:cubicBezTo>
                <a:cubicBezTo>
                  <a:pt x="3942744" y="3447795"/>
                  <a:pt x="3903075" y="3408408"/>
                  <a:pt x="3903075" y="3359038"/>
                </a:cubicBezTo>
                <a:cubicBezTo>
                  <a:pt x="3903075" y="3310169"/>
                  <a:pt x="3942744" y="3270276"/>
                  <a:pt x="3991338" y="3270276"/>
                </a:cubicBezTo>
                <a:close/>
                <a:moveTo>
                  <a:pt x="2475975" y="3149394"/>
                </a:moveTo>
                <a:cubicBezTo>
                  <a:pt x="2494095" y="3149394"/>
                  <a:pt x="2509196" y="3164106"/>
                  <a:pt x="2509196" y="3181263"/>
                </a:cubicBezTo>
                <a:cubicBezTo>
                  <a:pt x="2509196" y="3198917"/>
                  <a:pt x="2494095" y="3212645"/>
                  <a:pt x="2475975" y="3212645"/>
                </a:cubicBezTo>
                <a:cubicBezTo>
                  <a:pt x="2467169" y="3212645"/>
                  <a:pt x="2459115" y="3209212"/>
                  <a:pt x="2453264" y="3203574"/>
                </a:cubicBezTo>
                <a:lnTo>
                  <a:pt x="2448687" y="3192823"/>
                </a:lnTo>
                <a:lnTo>
                  <a:pt x="2358282" y="3192823"/>
                </a:lnTo>
                <a:lnTo>
                  <a:pt x="1572091" y="3978843"/>
                </a:lnTo>
                <a:lnTo>
                  <a:pt x="1073043" y="3978843"/>
                </a:lnTo>
                <a:lnTo>
                  <a:pt x="1027677" y="4023724"/>
                </a:lnTo>
                <a:lnTo>
                  <a:pt x="1027677" y="4215231"/>
                </a:lnTo>
                <a:lnTo>
                  <a:pt x="613396" y="4630171"/>
                </a:lnTo>
                <a:lnTo>
                  <a:pt x="0" y="4630171"/>
                </a:lnTo>
                <a:lnTo>
                  <a:pt x="0" y="4609723"/>
                </a:lnTo>
                <a:lnTo>
                  <a:pt x="604421" y="4609723"/>
                </a:lnTo>
                <a:lnTo>
                  <a:pt x="1006233" y="4206752"/>
                </a:lnTo>
                <a:lnTo>
                  <a:pt x="1006233" y="4015249"/>
                </a:lnTo>
                <a:lnTo>
                  <a:pt x="1064069" y="3957398"/>
                </a:lnTo>
                <a:lnTo>
                  <a:pt x="1563119" y="3957398"/>
                </a:lnTo>
                <a:lnTo>
                  <a:pt x="2349309" y="3171373"/>
                </a:lnTo>
                <a:lnTo>
                  <a:pt x="2447964" y="3171373"/>
                </a:lnTo>
                <a:lnTo>
                  <a:pt x="2453264" y="3158892"/>
                </a:lnTo>
                <a:cubicBezTo>
                  <a:pt x="2459115" y="3153072"/>
                  <a:pt x="2467169" y="3149394"/>
                  <a:pt x="2475975" y="3149394"/>
                </a:cubicBezTo>
                <a:close/>
                <a:moveTo>
                  <a:pt x="3991338" y="3050393"/>
                </a:moveTo>
                <a:cubicBezTo>
                  <a:pt x="3954643" y="3050393"/>
                  <a:pt x="3924396" y="3080727"/>
                  <a:pt x="3924396" y="3117523"/>
                </a:cubicBezTo>
                <a:cubicBezTo>
                  <a:pt x="3924396" y="3154323"/>
                  <a:pt x="3954643" y="3184657"/>
                  <a:pt x="3991338" y="3184657"/>
                </a:cubicBezTo>
                <a:cubicBezTo>
                  <a:pt x="4028530" y="3184657"/>
                  <a:pt x="4059273" y="3154323"/>
                  <a:pt x="4059273" y="3117523"/>
                </a:cubicBezTo>
                <a:cubicBezTo>
                  <a:pt x="4059273" y="3080727"/>
                  <a:pt x="4028530" y="3050393"/>
                  <a:pt x="3991338" y="3050393"/>
                </a:cubicBezTo>
                <a:close/>
                <a:moveTo>
                  <a:pt x="3991338" y="3028517"/>
                </a:moveTo>
                <a:cubicBezTo>
                  <a:pt x="4040926" y="3028517"/>
                  <a:pt x="4080595" y="3068790"/>
                  <a:pt x="4080595" y="3117523"/>
                </a:cubicBezTo>
                <a:cubicBezTo>
                  <a:pt x="4080595" y="3166260"/>
                  <a:pt x="4040926" y="3206044"/>
                  <a:pt x="3991338" y="3206044"/>
                </a:cubicBezTo>
                <a:cubicBezTo>
                  <a:pt x="3942744" y="3206044"/>
                  <a:pt x="3903073" y="3166260"/>
                  <a:pt x="3903073" y="3117523"/>
                </a:cubicBezTo>
                <a:cubicBezTo>
                  <a:pt x="3903073" y="3068790"/>
                  <a:pt x="3942744" y="3028517"/>
                  <a:pt x="3991338" y="3028517"/>
                </a:cubicBezTo>
                <a:close/>
                <a:moveTo>
                  <a:pt x="2275926" y="3028517"/>
                </a:moveTo>
                <a:lnTo>
                  <a:pt x="2749893" y="3028517"/>
                </a:lnTo>
                <a:lnTo>
                  <a:pt x="2826149" y="3104224"/>
                </a:lnTo>
                <a:lnTo>
                  <a:pt x="2920987" y="3104224"/>
                </a:lnTo>
                <a:lnTo>
                  <a:pt x="2925845" y="3092773"/>
                </a:lnTo>
                <a:cubicBezTo>
                  <a:pt x="2931759" y="3087015"/>
                  <a:pt x="2939943" y="3083458"/>
                  <a:pt x="2948999" y="3083458"/>
                </a:cubicBezTo>
                <a:cubicBezTo>
                  <a:pt x="2966118" y="3083458"/>
                  <a:pt x="2981722" y="3097677"/>
                  <a:pt x="2981722" y="3115330"/>
                </a:cubicBezTo>
                <a:cubicBezTo>
                  <a:pt x="2981722" y="3132491"/>
                  <a:pt x="2966118" y="3146709"/>
                  <a:pt x="2948999" y="3146709"/>
                </a:cubicBezTo>
                <a:cubicBezTo>
                  <a:pt x="2939943" y="3146709"/>
                  <a:pt x="2931759" y="3143154"/>
                  <a:pt x="2925845" y="3137449"/>
                </a:cubicBezTo>
                <a:lnTo>
                  <a:pt x="2920741" y="3125642"/>
                </a:lnTo>
                <a:lnTo>
                  <a:pt x="2817178" y="3125642"/>
                </a:lnTo>
                <a:lnTo>
                  <a:pt x="2740924" y="3049435"/>
                </a:lnTo>
                <a:lnTo>
                  <a:pt x="2284896" y="3049435"/>
                </a:lnTo>
                <a:lnTo>
                  <a:pt x="1503428" y="3830460"/>
                </a:lnTo>
                <a:lnTo>
                  <a:pt x="986086" y="3830460"/>
                </a:lnTo>
                <a:lnTo>
                  <a:pt x="882928" y="3933559"/>
                </a:lnTo>
                <a:lnTo>
                  <a:pt x="882928" y="4169638"/>
                </a:lnTo>
                <a:lnTo>
                  <a:pt x="569438" y="4482930"/>
                </a:lnTo>
                <a:lnTo>
                  <a:pt x="135891" y="4482930"/>
                </a:lnTo>
                <a:lnTo>
                  <a:pt x="113945" y="4536006"/>
                </a:lnTo>
                <a:cubicBezTo>
                  <a:pt x="97829" y="4552106"/>
                  <a:pt x="75515" y="4562040"/>
                  <a:pt x="50721" y="4562040"/>
                </a:cubicBezTo>
                <a:cubicBezTo>
                  <a:pt x="38572" y="4562040"/>
                  <a:pt x="26981" y="4559557"/>
                  <a:pt x="16427" y="4555061"/>
                </a:cubicBezTo>
                <a:lnTo>
                  <a:pt x="0" y="4543908"/>
                </a:lnTo>
                <a:lnTo>
                  <a:pt x="0" y="4512020"/>
                </a:lnTo>
                <a:lnTo>
                  <a:pt x="3490" y="4520404"/>
                </a:lnTo>
                <a:cubicBezTo>
                  <a:pt x="15637" y="4532588"/>
                  <a:pt x="32376" y="4540174"/>
                  <a:pt x="50721" y="4540174"/>
                </a:cubicBezTo>
                <a:cubicBezTo>
                  <a:pt x="69564" y="4540174"/>
                  <a:pt x="86424" y="4532588"/>
                  <a:pt x="98572" y="4520404"/>
                </a:cubicBezTo>
                <a:lnTo>
                  <a:pt x="114071" y="4482930"/>
                </a:lnTo>
                <a:lnTo>
                  <a:pt x="0" y="4482930"/>
                </a:lnTo>
                <a:lnTo>
                  <a:pt x="0" y="4461509"/>
                </a:lnTo>
                <a:lnTo>
                  <a:pt x="113393" y="4461509"/>
                </a:lnTo>
                <a:lnTo>
                  <a:pt x="98572" y="4425676"/>
                </a:lnTo>
                <a:cubicBezTo>
                  <a:pt x="86424" y="4413493"/>
                  <a:pt x="69564" y="4405909"/>
                  <a:pt x="50721" y="4405909"/>
                </a:cubicBezTo>
                <a:cubicBezTo>
                  <a:pt x="32376" y="4405909"/>
                  <a:pt x="15637" y="4413493"/>
                  <a:pt x="3490" y="4425676"/>
                </a:cubicBezTo>
                <a:lnTo>
                  <a:pt x="0" y="4434061"/>
                </a:lnTo>
                <a:lnTo>
                  <a:pt x="0" y="4402627"/>
                </a:lnTo>
                <a:lnTo>
                  <a:pt x="16427" y="4391502"/>
                </a:lnTo>
                <a:cubicBezTo>
                  <a:pt x="26981" y="4387011"/>
                  <a:pt x="38572" y="4384524"/>
                  <a:pt x="50721" y="4384524"/>
                </a:cubicBezTo>
                <a:cubicBezTo>
                  <a:pt x="75515" y="4384524"/>
                  <a:pt x="97829" y="4394471"/>
                  <a:pt x="113945" y="4410507"/>
                </a:cubicBezTo>
                <a:lnTo>
                  <a:pt x="135179" y="4461509"/>
                </a:lnTo>
                <a:lnTo>
                  <a:pt x="560467" y="4461509"/>
                </a:lnTo>
                <a:lnTo>
                  <a:pt x="861497" y="4160680"/>
                </a:lnTo>
                <a:lnTo>
                  <a:pt x="861497" y="3925095"/>
                </a:lnTo>
                <a:lnTo>
                  <a:pt x="977116" y="3810040"/>
                </a:lnTo>
                <a:lnTo>
                  <a:pt x="1494455" y="3810040"/>
                </a:lnTo>
                <a:close/>
                <a:moveTo>
                  <a:pt x="1124851" y="2931811"/>
                </a:moveTo>
                <a:cubicBezTo>
                  <a:pt x="1141960" y="2931811"/>
                  <a:pt x="1157563" y="2946141"/>
                  <a:pt x="1157563" y="2963435"/>
                </a:cubicBezTo>
                <a:cubicBezTo>
                  <a:pt x="1157563" y="2980730"/>
                  <a:pt x="1141960" y="2995054"/>
                  <a:pt x="1124851" y="2995054"/>
                </a:cubicBezTo>
                <a:cubicBezTo>
                  <a:pt x="1115792" y="2995054"/>
                  <a:pt x="1107613" y="2991474"/>
                  <a:pt x="1101699" y="2985725"/>
                </a:cubicBezTo>
                <a:lnTo>
                  <a:pt x="1096802" y="2974308"/>
                </a:lnTo>
                <a:lnTo>
                  <a:pt x="1042062" y="2974308"/>
                </a:lnTo>
                <a:lnTo>
                  <a:pt x="965296" y="3052192"/>
                </a:lnTo>
                <a:lnTo>
                  <a:pt x="0" y="3052192"/>
                </a:lnTo>
                <a:lnTo>
                  <a:pt x="0" y="3030726"/>
                </a:lnTo>
                <a:lnTo>
                  <a:pt x="956325" y="3030726"/>
                </a:lnTo>
                <a:lnTo>
                  <a:pt x="1033088" y="2952844"/>
                </a:lnTo>
                <a:lnTo>
                  <a:pt x="1096677" y="2952844"/>
                </a:lnTo>
                <a:lnTo>
                  <a:pt x="1101699" y="2941139"/>
                </a:lnTo>
                <a:cubicBezTo>
                  <a:pt x="1107613" y="2935396"/>
                  <a:pt x="1115792" y="2931811"/>
                  <a:pt x="1124851" y="2931811"/>
                </a:cubicBezTo>
                <a:close/>
                <a:moveTo>
                  <a:pt x="736469" y="2817521"/>
                </a:moveTo>
                <a:cubicBezTo>
                  <a:pt x="754254" y="2817521"/>
                  <a:pt x="768583" y="2832118"/>
                  <a:pt x="768583" y="2850240"/>
                </a:cubicBezTo>
                <a:cubicBezTo>
                  <a:pt x="768583" y="2868364"/>
                  <a:pt x="754254" y="2882956"/>
                  <a:pt x="736469" y="2882956"/>
                </a:cubicBezTo>
                <a:cubicBezTo>
                  <a:pt x="728067" y="2882956"/>
                  <a:pt x="720285" y="2879308"/>
                  <a:pt x="714602" y="2873394"/>
                </a:cubicBezTo>
                <a:lnTo>
                  <a:pt x="709640" y="2860981"/>
                </a:lnTo>
                <a:lnTo>
                  <a:pt x="0" y="2860981"/>
                </a:lnTo>
                <a:lnTo>
                  <a:pt x="0" y="2839522"/>
                </a:lnTo>
                <a:lnTo>
                  <a:pt x="709626" y="2839522"/>
                </a:lnTo>
                <a:lnTo>
                  <a:pt x="714602" y="2827086"/>
                </a:lnTo>
                <a:cubicBezTo>
                  <a:pt x="720285" y="2821172"/>
                  <a:pt x="728067" y="2817521"/>
                  <a:pt x="736469" y="2817521"/>
                </a:cubicBezTo>
                <a:close/>
                <a:moveTo>
                  <a:pt x="3991337" y="2808633"/>
                </a:moveTo>
                <a:cubicBezTo>
                  <a:pt x="3954643" y="2808633"/>
                  <a:pt x="3924395" y="2838467"/>
                  <a:pt x="3924395" y="2875271"/>
                </a:cubicBezTo>
                <a:cubicBezTo>
                  <a:pt x="3924395" y="2912562"/>
                  <a:pt x="3954643" y="2942900"/>
                  <a:pt x="3991337" y="2942900"/>
                </a:cubicBezTo>
                <a:cubicBezTo>
                  <a:pt x="4028530" y="2942900"/>
                  <a:pt x="4059273" y="2912562"/>
                  <a:pt x="4059273" y="2875271"/>
                </a:cubicBezTo>
                <a:cubicBezTo>
                  <a:pt x="4059273" y="2838467"/>
                  <a:pt x="4028530" y="2808633"/>
                  <a:pt x="3991337" y="2808633"/>
                </a:cubicBezTo>
                <a:close/>
                <a:moveTo>
                  <a:pt x="3991337" y="2786752"/>
                </a:moveTo>
                <a:cubicBezTo>
                  <a:pt x="4040926" y="2786752"/>
                  <a:pt x="4080595" y="2826532"/>
                  <a:pt x="4080595" y="2875271"/>
                </a:cubicBezTo>
                <a:cubicBezTo>
                  <a:pt x="4080595" y="2924501"/>
                  <a:pt x="4040926" y="2964278"/>
                  <a:pt x="3991337" y="2964278"/>
                </a:cubicBezTo>
                <a:cubicBezTo>
                  <a:pt x="3942741" y="2964278"/>
                  <a:pt x="3903072" y="2924501"/>
                  <a:pt x="3903072" y="2875271"/>
                </a:cubicBezTo>
                <a:cubicBezTo>
                  <a:pt x="3903072" y="2826532"/>
                  <a:pt x="3942741" y="2786752"/>
                  <a:pt x="3991337" y="2786752"/>
                </a:cubicBezTo>
                <a:close/>
                <a:moveTo>
                  <a:pt x="1034471" y="2746621"/>
                </a:moveTo>
                <a:lnTo>
                  <a:pt x="1380974" y="2746621"/>
                </a:lnTo>
                <a:lnTo>
                  <a:pt x="1421737" y="2787671"/>
                </a:lnTo>
                <a:lnTo>
                  <a:pt x="1432368" y="2783255"/>
                </a:lnTo>
                <a:cubicBezTo>
                  <a:pt x="1440602" y="2783255"/>
                  <a:pt x="1448897" y="2786351"/>
                  <a:pt x="1455089" y="2792543"/>
                </a:cubicBezTo>
                <a:cubicBezTo>
                  <a:pt x="1467472" y="2804924"/>
                  <a:pt x="1467472" y="2825230"/>
                  <a:pt x="1455089" y="2837616"/>
                </a:cubicBezTo>
                <a:cubicBezTo>
                  <a:pt x="1442709" y="2849997"/>
                  <a:pt x="1421908" y="2849997"/>
                  <a:pt x="1410021" y="2837616"/>
                </a:cubicBezTo>
                <a:cubicBezTo>
                  <a:pt x="1403827" y="2831422"/>
                  <a:pt x="1400733" y="2823248"/>
                  <a:pt x="1400733" y="2815078"/>
                </a:cubicBezTo>
                <a:lnTo>
                  <a:pt x="1405906" y="2802527"/>
                </a:lnTo>
                <a:lnTo>
                  <a:pt x="1371999" y="2768042"/>
                </a:lnTo>
                <a:lnTo>
                  <a:pt x="1042950" y="2768042"/>
                </a:lnTo>
                <a:lnTo>
                  <a:pt x="956698" y="2853714"/>
                </a:lnTo>
                <a:lnTo>
                  <a:pt x="956698" y="2945855"/>
                </a:lnTo>
                <a:lnTo>
                  <a:pt x="900865" y="3001644"/>
                </a:lnTo>
                <a:lnTo>
                  <a:pt x="623179" y="3001644"/>
                </a:lnTo>
                <a:lnTo>
                  <a:pt x="561856" y="2939883"/>
                </a:lnTo>
                <a:lnTo>
                  <a:pt x="0" y="2939883"/>
                </a:lnTo>
                <a:lnTo>
                  <a:pt x="0" y="2918959"/>
                </a:lnTo>
                <a:lnTo>
                  <a:pt x="570829" y="2918959"/>
                </a:lnTo>
                <a:lnTo>
                  <a:pt x="632154" y="2979730"/>
                </a:lnTo>
                <a:lnTo>
                  <a:pt x="891891" y="2979730"/>
                </a:lnTo>
                <a:lnTo>
                  <a:pt x="935265" y="2936896"/>
                </a:lnTo>
                <a:lnTo>
                  <a:pt x="935265" y="2845244"/>
                </a:lnTo>
                <a:close/>
                <a:moveTo>
                  <a:pt x="2358540" y="2720816"/>
                </a:moveTo>
                <a:lnTo>
                  <a:pt x="2569359" y="2720816"/>
                </a:lnTo>
                <a:lnTo>
                  <a:pt x="2689657" y="2840634"/>
                </a:lnTo>
                <a:lnTo>
                  <a:pt x="2700843" y="2836025"/>
                </a:lnTo>
                <a:cubicBezTo>
                  <a:pt x="2708952" y="2836025"/>
                  <a:pt x="2716999" y="2839146"/>
                  <a:pt x="2723191" y="2845378"/>
                </a:cubicBezTo>
                <a:cubicBezTo>
                  <a:pt x="2735571" y="2858348"/>
                  <a:pt x="2735571" y="2878301"/>
                  <a:pt x="2723191" y="2890772"/>
                </a:cubicBezTo>
                <a:cubicBezTo>
                  <a:pt x="2710810" y="2902745"/>
                  <a:pt x="2691003" y="2902745"/>
                  <a:pt x="2678123" y="2890772"/>
                </a:cubicBezTo>
                <a:cubicBezTo>
                  <a:pt x="2671935" y="2884537"/>
                  <a:pt x="2668838" y="2876430"/>
                  <a:pt x="2668838" y="2868265"/>
                </a:cubicBezTo>
                <a:lnTo>
                  <a:pt x="2674095" y="2855309"/>
                </a:lnTo>
                <a:lnTo>
                  <a:pt x="2560886" y="2741739"/>
                </a:lnTo>
                <a:lnTo>
                  <a:pt x="2367511" y="2741739"/>
                </a:lnTo>
                <a:lnTo>
                  <a:pt x="1437045" y="3672206"/>
                </a:lnTo>
                <a:lnTo>
                  <a:pt x="886824" y="3672206"/>
                </a:lnTo>
                <a:lnTo>
                  <a:pt x="744298" y="3814175"/>
                </a:lnTo>
                <a:lnTo>
                  <a:pt x="744298" y="4091594"/>
                </a:lnTo>
                <a:lnTo>
                  <a:pt x="510549" y="4324684"/>
                </a:lnTo>
                <a:lnTo>
                  <a:pt x="0" y="4324684"/>
                </a:lnTo>
                <a:lnTo>
                  <a:pt x="0" y="4303264"/>
                </a:lnTo>
                <a:lnTo>
                  <a:pt x="501579" y="4303264"/>
                </a:lnTo>
                <a:lnTo>
                  <a:pt x="722863" y="4082627"/>
                </a:lnTo>
                <a:lnTo>
                  <a:pt x="722863" y="3806201"/>
                </a:lnTo>
                <a:lnTo>
                  <a:pt x="877857" y="3650787"/>
                </a:lnTo>
                <a:lnTo>
                  <a:pt x="1428574" y="3650787"/>
                </a:lnTo>
                <a:close/>
                <a:moveTo>
                  <a:pt x="1493487" y="2668068"/>
                </a:moveTo>
                <a:cubicBezTo>
                  <a:pt x="1510284" y="2668068"/>
                  <a:pt x="1524612" y="2682667"/>
                  <a:pt x="1524612" y="2700789"/>
                </a:cubicBezTo>
                <a:cubicBezTo>
                  <a:pt x="1524612" y="2718904"/>
                  <a:pt x="1510284" y="2733499"/>
                  <a:pt x="1493487" y="2733499"/>
                </a:cubicBezTo>
                <a:cubicBezTo>
                  <a:pt x="1484594" y="2733499"/>
                  <a:pt x="1476567" y="2729852"/>
                  <a:pt x="1470761" y="2723937"/>
                </a:cubicBezTo>
                <a:lnTo>
                  <a:pt x="1465729" y="2711527"/>
                </a:lnTo>
                <a:lnTo>
                  <a:pt x="0" y="2711527"/>
                </a:lnTo>
                <a:lnTo>
                  <a:pt x="0" y="2690039"/>
                </a:lnTo>
                <a:lnTo>
                  <a:pt x="1465731" y="2690039"/>
                </a:lnTo>
                <a:lnTo>
                  <a:pt x="1470761" y="2677629"/>
                </a:lnTo>
                <a:cubicBezTo>
                  <a:pt x="1476567" y="2671718"/>
                  <a:pt x="1484594" y="2668068"/>
                  <a:pt x="1493487" y="2668068"/>
                </a:cubicBezTo>
                <a:close/>
                <a:moveTo>
                  <a:pt x="2270211" y="2582363"/>
                </a:moveTo>
                <a:lnTo>
                  <a:pt x="2671384" y="2582363"/>
                </a:lnTo>
                <a:lnTo>
                  <a:pt x="2821388" y="2732832"/>
                </a:lnTo>
                <a:lnTo>
                  <a:pt x="3012254" y="2732832"/>
                </a:lnTo>
                <a:lnTo>
                  <a:pt x="3150079" y="2869763"/>
                </a:lnTo>
                <a:lnTo>
                  <a:pt x="3161947" y="2864680"/>
                </a:lnTo>
                <a:cubicBezTo>
                  <a:pt x="3170061" y="2864680"/>
                  <a:pt x="3178180" y="2867876"/>
                  <a:pt x="3184325" y="2874271"/>
                </a:cubicBezTo>
                <a:cubicBezTo>
                  <a:pt x="3197109" y="2886565"/>
                  <a:pt x="3197109" y="2906239"/>
                  <a:pt x="3184325" y="2919024"/>
                </a:cubicBezTo>
                <a:cubicBezTo>
                  <a:pt x="3172029" y="2931321"/>
                  <a:pt x="3151866" y="2931321"/>
                  <a:pt x="3139569" y="2919024"/>
                </a:cubicBezTo>
                <a:cubicBezTo>
                  <a:pt x="3133421" y="2912629"/>
                  <a:pt x="3130348" y="2904517"/>
                  <a:pt x="3130348" y="2896462"/>
                </a:cubicBezTo>
                <a:lnTo>
                  <a:pt x="3135055" y="2885139"/>
                </a:lnTo>
                <a:lnTo>
                  <a:pt x="3003287" y="2754257"/>
                </a:lnTo>
                <a:lnTo>
                  <a:pt x="2812912" y="2754257"/>
                </a:lnTo>
                <a:lnTo>
                  <a:pt x="2663408" y="2603787"/>
                </a:lnTo>
                <a:lnTo>
                  <a:pt x="2279183" y="2603787"/>
                </a:lnTo>
                <a:lnTo>
                  <a:pt x="1358238" y="3524565"/>
                </a:lnTo>
                <a:lnTo>
                  <a:pt x="731814" y="3524565"/>
                </a:lnTo>
                <a:lnTo>
                  <a:pt x="592768" y="3664584"/>
                </a:lnTo>
                <a:lnTo>
                  <a:pt x="592768" y="4043247"/>
                </a:lnTo>
                <a:lnTo>
                  <a:pt x="448740" y="4186236"/>
                </a:lnTo>
                <a:lnTo>
                  <a:pt x="0" y="4186236"/>
                </a:lnTo>
                <a:lnTo>
                  <a:pt x="0" y="4164818"/>
                </a:lnTo>
                <a:lnTo>
                  <a:pt x="439772" y="4164818"/>
                </a:lnTo>
                <a:lnTo>
                  <a:pt x="571337" y="4034282"/>
                </a:lnTo>
                <a:lnTo>
                  <a:pt x="571337" y="3655617"/>
                </a:lnTo>
                <a:lnTo>
                  <a:pt x="723340" y="3503143"/>
                </a:lnTo>
                <a:lnTo>
                  <a:pt x="1349268" y="3503143"/>
                </a:lnTo>
                <a:close/>
                <a:moveTo>
                  <a:pt x="3991337" y="2559848"/>
                </a:moveTo>
                <a:cubicBezTo>
                  <a:pt x="3954643" y="2559848"/>
                  <a:pt x="3924395" y="2589764"/>
                  <a:pt x="3924395" y="2627163"/>
                </a:cubicBezTo>
                <a:cubicBezTo>
                  <a:pt x="3924395" y="2664061"/>
                  <a:pt x="3954643" y="2694486"/>
                  <a:pt x="3991337" y="2694486"/>
                </a:cubicBezTo>
                <a:cubicBezTo>
                  <a:pt x="4028530" y="2694486"/>
                  <a:pt x="4059273" y="2664061"/>
                  <a:pt x="4059273" y="2627163"/>
                </a:cubicBezTo>
                <a:cubicBezTo>
                  <a:pt x="4059273" y="2589764"/>
                  <a:pt x="4028530" y="2559848"/>
                  <a:pt x="3991337" y="2559848"/>
                </a:cubicBezTo>
                <a:close/>
                <a:moveTo>
                  <a:pt x="3743484" y="2559848"/>
                </a:moveTo>
                <a:cubicBezTo>
                  <a:pt x="3706585" y="2559848"/>
                  <a:pt x="3676166" y="2589764"/>
                  <a:pt x="3676166" y="2627163"/>
                </a:cubicBezTo>
                <a:cubicBezTo>
                  <a:pt x="3676166" y="2664061"/>
                  <a:pt x="3706585" y="2694486"/>
                  <a:pt x="3743484" y="2694486"/>
                </a:cubicBezTo>
                <a:cubicBezTo>
                  <a:pt x="3780884" y="2694486"/>
                  <a:pt x="3811303" y="2664061"/>
                  <a:pt x="3811303" y="2627163"/>
                </a:cubicBezTo>
                <a:cubicBezTo>
                  <a:pt x="3811303" y="2589764"/>
                  <a:pt x="3780884" y="2559848"/>
                  <a:pt x="3743484" y="2559848"/>
                </a:cubicBezTo>
                <a:close/>
                <a:moveTo>
                  <a:pt x="3991337" y="2538405"/>
                </a:moveTo>
                <a:cubicBezTo>
                  <a:pt x="4040926" y="2538405"/>
                  <a:pt x="4080595" y="2578297"/>
                  <a:pt x="4080595" y="2627163"/>
                </a:cubicBezTo>
                <a:cubicBezTo>
                  <a:pt x="4080595" y="2676526"/>
                  <a:pt x="4040926" y="2715919"/>
                  <a:pt x="3991337" y="2715919"/>
                </a:cubicBezTo>
                <a:cubicBezTo>
                  <a:pt x="3942741" y="2715919"/>
                  <a:pt x="3903072" y="2676526"/>
                  <a:pt x="3903072" y="2627163"/>
                </a:cubicBezTo>
                <a:cubicBezTo>
                  <a:pt x="3903072" y="2578297"/>
                  <a:pt x="3942741" y="2538405"/>
                  <a:pt x="3991337" y="2538405"/>
                </a:cubicBezTo>
                <a:close/>
                <a:moveTo>
                  <a:pt x="3743484" y="2538405"/>
                </a:moveTo>
                <a:cubicBezTo>
                  <a:pt x="3792354" y="2538405"/>
                  <a:pt x="3832245" y="2578297"/>
                  <a:pt x="3832245" y="2627163"/>
                </a:cubicBezTo>
                <a:cubicBezTo>
                  <a:pt x="3832245" y="2676526"/>
                  <a:pt x="3792354" y="2715919"/>
                  <a:pt x="3743484" y="2715919"/>
                </a:cubicBezTo>
                <a:cubicBezTo>
                  <a:pt x="3694118" y="2715919"/>
                  <a:pt x="3654724" y="2676526"/>
                  <a:pt x="3654724" y="2627163"/>
                </a:cubicBezTo>
                <a:cubicBezTo>
                  <a:pt x="3654724" y="2578297"/>
                  <a:pt x="3694118" y="2538405"/>
                  <a:pt x="3743484" y="2538405"/>
                </a:cubicBezTo>
                <a:close/>
                <a:moveTo>
                  <a:pt x="2202667" y="2441718"/>
                </a:moveTo>
                <a:lnTo>
                  <a:pt x="3082641" y="2441718"/>
                </a:lnTo>
                <a:lnTo>
                  <a:pt x="3439440" y="2797527"/>
                </a:lnTo>
                <a:lnTo>
                  <a:pt x="3452297" y="2792149"/>
                </a:lnTo>
                <a:cubicBezTo>
                  <a:pt x="3460652" y="2792149"/>
                  <a:pt x="3469007" y="2795347"/>
                  <a:pt x="3475241" y="2801741"/>
                </a:cubicBezTo>
                <a:cubicBezTo>
                  <a:pt x="3487211" y="2814035"/>
                  <a:pt x="3487211" y="2833710"/>
                  <a:pt x="3475241" y="2846004"/>
                </a:cubicBezTo>
                <a:cubicBezTo>
                  <a:pt x="3462773" y="2858790"/>
                  <a:pt x="3441822" y="2858790"/>
                  <a:pt x="3429351" y="2846004"/>
                </a:cubicBezTo>
                <a:cubicBezTo>
                  <a:pt x="3423366" y="2839859"/>
                  <a:pt x="3420373" y="2831865"/>
                  <a:pt x="3420373" y="2823871"/>
                </a:cubicBezTo>
                <a:lnTo>
                  <a:pt x="3424859" y="2812814"/>
                </a:lnTo>
                <a:lnTo>
                  <a:pt x="3074666" y="2463138"/>
                </a:lnTo>
                <a:lnTo>
                  <a:pt x="2211636" y="2463138"/>
                </a:lnTo>
                <a:lnTo>
                  <a:pt x="1277347" y="3396830"/>
                </a:lnTo>
                <a:lnTo>
                  <a:pt x="541392" y="3396830"/>
                </a:lnTo>
                <a:lnTo>
                  <a:pt x="428277" y="3508928"/>
                </a:lnTo>
                <a:lnTo>
                  <a:pt x="428277" y="3973784"/>
                </a:lnTo>
                <a:lnTo>
                  <a:pt x="345560" y="4056483"/>
                </a:lnTo>
                <a:lnTo>
                  <a:pt x="243411" y="4056483"/>
                </a:lnTo>
                <a:lnTo>
                  <a:pt x="186104" y="3999192"/>
                </a:lnTo>
                <a:lnTo>
                  <a:pt x="186104" y="3488999"/>
                </a:lnTo>
                <a:lnTo>
                  <a:pt x="140260" y="3442668"/>
                </a:lnTo>
                <a:lnTo>
                  <a:pt x="44588" y="3442668"/>
                </a:lnTo>
                <a:lnTo>
                  <a:pt x="4722" y="3482519"/>
                </a:lnTo>
                <a:lnTo>
                  <a:pt x="4722" y="4018619"/>
                </a:lnTo>
                <a:lnTo>
                  <a:pt x="0" y="4023340"/>
                </a:lnTo>
                <a:lnTo>
                  <a:pt x="0" y="3457353"/>
                </a:lnTo>
                <a:lnTo>
                  <a:pt x="35621" y="3421744"/>
                </a:lnTo>
                <a:lnTo>
                  <a:pt x="149230" y="3421744"/>
                </a:lnTo>
                <a:lnTo>
                  <a:pt x="207532" y="3480034"/>
                </a:lnTo>
                <a:lnTo>
                  <a:pt x="207532" y="3990223"/>
                </a:lnTo>
                <a:lnTo>
                  <a:pt x="252376" y="4035061"/>
                </a:lnTo>
                <a:lnTo>
                  <a:pt x="337587" y="4035061"/>
                </a:lnTo>
                <a:lnTo>
                  <a:pt x="406853" y="3964817"/>
                </a:lnTo>
                <a:lnTo>
                  <a:pt x="406853" y="3500458"/>
                </a:lnTo>
                <a:lnTo>
                  <a:pt x="532921" y="3375410"/>
                </a:lnTo>
                <a:lnTo>
                  <a:pt x="1269374" y="3375410"/>
                </a:lnTo>
                <a:close/>
                <a:moveTo>
                  <a:pt x="1501352" y="2417241"/>
                </a:moveTo>
                <a:cubicBezTo>
                  <a:pt x="1509605" y="2416549"/>
                  <a:pt x="1517983" y="2418941"/>
                  <a:pt x="1524485" y="2424731"/>
                </a:cubicBezTo>
                <a:cubicBezTo>
                  <a:pt x="1537490" y="2436820"/>
                  <a:pt x="1539990" y="2457466"/>
                  <a:pt x="1527988" y="2470557"/>
                </a:cubicBezTo>
                <a:cubicBezTo>
                  <a:pt x="1522237" y="2477105"/>
                  <a:pt x="1514107" y="2480754"/>
                  <a:pt x="1505790" y="2481384"/>
                </a:cubicBezTo>
                <a:lnTo>
                  <a:pt x="1493306" y="2477472"/>
                </a:lnTo>
                <a:lnTo>
                  <a:pt x="1354582" y="2636804"/>
                </a:lnTo>
                <a:lnTo>
                  <a:pt x="0" y="2636804"/>
                </a:lnTo>
                <a:lnTo>
                  <a:pt x="0" y="2615405"/>
                </a:lnTo>
                <a:lnTo>
                  <a:pt x="1345108" y="2615405"/>
                </a:lnTo>
                <a:lnTo>
                  <a:pt x="1477094" y="2462909"/>
                </a:lnTo>
                <a:lnTo>
                  <a:pt x="1471719" y="2451737"/>
                </a:lnTo>
                <a:cubicBezTo>
                  <a:pt x="1471092" y="2443364"/>
                  <a:pt x="1473466" y="2434803"/>
                  <a:pt x="1478969" y="2428257"/>
                </a:cubicBezTo>
                <a:cubicBezTo>
                  <a:pt x="1484971" y="2421710"/>
                  <a:pt x="1493099" y="2417933"/>
                  <a:pt x="1501352" y="2417241"/>
                </a:cubicBezTo>
                <a:close/>
                <a:moveTo>
                  <a:pt x="762233" y="2353815"/>
                </a:moveTo>
                <a:cubicBezTo>
                  <a:pt x="780352" y="2353815"/>
                  <a:pt x="794949" y="2368035"/>
                  <a:pt x="794949" y="2385686"/>
                </a:cubicBezTo>
                <a:cubicBezTo>
                  <a:pt x="794949" y="2402348"/>
                  <a:pt x="780352" y="2417053"/>
                  <a:pt x="762233" y="2417053"/>
                </a:cubicBezTo>
                <a:cubicBezTo>
                  <a:pt x="753172" y="2417053"/>
                  <a:pt x="744995" y="2413379"/>
                  <a:pt x="739080" y="2407614"/>
                </a:cubicBezTo>
                <a:lnTo>
                  <a:pt x="733834" y="2395582"/>
                </a:lnTo>
                <a:lnTo>
                  <a:pt x="86335" y="2395582"/>
                </a:lnTo>
                <a:lnTo>
                  <a:pt x="11572" y="2480771"/>
                </a:lnTo>
                <a:lnTo>
                  <a:pt x="0" y="2480771"/>
                </a:lnTo>
                <a:lnTo>
                  <a:pt x="0" y="2459848"/>
                </a:lnTo>
                <a:lnTo>
                  <a:pt x="1603" y="2459848"/>
                </a:lnTo>
                <a:lnTo>
                  <a:pt x="75868" y="2374657"/>
                </a:lnTo>
                <a:lnTo>
                  <a:pt x="734191" y="2374657"/>
                </a:lnTo>
                <a:lnTo>
                  <a:pt x="739080" y="2363132"/>
                </a:lnTo>
                <a:cubicBezTo>
                  <a:pt x="744995" y="2357371"/>
                  <a:pt x="753172" y="2353815"/>
                  <a:pt x="762233" y="2353815"/>
                </a:cubicBezTo>
                <a:close/>
                <a:moveTo>
                  <a:pt x="3743484" y="2317986"/>
                </a:moveTo>
                <a:cubicBezTo>
                  <a:pt x="3706585" y="2317986"/>
                  <a:pt x="3676166" y="2348729"/>
                  <a:pt x="3676166" y="2385921"/>
                </a:cubicBezTo>
                <a:cubicBezTo>
                  <a:pt x="3676166" y="2422119"/>
                  <a:pt x="3706585" y="2452863"/>
                  <a:pt x="3743484" y="2452863"/>
                </a:cubicBezTo>
                <a:cubicBezTo>
                  <a:pt x="3780883" y="2452863"/>
                  <a:pt x="3811303" y="2422119"/>
                  <a:pt x="3811303" y="2385921"/>
                </a:cubicBezTo>
                <a:cubicBezTo>
                  <a:pt x="3811303" y="2348729"/>
                  <a:pt x="3780883" y="2317986"/>
                  <a:pt x="3743484" y="2317986"/>
                </a:cubicBezTo>
                <a:close/>
                <a:moveTo>
                  <a:pt x="3495136" y="2317986"/>
                </a:moveTo>
                <a:cubicBezTo>
                  <a:pt x="3458237" y="2317986"/>
                  <a:pt x="3427819" y="2348729"/>
                  <a:pt x="3427819" y="2385921"/>
                </a:cubicBezTo>
                <a:cubicBezTo>
                  <a:pt x="3427819" y="2422119"/>
                  <a:pt x="3458237" y="2452863"/>
                  <a:pt x="3495136" y="2452863"/>
                </a:cubicBezTo>
                <a:cubicBezTo>
                  <a:pt x="3533034" y="2452863"/>
                  <a:pt x="3562450" y="2422119"/>
                  <a:pt x="3562450" y="2385921"/>
                </a:cubicBezTo>
                <a:cubicBezTo>
                  <a:pt x="3562450" y="2348729"/>
                  <a:pt x="3533034" y="2317986"/>
                  <a:pt x="3495136" y="2317986"/>
                </a:cubicBezTo>
                <a:close/>
                <a:moveTo>
                  <a:pt x="3743484" y="2296662"/>
                </a:moveTo>
                <a:cubicBezTo>
                  <a:pt x="3792353" y="2296662"/>
                  <a:pt x="3832245" y="2337325"/>
                  <a:pt x="3832245" y="2385921"/>
                </a:cubicBezTo>
                <a:cubicBezTo>
                  <a:pt x="3832245" y="2434516"/>
                  <a:pt x="3792353" y="2474181"/>
                  <a:pt x="3743484" y="2474181"/>
                </a:cubicBezTo>
                <a:cubicBezTo>
                  <a:pt x="3694118" y="2474181"/>
                  <a:pt x="3654724" y="2434516"/>
                  <a:pt x="3654724" y="2385921"/>
                </a:cubicBezTo>
                <a:cubicBezTo>
                  <a:pt x="3654724" y="2337325"/>
                  <a:pt x="3694118" y="2296662"/>
                  <a:pt x="3743484" y="2296662"/>
                </a:cubicBezTo>
                <a:close/>
                <a:moveTo>
                  <a:pt x="3495136" y="2296662"/>
                </a:moveTo>
                <a:cubicBezTo>
                  <a:pt x="3544002" y="2296662"/>
                  <a:pt x="3583896" y="2337325"/>
                  <a:pt x="3583896" y="2385921"/>
                </a:cubicBezTo>
                <a:cubicBezTo>
                  <a:pt x="3583896" y="2434516"/>
                  <a:pt x="3544002" y="2474181"/>
                  <a:pt x="3495136" y="2474181"/>
                </a:cubicBezTo>
                <a:cubicBezTo>
                  <a:pt x="3446268" y="2474181"/>
                  <a:pt x="3406375" y="2434516"/>
                  <a:pt x="3406375" y="2385921"/>
                </a:cubicBezTo>
                <a:cubicBezTo>
                  <a:pt x="3406375" y="2337325"/>
                  <a:pt x="3446268" y="2296662"/>
                  <a:pt x="3495136" y="2296662"/>
                </a:cubicBezTo>
                <a:close/>
                <a:moveTo>
                  <a:pt x="2402009" y="2228542"/>
                </a:moveTo>
                <a:cubicBezTo>
                  <a:pt x="2442023" y="2228542"/>
                  <a:pt x="2474033" y="2261055"/>
                  <a:pt x="2474033" y="2301070"/>
                </a:cubicBezTo>
                <a:cubicBezTo>
                  <a:pt x="2474033" y="2341086"/>
                  <a:pt x="2442023" y="2373098"/>
                  <a:pt x="2402009" y="2373098"/>
                </a:cubicBezTo>
                <a:cubicBezTo>
                  <a:pt x="2382002" y="2373098"/>
                  <a:pt x="2363868" y="2365094"/>
                  <a:pt x="2350739" y="2352090"/>
                </a:cubicBezTo>
                <a:lnTo>
                  <a:pt x="2337033" y="2331924"/>
                </a:lnTo>
                <a:lnTo>
                  <a:pt x="2181907" y="2331924"/>
                </a:lnTo>
                <a:lnTo>
                  <a:pt x="1255310" y="3258792"/>
                </a:lnTo>
                <a:lnTo>
                  <a:pt x="0" y="3258792"/>
                </a:lnTo>
                <a:lnTo>
                  <a:pt x="0" y="3195466"/>
                </a:lnTo>
                <a:lnTo>
                  <a:pt x="1228394" y="3195466"/>
                </a:lnTo>
                <a:lnTo>
                  <a:pt x="2155987" y="2268103"/>
                </a:lnTo>
                <a:lnTo>
                  <a:pt x="2338392" y="2268103"/>
                </a:lnTo>
                <a:lnTo>
                  <a:pt x="2350739" y="2249801"/>
                </a:lnTo>
                <a:cubicBezTo>
                  <a:pt x="2363868" y="2236671"/>
                  <a:pt x="2382002" y="2228542"/>
                  <a:pt x="2402009" y="2228542"/>
                </a:cubicBezTo>
                <a:close/>
                <a:moveTo>
                  <a:pt x="1684691" y="2188982"/>
                </a:moveTo>
                <a:cubicBezTo>
                  <a:pt x="1701982" y="2188982"/>
                  <a:pt x="1715816" y="2203312"/>
                  <a:pt x="1715816" y="2220109"/>
                </a:cubicBezTo>
                <a:cubicBezTo>
                  <a:pt x="1715816" y="2237898"/>
                  <a:pt x="1701982" y="2252226"/>
                  <a:pt x="1684691" y="2252226"/>
                </a:cubicBezTo>
                <a:cubicBezTo>
                  <a:pt x="1675797" y="2252226"/>
                  <a:pt x="1667767" y="2248644"/>
                  <a:pt x="1661965" y="2242839"/>
                </a:cubicBezTo>
                <a:lnTo>
                  <a:pt x="1657116" y="2231101"/>
                </a:lnTo>
                <a:lnTo>
                  <a:pt x="1581403" y="2231101"/>
                </a:lnTo>
                <a:lnTo>
                  <a:pt x="1251525" y="2562086"/>
                </a:lnTo>
                <a:lnTo>
                  <a:pt x="0" y="2562086"/>
                </a:lnTo>
                <a:lnTo>
                  <a:pt x="0" y="2540151"/>
                </a:lnTo>
                <a:lnTo>
                  <a:pt x="1242557" y="2540151"/>
                </a:lnTo>
                <a:lnTo>
                  <a:pt x="1572435" y="2210165"/>
                </a:lnTo>
                <a:lnTo>
                  <a:pt x="1656846" y="2210165"/>
                </a:lnTo>
                <a:lnTo>
                  <a:pt x="1661965" y="2198248"/>
                </a:lnTo>
                <a:cubicBezTo>
                  <a:pt x="1667767" y="2192566"/>
                  <a:pt x="1675797" y="2188982"/>
                  <a:pt x="1684691" y="2188982"/>
                </a:cubicBezTo>
                <a:close/>
                <a:moveTo>
                  <a:pt x="1502278" y="2100244"/>
                </a:moveTo>
                <a:cubicBezTo>
                  <a:pt x="1510525" y="2099875"/>
                  <a:pt x="1518835" y="2102580"/>
                  <a:pt x="1525382" y="2108482"/>
                </a:cubicBezTo>
                <a:cubicBezTo>
                  <a:pt x="1538479" y="2119793"/>
                  <a:pt x="1539989" y="2140448"/>
                  <a:pt x="1527398" y="2152745"/>
                </a:cubicBezTo>
                <a:cubicBezTo>
                  <a:pt x="1521604" y="2159384"/>
                  <a:pt x="1513544" y="2162826"/>
                  <a:pt x="1505236" y="2163133"/>
                </a:cubicBezTo>
                <a:lnTo>
                  <a:pt x="1494930" y="2159466"/>
                </a:lnTo>
                <a:lnTo>
                  <a:pt x="1408426" y="2253264"/>
                </a:lnTo>
                <a:lnTo>
                  <a:pt x="82257" y="2253264"/>
                </a:lnTo>
                <a:lnTo>
                  <a:pt x="0" y="2348198"/>
                </a:lnTo>
                <a:lnTo>
                  <a:pt x="0" y="2315220"/>
                </a:lnTo>
                <a:lnTo>
                  <a:pt x="71790" y="2231845"/>
                </a:lnTo>
                <a:lnTo>
                  <a:pt x="1398954" y="2231845"/>
                </a:lnTo>
                <a:lnTo>
                  <a:pt x="1477823" y="2146711"/>
                </a:lnTo>
                <a:lnTo>
                  <a:pt x="1471303" y="2132765"/>
                </a:lnTo>
                <a:cubicBezTo>
                  <a:pt x="1470987" y="2124711"/>
                  <a:pt x="1473757" y="2116596"/>
                  <a:pt x="1479549" y="2110449"/>
                </a:cubicBezTo>
                <a:cubicBezTo>
                  <a:pt x="1485846" y="2104055"/>
                  <a:pt x="1494031" y="2100612"/>
                  <a:pt x="1502278" y="2100244"/>
                </a:cubicBezTo>
                <a:close/>
                <a:moveTo>
                  <a:pt x="3189648" y="2076291"/>
                </a:moveTo>
                <a:cubicBezTo>
                  <a:pt x="3152248" y="2076291"/>
                  <a:pt x="3122328" y="2106624"/>
                  <a:pt x="3122328" y="2143420"/>
                </a:cubicBezTo>
                <a:cubicBezTo>
                  <a:pt x="3122328" y="2180714"/>
                  <a:pt x="3152248" y="2210550"/>
                  <a:pt x="3189648" y="2210550"/>
                </a:cubicBezTo>
                <a:cubicBezTo>
                  <a:pt x="3226547" y="2210550"/>
                  <a:pt x="3256966" y="2180714"/>
                  <a:pt x="3256966" y="2143420"/>
                </a:cubicBezTo>
                <a:cubicBezTo>
                  <a:pt x="3256966" y="2106624"/>
                  <a:pt x="3226547" y="2076291"/>
                  <a:pt x="3189648" y="2076291"/>
                </a:cubicBezTo>
                <a:close/>
                <a:moveTo>
                  <a:pt x="3743484" y="2069638"/>
                </a:moveTo>
                <a:cubicBezTo>
                  <a:pt x="3706585" y="2069638"/>
                  <a:pt x="3676166" y="2099886"/>
                  <a:pt x="3676166" y="2136582"/>
                </a:cubicBezTo>
                <a:cubicBezTo>
                  <a:pt x="3676166" y="2173771"/>
                  <a:pt x="3706585" y="2204020"/>
                  <a:pt x="3743484" y="2204020"/>
                </a:cubicBezTo>
                <a:cubicBezTo>
                  <a:pt x="3780883" y="2204020"/>
                  <a:pt x="3811301" y="2173771"/>
                  <a:pt x="3811301" y="2136582"/>
                </a:cubicBezTo>
                <a:cubicBezTo>
                  <a:pt x="3811301" y="2099886"/>
                  <a:pt x="3780883" y="2069638"/>
                  <a:pt x="3743484" y="2069638"/>
                </a:cubicBezTo>
                <a:close/>
                <a:moveTo>
                  <a:pt x="3482199" y="2069638"/>
                </a:moveTo>
                <a:cubicBezTo>
                  <a:pt x="3444693" y="2069638"/>
                  <a:pt x="3414191" y="2099886"/>
                  <a:pt x="3414191" y="2136582"/>
                </a:cubicBezTo>
                <a:cubicBezTo>
                  <a:pt x="3414191" y="2173771"/>
                  <a:pt x="3444693" y="2204020"/>
                  <a:pt x="3482199" y="2204020"/>
                </a:cubicBezTo>
                <a:cubicBezTo>
                  <a:pt x="3519206" y="2204020"/>
                  <a:pt x="3549705" y="2173771"/>
                  <a:pt x="3549705" y="2136582"/>
                </a:cubicBezTo>
                <a:cubicBezTo>
                  <a:pt x="3549705" y="2099886"/>
                  <a:pt x="3519206" y="2069638"/>
                  <a:pt x="3482199" y="2069638"/>
                </a:cubicBezTo>
                <a:close/>
                <a:moveTo>
                  <a:pt x="3189648" y="2054909"/>
                </a:moveTo>
                <a:cubicBezTo>
                  <a:pt x="3239014" y="2054909"/>
                  <a:pt x="3278405" y="2094690"/>
                  <a:pt x="3278405" y="2143420"/>
                </a:cubicBezTo>
                <a:cubicBezTo>
                  <a:pt x="3278405" y="2192151"/>
                  <a:pt x="3239014" y="2232430"/>
                  <a:pt x="3189648" y="2232430"/>
                </a:cubicBezTo>
                <a:cubicBezTo>
                  <a:pt x="3140779" y="2232430"/>
                  <a:pt x="3100886" y="2192151"/>
                  <a:pt x="3100886" y="2143420"/>
                </a:cubicBezTo>
                <a:cubicBezTo>
                  <a:pt x="3100886" y="2094690"/>
                  <a:pt x="3140779" y="2054909"/>
                  <a:pt x="3189648" y="2054909"/>
                </a:cubicBezTo>
                <a:close/>
                <a:moveTo>
                  <a:pt x="3743484" y="2048315"/>
                </a:moveTo>
                <a:cubicBezTo>
                  <a:pt x="3792353" y="2048315"/>
                  <a:pt x="3832245" y="2087985"/>
                  <a:pt x="3832245" y="2136582"/>
                </a:cubicBezTo>
                <a:cubicBezTo>
                  <a:pt x="3832245" y="2185176"/>
                  <a:pt x="3792353" y="2225838"/>
                  <a:pt x="3743484" y="2225838"/>
                </a:cubicBezTo>
                <a:cubicBezTo>
                  <a:pt x="3694118" y="2225838"/>
                  <a:pt x="3654724" y="2185176"/>
                  <a:pt x="3654724" y="2136582"/>
                </a:cubicBezTo>
                <a:cubicBezTo>
                  <a:pt x="3654724" y="2087985"/>
                  <a:pt x="3694118" y="2048315"/>
                  <a:pt x="3743484" y="2048315"/>
                </a:cubicBezTo>
                <a:close/>
                <a:moveTo>
                  <a:pt x="3482199" y="2048315"/>
                </a:moveTo>
                <a:cubicBezTo>
                  <a:pt x="3530704" y="2048315"/>
                  <a:pt x="3570704" y="2087985"/>
                  <a:pt x="3570704" y="2136582"/>
                </a:cubicBezTo>
                <a:cubicBezTo>
                  <a:pt x="3570704" y="2185176"/>
                  <a:pt x="3530704" y="2225838"/>
                  <a:pt x="3482199" y="2225838"/>
                </a:cubicBezTo>
                <a:cubicBezTo>
                  <a:pt x="3433194" y="2225838"/>
                  <a:pt x="3393189" y="2185176"/>
                  <a:pt x="3393189" y="2136582"/>
                </a:cubicBezTo>
                <a:cubicBezTo>
                  <a:pt x="3393189" y="2087985"/>
                  <a:pt x="3433194" y="2048315"/>
                  <a:pt x="3482199" y="2048315"/>
                </a:cubicBezTo>
                <a:close/>
                <a:moveTo>
                  <a:pt x="2890252" y="1963709"/>
                </a:moveTo>
                <a:cubicBezTo>
                  <a:pt x="2853557" y="1963709"/>
                  <a:pt x="2823312" y="1994041"/>
                  <a:pt x="2823312" y="2031335"/>
                </a:cubicBezTo>
                <a:cubicBezTo>
                  <a:pt x="2823312" y="2068133"/>
                  <a:pt x="2853557" y="2098465"/>
                  <a:pt x="2890252" y="2098465"/>
                </a:cubicBezTo>
                <a:cubicBezTo>
                  <a:pt x="2927440" y="2098465"/>
                  <a:pt x="2957198" y="2068133"/>
                  <a:pt x="2957198" y="2031335"/>
                </a:cubicBezTo>
                <a:cubicBezTo>
                  <a:pt x="2957198" y="1994041"/>
                  <a:pt x="2927440" y="1963709"/>
                  <a:pt x="2890252" y="1963709"/>
                </a:cubicBezTo>
                <a:close/>
                <a:moveTo>
                  <a:pt x="2890252" y="1942823"/>
                </a:moveTo>
                <a:cubicBezTo>
                  <a:pt x="2939840" y="1942823"/>
                  <a:pt x="2979515" y="1982603"/>
                  <a:pt x="2979515" y="2031335"/>
                </a:cubicBezTo>
                <a:cubicBezTo>
                  <a:pt x="2979515" y="2080066"/>
                  <a:pt x="2939840" y="2120345"/>
                  <a:pt x="2890252" y="2120345"/>
                </a:cubicBezTo>
                <a:cubicBezTo>
                  <a:pt x="2841654" y="2120345"/>
                  <a:pt x="2801988" y="2080066"/>
                  <a:pt x="2801988" y="2031335"/>
                </a:cubicBezTo>
                <a:cubicBezTo>
                  <a:pt x="2801988" y="1982603"/>
                  <a:pt x="2841654" y="1942823"/>
                  <a:pt x="2890252" y="1942823"/>
                </a:cubicBezTo>
                <a:close/>
                <a:moveTo>
                  <a:pt x="3482199" y="1821848"/>
                </a:moveTo>
                <a:cubicBezTo>
                  <a:pt x="3444693" y="1821848"/>
                  <a:pt x="3414191" y="1851684"/>
                  <a:pt x="3414191" y="1889476"/>
                </a:cubicBezTo>
                <a:cubicBezTo>
                  <a:pt x="3414191" y="1926272"/>
                  <a:pt x="3444693" y="1955610"/>
                  <a:pt x="3482199" y="1955610"/>
                </a:cubicBezTo>
                <a:cubicBezTo>
                  <a:pt x="3519206" y="1955610"/>
                  <a:pt x="3549705" y="1926272"/>
                  <a:pt x="3549705" y="1889476"/>
                </a:cubicBezTo>
                <a:cubicBezTo>
                  <a:pt x="3549705" y="1851684"/>
                  <a:pt x="3519206" y="1821848"/>
                  <a:pt x="3482199" y="1821848"/>
                </a:cubicBezTo>
                <a:close/>
                <a:moveTo>
                  <a:pt x="3218711" y="1821848"/>
                </a:moveTo>
                <a:cubicBezTo>
                  <a:pt x="3181025" y="1821848"/>
                  <a:pt x="3150778" y="1851682"/>
                  <a:pt x="3150778" y="1889474"/>
                </a:cubicBezTo>
                <a:cubicBezTo>
                  <a:pt x="3150778" y="1926272"/>
                  <a:pt x="3181025" y="1955610"/>
                  <a:pt x="3218711" y="1955610"/>
                </a:cubicBezTo>
                <a:cubicBezTo>
                  <a:pt x="3255407" y="1955610"/>
                  <a:pt x="3285654" y="1926272"/>
                  <a:pt x="3285654" y="1889474"/>
                </a:cubicBezTo>
                <a:cubicBezTo>
                  <a:pt x="3285654" y="1851682"/>
                  <a:pt x="3255407" y="1821848"/>
                  <a:pt x="3218711" y="1821848"/>
                </a:cubicBezTo>
                <a:close/>
                <a:moveTo>
                  <a:pt x="3482199" y="1799970"/>
                </a:moveTo>
                <a:cubicBezTo>
                  <a:pt x="3530704" y="1799970"/>
                  <a:pt x="3570704" y="1839750"/>
                  <a:pt x="3570704" y="1889476"/>
                </a:cubicBezTo>
                <a:cubicBezTo>
                  <a:pt x="3570704" y="1937709"/>
                  <a:pt x="3530704" y="1977489"/>
                  <a:pt x="3482199" y="1977489"/>
                </a:cubicBezTo>
                <a:cubicBezTo>
                  <a:pt x="3433194" y="1977489"/>
                  <a:pt x="3393189" y="1937709"/>
                  <a:pt x="3393189" y="1889476"/>
                </a:cubicBezTo>
                <a:cubicBezTo>
                  <a:pt x="3393189" y="1839750"/>
                  <a:pt x="3433194" y="1799970"/>
                  <a:pt x="3482199" y="1799970"/>
                </a:cubicBezTo>
                <a:close/>
                <a:moveTo>
                  <a:pt x="3218711" y="1799969"/>
                </a:moveTo>
                <a:cubicBezTo>
                  <a:pt x="3267307" y="1799969"/>
                  <a:pt x="3306979" y="1839749"/>
                  <a:pt x="3306979" y="1889474"/>
                </a:cubicBezTo>
                <a:cubicBezTo>
                  <a:pt x="3306979" y="1937709"/>
                  <a:pt x="3267307" y="1977489"/>
                  <a:pt x="3218711" y="1977489"/>
                </a:cubicBezTo>
                <a:cubicBezTo>
                  <a:pt x="3170115" y="1977489"/>
                  <a:pt x="3129453" y="1937709"/>
                  <a:pt x="3129453" y="1889474"/>
                </a:cubicBezTo>
                <a:cubicBezTo>
                  <a:pt x="3129453" y="1839749"/>
                  <a:pt x="3170115" y="1799969"/>
                  <a:pt x="3218711" y="1799969"/>
                </a:cubicBezTo>
                <a:close/>
                <a:moveTo>
                  <a:pt x="1724004" y="1795586"/>
                </a:moveTo>
                <a:cubicBezTo>
                  <a:pt x="1741163" y="1795586"/>
                  <a:pt x="1755379" y="1809804"/>
                  <a:pt x="1755379" y="1826962"/>
                </a:cubicBezTo>
                <a:cubicBezTo>
                  <a:pt x="1755379" y="1844612"/>
                  <a:pt x="1741163" y="1858829"/>
                  <a:pt x="1724004" y="1858829"/>
                </a:cubicBezTo>
                <a:cubicBezTo>
                  <a:pt x="1715178" y="1858829"/>
                  <a:pt x="1707212" y="1855275"/>
                  <a:pt x="1701450" y="1849514"/>
                </a:cubicBezTo>
                <a:lnTo>
                  <a:pt x="1697173" y="1839152"/>
                </a:lnTo>
                <a:lnTo>
                  <a:pt x="1606495" y="1839152"/>
                </a:lnTo>
                <a:lnTo>
                  <a:pt x="1262620" y="2183343"/>
                </a:lnTo>
                <a:lnTo>
                  <a:pt x="12738" y="2183343"/>
                </a:lnTo>
                <a:lnTo>
                  <a:pt x="0" y="2197356"/>
                </a:lnTo>
                <a:lnTo>
                  <a:pt x="0" y="2166027"/>
                </a:lnTo>
                <a:lnTo>
                  <a:pt x="3766" y="2161926"/>
                </a:lnTo>
                <a:lnTo>
                  <a:pt x="1253646" y="2161926"/>
                </a:lnTo>
                <a:lnTo>
                  <a:pt x="1598024" y="1817734"/>
                </a:lnTo>
                <a:lnTo>
                  <a:pt x="1696023" y="1817734"/>
                </a:lnTo>
                <a:lnTo>
                  <a:pt x="1701450" y="1804839"/>
                </a:lnTo>
                <a:cubicBezTo>
                  <a:pt x="1707212" y="1799141"/>
                  <a:pt x="1715178" y="1795586"/>
                  <a:pt x="1724004" y="1795586"/>
                </a:cubicBezTo>
                <a:close/>
                <a:moveTo>
                  <a:pt x="2446796" y="1753221"/>
                </a:moveTo>
                <a:cubicBezTo>
                  <a:pt x="2409399" y="1753221"/>
                  <a:pt x="2378983" y="1783552"/>
                  <a:pt x="2378983" y="1820847"/>
                </a:cubicBezTo>
                <a:cubicBezTo>
                  <a:pt x="2378983" y="1857148"/>
                  <a:pt x="2409399" y="1888475"/>
                  <a:pt x="2446796" y="1888475"/>
                </a:cubicBezTo>
                <a:cubicBezTo>
                  <a:pt x="2483696" y="1888475"/>
                  <a:pt x="2514114" y="1857148"/>
                  <a:pt x="2514114" y="1820847"/>
                </a:cubicBezTo>
                <a:cubicBezTo>
                  <a:pt x="2514114" y="1783552"/>
                  <a:pt x="2483696" y="1753221"/>
                  <a:pt x="2446796" y="1753221"/>
                </a:cubicBezTo>
                <a:close/>
                <a:moveTo>
                  <a:pt x="2446796" y="1731837"/>
                </a:moveTo>
                <a:cubicBezTo>
                  <a:pt x="2495662" y="1731837"/>
                  <a:pt x="2535557" y="1771618"/>
                  <a:pt x="2535557" y="1820847"/>
                </a:cubicBezTo>
                <a:cubicBezTo>
                  <a:pt x="2535557" y="1869579"/>
                  <a:pt x="2495662" y="1909359"/>
                  <a:pt x="2446796" y="1909359"/>
                </a:cubicBezTo>
                <a:cubicBezTo>
                  <a:pt x="2397930" y="1909359"/>
                  <a:pt x="2358036" y="1869579"/>
                  <a:pt x="2358036" y="1820847"/>
                </a:cubicBezTo>
                <a:cubicBezTo>
                  <a:pt x="2358036" y="1771618"/>
                  <a:pt x="2397930" y="1731837"/>
                  <a:pt x="2446796" y="1731837"/>
                </a:cubicBezTo>
                <a:close/>
                <a:moveTo>
                  <a:pt x="0" y="1537057"/>
                </a:moveTo>
                <a:lnTo>
                  <a:pt x="286499" y="1537057"/>
                </a:lnTo>
                <a:lnTo>
                  <a:pt x="413085" y="1663717"/>
                </a:lnTo>
                <a:lnTo>
                  <a:pt x="792986" y="1663717"/>
                </a:lnTo>
                <a:lnTo>
                  <a:pt x="798048" y="1651262"/>
                </a:lnTo>
                <a:cubicBezTo>
                  <a:pt x="803728" y="1645380"/>
                  <a:pt x="811511" y="1641703"/>
                  <a:pt x="819911" y="1641703"/>
                </a:cubicBezTo>
                <a:cubicBezTo>
                  <a:pt x="837696" y="1641703"/>
                  <a:pt x="852025" y="1656411"/>
                  <a:pt x="852025" y="1674061"/>
                </a:cubicBezTo>
                <a:cubicBezTo>
                  <a:pt x="852025" y="1690729"/>
                  <a:pt x="837696" y="1704947"/>
                  <a:pt x="819911" y="1704947"/>
                </a:cubicBezTo>
                <a:cubicBezTo>
                  <a:pt x="811511" y="1704947"/>
                  <a:pt x="803728" y="1701392"/>
                  <a:pt x="798048" y="1695755"/>
                </a:cubicBezTo>
                <a:lnTo>
                  <a:pt x="793524" y="1685160"/>
                </a:lnTo>
                <a:lnTo>
                  <a:pt x="404613" y="1685160"/>
                </a:lnTo>
                <a:lnTo>
                  <a:pt x="277528" y="1558499"/>
                </a:lnTo>
                <a:lnTo>
                  <a:pt x="0" y="1558499"/>
                </a:lnTo>
                <a:close/>
                <a:moveTo>
                  <a:pt x="1853855" y="1498847"/>
                </a:moveTo>
                <a:cubicBezTo>
                  <a:pt x="1870652" y="1498847"/>
                  <a:pt x="1884981" y="1512790"/>
                  <a:pt x="1884981" y="1530715"/>
                </a:cubicBezTo>
                <a:cubicBezTo>
                  <a:pt x="1884981" y="1548642"/>
                  <a:pt x="1870652" y="1562086"/>
                  <a:pt x="1853855" y="1562086"/>
                </a:cubicBezTo>
                <a:cubicBezTo>
                  <a:pt x="1844961" y="1562086"/>
                  <a:pt x="1836933" y="1558725"/>
                  <a:pt x="1831126" y="1553123"/>
                </a:cubicBezTo>
                <a:lnTo>
                  <a:pt x="1825821" y="1540460"/>
                </a:lnTo>
                <a:lnTo>
                  <a:pt x="1807547" y="1540460"/>
                </a:lnTo>
                <a:lnTo>
                  <a:pt x="1241199" y="2106371"/>
                </a:lnTo>
                <a:lnTo>
                  <a:pt x="0" y="2106371"/>
                </a:lnTo>
                <a:lnTo>
                  <a:pt x="0" y="2084949"/>
                </a:lnTo>
                <a:lnTo>
                  <a:pt x="1232225" y="2084949"/>
                </a:lnTo>
                <a:lnTo>
                  <a:pt x="1799571" y="1519039"/>
                </a:lnTo>
                <a:lnTo>
                  <a:pt x="1826577" y="1519039"/>
                </a:lnTo>
                <a:lnTo>
                  <a:pt x="1831126" y="1508059"/>
                </a:lnTo>
                <a:cubicBezTo>
                  <a:pt x="1836933" y="1502333"/>
                  <a:pt x="1844961" y="1498847"/>
                  <a:pt x="1853855" y="1498847"/>
                </a:cubicBezTo>
                <a:close/>
                <a:moveTo>
                  <a:pt x="1114947" y="1498338"/>
                </a:moveTo>
                <a:cubicBezTo>
                  <a:pt x="1078046" y="1498338"/>
                  <a:pt x="1047627" y="1528756"/>
                  <a:pt x="1047627" y="1566155"/>
                </a:cubicBezTo>
                <a:cubicBezTo>
                  <a:pt x="1047627" y="1603555"/>
                  <a:pt x="1078046" y="1633974"/>
                  <a:pt x="1114947" y="1633974"/>
                </a:cubicBezTo>
                <a:cubicBezTo>
                  <a:pt x="1151843" y="1633974"/>
                  <a:pt x="1182261" y="1603555"/>
                  <a:pt x="1182261" y="1566155"/>
                </a:cubicBezTo>
                <a:cubicBezTo>
                  <a:pt x="1182261" y="1528756"/>
                  <a:pt x="1151843" y="1498338"/>
                  <a:pt x="1114947" y="1498338"/>
                </a:cubicBezTo>
                <a:close/>
                <a:moveTo>
                  <a:pt x="1114947" y="1476896"/>
                </a:moveTo>
                <a:cubicBezTo>
                  <a:pt x="1164309" y="1476896"/>
                  <a:pt x="1203703" y="1516788"/>
                  <a:pt x="1203703" y="1566155"/>
                </a:cubicBezTo>
                <a:cubicBezTo>
                  <a:pt x="1203703" y="1615024"/>
                  <a:pt x="1164309" y="1654417"/>
                  <a:pt x="1114947" y="1654417"/>
                </a:cubicBezTo>
                <a:cubicBezTo>
                  <a:pt x="1066079" y="1654417"/>
                  <a:pt x="1026184" y="1615024"/>
                  <a:pt x="1026184" y="1566155"/>
                </a:cubicBezTo>
                <a:cubicBezTo>
                  <a:pt x="1026184" y="1516788"/>
                  <a:pt x="1066079" y="1476896"/>
                  <a:pt x="1114947" y="1476896"/>
                </a:cubicBezTo>
                <a:close/>
                <a:moveTo>
                  <a:pt x="2526165" y="1311526"/>
                </a:moveTo>
                <a:cubicBezTo>
                  <a:pt x="2488660" y="1311526"/>
                  <a:pt x="2458159" y="1341945"/>
                  <a:pt x="2458159" y="1378845"/>
                </a:cubicBezTo>
                <a:cubicBezTo>
                  <a:pt x="2458159" y="1416244"/>
                  <a:pt x="2488660" y="1446164"/>
                  <a:pt x="2526165" y="1446164"/>
                </a:cubicBezTo>
                <a:cubicBezTo>
                  <a:pt x="2563172" y="1446164"/>
                  <a:pt x="2593678" y="1416244"/>
                  <a:pt x="2593678" y="1378845"/>
                </a:cubicBezTo>
                <a:cubicBezTo>
                  <a:pt x="2593678" y="1341945"/>
                  <a:pt x="2563172" y="1311526"/>
                  <a:pt x="2526165" y="1311526"/>
                </a:cubicBezTo>
                <a:close/>
                <a:moveTo>
                  <a:pt x="2264632" y="1311526"/>
                </a:moveTo>
                <a:cubicBezTo>
                  <a:pt x="2227130" y="1311526"/>
                  <a:pt x="2196625" y="1341945"/>
                  <a:pt x="2196625" y="1378845"/>
                </a:cubicBezTo>
                <a:cubicBezTo>
                  <a:pt x="2196625" y="1416244"/>
                  <a:pt x="2227130" y="1446164"/>
                  <a:pt x="2264632" y="1446164"/>
                </a:cubicBezTo>
                <a:cubicBezTo>
                  <a:pt x="2301638" y="1446164"/>
                  <a:pt x="2332138" y="1416244"/>
                  <a:pt x="2332138" y="1378845"/>
                </a:cubicBezTo>
                <a:cubicBezTo>
                  <a:pt x="2332138" y="1341945"/>
                  <a:pt x="2301638" y="1311526"/>
                  <a:pt x="2264632" y="1311526"/>
                </a:cubicBezTo>
                <a:close/>
                <a:moveTo>
                  <a:pt x="2526165" y="1290084"/>
                </a:moveTo>
                <a:cubicBezTo>
                  <a:pt x="2574672" y="1290084"/>
                  <a:pt x="2614678" y="1329976"/>
                  <a:pt x="2614678" y="1378845"/>
                </a:cubicBezTo>
                <a:cubicBezTo>
                  <a:pt x="2614678" y="1427714"/>
                  <a:pt x="2574672" y="1467606"/>
                  <a:pt x="2526165" y="1467606"/>
                </a:cubicBezTo>
                <a:cubicBezTo>
                  <a:pt x="2477161" y="1467606"/>
                  <a:pt x="2437156" y="1427714"/>
                  <a:pt x="2437156" y="1378845"/>
                </a:cubicBezTo>
                <a:cubicBezTo>
                  <a:pt x="2437156" y="1329976"/>
                  <a:pt x="2477161" y="1290084"/>
                  <a:pt x="2526165" y="1290084"/>
                </a:cubicBezTo>
                <a:close/>
                <a:moveTo>
                  <a:pt x="2264632" y="1290084"/>
                </a:moveTo>
                <a:cubicBezTo>
                  <a:pt x="2313138" y="1290084"/>
                  <a:pt x="2353140" y="1329976"/>
                  <a:pt x="2353140" y="1378845"/>
                </a:cubicBezTo>
                <a:cubicBezTo>
                  <a:pt x="2353140" y="1427714"/>
                  <a:pt x="2313138" y="1467606"/>
                  <a:pt x="2264632" y="1467606"/>
                </a:cubicBezTo>
                <a:cubicBezTo>
                  <a:pt x="2215626" y="1467606"/>
                  <a:pt x="2175624" y="1427714"/>
                  <a:pt x="2175624" y="1378845"/>
                </a:cubicBezTo>
                <a:cubicBezTo>
                  <a:pt x="2175624" y="1329976"/>
                  <a:pt x="2215626" y="1290084"/>
                  <a:pt x="2264632" y="1290084"/>
                </a:cubicBezTo>
                <a:close/>
                <a:moveTo>
                  <a:pt x="1924182" y="1281268"/>
                </a:moveTo>
                <a:cubicBezTo>
                  <a:pt x="1940980" y="1281268"/>
                  <a:pt x="1955308" y="1295864"/>
                  <a:pt x="1955308" y="1313984"/>
                </a:cubicBezTo>
                <a:cubicBezTo>
                  <a:pt x="1955308" y="1331599"/>
                  <a:pt x="1940980" y="1346698"/>
                  <a:pt x="1924182" y="1346698"/>
                </a:cubicBezTo>
                <a:cubicBezTo>
                  <a:pt x="1915290" y="1346698"/>
                  <a:pt x="1907260" y="1342924"/>
                  <a:pt x="1901455" y="1336947"/>
                </a:cubicBezTo>
                <a:lnTo>
                  <a:pt x="1899215" y="1331469"/>
                </a:lnTo>
                <a:lnTo>
                  <a:pt x="1199468" y="2030393"/>
                </a:lnTo>
                <a:lnTo>
                  <a:pt x="0" y="2030393"/>
                </a:lnTo>
                <a:lnTo>
                  <a:pt x="0" y="2009468"/>
                </a:lnTo>
                <a:lnTo>
                  <a:pt x="1190496" y="2009468"/>
                </a:lnTo>
                <a:lnTo>
                  <a:pt x="1895992" y="1304302"/>
                </a:lnTo>
                <a:lnTo>
                  <a:pt x="1901455" y="1290831"/>
                </a:lnTo>
                <a:cubicBezTo>
                  <a:pt x="1907260" y="1284918"/>
                  <a:pt x="1915290" y="1281268"/>
                  <a:pt x="1924182" y="1281268"/>
                </a:cubicBezTo>
                <a:close/>
                <a:moveTo>
                  <a:pt x="1929686" y="1123028"/>
                </a:moveTo>
                <a:lnTo>
                  <a:pt x="2040324" y="1123028"/>
                </a:lnTo>
                <a:lnTo>
                  <a:pt x="2097138" y="1180355"/>
                </a:lnTo>
                <a:lnTo>
                  <a:pt x="2097138" y="1465498"/>
                </a:lnTo>
                <a:lnTo>
                  <a:pt x="2201298" y="1569185"/>
                </a:lnTo>
                <a:lnTo>
                  <a:pt x="2545439" y="1569185"/>
                </a:lnTo>
                <a:lnTo>
                  <a:pt x="2549970" y="1558535"/>
                </a:lnTo>
                <a:cubicBezTo>
                  <a:pt x="2555883" y="1552853"/>
                  <a:pt x="2564062" y="1549395"/>
                  <a:pt x="2573122" y="1549395"/>
                </a:cubicBezTo>
                <a:cubicBezTo>
                  <a:pt x="2590737" y="1549395"/>
                  <a:pt x="2605837" y="1563230"/>
                  <a:pt x="2605837" y="1581015"/>
                </a:cubicBezTo>
                <a:cubicBezTo>
                  <a:pt x="2605837" y="1598802"/>
                  <a:pt x="2590737" y="1612635"/>
                  <a:pt x="2573122" y="1612635"/>
                </a:cubicBezTo>
                <a:cubicBezTo>
                  <a:pt x="2564062" y="1612635"/>
                  <a:pt x="2555883" y="1609177"/>
                  <a:pt x="2549970" y="1603496"/>
                </a:cubicBezTo>
                <a:lnTo>
                  <a:pt x="2544493" y="1590622"/>
                </a:lnTo>
                <a:lnTo>
                  <a:pt x="2192327" y="1590622"/>
                </a:lnTo>
                <a:lnTo>
                  <a:pt x="2075210" y="1473973"/>
                </a:lnTo>
                <a:lnTo>
                  <a:pt x="2075210" y="1189329"/>
                </a:lnTo>
                <a:lnTo>
                  <a:pt x="2031353" y="1144464"/>
                </a:lnTo>
                <a:lnTo>
                  <a:pt x="1938657" y="1144464"/>
                </a:lnTo>
                <a:lnTo>
                  <a:pt x="1155719" y="1927608"/>
                </a:lnTo>
                <a:lnTo>
                  <a:pt x="0" y="1927608"/>
                </a:lnTo>
                <a:lnTo>
                  <a:pt x="0" y="1906172"/>
                </a:lnTo>
                <a:lnTo>
                  <a:pt x="1147248" y="1906172"/>
                </a:lnTo>
                <a:close/>
                <a:moveTo>
                  <a:pt x="1912269" y="1008743"/>
                </a:moveTo>
                <a:lnTo>
                  <a:pt x="2152541" y="1008743"/>
                </a:lnTo>
                <a:lnTo>
                  <a:pt x="2257721" y="1113370"/>
                </a:lnTo>
                <a:lnTo>
                  <a:pt x="2487940" y="1113370"/>
                </a:lnTo>
                <a:lnTo>
                  <a:pt x="2492591" y="1101822"/>
                </a:lnTo>
                <a:cubicBezTo>
                  <a:pt x="2498334" y="1095908"/>
                  <a:pt x="2506240" y="1092259"/>
                  <a:pt x="2514886" y="1092259"/>
                </a:cubicBezTo>
                <a:cubicBezTo>
                  <a:pt x="2532179" y="1092259"/>
                  <a:pt x="2546508" y="1106855"/>
                  <a:pt x="2546508" y="1124974"/>
                </a:cubicBezTo>
                <a:cubicBezTo>
                  <a:pt x="2546508" y="1143093"/>
                  <a:pt x="2532179" y="1157689"/>
                  <a:pt x="2514886" y="1157689"/>
                </a:cubicBezTo>
                <a:cubicBezTo>
                  <a:pt x="2506240" y="1157689"/>
                  <a:pt x="2498334" y="1154040"/>
                  <a:pt x="2492591" y="1148126"/>
                </a:cubicBezTo>
                <a:lnTo>
                  <a:pt x="2487220" y="1134792"/>
                </a:lnTo>
                <a:lnTo>
                  <a:pt x="2249746" y="1134792"/>
                </a:lnTo>
                <a:lnTo>
                  <a:pt x="2143569" y="1030167"/>
                </a:lnTo>
                <a:lnTo>
                  <a:pt x="1921242" y="1030167"/>
                </a:lnTo>
                <a:lnTo>
                  <a:pt x="1125156" y="1825817"/>
                </a:lnTo>
                <a:lnTo>
                  <a:pt x="0" y="1825817"/>
                </a:lnTo>
                <a:lnTo>
                  <a:pt x="0" y="1804393"/>
                </a:lnTo>
                <a:lnTo>
                  <a:pt x="1116183" y="1804393"/>
                </a:lnTo>
                <a:close/>
                <a:moveTo>
                  <a:pt x="1114947" y="577465"/>
                </a:moveTo>
                <a:cubicBezTo>
                  <a:pt x="1078046" y="577465"/>
                  <a:pt x="1047627" y="607385"/>
                  <a:pt x="1047627" y="644783"/>
                </a:cubicBezTo>
                <a:cubicBezTo>
                  <a:pt x="1047627" y="681683"/>
                  <a:pt x="1078046" y="712102"/>
                  <a:pt x="1114947" y="712102"/>
                </a:cubicBezTo>
                <a:cubicBezTo>
                  <a:pt x="1151843" y="712102"/>
                  <a:pt x="1182261" y="681683"/>
                  <a:pt x="1182261" y="644783"/>
                </a:cubicBezTo>
                <a:cubicBezTo>
                  <a:pt x="1182261" y="607385"/>
                  <a:pt x="1151843" y="577465"/>
                  <a:pt x="1114947" y="577465"/>
                </a:cubicBezTo>
                <a:close/>
                <a:moveTo>
                  <a:pt x="1114947" y="556023"/>
                </a:moveTo>
                <a:cubicBezTo>
                  <a:pt x="1164309" y="556023"/>
                  <a:pt x="1203703" y="595915"/>
                  <a:pt x="1203703" y="644783"/>
                </a:cubicBezTo>
                <a:cubicBezTo>
                  <a:pt x="1203703" y="693651"/>
                  <a:pt x="1164309" y="733544"/>
                  <a:pt x="1114947" y="733544"/>
                </a:cubicBezTo>
                <a:cubicBezTo>
                  <a:pt x="1066079" y="733544"/>
                  <a:pt x="1026184" y="693651"/>
                  <a:pt x="1026184" y="644783"/>
                </a:cubicBezTo>
                <a:cubicBezTo>
                  <a:pt x="1026184" y="595915"/>
                  <a:pt x="1066079" y="556023"/>
                  <a:pt x="1114947" y="556023"/>
                </a:cubicBezTo>
                <a:close/>
                <a:moveTo>
                  <a:pt x="2121764" y="156008"/>
                </a:moveTo>
                <a:lnTo>
                  <a:pt x="2137717" y="170946"/>
                </a:lnTo>
                <a:lnTo>
                  <a:pt x="1251410" y="1056286"/>
                </a:lnTo>
                <a:lnTo>
                  <a:pt x="380557" y="1056286"/>
                </a:lnTo>
                <a:lnTo>
                  <a:pt x="286843" y="1148902"/>
                </a:lnTo>
                <a:lnTo>
                  <a:pt x="0" y="1148902"/>
                </a:lnTo>
                <a:lnTo>
                  <a:pt x="0" y="1127491"/>
                </a:lnTo>
                <a:lnTo>
                  <a:pt x="277869" y="1127491"/>
                </a:lnTo>
                <a:lnTo>
                  <a:pt x="371585" y="1034376"/>
                </a:lnTo>
                <a:lnTo>
                  <a:pt x="1242436" y="1034376"/>
                </a:lnTo>
                <a:close/>
                <a:moveTo>
                  <a:pt x="1766226" y="151611"/>
                </a:moveTo>
                <a:lnTo>
                  <a:pt x="1781675" y="166093"/>
                </a:lnTo>
                <a:lnTo>
                  <a:pt x="1433808" y="514669"/>
                </a:lnTo>
                <a:lnTo>
                  <a:pt x="1026134" y="514669"/>
                </a:lnTo>
                <a:lnTo>
                  <a:pt x="901042" y="639017"/>
                </a:lnTo>
                <a:lnTo>
                  <a:pt x="621951" y="639017"/>
                </a:lnTo>
                <a:lnTo>
                  <a:pt x="509317" y="525656"/>
                </a:lnTo>
                <a:lnTo>
                  <a:pt x="0" y="525656"/>
                </a:lnTo>
                <a:lnTo>
                  <a:pt x="0" y="504182"/>
                </a:lnTo>
                <a:lnTo>
                  <a:pt x="517291" y="504182"/>
                </a:lnTo>
                <a:lnTo>
                  <a:pt x="630920" y="617544"/>
                </a:lnTo>
                <a:lnTo>
                  <a:pt x="892071" y="617544"/>
                </a:lnTo>
                <a:lnTo>
                  <a:pt x="1017163" y="493195"/>
                </a:lnTo>
                <a:lnTo>
                  <a:pt x="1425336" y="493195"/>
                </a:lnTo>
                <a:close/>
                <a:moveTo>
                  <a:pt x="1956930" y="107656"/>
                </a:moveTo>
                <a:lnTo>
                  <a:pt x="1972882" y="123097"/>
                </a:lnTo>
                <a:lnTo>
                  <a:pt x="1262066" y="832423"/>
                </a:lnTo>
                <a:lnTo>
                  <a:pt x="701789" y="832423"/>
                </a:lnTo>
                <a:lnTo>
                  <a:pt x="475484" y="606275"/>
                </a:lnTo>
                <a:lnTo>
                  <a:pt x="0" y="606275"/>
                </a:lnTo>
                <a:lnTo>
                  <a:pt x="0" y="585355"/>
                </a:lnTo>
                <a:lnTo>
                  <a:pt x="484457" y="585355"/>
                </a:lnTo>
                <a:lnTo>
                  <a:pt x="710761" y="811003"/>
                </a:lnTo>
                <a:lnTo>
                  <a:pt x="1253592" y="811003"/>
                </a:lnTo>
                <a:close/>
                <a:moveTo>
                  <a:pt x="2054628" y="94469"/>
                </a:moveTo>
                <a:lnTo>
                  <a:pt x="2069583" y="108935"/>
                </a:lnTo>
                <a:lnTo>
                  <a:pt x="1251509" y="959893"/>
                </a:lnTo>
                <a:lnTo>
                  <a:pt x="0" y="959893"/>
                </a:lnTo>
                <a:lnTo>
                  <a:pt x="0" y="938444"/>
                </a:lnTo>
                <a:lnTo>
                  <a:pt x="1242533" y="938444"/>
                </a:lnTo>
                <a:close/>
                <a:moveTo>
                  <a:pt x="3401369" y="70294"/>
                </a:moveTo>
                <a:lnTo>
                  <a:pt x="3416820" y="85746"/>
                </a:lnTo>
                <a:lnTo>
                  <a:pt x="2978256" y="523381"/>
                </a:lnTo>
                <a:lnTo>
                  <a:pt x="2586541" y="523381"/>
                </a:lnTo>
                <a:lnTo>
                  <a:pt x="2392676" y="717277"/>
                </a:lnTo>
                <a:lnTo>
                  <a:pt x="1836999" y="717277"/>
                </a:lnTo>
                <a:lnTo>
                  <a:pt x="1332651" y="1222702"/>
                </a:lnTo>
                <a:lnTo>
                  <a:pt x="530779" y="1222702"/>
                </a:lnTo>
                <a:lnTo>
                  <a:pt x="400706" y="1353294"/>
                </a:lnTo>
                <a:lnTo>
                  <a:pt x="0" y="1353294"/>
                </a:lnTo>
                <a:lnTo>
                  <a:pt x="0" y="1331362"/>
                </a:lnTo>
                <a:lnTo>
                  <a:pt x="391736" y="1331362"/>
                </a:lnTo>
                <a:lnTo>
                  <a:pt x="522308" y="1201268"/>
                </a:lnTo>
                <a:lnTo>
                  <a:pt x="1323680" y="1201268"/>
                </a:lnTo>
                <a:lnTo>
                  <a:pt x="1828028" y="695843"/>
                </a:lnTo>
                <a:lnTo>
                  <a:pt x="2383706" y="695843"/>
                </a:lnTo>
                <a:lnTo>
                  <a:pt x="2577571" y="502946"/>
                </a:lnTo>
                <a:lnTo>
                  <a:pt x="2969785" y="502946"/>
                </a:lnTo>
                <a:close/>
                <a:moveTo>
                  <a:pt x="1808973" y="6558"/>
                </a:moveTo>
                <a:lnTo>
                  <a:pt x="1823432" y="22543"/>
                </a:lnTo>
                <a:lnTo>
                  <a:pt x="1401116" y="445613"/>
                </a:lnTo>
                <a:lnTo>
                  <a:pt x="0" y="445613"/>
                </a:lnTo>
                <a:lnTo>
                  <a:pt x="0" y="424135"/>
                </a:lnTo>
                <a:lnTo>
                  <a:pt x="1392141" y="424135"/>
                </a:lnTo>
                <a:close/>
                <a:moveTo>
                  <a:pt x="1727726" y="0"/>
                </a:moveTo>
                <a:lnTo>
                  <a:pt x="1742186" y="14960"/>
                </a:lnTo>
                <a:lnTo>
                  <a:pt x="1380203" y="377517"/>
                </a:lnTo>
                <a:lnTo>
                  <a:pt x="0" y="377517"/>
                </a:lnTo>
                <a:lnTo>
                  <a:pt x="0" y="356571"/>
                </a:lnTo>
                <a:lnTo>
                  <a:pt x="1371227" y="35657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2000">
                <a:schemeClr val="accent2">
                  <a:lumMod val="40000"/>
                  <a:lumOff val="6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2912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AE1DAFED-9BFC-004C-BEE7-48F3C8FAA90B}"/>
              </a:ext>
            </a:extLst>
          </p:cNvPr>
          <p:cNvSpPr/>
          <p:nvPr userDrawn="1"/>
        </p:nvSpPr>
        <p:spPr>
          <a:xfrm flipH="1">
            <a:off x="20638" y="0"/>
            <a:ext cx="12171362" cy="6858000"/>
          </a:xfrm>
          <a:custGeom>
            <a:avLst/>
            <a:gdLst>
              <a:gd name="connsiteX0" fmla="*/ 11453216 w 12166144"/>
              <a:gd name="connsiteY0" fmla="*/ 6846023 h 6858000"/>
              <a:gd name="connsiteX1" fmla="*/ 11487702 w 12166144"/>
              <a:gd name="connsiteY1" fmla="*/ 6852996 h 6858000"/>
              <a:gd name="connsiteX2" fmla="*/ 11495111 w 12166144"/>
              <a:gd name="connsiteY2" fmla="*/ 6858000 h 6858000"/>
              <a:gd name="connsiteX3" fmla="*/ 11411323 w 12166144"/>
              <a:gd name="connsiteY3" fmla="*/ 6858000 h 6858000"/>
              <a:gd name="connsiteX4" fmla="*/ 11418732 w 12166144"/>
              <a:gd name="connsiteY4" fmla="*/ 6852996 h 6858000"/>
              <a:gd name="connsiteX5" fmla="*/ 11453216 w 12166144"/>
              <a:gd name="connsiteY5" fmla="*/ 6846023 h 6858000"/>
              <a:gd name="connsiteX6" fmla="*/ 5932417 w 12166144"/>
              <a:gd name="connsiteY6" fmla="*/ 6817451 h 6858000"/>
              <a:gd name="connsiteX7" fmla="*/ 5964037 w 12166144"/>
              <a:gd name="connsiteY7" fmla="*/ 6849567 h 6858000"/>
              <a:gd name="connsiteX8" fmla="*/ 5960470 w 12166144"/>
              <a:gd name="connsiteY8" fmla="*/ 6858000 h 6858000"/>
              <a:gd name="connsiteX9" fmla="*/ 5904364 w 12166144"/>
              <a:gd name="connsiteY9" fmla="*/ 6858000 h 6858000"/>
              <a:gd name="connsiteX10" fmla="*/ 5900797 w 12166144"/>
              <a:gd name="connsiteY10" fmla="*/ 6849567 h 6858000"/>
              <a:gd name="connsiteX11" fmla="*/ 5932417 w 12166144"/>
              <a:gd name="connsiteY11" fmla="*/ 6817451 h 6858000"/>
              <a:gd name="connsiteX12" fmla="*/ 2285004 w 12166144"/>
              <a:gd name="connsiteY12" fmla="*/ 6811066 h 6858000"/>
              <a:gd name="connsiteX13" fmla="*/ 2318839 w 12166144"/>
              <a:gd name="connsiteY13" fmla="*/ 6824874 h 6858000"/>
              <a:gd name="connsiteX14" fmla="*/ 2332621 w 12166144"/>
              <a:gd name="connsiteY14" fmla="*/ 6858000 h 6858000"/>
              <a:gd name="connsiteX15" fmla="*/ 2237746 w 12166144"/>
              <a:gd name="connsiteY15" fmla="*/ 6858000 h 6858000"/>
              <a:gd name="connsiteX16" fmla="*/ 2251166 w 12166144"/>
              <a:gd name="connsiteY16" fmla="*/ 6824874 h 6858000"/>
              <a:gd name="connsiteX17" fmla="*/ 2285004 w 12166144"/>
              <a:gd name="connsiteY17" fmla="*/ 6811066 h 6858000"/>
              <a:gd name="connsiteX18" fmla="*/ 4677800 w 12166144"/>
              <a:gd name="connsiteY18" fmla="*/ 6802383 h 6858000"/>
              <a:gd name="connsiteX19" fmla="*/ 4697263 w 12166144"/>
              <a:gd name="connsiteY19" fmla="*/ 6809927 h 6858000"/>
              <a:gd name="connsiteX20" fmla="*/ 4697263 w 12166144"/>
              <a:gd name="connsiteY20" fmla="*/ 6848146 h 6858000"/>
              <a:gd name="connsiteX21" fmla="*/ 4677800 w 12166144"/>
              <a:gd name="connsiteY21" fmla="*/ 6856067 h 6858000"/>
              <a:gd name="connsiteX22" fmla="*/ 4667676 w 12166144"/>
              <a:gd name="connsiteY22" fmla="*/ 6851863 h 6858000"/>
              <a:gd name="connsiteX23" fmla="*/ 4661542 w 12166144"/>
              <a:gd name="connsiteY23" fmla="*/ 6858000 h 6858000"/>
              <a:gd name="connsiteX24" fmla="*/ 4632007 w 12166144"/>
              <a:gd name="connsiteY24" fmla="*/ 6858000 h 6858000"/>
              <a:gd name="connsiteX25" fmla="*/ 4653804 w 12166144"/>
              <a:gd name="connsiteY25" fmla="*/ 6836275 h 6858000"/>
              <a:gd name="connsiteX26" fmla="*/ 4650731 w 12166144"/>
              <a:gd name="connsiteY26" fmla="*/ 6828847 h 6858000"/>
              <a:gd name="connsiteX27" fmla="*/ 4658718 w 12166144"/>
              <a:gd name="connsiteY27" fmla="*/ 6809927 h 6858000"/>
              <a:gd name="connsiteX28" fmla="*/ 4677800 w 12166144"/>
              <a:gd name="connsiteY28" fmla="*/ 6802383 h 6858000"/>
              <a:gd name="connsiteX29" fmla="*/ 4192908 w 12166144"/>
              <a:gd name="connsiteY29" fmla="*/ 6794173 h 6858000"/>
              <a:gd name="connsiteX30" fmla="*/ 4215039 w 12166144"/>
              <a:gd name="connsiteY30" fmla="*/ 6803460 h 6858000"/>
              <a:gd name="connsiteX31" fmla="*/ 4215039 w 12166144"/>
              <a:gd name="connsiteY31" fmla="*/ 6848530 h 6858000"/>
              <a:gd name="connsiteX32" fmla="*/ 4192908 w 12166144"/>
              <a:gd name="connsiteY32" fmla="*/ 6857816 h 6858000"/>
              <a:gd name="connsiteX33" fmla="*/ 4181027 w 12166144"/>
              <a:gd name="connsiteY33" fmla="*/ 6852831 h 6858000"/>
              <a:gd name="connsiteX34" fmla="*/ 4175860 w 12166144"/>
              <a:gd name="connsiteY34" fmla="*/ 6858000 h 6858000"/>
              <a:gd name="connsiteX35" fmla="*/ 4145911 w 12166144"/>
              <a:gd name="connsiteY35" fmla="*/ 6858000 h 6858000"/>
              <a:gd name="connsiteX36" fmla="*/ 4166187 w 12166144"/>
              <a:gd name="connsiteY36" fmla="*/ 6837746 h 6858000"/>
              <a:gd name="connsiteX37" fmla="*/ 4161186 w 12166144"/>
              <a:gd name="connsiteY37" fmla="*/ 6825994 h 6858000"/>
              <a:gd name="connsiteX38" fmla="*/ 4170776 w 12166144"/>
              <a:gd name="connsiteY38" fmla="*/ 6803460 h 6858000"/>
              <a:gd name="connsiteX39" fmla="*/ 4192908 w 12166144"/>
              <a:gd name="connsiteY39" fmla="*/ 6794173 h 6858000"/>
              <a:gd name="connsiteX40" fmla="*/ 5222784 w 12166144"/>
              <a:gd name="connsiteY40" fmla="*/ 6784485 h 6858000"/>
              <a:gd name="connsiteX41" fmla="*/ 5254163 w 12166144"/>
              <a:gd name="connsiteY41" fmla="*/ 6817200 h 6858000"/>
              <a:gd name="connsiteX42" fmla="*/ 5244909 w 12166144"/>
              <a:gd name="connsiteY42" fmla="*/ 6840352 h 6858000"/>
              <a:gd name="connsiteX43" fmla="*/ 5232176 w 12166144"/>
              <a:gd name="connsiteY43" fmla="*/ 6845855 h 6858000"/>
              <a:gd name="connsiteX44" fmla="*/ 5232176 w 12166144"/>
              <a:gd name="connsiteY44" fmla="*/ 6858000 h 6858000"/>
              <a:gd name="connsiteX45" fmla="*/ 5210752 w 12166144"/>
              <a:gd name="connsiteY45" fmla="*/ 6858000 h 6858000"/>
              <a:gd name="connsiteX46" fmla="*/ 5210752 w 12166144"/>
              <a:gd name="connsiteY46" fmla="*/ 6844813 h 6858000"/>
              <a:gd name="connsiteX47" fmla="*/ 5200232 w 12166144"/>
              <a:gd name="connsiteY47" fmla="*/ 6840352 h 6858000"/>
              <a:gd name="connsiteX48" fmla="*/ 5190916 w 12166144"/>
              <a:gd name="connsiteY48" fmla="*/ 6817200 h 6858000"/>
              <a:gd name="connsiteX49" fmla="*/ 5222784 w 12166144"/>
              <a:gd name="connsiteY49" fmla="*/ 6784485 h 6858000"/>
              <a:gd name="connsiteX50" fmla="*/ 4976387 w 12166144"/>
              <a:gd name="connsiteY50" fmla="*/ 6775694 h 6858000"/>
              <a:gd name="connsiteX51" fmla="*/ 5008007 w 12166144"/>
              <a:gd name="connsiteY51" fmla="*/ 6807072 h 6858000"/>
              <a:gd name="connsiteX52" fmla="*/ 4998682 w 12166144"/>
              <a:gd name="connsiteY52" fmla="*/ 6829624 h 6858000"/>
              <a:gd name="connsiteX53" fmla="*/ 4988223 w 12166144"/>
              <a:gd name="connsiteY53" fmla="*/ 6833993 h 6858000"/>
              <a:gd name="connsiteX54" fmla="*/ 4988223 w 12166144"/>
              <a:gd name="connsiteY54" fmla="*/ 6858000 h 6858000"/>
              <a:gd name="connsiteX55" fmla="*/ 4966789 w 12166144"/>
              <a:gd name="connsiteY55" fmla="*/ 6858000 h 6858000"/>
              <a:gd name="connsiteX56" fmla="*/ 4966789 w 12166144"/>
              <a:gd name="connsiteY56" fmla="*/ 6834929 h 6858000"/>
              <a:gd name="connsiteX57" fmla="*/ 4954091 w 12166144"/>
              <a:gd name="connsiteY57" fmla="*/ 6829624 h 6858000"/>
              <a:gd name="connsiteX58" fmla="*/ 4944766 w 12166144"/>
              <a:gd name="connsiteY58" fmla="*/ 6807072 h 6858000"/>
              <a:gd name="connsiteX59" fmla="*/ 4976387 w 12166144"/>
              <a:gd name="connsiteY59" fmla="*/ 6775694 h 6858000"/>
              <a:gd name="connsiteX60" fmla="*/ 6272578 w 12166144"/>
              <a:gd name="connsiteY60" fmla="*/ 6742727 h 6858000"/>
              <a:gd name="connsiteX61" fmla="*/ 6304693 w 12166144"/>
              <a:gd name="connsiteY61" fmla="*/ 6773854 h 6858000"/>
              <a:gd name="connsiteX62" fmla="*/ 6295306 w 12166144"/>
              <a:gd name="connsiteY62" fmla="*/ 6796582 h 6858000"/>
              <a:gd name="connsiteX63" fmla="*/ 6282712 w 12166144"/>
              <a:gd name="connsiteY63" fmla="*/ 6801783 h 6858000"/>
              <a:gd name="connsiteX64" fmla="*/ 6282712 w 12166144"/>
              <a:gd name="connsiteY64" fmla="*/ 6858000 h 6858000"/>
              <a:gd name="connsiteX65" fmla="*/ 6261342 w 12166144"/>
              <a:gd name="connsiteY65" fmla="*/ 6858000 h 6858000"/>
              <a:gd name="connsiteX66" fmla="*/ 6261342 w 12166144"/>
              <a:gd name="connsiteY66" fmla="*/ 6801145 h 6858000"/>
              <a:gd name="connsiteX67" fmla="*/ 6250715 w 12166144"/>
              <a:gd name="connsiteY67" fmla="*/ 6796582 h 6858000"/>
              <a:gd name="connsiteX68" fmla="*/ 6241451 w 12166144"/>
              <a:gd name="connsiteY68" fmla="*/ 6773854 h 6858000"/>
              <a:gd name="connsiteX69" fmla="*/ 6272578 w 12166144"/>
              <a:gd name="connsiteY69" fmla="*/ 6742727 h 6858000"/>
              <a:gd name="connsiteX70" fmla="*/ 4441820 w 12166144"/>
              <a:gd name="connsiteY70" fmla="*/ 6739230 h 6858000"/>
              <a:gd name="connsiteX71" fmla="*/ 4464736 w 12166144"/>
              <a:gd name="connsiteY71" fmla="*/ 6748516 h 6858000"/>
              <a:gd name="connsiteX72" fmla="*/ 4464736 w 12166144"/>
              <a:gd name="connsiteY72" fmla="*/ 6793586 h 6858000"/>
              <a:gd name="connsiteX73" fmla="*/ 4441820 w 12166144"/>
              <a:gd name="connsiteY73" fmla="*/ 6802873 h 6858000"/>
              <a:gd name="connsiteX74" fmla="*/ 4429405 w 12166144"/>
              <a:gd name="connsiteY74" fmla="*/ 6797842 h 6858000"/>
              <a:gd name="connsiteX75" fmla="*/ 4369312 w 12166144"/>
              <a:gd name="connsiteY75" fmla="*/ 6858000 h 6858000"/>
              <a:gd name="connsiteX76" fmla="*/ 4339038 w 12166144"/>
              <a:gd name="connsiteY76" fmla="*/ 6858000 h 6858000"/>
              <a:gd name="connsiteX77" fmla="*/ 4414292 w 12166144"/>
              <a:gd name="connsiteY77" fmla="*/ 6782581 h 6858000"/>
              <a:gd name="connsiteX78" fmla="*/ 4409460 w 12166144"/>
              <a:gd name="connsiteY78" fmla="*/ 6771051 h 6858000"/>
              <a:gd name="connsiteX79" fmla="*/ 4418904 w 12166144"/>
              <a:gd name="connsiteY79" fmla="*/ 6748516 h 6858000"/>
              <a:gd name="connsiteX80" fmla="*/ 4441820 w 12166144"/>
              <a:gd name="connsiteY80" fmla="*/ 6739230 h 6858000"/>
              <a:gd name="connsiteX81" fmla="*/ 3729784 w 12166144"/>
              <a:gd name="connsiteY81" fmla="*/ 6736134 h 6858000"/>
              <a:gd name="connsiteX82" fmla="*/ 3761898 w 12166144"/>
              <a:gd name="connsiteY82" fmla="*/ 6768248 h 6858000"/>
              <a:gd name="connsiteX83" fmla="*/ 3729784 w 12166144"/>
              <a:gd name="connsiteY83" fmla="*/ 6799374 h 6858000"/>
              <a:gd name="connsiteX84" fmla="*/ 3707735 w 12166144"/>
              <a:gd name="connsiteY84" fmla="*/ 6790111 h 6858000"/>
              <a:gd name="connsiteX85" fmla="*/ 3703351 w 12166144"/>
              <a:gd name="connsiteY85" fmla="*/ 6779548 h 6858000"/>
              <a:gd name="connsiteX86" fmla="*/ 3482289 w 12166144"/>
              <a:gd name="connsiteY86" fmla="*/ 6779548 h 6858000"/>
              <a:gd name="connsiteX87" fmla="*/ 3404143 w 12166144"/>
              <a:gd name="connsiteY87" fmla="*/ 6858000 h 6858000"/>
              <a:gd name="connsiteX88" fmla="*/ 3373394 w 12166144"/>
              <a:gd name="connsiteY88" fmla="*/ 6858000 h 6858000"/>
              <a:gd name="connsiteX89" fmla="*/ 3473312 w 12166144"/>
              <a:gd name="connsiteY89" fmla="*/ 6758112 h 6858000"/>
              <a:gd name="connsiteX90" fmla="*/ 3702707 w 12166144"/>
              <a:gd name="connsiteY90" fmla="*/ 6758112 h 6858000"/>
              <a:gd name="connsiteX91" fmla="*/ 3707735 w 12166144"/>
              <a:gd name="connsiteY91" fmla="*/ 6745522 h 6858000"/>
              <a:gd name="connsiteX92" fmla="*/ 3729784 w 12166144"/>
              <a:gd name="connsiteY92" fmla="*/ 6736134 h 6858000"/>
              <a:gd name="connsiteX93" fmla="*/ 9416979 w 12166144"/>
              <a:gd name="connsiteY93" fmla="*/ 6703167 h 6858000"/>
              <a:gd name="connsiteX94" fmla="*/ 9449694 w 12166144"/>
              <a:gd name="connsiteY94" fmla="*/ 6735035 h 6858000"/>
              <a:gd name="connsiteX95" fmla="*/ 9416979 w 12166144"/>
              <a:gd name="connsiteY95" fmla="*/ 6766413 h 6858000"/>
              <a:gd name="connsiteX96" fmla="*/ 9393827 w 12166144"/>
              <a:gd name="connsiteY96" fmla="*/ 6757343 h 6858000"/>
              <a:gd name="connsiteX97" fmla="*/ 9388474 w 12166144"/>
              <a:gd name="connsiteY97" fmla="*/ 6744854 h 6858000"/>
              <a:gd name="connsiteX98" fmla="*/ 9366115 w 12166144"/>
              <a:gd name="connsiteY98" fmla="*/ 6744854 h 6858000"/>
              <a:gd name="connsiteX99" fmla="*/ 9253319 w 12166144"/>
              <a:gd name="connsiteY99" fmla="*/ 6858000 h 6858000"/>
              <a:gd name="connsiteX100" fmla="*/ 9223233 w 12166144"/>
              <a:gd name="connsiteY100" fmla="*/ 6858000 h 6858000"/>
              <a:gd name="connsiteX101" fmla="*/ 9357147 w 12166144"/>
              <a:gd name="connsiteY101" fmla="*/ 6724420 h 6858000"/>
              <a:gd name="connsiteX102" fmla="*/ 9388764 w 12166144"/>
              <a:gd name="connsiteY102" fmla="*/ 6724420 h 6858000"/>
              <a:gd name="connsiteX103" fmla="*/ 9393827 w 12166144"/>
              <a:gd name="connsiteY103" fmla="*/ 6712483 h 6858000"/>
              <a:gd name="connsiteX104" fmla="*/ 9416979 w 12166144"/>
              <a:gd name="connsiteY104" fmla="*/ 6703167 h 6858000"/>
              <a:gd name="connsiteX105" fmla="*/ 9091716 w 12166144"/>
              <a:gd name="connsiteY105" fmla="*/ 6701764 h 6858000"/>
              <a:gd name="connsiteX106" fmla="*/ 9113847 w 12166144"/>
              <a:gd name="connsiteY106" fmla="*/ 6710742 h 6858000"/>
              <a:gd name="connsiteX107" fmla="*/ 9113847 w 12166144"/>
              <a:gd name="connsiteY107" fmla="*/ 6756132 h 6858000"/>
              <a:gd name="connsiteX108" fmla="*/ 9091716 w 12166144"/>
              <a:gd name="connsiteY108" fmla="*/ 6765484 h 6858000"/>
              <a:gd name="connsiteX109" fmla="*/ 9079980 w 12166144"/>
              <a:gd name="connsiteY109" fmla="*/ 6760525 h 6858000"/>
              <a:gd name="connsiteX110" fmla="*/ 9048933 w 12166144"/>
              <a:gd name="connsiteY110" fmla="*/ 6791839 h 6858000"/>
              <a:gd name="connsiteX111" fmla="*/ 8677228 w 12166144"/>
              <a:gd name="connsiteY111" fmla="*/ 6791839 h 6858000"/>
              <a:gd name="connsiteX112" fmla="*/ 8611097 w 12166144"/>
              <a:gd name="connsiteY112" fmla="*/ 6858000 h 6858000"/>
              <a:gd name="connsiteX113" fmla="*/ 8581098 w 12166144"/>
              <a:gd name="connsiteY113" fmla="*/ 6858000 h 6858000"/>
              <a:gd name="connsiteX114" fmla="*/ 8668757 w 12166144"/>
              <a:gd name="connsiteY114" fmla="*/ 6770437 h 6858000"/>
              <a:gd name="connsiteX115" fmla="*/ 9039963 w 12166144"/>
              <a:gd name="connsiteY115" fmla="*/ 6770437 h 6858000"/>
              <a:gd name="connsiteX116" fmla="*/ 9065016 w 12166144"/>
              <a:gd name="connsiteY116" fmla="*/ 6745412 h 6858000"/>
              <a:gd name="connsiteX117" fmla="*/ 9059993 w 12166144"/>
              <a:gd name="connsiteY117" fmla="*/ 6733624 h 6858000"/>
              <a:gd name="connsiteX118" fmla="*/ 9069584 w 12166144"/>
              <a:gd name="connsiteY118" fmla="*/ 6710742 h 6858000"/>
              <a:gd name="connsiteX119" fmla="*/ 9091716 w 12166144"/>
              <a:gd name="connsiteY119" fmla="*/ 6701764 h 6858000"/>
              <a:gd name="connsiteX120" fmla="*/ 9743351 w 12166144"/>
              <a:gd name="connsiteY120" fmla="*/ 6632243 h 6858000"/>
              <a:gd name="connsiteX121" fmla="*/ 9676032 w 12166144"/>
              <a:gd name="connsiteY121" fmla="*/ 6699373 h 6858000"/>
              <a:gd name="connsiteX122" fmla="*/ 9743351 w 12166144"/>
              <a:gd name="connsiteY122" fmla="*/ 6766504 h 6858000"/>
              <a:gd name="connsiteX123" fmla="*/ 9810669 w 12166144"/>
              <a:gd name="connsiteY123" fmla="*/ 6699373 h 6858000"/>
              <a:gd name="connsiteX124" fmla="*/ 9743351 w 12166144"/>
              <a:gd name="connsiteY124" fmla="*/ 6632243 h 6858000"/>
              <a:gd name="connsiteX125" fmla="*/ 9743351 w 12166144"/>
              <a:gd name="connsiteY125" fmla="*/ 6610860 h 6858000"/>
              <a:gd name="connsiteX126" fmla="*/ 9832111 w 12166144"/>
              <a:gd name="connsiteY126" fmla="*/ 6699373 h 6858000"/>
              <a:gd name="connsiteX127" fmla="*/ 9743351 w 12166144"/>
              <a:gd name="connsiteY127" fmla="*/ 6788384 h 6858000"/>
              <a:gd name="connsiteX128" fmla="*/ 9654590 w 12166144"/>
              <a:gd name="connsiteY128" fmla="*/ 6699373 h 6858000"/>
              <a:gd name="connsiteX129" fmla="*/ 9743351 w 12166144"/>
              <a:gd name="connsiteY129" fmla="*/ 6610860 h 6858000"/>
              <a:gd name="connsiteX130" fmla="*/ 6149083 w 12166144"/>
              <a:gd name="connsiteY130" fmla="*/ 6530441 h 6858000"/>
              <a:gd name="connsiteX131" fmla="*/ 6171432 w 12166144"/>
              <a:gd name="connsiteY131" fmla="*/ 6539727 h 6858000"/>
              <a:gd name="connsiteX132" fmla="*/ 6171432 w 12166144"/>
              <a:gd name="connsiteY132" fmla="*/ 6584797 h 6858000"/>
              <a:gd name="connsiteX133" fmla="*/ 6149083 w 12166144"/>
              <a:gd name="connsiteY133" fmla="*/ 6594084 h 6858000"/>
              <a:gd name="connsiteX134" fmla="*/ 6138342 w 12166144"/>
              <a:gd name="connsiteY134" fmla="*/ 6589694 h 6858000"/>
              <a:gd name="connsiteX135" fmla="*/ 6102916 w 12166144"/>
              <a:gd name="connsiteY135" fmla="*/ 6625501 h 6858000"/>
              <a:gd name="connsiteX136" fmla="*/ 6102916 w 12166144"/>
              <a:gd name="connsiteY136" fmla="*/ 6858000 h 6858000"/>
              <a:gd name="connsiteX137" fmla="*/ 6081334 w 12166144"/>
              <a:gd name="connsiteY137" fmla="*/ 6858000 h 6858000"/>
              <a:gd name="connsiteX138" fmla="*/ 6081334 w 12166144"/>
              <a:gd name="connsiteY138" fmla="*/ 6616527 h 6858000"/>
              <a:gd name="connsiteX139" fmla="*/ 6122658 w 12166144"/>
              <a:gd name="connsiteY139" fmla="*/ 6575808 h 6858000"/>
              <a:gd name="connsiteX140" fmla="*/ 6117076 w 12166144"/>
              <a:gd name="connsiteY140" fmla="*/ 6562262 h 6858000"/>
              <a:gd name="connsiteX141" fmla="*/ 6126362 w 12166144"/>
              <a:gd name="connsiteY141" fmla="*/ 6539727 h 6858000"/>
              <a:gd name="connsiteX142" fmla="*/ 6149083 w 12166144"/>
              <a:gd name="connsiteY142" fmla="*/ 6530441 h 6858000"/>
              <a:gd name="connsiteX143" fmla="*/ 4985175 w 12166144"/>
              <a:gd name="connsiteY143" fmla="*/ 6529544 h 6858000"/>
              <a:gd name="connsiteX144" fmla="*/ 5016792 w 12166144"/>
              <a:gd name="connsiteY144" fmla="*/ 6562259 h 6858000"/>
              <a:gd name="connsiteX145" fmla="*/ 5007759 w 12166144"/>
              <a:gd name="connsiteY145" fmla="*/ 6585411 h 6858000"/>
              <a:gd name="connsiteX146" fmla="*/ 5006417 w 12166144"/>
              <a:gd name="connsiteY146" fmla="*/ 6585978 h 6858000"/>
              <a:gd name="connsiteX147" fmla="*/ 5111298 w 12166144"/>
              <a:gd name="connsiteY147" fmla="*/ 6690402 h 6858000"/>
              <a:gd name="connsiteX148" fmla="*/ 5111298 w 12166144"/>
              <a:gd name="connsiteY148" fmla="*/ 6850896 h 6858000"/>
              <a:gd name="connsiteX149" fmla="*/ 5104212 w 12166144"/>
              <a:gd name="connsiteY149" fmla="*/ 6858000 h 6858000"/>
              <a:gd name="connsiteX150" fmla="*/ 5073810 w 12166144"/>
              <a:gd name="connsiteY150" fmla="*/ 6858000 h 6858000"/>
              <a:gd name="connsiteX151" fmla="*/ 5089864 w 12166144"/>
              <a:gd name="connsiteY151" fmla="*/ 6841925 h 6858000"/>
              <a:gd name="connsiteX152" fmla="*/ 5089864 w 12166144"/>
              <a:gd name="connsiteY152" fmla="*/ 6699373 h 6858000"/>
              <a:gd name="connsiteX153" fmla="*/ 4984883 w 12166144"/>
              <a:gd name="connsiteY153" fmla="*/ 6594851 h 6858000"/>
              <a:gd name="connsiteX154" fmla="*/ 4962591 w 12166144"/>
              <a:gd name="connsiteY154" fmla="*/ 6585411 h 6858000"/>
              <a:gd name="connsiteX155" fmla="*/ 4953557 w 12166144"/>
              <a:gd name="connsiteY155" fmla="*/ 6562259 h 6858000"/>
              <a:gd name="connsiteX156" fmla="*/ 4985175 w 12166144"/>
              <a:gd name="connsiteY156" fmla="*/ 6529544 h 6858000"/>
              <a:gd name="connsiteX157" fmla="*/ 4768698 w 12166144"/>
              <a:gd name="connsiteY157" fmla="*/ 6526192 h 6858000"/>
              <a:gd name="connsiteX158" fmla="*/ 4791232 w 12166144"/>
              <a:gd name="connsiteY158" fmla="*/ 6535919 h 6858000"/>
              <a:gd name="connsiteX159" fmla="*/ 4800519 w 12166144"/>
              <a:gd name="connsiteY159" fmla="*/ 6558364 h 6858000"/>
              <a:gd name="connsiteX160" fmla="*/ 4795875 w 12166144"/>
              <a:gd name="connsiteY160" fmla="*/ 6569585 h 6858000"/>
              <a:gd name="connsiteX161" fmla="*/ 4869543 w 12166144"/>
              <a:gd name="connsiteY161" fmla="*/ 6642508 h 6858000"/>
              <a:gd name="connsiteX162" fmla="*/ 4869543 w 12166144"/>
              <a:gd name="connsiteY162" fmla="*/ 6839343 h 6858000"/>
              <a:gd name="connsiteX163" fmla="*/ 4850850 w 12166144"/>
              <a:gd name="connsiteY163" fmla="*/ 6858000 h 6858000"/>
              <a:gd name="connsiteX164" fmla="*/ 4820442 w 12166144"/>
              <a:gd name="connsiteY164" fmla="*/ 6858000 h 6858000"/>
              <a:gd name="connsiteX165" fmla="*/ 4848126 w 12166144"/>
              <a:gd name="connsiteY165" fmla="*/ 6830373 h 6858000"/>
              <a:gd name="connsiteX166" fmla="*/ 4848126 w 12166144"/>
              <a:gd name="connsiteY166" fmla="*/ 6651478 h 6858000"/>
              <a:gd name="connsiteX167" fmla="*/ 4780860 w 12166144"/>
              <a:gd name="connsiteY167" fmla="*/ 6584941 h 6858000"/>
              <a:gd name="connsiteX168" fmla="*/ 4768698 w 12166144"/>
              <a:gd name="connsiteY168" fmla="*/ 6589787 h 6858000"/>
              <a:gd name="connsiteX169" fmla="*/ 4746162 w 12166144"/>
              <a:gd name="connsiteY169" fmla="*/ 6580809 h 6858000"/>
              <a:gd name="connsiteX170" fmla="*/ 4746162 w 12166144"/>
              <a:gd name="connsiteY170" fmla="*/ 6535919 h 6858000"/>
              <a:gd name="connsiteX171" fmla="*/ 4768698 w 12166144"/>
              <a:gd name="connsiteY171" fmla="*/ 6526192 h 6858000"/>
              <a:gd name="connsiteX172" fmla="*/ 2238974 w 12166144"/>
              <a:gd name="connsiteY172" fmla="*/ 6519065 h 6858000"/>
              <a:gd name="connsiteX173" fmla="*/ 2273185 w 12166144"/>
              <a:gd name="connsiteY173" fmla="*/ 6533785 h 6858000"/>
              <a:gd name="connsiteX174" fmla="*/ 2273185 w 12166144"/>
              <a:gd name="connsiteY174" fmla="*/ 6601720 h 6858000"/>
              <a:gd name="connsiteX175" fmla="*/ 2238974 w 12166144"/>
              <a:gd name="connsiteY175" fmla="*/ 6616441 h 6858000"/>
              <a:gd name="connsiteX176" fmla="*/ 2220383 w 12166144"/>
              <a:gd name="connsiteY176" fmla="*/ 6608263 h 6858000"/>
              <a:gd name="connsiteX177" fmla="*/ 1970206 w 12166144"/>
              <a:gd name="connsiteY177" fmla="*/ 6858000 h 6858000"/>
              <a:gd name="connsiteX178" fmla="*/ 1925555 w 12166144"/>
              <a:gd name="connsiteY178" fmla="*/ 6858000 h 6858000"/>
              <a:gd name="connsiteX179" fmla="*/ 2198347 w 12166144"/>
              <a:gd name="connsiteY179" fmla="*/ 6584559 h 6858000"/>
              <a:gd name="connsiteX180" fmla="*/ 2191330 w 12166144"/>
              <a:gd name="connsiteY180" fmla="*/ 6567754 h 6858000"/>
              <a:gd name="connsiteX181" fmla="*/ 2205512 w 12166144"/>
              <a:gd name="connsiteY181" fmla="*/ 6533785 h 6858000"/>
              <a:gd name="connsiteX182" fmla="*/ 2238974 w 12166144"/>
              <a:gd name="connsiteY182" fmla="*/ 6519065 h 6858000"/>
              <a:gd name="connsiteX183" fmla="*/ 5671795 w 12166144"/>
              <a:gd name="connsiteY183" fmla="*/ 6495298 h 6858000"/>
              <a:gd name="connsiteX184" fmla="*/ 5694516 w 12166144"/>
              <a:gd name="connsiteY184" fmla="*/ 6504650 h 6858000"/>
              <a:gd name="connsiteX185" fmla="*/ 5694516 w 12166144"/>
              <a:gd name="connsiteY185" fmla="*/ 6550040 h 6858000"/>
              <a:gd name="connsiteX186" fmla="*/ 5671795 w 12166144"/>
              <a:gd name="connsiteY186" fmla="*/ 6559018 h 6858000"/>
              <a:gd name="connsiteX187" fmla="*/ 5658301 w 12166144"/>
              <a:gd name="connsiteY187" fmla="*/ 6553596 h 6858000"/>
              <a:gd name="connsiteX188" fmla="*/ 5606950 w 12166144"/>
              <a:gd name="connsiteY188" fmla="*/ 6605091 h 6858000"/>
              <a:gd name="connsiteX189" fmla="*/ 5606950 w 12166144"/>
              <a:gd name="connsiteY189" fmla="*/ 6858000 h 6858000"/>
              <a:gd name="connsiteX190" fmla="*/ 5585573 w 12166144"/>
              <a:gd name="connsiteY190" fmla="*/ 6858000 h 6858000"/>
              <a:gd name="connsiteX191" fmla="*/ 5585573 w 12166144"/>
              <a:gd name="connsiteY191" fmla="*/ 6596617 h 6858000"/>
              <a:gd name="connsiteX192" fmla="*/ 5644359 w 12166144"/>
              <a:gd name="connsiteY192" fmla="*/ 6537299 h 6858000"/>
              <a:gd name="connsiteX193" fmla="*/ 5640160 w 12166144"/>
              <a:gd name="connsiteY193" fmla="*/ 6526784 h 6858000"/>
              <a:gd name="connsiteX194" fmla="*/ 5649447 w 12166144"/>
              <a:gd name="connsiteY194" fmla="*/ 6504650 h 6858000"/>
              <a:gd name="connsiteX195" fmla="*/ 5671795 w 12166144"/>
              <a:gd name="connsiteY195" fmla="*/ 6495298 h 6858000"/>
              <a:gd name="connsiteX196" fmla="*/ 4448428 w 12166144"/>
              <a:gd name="connsiteY196" fmla="*/ 6481193 h 6858000"/>
              <a:gd name="connsiteX197" fmla="*/ 4480542 w 12166144"/>
              <a:gd name="connsiteY197" fmla="*/ 6512570 h 6858000"/>
              <a:gd name="connsiteX198" fmla="*/ 4448428 w 12166144"/>
              <a:gd name="connsiteY198" fmla="*/ 6544437 h 6858000"/>
              <a:gd name="connsiteX199" fmla="*/ 4426380 w 12166144"/>
              <a:gd name="connsiteY199" fmla="*/ 6534939 h 6858000"/>
              <a:gd name="connsiteX200" fmla="*/ 4421289 w 12166144"/>
              <a:gd name="connsiteY200" fmla="*/ 6522396 h 6858000"/>
              <a:gd name="connsiteX201" fmla="*/ 4211602 w 12166144"/>
              <a:gd name="connsiteY201" fmla="*/ 6522396 h 6858000"/>
              <a:gd name="connsiteX202" fmla="*/ 3875946 w 12166144"/>
              <a:gd name="connsiteY202" fmla="*/ 6858000 h 6858000"/>
              <a:gd name="connsiteX203" fmla="*/ 3845122 w 12166144"/>
              <a:gd name="connsiteY203" fmla="*/ 6858000 h 6858000"/>
              <a:gd name="connsiteX204" fmla="*/ 4202632 w 12166144"/>
              <a:gd name="connsiteY204" fmla="*/ 6500972 h 6858000"/>
              <a:gd name="connsiteX205" fmla="*/ 4422060 w 12166144"/>
              <a:gd name="connsiteY205" fmla="*/ 6500972 h 6858000"/>
              <a:gd name="connsiteX206" fmla="*/ 4426380 w 12166144"/>
              <a:gd name="connsiteY206" fmla="*/ 6490447 h 6858000"/>
              <a:gd name="connsiteX207" fmla="*/ 4448428 w 12166144"/>
              <a:gd name="connsiteY207" fmla="*/ 6481193 h 6858000"/>
              <a:gd name="connsiteX208" fmla="*/ 5257702 w 12166144"/>
              <a:gd name="connsiteY208" fmla="*/ 6478994 h 6858000"/>
              <a:gd name="connsiteX209" fmla="*/ 5279997 w 12166144"/>
              <a:gd name="connsiteY209" fmla="*/ 6488134 h 6858000"/>
              <a:gd name="connsiteX210" fmla="*/ 5289027 w 12166144"/>
              <a:gd name="connsiteY210" fmla="*/ 6509904 h 6858000"/>
              <a:gd name="connsiteX211" fmla="*/ 5458547 w 12166144"/>
              <a:gd name="connsiteY211" fmla="*/ 6679668 h 6858000"/>
              <a:gd name="connsiteX212" fmla="*/ 5458547 w 12166144"/>
              <a:gd name="connsiteY212" fmla="*/ 6858000 h 6858000"/>
              <a:gd name="connsiteX213" fmla="*/ 5437150 w 12166144"/>
              <a:gd name="connsiteY213" fmla="*/ 6858000 h 6858000"/>
              <a:gd name="connsiteX214" fmla="*/ 5437150 w 12166144"/>
              <a:gd name="connsiteY214" fmla="*/ 6688637 h 6858000"/>
              <a:gd name="connsiteX215" fmla="*/ 5280484 w 12166144"/>
              <a:gd name="connsiteY215" fmla="*/ 6531746 h 6858000"/>
              <a:gd name="connsiteX216" fmla="*/ 5279997 w 12166144"/>
              <a:gd name="connsiteY216" fmla="*/ 6532910 h 6858000"/>
              <a:gd name="connsiteX217" fmla="*/ 5257702 w 12166144"/>
              <a:gd name="connsiteY217" fmla="*/ 6542236 h 6858000"/>
              <a:gd name="connsiteX218" fmla="*/ 5226080 w 12166144"/>
              <a:gd name="connsiteY218" fmla="*/ 6510616 h 6858000"/>
              <a:gd name="connsiteX219" fmla="*/ 5257702 w 12166144"/>
              <a:gd name="connsiteY219" fmla="*/ 6478994 h 6858000"/>
              <a:gd name="connsiteX220" fmla="*/ 10993882 w 12166144"/>
              <a:gd name="connsiteY220" fmla="*/ 6467470 h 6858000"/>
              <a:gd name="connsiteX221" fmla="*/ 10926564 w 12166144"/>
              <a:gd name="connsiteY221" fmla="*/ 6534789 h 6858000"/>
              <a:gd name="connsiteX222" fmla="*/ 10993882 w 12166144"/>
              <a:gd name="connsiteY222" fmla="*/ 6602107 h 6858000"/>
              <a:gd name="connsiteX223" fmla="*/ 11061201 w 12166144"/>
              <a:gd name="connsiteY223" fmla="*/ 6534789 h 6858000"/>
              <a:gd name="connsiteX224" fmla="*/ 10993882 w 12166144"/>
              <a:gd name="connsiteY224" fmla="*/ 6467470 h 6858000"/>
              <a:gd name="connsiteX225" fmla="*/ 10462271 w 12166144"/>
              <a:gd name="connsiteY225" fmla="*/ 6467470 h 6858000"/>
              <a:gd name="connsiteX226" fmla="*/ 10395140 w 12166144"/>
              <a:gd name="connsiteY226" fmla="*/ 6534789 h 6858000"/>
              <a:gd name="connsiteX227" fmla="*/ 10462271 w 12166144"/>
              <a:gd name="connsiteY227" fmla="*/ 6602107 h 6858000"/>
              <a:gd name="connsiteX228" fmla="*/ 10529402 w 12166144"/>
              <a:gd name="connsiteY228" fmla="*/ 6534789 h 6858000"/>
              <a:gd name="connsiteX229" fmla="*/ 10462271 w 12166144"/>
              <a:gd name="connsiteY229" fmla="*/ 6467470 h 6858000"/>
              <a:gd name="connsiteX230" fmla="*/ 7266214 w 12166144"/>
              <a:gd name="connsiteY230" fmla="*/ 6467470 h 6858000"/>
              <a:gd name="connsiteX231" fmla="*/ 7199581 w 12166144"/>
              <a:gd name="connsiteY231" fmla="*/ 6534789 h 6858000"/>
              <a:gd name="connsiteX232" fmla="*/ 7266214 w 12166144"/>
              <a:gd name="connsiteY232" fmla="*/ 6602107 h 6858000"/>
              <a:gd name="connsiteX233" fmla="*/ 7333842 w 12166144"/>
              <a:gd name="connsiteY233" fmla="*/ 6534789 h 6858000"/>
              <a:gd name="connsiteX234" fmla="*/ 7266214 w 12166144"/>
              <a:gd name="connsiteY234" fmla="*/ 6467470 h 6858000"/>
              <a:gd name="connsiteX235" fmla="*/ 7029103 w 12166144"/>
              <a:gd name="connsiteY235" fmla="*/ 6467470 h 6858000"/>
              <a:gd name="connsiteX236" fmla="*/ 6961784 w 12166144"/>
              <a:gd name="connsiteY236" fmla="*/ 6534789 h 6858000"/>
              <a:gd name="connsiteX237" fmla="*/ 7029103 w 12166144"/>
              <a:gd name="connsiteY237" fmla="*/ 6602107 h 6858000"/>
              <a:gd name="connsiteX238" fmla="*/ 7096422 w 12166144"/>
              <a:gd name="connsiteY238" fmla="*/ 6534789 h 6858000"/>
              <a:gd name="connsiteX239" fmla="*/ 7029103 w 12166144"/>
              <a:gd name="connsiteY239" fmla="*/ 6467470 h 6858000"/>
              <a:gd name="connsiteX240" fmla="*/ 10993882 w 12166144"/>
              <a:gd name="connsiteY240" fmla="*/ 6446028 h 6858000"/>
              <a:gd name="connsiteX241" fmla="*/ 11082643 w 12166144"/>
              <a:gd name="connsiteY241" fmla="*/ 6534789 h 6858000"/>
              <a:gd name="connsiteX242" fmla="*/ 10993882 w 12166144"/>
              <a:gd name="connsiteY242" fmla="*/ 6623549 h 6858000"/>
              <a:gd name="connsiteX243" fmla="*/ 10905122 w 12166144"/>
              <a:gd name="connsiteY243" fmla="*/ 6534789 h 6858000"/>
              <a:gd name="connsiteX244" fmla="*/ 10993882 w 12166144"/>
              <a:gd name="connsiteY244" fmla="*/ 6446028 h 6858000"/>
              <a:gd name="connsiteX245" fmla="*/ 10462271 w 12166144"/>
              <a:gd name="connsiteY245" fmla="*/ 6446028 h 6858000"/>
              <a:gd name="connsiteX246" fmla="*/ 10550784 w 12166144"/>
              <a:gd name="connsiteY246" fmla="*/ 6534789 h 6858000"/>
              <a:gd name="connsiteX247" fmla="*/ 10462271 w 12166144"/>
              <a:gd name="connsiteY247" fmla="*/ 6623549 h 6858000"/>
              <a:gd name="connsiteX248" fmla="*/ 10373261 w 12166144"/>
              <a:gd name="connsiteY248" fmla="*/ 6534789 h 6858000"/>
              <a:gd name="connsiteX249" fmla="*/ 10462271 w 12166144"/>
              <a:gd name="connsiteY249" fmla="*/ 6446028 h 6858000"/>
              <a:gd name="connsiteX250" fmla="*/ 7266214 w 12166144"/>
              <a:gd name="connsiteY250" fmla="*/ 6446028 h 6858000"/>
              <a:gd name="connsiteX251" fmla="*/ 7355224 w 12166144"/>
              <a:gd name="connsiteY251" fmla="*/ 6534789 h 6858000"/>
              <a:gd name="connsiteX252" fmla="*/ 7266214 w 12166144"/>
              <a:gd name="connsiteY252" fmla="*/ 6623549 h 6858000"/>
              <a:gd name="connsiteX253" fmla="*/ 7177701 w 12166144"/>
              <a:gd name="connsiteY253" fmla="*/ 6534789 h 6858000"/>
              <a:gd name="connsiteX254" fmla="*/ 7266214 w 12166144"/>
              <a:gd name="connsiteY254" fmla="*/ 6446028 h 6858000"/>
              <a:gd name="connsiteX255" fmla="*/ 7029103 w 12166144"/>
              <a:gd name="connsiteY255" fmla="*/ 6446028 h 6858000"/>
              <a:gd name="connsiteX256" fmla="*/ 7117864 w 12166144"/>
              <a:gd name="connsiteY256" fmla="*/ 6534789 h 6858000"/>
              <a:gd name="connsiteX257" fmla="*/ 7029103 w 12166144"/>
              <a:gd name="connsiteY257" fmla="*/ 6623549 h 6858000"/>
              <a:gd name="connsiteX258" fmla="*/ 6940342 w 12166144"/>
              <a:gd name="connsiteY258" fmla="*/ 6534789 h 6858000"/>
              <a:gd name="connsiteX259" fmla="*/ 7029103 w 12166144"/>
              <a:gd name="connsiteY259" fmla="*/ 6446028 h 6858000"/>
              <a:gd name="connsiteX260" fmla="*/ 5502148 w 12166144"/>
              <a:gd name="connsiteY260" fmla="*/ 6413061 h 6858000"/>
              <a:gd name="connsiteX261" fmla="*/ 5533274 w 12166144"/>
              <a:gd name="connsiteY261" fmla="*/ 6445776 h 6858000"/>
              <a:gd name="connsiteX262" fmla="*/ 5524382 w 12166144"/>
              <a:gd name="connsiteY262" fmla="*/ 6468740 h 6858000"/>
              <a:gd name="connsiteX263" fmla="*/ 5513491 w 12166144"/>
              <a:gd name="connsiteY263" fmla="*/ 6473516 h 6858000"/>
              <a:gd name="connsiteX264" fmla="*/ 5513491 w 12166144"/>
              <a:gd name="connsiteY264" fmla="*/ 6858000 h 6858000"/>
              <a:gd name="connsiteX265" fmla="*/ 5492058 w 12166144"/>
              <a:gd name="connsiteY265" fmla="*/ 6858000 h 6858000"/>
              <a:gd name="connsiteX266" fmla="*/ 5492058 w 12166144"/>
              <a:gd name="connsiteY266" fmla="*/ 6474162 h 6858000"/>
              <a:gd name="connsiteX267" fmla="*/ 5479421 w 12166144"/>
              <a:gd name="connsiteY267" fmla="*/ 6468740 h 6858000"/>
              <a:gd name="connsiteX268" fmla="*/ 5470034 w 12166144"/>
              <a:gd name="connsiteY268" fmla="*/ 6445776 h 6858000"/>
              <a:gd name="connsiteX269" fmla="*/ 5502148 w 12166144"/>
              <a:gd name="connsiteY269" fmla="*/ 6413061 h 6858000"/>
              <a:gd name="connsiteX270" fmla="*/ 1251449 w 12166144"/>
              <a:gd name="connsiteY270" fmla="*/ 6338337 h 6858000"/>
              <a:gd name="connsiteX271" fmla="*/ 1287216 w 12166144"/>
              <a:gd name="connsiteY271" fmla="*/ 6374600 h 6858000"/>
              <a:gd name="connsiteX272" fmla="*/ 1251449 w 12166144"/>
              <a:gd name="connsiteY272" fmla="*/ 6410367 h 6858000"/>
              <a:gd name="connsiteX273" fmla="*/ 1225865 w 12166144"/>
              <a:gd name="connsiteY273" fmla="*/ 6399935 h 6858000"/>
              <a:gd name="connsiteX274" fmla="*/ 1222612 w 12166144"/>
              <a:gd name="connsiteY274" fmla="*/ 6392218 h 6858000"/>
              <a:gd name="connsiteX275" fmla="*/ 894283 w 12166144"/>
              <a:gd name="connsiteY275" fmla="*/ 6392218 h 6858000"/>
              <a:gd name="connsiteX276" fmla="*/ 428453 w 12166144"/>
              <a:gd name="connsiteY276" fmla="*/ 6858000 h 6858000"/>
              <a:gd name="connsiteX277" fmla="*/ 383090 w 12166144"/>
              <a:gd name="connsiteY277" fmla="*/ 6858000 h 6858000"/>
              <a:gd name="connsiteX278" fmla="*/ 880831 w 12166144"/>
              <a:gd name="connsiteY278" fmla="*/ 6360314 h 6858000"/>
              <a:gd name="connsiteX279" fmla="*/ 1221148 w 12166144"/>
              <a:gd name="connsiteY279" fmla="*/ 6360314 h 6858000"/>
              <a:gd name="connsiteX280" fmla="*/ 1225865 w 12166144"/>
              <a:gd name="connsiteY280" fmla="*/ 6349018 h 6858000"/>
              <a:gd name="connsiteX281" fmla="*/ 1251449 w 12166144"/>
              <a:gd name="connsiteY281" fmla="*/ 6338337 h 6858000"/>
              <a:gd name="connsiteX282" fmla="*/ 9389259 w 12166144"/>
              <a:gd name="connsiteY282" fmla="*/ 6300440 h 6858000"/>
              <a:gd name="connsiteX283" fmla="*/ 9321751 w 12166144"/>
              <a:gd name="connsiteY283" fmla="*/ 6367758 h 6858000"/>
              <a:gd name="connsiteX284" fmla="*/ 9389259 w 12166144"/>
              <a:gd name="connsiteY284" fmla="*/ 6435076 h 6858000"/>
              <a:gd name="connsiteX285" fmla="*/ 9457267 w 12166144"/>
              <a:gd name="connsiteY285" fmla="*/ 6367758 h 6858000"/>
              <a:gd name="connsiteX286" fmla="*/ 9389259 w 12166144"/>
              <a:gd name="connsiteY286" fmla="*/ 6300440 h 6858000"/>
              <a:gd name="connsiteX287" fmla="*/ 9068884 w 12166144"/>
              <a:gd name="connsiteY287" fmla="*/ 6300440 h 6858000"/>
              <a:gd name="connsiteX288" fmla="*/ 9001753 w 12166144"/>
              <a:gd name="connsiteY288" fmla="*/ 6367758 h 6858000"/>
              <a:gd name="connsiteX289" fmla="*/ 9068884 w 12166144"/>
              <a:gd name="connsiteY289" fmla="*/ 6435076 h 6858000"/>
              <a:gd name="connsiteX290" fmla="*/ 9136015 w 12166144"/>
              <a:gd name="connsiteY290" fmla="*/ 6367758 h 6858000"/>
              <a:gd name="connsiteX291" fmla="*/ 9068884 w 12166144"/>
              <a:gd name="connsiteY291" fmla="*/ 6300440 h 6858000"/>
              <a:gd name="connsiteX292" fmla="*/ 8653009 w 12166144"/>
              <a:gd name="connsiteY292" fmla="*/ 6300440 h 6858000"/>
              <a:gd name="connsiteX293" fmla="*/ 8585878 w 12166144"/>
              <a:gd name="connsiteY293" fmla="*/ 6367758 h 6858000"/>
              <a:gd name="connsiteX294" fmla="*/ 8653009 w 12166144"/>
              <a:gd name="connsiteY294" fmla="*/ 6435076 h 6858000"/>
              <a:gd name="connsiteX295" fmla="*/ 8720138 w 12166144"/>
              <a:gd name="connsiteY295" fmla="*/ 6367758 h 6858000"/>
              <a:gd name="connsiteX296" fmla="*/ 8653009 w 12166144"/>
              <a:gd name="connsiteY296" fmla="*/ 6300440 h 6858000"/>
              <a:gd name="connsiteX297" fmla="*/ 9708187 w 12166144"/>
              <a:gd name="connsiteY297" fmla="*/ 6296044 h 6858000"/>
              <a:gd name="connsiteX298" fmla="*/ 9640868 w 12166144"/>
              <a:gd name="connsiteY298" fmla="*/ 6363363 h 6858000"/>
              <a:gd name="connsiteX299" fmla="*/ 9708187 w 12166144"/>
              <a:gd name="connsiteY299" fmla="*/ 6430680 h 6858000"/>
              <a:gd name="connsiteX300" fmla="*/ 9775504 w 12166144"/>
              <a:gd name="connsiteY300" fmla="*/ 6363363 h 6858000"/>
              <a:gd name="connsiteX301" fmla="*/ 9708187 w 12166144"/>
              <a:gd name="connsiteY301" fmla="*/ 6296044 h 6858000"/>
              <a:gd name="connsiteX302" fmla="*/ 9389259 w 12166144"/>
              <a:gd name="connsiteY302" fmla="*/ 6278998 h 6858000"/>
              <a:gd name="connsiteX303" fmla="*/ 9478269 w 12166144"/>
              <a:gd name="connsiteY303" fmla="*/ 6367758 h 6858000"/>
              <a:gd name="connsiteX304" fmla="*/ 9389259 w 12166144"/>
              <a:gd name="connsiteY304" fmla="*/ 6456518 h 6858000"/>
              <a:gd name="connsiteX305" fmla="*/ 9300748 w 12166144"/>
              <a:gd name="connsiteY305" fmla="*/ 6367758 h 6858000"/>
              <a:gd name="connsiteX306" fmla="*/ 9389259 w 12166144"/>
              <a:gd name="connsiteY306" fmla="*/ 6278998 h 6858000"/>
              <a:gd name="connsiteX307" fmla="*/ 9068884 w 12166144"/>
              <a:gd name="connsiteY307" fmla="*/ 6278998 h 6858000"/>
              <a:gd name="connsiteX308" fmla="*/ 9157397 w 12166144"/>
              <a:gd name="connsiteY308" fmla="*/ 6367758 h 6858000"/>
              <a:gd name="connsiteX309" fmla="*/ 9068884 w 12166144"/>
              <a:gd name="connsiteY309" fmla="*/ 6456518 h 6858000"/>
              <a:gd name="connsiteX310" fmla="*/ 8979874 w 12166144"/>
              <a:gd name="connsiteY310" fmla="*/ 6367758 h 6858000"/>
              <a:gd name="connsiteX311" fmla="*/ 9068884 w 12166144"/>
              <a:gd name="connsiteY311" fmla="*/ 6278998 h 6858000"/>
              <a:gd name="connsiteX312" fmla="*/ 8653009 w 12166144"/>
              <a:gd name="connsiteY312" fmla="*/ 6278998 h 6858000"/>
              <a:gd name="connsiteX313" fmla="*/ 8742017 w 12166144"/>
              <a:gd name="connsiteY313" fmla="*/ 6367758 h 6858000"/>
              <a:gd name="connsiteX314" fmla="*/ 8653009 w 12166144"/>
              <a:gd name="connsiteY314" fmla="*/ 6456518 h 6858000"/>
              <a:gd name="connsiteX315" fmla="*/ 8564496 w 12166144"/>
              <a:gd name="connsiteY315" fmla="*/ 6367758 h 6858000"/>
              <a:gd name="connsiteX316" fmla="*/ 8653009 w 12166144"/>
              <a:gd name="connsiteY316" fmla="*/ 6278998 h 6858000"/>
              <a:gd name="connsiteX317" fmla="*/ 5175287 w 12166144"/>
              <a:gd name="connsiteY317" fmla="*/ 6275478 h 6858000"/>
              <a:gd name="connsiteX318" fmla="*/ 5197419 w 12166144"/>
              <a:gd name="connsiteY318" fmla="*/ 6284699 h 6858000"/>
              <a:gd name="connsiteX319" fmla="*/ 5197419 w 12166144"/>
              <a:gd name="connsiteY319" fmla="*/ 6329946 h 6858000"/>
              <a:gd name="connsiteX320" fmla="*/ 5175287 w 12166144"/>
              <a:gd name="connsiteY320" fmla="*/ 6339167 h 6858000"/>
              <a:gd name="connsiteX321" fmla="*/ 5163749 w 12166144"/>
              <a:gd name="connsiteY321" fmla="*/ 6334359 h 6858000"/>
              <a:gd name="connsiteX322" fmla="*/ 5113245 w 12166144"/>
              <a:gd name="connsiteY322" fmla="*/ 6385032 h 6858000"/>
              <a:gd name="connsiteX323" fmla="*/ 5113245 w 12166144"/>
              <a:gd name="connsiteY323" fmla="*/ 6579977 h 6858000"/>
              <a:gd name="connsiteX324" fmla="*/ 5155484 w 12166144"/>
              <a:gd name="connsiteY324" fmla="*/ 6621858 h 6858000"/>
              <a:gd name="connsiteX325" fmla="*/ 5270774 w 12166144"/>
              <a:gd name="connsiteY325" fmla="*/ 6621858 h 6858000"/>
              <a:gd name="connsiteX326" fmla="*/ 5355253 w 12166144"/>
              <a:gd name="connsiteY326" fmla="*/ 6707115 h 6858000"/>
              <a:gd name="connsiteX327" fmla="*/ 5355253 w 12166144"/>
              <a:gd name="connsiteY327" fmla="*/ 6858000 h 6858000"/>
              <a:gd name="connsiteX328" fmla="*/ 5333884 w 12166144"/>
              <a:gd name="connsiteY328" fmla="*/ 6858000 h 6858000"/>
              <a:gd name="connsiteX329" fmla="*/ 5333884 w 12166144"/>
              <a:gd name="connsiteY329" fmla="*/ 6716090 h 6858000"/>
              <a:gd name="connsiteX330" fmla="*/ 5261829 w 12166144"/>
              <a:gd name="connsiteY330" fmla="*/ 6643297 h 6858000"/>
              <a:gd name="connsiteX331" fmla="*/ 5147035 w 12166144"/>
              <a:gd name="connsiteY331" fmla="*/ 6643297 h 6858000"/>
              <a:gd name="connsiteX332" fmla="*/ 5091876 w 12166144"/>
              <a:gd name="connsiteY332" fmla="*/ 6588952 h 6858000"/>
              <a:gd name="connsiteX333" fmla="*/ 5091876 w 12166144"/>
              <a:gd name="connsiteY333" fmla="*/ 6376057 h 6858000"/>
              <a:gd name="connsiteX334" fmla="*/ 5148668 w 12166144"/>
              <a:gd name="connsiteY334" fmla="*/ 6319443 h 6858000"/>
              <a:gd name="connsiteX335" fmla="*/ 5143566 w 12166144"/>
              <a:gd name="connsiteY335" fmla="*/ 6307507 h 6858000"/>
              <a:gd name="connsiteX336" fmla="*/ 5153156 w 12166144"/>
              <a:gd name="connsiteY336" fmla="*/ 6284699 h 6858000"/>
              <a:gd name="connsiteX337" fmla="*/ 5175287 w 12166144"/>
              <a:gd name="connsiteY337" fmla="*/ 6275478 h 6858000"/>
              <a:gd name="connsiteX338" fmla="*/ 9708187 w 12166144"/>
              <a:gd name="connsiteY338" fmla="*/ 6274602 h 6858000"/>
              <a:gd name="connsiteX339" fmla="*/ 9796946 w 12166144"/>
              <a:gd name="connsiteY339" fmla="*/ 6363363 h 6858000"/>
              <a:gd name="connsiteX340" fmla="*/ 9708187 w 12166144"/>
              <a:gd name="connsiteY340" fmla="*/ 6452122 h 6858000"/>
              <a:gd name="connsiteX341" fmla="*/ 9619426 w 12166144"/>
              <a:gd name="connsiteY341" fmla="*/ 6363363 h 6858000"/>
              <a:gd name="connsiteX342" fmla="*/ 9708187 w 12166144"/>
              <a:gd name="connsiteY342" fmla="*/ 6274602 h 6858000"/>
              <a:gd name="connsiteX343" fmla="*/ 6221238 w 12166144"/>
              <a:gd name="connsiteY343" fmla="*/ 6271104 h 6858000"/>
              <a:gd name="connsiteX344" fmla="*/ 6243959 w 12166144"/>
              <a:gd name="connsiteY344" fmla="*/ 6280390 h 6858000"/>
              <a:gd name="connsiteX345" fmla="*/ 6253246 w 12166144"/>
              <a:gd name="connsiteY345" fmla="*/ 6302987 h 6858000"/>
              <a:gd name="connsiteX346" fmla="*/ 6247840 w 12166144"/>
              <a:gd name="connsiteY346" fmla="*/ 6316358 h 6858000"/>
              <a:gd name="connsiteX347" fmla="*/ 6346447 w 12166144"/>
              <a:gd name="connsiteY347" fmla="*/ 6414735 h 6858000"/>
              <a:gd name="connsiteX348" fmla="*/ 6346447 w 12166144"/>
              <a:gd name="connsiteY348" fmla="*/ 6858000 h 6858000"/>
              <a:gd name="connsiteX349" fmla="*/ 6325548 w 12166144"/>
              <a:gd name="connsiteY349" fmla="*/ 6858000 h 6858000"/>
              <a:gd name="connsiteX350" fmla="*/ 6325548 w 12166144"/>
              <a:gd name="connsiteY350" fmla="*/ 6423709 h 6858000"/>
              <a:gd name="connsiteX351" fmla="*/ 6232476 w 12166144"/>
              <a:gd name="connsiteY351" fmla="*/ 6330462 h 6858000"/>
              <a:gd name="connsiteX352" fmla="*/ 6221238 w 12166144"/>
              <a:gd name="connsiteY352" fmla="*/ 6334870 h 6858000"/>
              <a:gd name="connsiteX353" fmla="*/ 6198889 w 12166144"/>
              <a:gd name="connsiteY353" fmla="*/ 6325956 h 6858000"/>
              <a:gd name="connsiteX354" fmla="*/ 6198889 w 12166144"/>
              <a:gd name="connsiteY354" fmla="*/ 6280390 h 6858000"/>
              <a:gd name="connsiteX355" fmla="*/ 6221238 w 12166144"/>
              <a:gd name="connsiteY355" fmla="*/ 6271104 h 6858000"/>
              <a:gd name="connsiteX356" fmla="*/ 6615681 w 12166144"/>
              <a:gd name="connsiteY356" fmla="*/ 6270206 h 6858000"/>
              <a:gd name="connsiteX357" fmla="*/ 6647549 w 12166144"/>
              <a:gd name="connsiteY357" fmla="*/ 6301584 h 6858000"/>
              <a:gd name="connsiteX358" fmla="*/ 6638235 w 12166144"/>
              <a:gd name="connsiteY358" fmla="*/ 6324137 h 6858000"/>
              <a:gd name="connsiteX359" fmla="*/ 6627706 w 12166144"/>
              <a:gd name="connsiteY359" fmla="*/ 6328485 h 6858000"/>
              <a:gd name="connsiteX360" fmla="*/ 6627706 w 12166144"/>
              <a:gd name="connsiteY360" fmla="*/ 6858000 h 6858000"/>
              <a:gd name="connsiteX361" fmla="*/ 6606281 w 12166144"/>
              <a:gd name="connsiteY361" fmla="*/ 6858000 h 6858000"/>
              <a:gd name="connsiteX362" fmla="*/ 6606281 w 12166144"/>
              <a:gd name="connsiteY362" fmla="*/ 6329493 h 6858000"/>
              <a:gd name="connsiteX363" fmla="*/ 6593558 w 12166144"/>
              <a:gd name="connsiteY363" fmla="*/ 6324137 h 6858000"/>
              <a:gd name="connsiteX364" fmla="*/ 6584303 w 12166144"/>
              <a:gd name="connsiteY364" fmla="*/ 6301584 h 6858000"/>
              <a:gd name="connsiteX365" fmla="*/ 6615681 w 12166144"/>
              <a:gd name="connsiteY365" fmla="*/ 6270206 h 6858000"/>
              <a:gd name="connsiteX366" fmla="*/ 6937631 w 12166144"/>
              <a:gd name="connsiteY366" fmla="*/ 6263612 h 6858000"/>
              <a:gd name="connsiteX367" fmla="*/ 7674065 w 12166144"/>
              <a:gd name="connsiteY367" fmla="*/ 6263612 h 6858000"/>
              <a:gd name="connsiteX368" fmla="*/ 7842429 w 12166144"/>
              <a:gd name="connsiteY368" fmla="*/ 6432156 h 6858000"/>
              <a:gd name="connsiteX369" fmla="*/ 7854370 w 12166144"/>
              <a:gd name="connsiteY369" fmla="*/ 6427146 h 6858000"/>
              <a:gd name="connsiteX370" fmla="*/ 7876501 w 12166144"/>
              <a:gd name="connsiteY370" fmla="*/ 6436433 h 6858000"/>
              <a:gd name="connsiteX371" fmla="*/ 7876501 w 12166144"/>
              <a:gd name="connsiteY371" fmla="*/ 6481503 h 6858000"/>
              <a:gd name="connsiteX372" fmla="*/ 7832238 w 12166144"/>
              <a:gd name="connsiteY372" fmla="*/ 6481503 h 6858000"/>
              <a:gd name="connsiteX373" fmla="*/ 7822647 w 12166144"/>
              <a:gd name="connsiteY373" fmla="*/ 6458781 h 6858000"/>
              <a:gd name="connsiteX374" fmla="*/ 7827318 w 12166144"/>
              <a:gd name="connsiteY374" fmla="*/ 6447899 h 6858000"/>
              <a:gd name="connsiteX375" fmla="*/ 7665097 w 12166144"/>
              <a:gd name="connsiteY375" fmla="*/ 6285061 h 6858000"/>
              <a:gd name="connsiteX376" fmla="*/ 6946101 w 12166144"/>
              <a:gd name="connsiteY376" fmla="*/ 6285061 h 6858000"/>
              <a:gd name="connsiteX377" fmla="*/ 6750283 w 12166144"/>
              <a:gd name="connsiteY377" fmla="*/ 6481089 h 6858000"/>
              <a:gd name="connsiteX378" fmla="*/ 6750283 w 12166144"/>
              <a:gd name="connsiteY378" fmla="*/ 6814285 h 6858000"/>
              <a:gd name="connsiteX379" fmla="*/ 6794257 w 12166144"/>
              <a:gd name="connsiteY379" fmla="*/ 6858000 h 6858000"/>
              <a:gd name="connsiteX380" fmla="*/ 6764633 w 12166144"/>
              <a:gd name="connsiteY380" fmla="*/ 6858000 h 6858000"/>
              <a:gd name="connsiteX381" fmla="*/ 6729356 w 12166144"/>
              <a:gd name="connsiteY381" fmla="*/ 6822266 h 6858000"/>
              <a:gd name="connsiteX382" fmla="*/ 6729356 w 12166144"/>
              <a:gd name="connsiteY382" fmla="*/ 6472609 h 6858000"/>
              <a:gd name="connsiteX383" fmla="*/ 4030278 w 12166144"/>
              <a:gd name="connsiteY383" fmla="*/ 6252302 h 6858000"/>
              <a:gd name="connsiteX384" fmla="*/ 4059895 w 12166144"/>
              <a:gd name="connsiteY384" fmla="*/ 6264518 h 6858000"/>
              <a:gd name="connsiteX385" fmla="*/ 4072111 w 12166144"/>
              <a:gd name="connsiteY385" fmla="*/ 6294135 h 6858000"/>
              <a:gd name="connsiteX386" fmla="*/ 4063974 w 12166144"/>
              <a:gd name="connsiteY386" fmla="*/ 6313866 h 6858000"/>
              <a:gd name="connsiteX387" fmla="*/ 4142113 w 12166144"/>
              <a:gd name="connsiteY387" fmla="*/ 6391284 h 6858000"/>
              <a:gd name="connsiteX388" fmla="*/ 4142113 w 12166144"/>
              <a:gd name="connsiteY388" fmla="*/ 6493986 h 6858000"/>
              <a:gd name="connsiteX389" fmla="*/ 3989575 w 12166144"/>
              <a:gd name="connsiteY389" fmla="*/ 6646542 h 6858000"/>
              <a:gd name="connsiteX390" fmla="*/ 3755283 w 12166144"/>
              <a:gd name="connsiteY390" fmla="*/ 6646542 h 6858000"/>
              <a:gd name="connsiteX391" fmla="*/ 3755283 w 12166144"/>
              <a:gd name="connsiteY391" fmla="*/ 6518414 h 6858000"/>
              <a:gd name="connsiteX392" fmla="*/ 3698957 w 12166144"/>
              <a:gd name="connsiteY392" fmla="*/ 6462078 h 6858000"/>
              <a:gd name="connsiteX393" fmla="*/ 3517506 w 12166144"/>
              <a:gd name="connsiteY393" fmla="*/ 6462078 h 6858000"/>
              <a:gd name="connsiteX394" fmla="*/ 3429769 w 12166144"/>
              <a:gd name="connsiteY394" fmla="*/ 6549324 h 6858000"/>
              <a:gd name="connsiteX395" fmla="*/ 3429769 w 12166144"/>
              <a:gd name="connsiteY395" fmla="*/ 6719331 h 6858000"/>
              <a:gd name="connsiteX396" fmla="*/ 3302157 w 12166144"/>
              <a:gd name="connsiteY396" fmla="*/ 6846960 h 6858000"/>
              <a:gd name="connsiteX397" fmla="*/ 3098772 w 12166144"/>
              <a:gd name="connsiteY397" fmla="*/ 6846960 h 6858000"/>
              <a:gd name="connsiteX398" fmla="*/ 3087775 w 12166144"/>
              <a:gd name="connsiteY398" fmla="*/ 6858000 h 6858000"/>
              <a:gd name="connsiteX399" fmla="*/ 3058324 w 12166144"/>
              <a:gd name="connsiteY399" fmla="*/ 6858000 h 6858000"/>
              <a:gd name="connsiteX400" fmla="*/ 3089801 w 12166144"/>
              <a:gd name="connsiteY400" fmla="*/ 6826520 h 6858000"/>
              <a:gd name="connsiteX401" fmla="*/ 3293184 w 12166144"/>
              <a:gd name="connsiteY401" fmla="*/ 6826520 h 6858000"/>
              <a:gd name="connsiteX402" fmla="*/ 3408833 w 12166144"/>
              <a:gd name="connsiteY402" fmla="*/ 6710357 h 6858000"/>
              <a:gd name="connsiteX403" fmla="*/ 3408833 w 12166144"/>
              <a:gd name="connsiteY403" fmla="*/ 6541348 h 6858000"/>
              <a:gd name="connsiteX404" fmla="*/ 3508532 w 12166144"/>
              <a:gd name="connsiteY404" fmla="*/ 6440640 h 6858000"/>
              <a:gd name="connsiteX405" fmla="*/ 3706931 w 12166144"/>
              <a:gd name="connsiteY405" fmla="*/ 6440640 h 6858000"/>
              <a:gd name="connsiteX406" fmla="*/ 3775723 w 12166144"/>
              <a:gd name="connsiteY406" fmla="*/ 6509440 h 6858000"/>
              <a:gd name="connsiteX407" fmla="*/ 3775723 w 12166144"/>
              <a:gd name="connsiteY407" fmla="*/ 6625105 h 6858000"/>
              <a:gd name="connsiteX408" fmla="*/ 3980602 w 12166144"/>
              <a:gd name="connsiteY408" fmla="*/ 6625105 h 6858000"/>
              <a:gd name="connsiteX409" fmla="*/ 4121177 w 12166144"/>
              <a:gd name="connsiteY409" fmla="*/ 6485011 h 6858000"/>
              <a:gd name="connsiteX410" fmla="*/ 4121177 w 12166144"/>
              <a:gd name="connsiteY410" fmla="*/ 6400258 h 6858000"/>
              <a:gd name="connsiteX411" fmla="*/ 4048870 w 12166144"/>
              <a:gd name="connsiteY411" fmla="*/ 6328301 h 6858000"/>
              <a:gd name="connsiteX412" fmla="*/ 4030278 w 12166144"/>
              <a:gd name="connsiteY412" fmla="*/ 6335969 h 6858000"/>
              <a:gd name="connsiteX413" fmla="*/ 4000661 w 12166144"/>
              <a:gd name="connsiteY413" fmla="*/ 6323753 h 6858000"/>
              <a:gd name="connsiteX414" fmla="*/ 4000661 w 12166144"/>
              <a:gd name="connsiteY414" fmla="*/ 6264518 h 6858000"/>
              <a:gd name="connsiteX415" fmla="*/ 4030278 w 12166144"/>
              <a:gd name="connsiteY415" fmla="*/ 6252302 h 6858000"/>
              <a:gd name="connsiteX416" fmla="*/ 2319069 w 12166144"/>
              <a:gd name="connsiteY416" fmla="*/ 6241635 h 6858000"/>
              <a:gd name="connsiteX417" fmla="*/ 2350936 w 12166144"/>
              <a:gd name="connsiteY417" fmla="*/ 6272762 h 6858000"/>
              <a:gd name="connsiteX418" fmla="*/ 2319069 w 12166144"/>
              <a:gd name="connsiteY418" fmla="*/ 6304877 h 6858000"/>
              <a:gd name="connsiteX419" fmla="*/ 2296662 w 12166144"/>
              <a:gd name="connsiteY419" fmla="*/ 6295489 h 6858000"/>
              <a:gd name="connsiteX420" fmla="*/ 2291673 w 12166144"/>
              <a:gd name="connsiteY420" fmla="*/ 6282839 h 6858000"/>
              <a:gd name="connsiteX421" fmla="*/ 2257354 w 12166144"/>
              <a:gd name="connsiteY421" fmla="*/ 6282839 h 6858000"/>
              <a:gd name="connsiteX422" fmla="*/ 1710484 w 12166144"/>
              <a:gd name="connsiteY422" fmla="*/ 6830391 h 6858000"/>
              <a:gd name="connsiteX423" fmla="*/ 1052436 w 12166144"/>
              <a:gd name="connsiteY423" fmla="*/ 6830391 h 6858000"/>
              <a:gd name="connsiteX424" fmla="*/ 1024796 w 12166144"/>
              <a:gd name="connsiteY424" fmla="*/ 6858000 h 6858000"/>
              <a:gd name="connsiteX425" fmla="*/ 993928 w 12166144"/>
              <a:gd name="connsiteY425" fmla="*/ 6858000 h 6858000"/>
              <a:gd name="connsiteX426" fmla="*/ 1043463 w 12166144"/>
              <a:gd name="connsiteY426" fmla="*/ 6808469 h 6858000"/>
              <a:gd name="connsiteX427" fmla="*/ 1701510 w 12166144"/>
              <a:gd name="connsiteY427" fmla="*/ 6808469 h 6858000"/>
              <a:gd name="connsiteX428" fmla="*/ 2249377 w 12166144"/>
              <a:gd name="connsiteY428" fmla="*/ 6261415 h 6858000"/>
              <a:gd name="connsiteX429" fmla="*/ 2292351 w 12166144"/>
              <a:gd name="connsiteY429" fmla="*/ 6261415 h 6858000"/>
              <a:gd name="connsiteX430" fmla="*/ 2296662 w 12166144"/>
              <a:gd name="connsiteY430" fmla="*/ 6250899 h 6858000"/>
              <a:gd name="connsiteX431" fmla="*/ 2319069 w 12166144"/>
              <a:gd name="connsiteY431" fmla="*/ 6241635 h 6858000"/>
              <a:gd name="connsiteX432" fmla="*/ 11312311 w 12166144"/>
              <a:gd name="connsiteY432" fmla="*/ 6238902 h 6858000"/>
              <a:gd name="connsiteX433" fmla="*/ 11244685 w 12166144"/>
              <a:gd name="connsiteY433" fmla="*/ 6306221 h 6858000"/>
              <a:gd name="connsiteX434" fmla="*/ 11312311 w 12166144"/>
              <a:gd name="connsiteY434" fmla="*/ 6373538 h 6858000"/>
              <a:gd name="connsiteX435" fmla="*/ 11379939 w 12166144"/>
              <a:gd name="connsiteY435" fmla="*/ 6306221 h 6858000"/>
              <a:gd name="connsiteX436" fmla="*/ 11312311 w 12166144"/>
              <a:gd name="connsiteY436" fmla="*/ 6238902 h 6858000"/>
              <a:gd name="connsiteX437" fmla="*/ 3691218 w 12166144"/>
              <a:gd name="connsiteY437" fmla="*/ 6237239 h 6858000"/>
              <a:gd name="connsiteX438" fmla="*/ 3722342 w 12166144"/>
              <a:gd name="connsiteY438" fmla="*/ 6269107 h 6858000"/>
              <a:gd name="connsiteX439" fmla="*/ 3691218 w 12166144"/>
              <a:gd name="connsiteY439" fmla="*/ 6300478 h 6858000"/>
              <a:gd name="connsiteX440" fmla="*/ 3668490 w 12166144"/>
              <a:gd name="connsiteY440" fmla="*/ 6291514 h 6858000"/>
              <a:gd name="connsiteX441" fmla="*/ 3663726 w 12166144"/>
              <a:gd name="connsiteY441" fmla="*/ 6280145 h 6858000"/>
              <a:gd name="connsiteX442" fmla="*/ 3557671 w 12166144"/>
              <a:gd name="connsiteY442" fmla="*/ 6280145 h 6858000"/>
              <a:gd name="connsiteX443" fmla="*/ 2979160 w 12166144"/>
              <a:gd name="connsiteY443" fmla="*/ 6858000 h 6858000"/>
              <a:gd name="connsiteX444" fmla="*/ 2949240 w 12166144"/>
              <a:gd name="connsiteY444" fmla="*/ 6858000 h 6858000"/>
              <a:gd name="connsiteX445" fmla="*/ 3548694 w 12166144"/>
              <a:gd name="connsiteY445" fmla="*/ 6259217 h 6858000"/>
              <a:gd name="connsiteX446" fmla="*/ 3663200 w 12166144"/>
              <a:gd name="connsiteY446" fmla="*/ 6259217 h 6858000"/>
              <a:gd name="connsiteX447" fmla="*/ 3668490 w 12166144"/>
              <a:gd name="connsiteY447" fmla="*/ 6246451 h 6858000"/>
              <a:gd name="connsiteX448" fmla="*/ 3691218 w 12166144"/>
              <a:gd name="connsiteY448" fmla="*/ 6237239 h 6858000"/>
              <a:gd name="connsiteX449" fmla="*/ 11312311 w 12166144"/>
              <a:gd name="connsiteY449" fmla="*/ 6217460 h 6858000"/>
              <a:gd name="connsiteX450" fmla="*/ 11401321 w 12166144"/>
              <a:gd name="connsiteY450" fmla="*/ 6306221 h 6858000"/>
              <a:gd name="connsiteX451" fmla="*/ 11312311 w 12166144"/>
              <a:gd name="connsiteY451" fmla="*/ 6394980 h 6858000"/>
              <a:gd name="connsiteX452" fmla="*/ 11223799 w 12166144"/>
              <a:gd name="connsiteY452" fmla="*/ 6306221 h 6858000"/>
              <a:gd name="connsiteX453" fmla="*/ 11312311 w 12166144"/>
              <a:gd name="connsiteY453" fmla="*/ 6217460 h 6858000"/>
              <a:gd name="connsiteX454" fmla="*/ 4965396 w 12166144"/>
              <a:gd name="connsiteY454" fmla="*/ 6216924 h 6858000"/>
              <a:gd name="connsiteX455" fmla="*/ 4898077 w 12166144"/>
              <a:gd name="connsiteY455" fmla="*/ 6284243 h 6858000"/>
              <a:gd name="connsiteX456" fmla="*/ 4965396 w 12166144"/>
              <a:gd name="connsiteY456" fmla="*/ 6351561 h 6858000"/>
              <a:gd name="connsiteX457" fmla="*/ 5032714 w 12166144"/>
              <a:gd name="connsiteY457" fmla="*/ 6284243 h 6858000"/>
              <a:gd name="connsiteX458" fmla="*/ 4965396 w 12166144"/>
              <a:gd name="connsiteY458" fmla="*/ 6216924 h 6858000"/>
              <a:gd name="connsiteX459" fmla="*/ 4239882 w 12166144"/>
              <a:gd name="connsiteY459" fmla="*/ 6203678 h 6858000"/>
              <a:gd name="connsiteX460" fmla="*/ 4172418 w 12166144"/>
              <a:gd name="connsiteY460" fmla="*/ 6270809 h 6858000"/>
              <a:gd name="connsiteX461" fmla="*/ 4239882 w 12166144"/>
              <a:gd name="connsiteY461" fmla="*/ 6338932 h 6858000"/>
              <a:gd name="connsiteX462" fmla="*/ 4307889 w 12166144"/>
              <a:gd name="connsiteY462" fmla="*/ 6270809 h 6858000"/>
              <a:gd name="connsiteX463" fmla="*/ 4239882 w 12166144"/>
              <a:gd name="connsiteY463" fmla="*/ 6203678 h 6858000"/>
              <a:gd name="connsiteX464" fmla="*/ 4965396 w 12166144"/>
              <a:gd name="connsiteY464" fmla="*/ 6195482 h 6858000"/>
              <a:gd name="connsiteX465" fmla="*/ 5054156 w 12166144"/>
              <a:gd name="connsiteY465" fmla="*/ 6284243 h 6858000"/>
              <a:gd name="connsiteX466" fmla="*/ 4965396 w 12166144"/>
              <a:gd name="connsiteY466" fmla="*/ 6373003 h 6858000"/>
              <a:gd name="connsiteX467" fmla="*/ 4876636 w 12166144"/>
              <a:gd name="connsiteY467" fmla="*/ 6284243 h 6858000"/>
              <a:gd name="connsiteX468" fmla="*/ 4965396 w 12166144"/>
              <a:gd name="connsiteY468" fmla="*/ 6195482 h 6858000"/>
              <a:gd name="connsiteX469" fmla="*/ 4239882 w 12166144"/>
              <a:gd name="connsiteY469" fmla="*/ 6182296 h 6858000"/>
              <a:gd name="connsiteX470" fmla="*/ 4328890 w 12166144"/>
              <a:gd name="connsiteY470" fmla="*/ 6270809 h 6858000"/>
              <a:gd name="connsiteX471" fmla="*/ 4239882 w 12166144"/>
              <a:gd name="connsiteY471" fmla="*/ 6359817 h 6858000"/>
              <a:gd name="connsiteX472" fmla="*/ 4151418 w 12166144"/>
              <a:gd name="connsiteY472" fmla="*/ 6270809 h 6858000"/>
              <a:gd name="connsiteX473" fmla="*/ 4239882 w 12166144"/>
              <a:gd name="connsiteY473" fmla="*/ 6182296 h 6858000"/>
              <a:gd name="connsiteX474" fmla="*/ 10462271 w 12166144"/>
              <a:gd name="connsiteY474" fmla="*/ 6181641 h 6858000"/>
              <a:gd name="connsiteX475" fmla="*/ 10395140 w 12166144"/>
              <a:gd name="connsiteY475" fmla="*/ 6248583 h 6858000"/>
              <a:gd name="connsiteX476" fmla="*/ 10462271 w 12166144"/>
              <a:gd name="connsiteY476" fmla="*/ 6315527 h 6858000"/>
              <a:gd name="connsiteX477" fmla="*/ 10529402 w 12166144"/>
              <a:gd name="connsiteY477" fmla="*/ 6248583 h 6858000"/>
              <a:gd name="connsiteX478" fmla="*/ 10462271 w 12166144"/>
              <a:gd name="connsiteY478" fmla="*/ 6181641 h 6858000"/>
              <a:gd name="connsiteX479" fmla="*/ 5783756 w 12166144"/>
              <a:gd name="connsiteY479" fmla="*/ 6178375 h 6858000"/>
              <a:gd name="connsiteX480" fmla="*/ 5834167 w 12166144"/>
              <a:gd name="connsiteY480" fmla="*/ 6199582 h 6858000"/>
              <a:gd name="connsiteX481" fmla="*/ 5855745 w 12166144"/>
              <a:gd name="connsiteY481" fmla="*/ 6250426 h 6858000"/>
              <a:gd name="connsiteX482" fmla="*/ 5846832 w 12166144"/>
              <a:gd name="connsiteY482" fmla="*/ 6271430 h 6858000"/>
              <a:gd name="connsiteX483" fmla="*/ 5948651 w 12166144"/>
              <a:gd name="connsiteY483" fmla="*/ 6373734 h 6858000"/>
              <a:gd name="connsiteX484" fmla="*/ 5948651 w 12166144"/>
              <a:gd name="connsiteY484" fmla="*/ 6581005 h 6858000"/>
              <a:gd name="connsiteX485" fmla="*/ 5792413 w 12166144"/>
              <a:gd name="connsiteY485" fmla="*/ 6737455 h 6858000"/>
              <a:gd name="connsiteX486" fmla="*/ 5792413 w 12166144"/>
              <a:gd name="connsiteY486" fmla="*/ 6858000 h 6858000"/>
              <a:gd name="connsiteX487" fmla="*/ 5728726 w 12166144"/>
              <a:gd name="connsiteY487" fmla="*/ 6858000 h 6858000"/>
              <a:gd name="connsiteX488" fmla="*/ 5728726 w 12166144"/>
              <a:gd name="connsiteY488" fmla="*/ 6711545 h 6858000"/>
              <a:gd name="connsiteX489" fmla="*/ 5885459 w 12166144"/>
              <a:gd name="connsiteY489" fmla="*/ 6555096 h 6858000"/>
              <a:gd name="connsiteX490" fmla="*/ 5885459 w 12166144"/>
              <a:gd name="connsiteY490" fmla="*/ 6400140 h 6858000"/>
              <a:gd name="connsiteX491" fmla="*/ 5803673 w 12166144"/>
              <a:gd name="connsiteY491" fmla="*/ 6318242 h 6858000"/>
              <a:gd name="connsiteX492" fmla="*/ 5783756 w 12166144"/>
              <a:gd name="connsiteY492" fmla="*/ 6322104 h 6858000"/>
              <a:gd name="connsiteX493" fmla="*/ 5732973 w 12166144"/>
              <a:gd name="connsiteY493" fmla="*/ 6301272 h 6858000"/>
              <a:gd name="connsiteX494" fmla="*/ 5732973 w 12166144"/>
              <a:gd name="connsiteY494" fmla="*/ 6199582 h 6858000"/>
              <a:gd name="connsiteX495" fmla="*/ 5783756 w 12166144"/>
              <a:gd name="connsiteY495" fmla="*/ 6178375 h 6858000"/>
              <a:gd name="connsiteX496" fmla="*/ 10462271 w 12166144"/>
              <a:gd name="connsiteY496" fmla="*/ 6160318 h 6858000"/>
              <a:gd name="connsiteX497" fmla="*/ 10550784 w 12166144"/>
              <a:gd name="connsiteY497" fmla="*/ 6248583 h 6858000"/>
              <a:gd name="connsiteX498" fmla="*/ 10462271 w 12166144"/>
              <a:gd name="connsiteY498" fmla="*/ 6337841 h 6858000"/>
              <a:gd name="connsiteX499" fmla="*/ 10373261 w 12166144"/>
              <a:gd name="connsiteY499" fmla="*/ 6248583 h 6858000"/>
              <a:gd name="connsiteX500" fmla="*/ 10462271 w 12166144"/>
              <a:gd name="connsiteY500" fmla="*/ 6160318 h 6858000"/>
              <a:gd name="connsiteX501" fmla="*/ 10993882 w 12166144"/>
              <a:gd name="connsiteY501" fmla="*/ 6140439 h 6858000"/>
              <a:gd name="connsiteX502" fmla="*/ 10926564 w 12166144"/>
              <a:gd name="connsiteY502" fmla="*/ 6207570 h 6858000"/>
              <a:gd name="connsiteX503" fmla="*/ 10993882 w 12166144"/>
              <a:gd name="connsiteY503" fmla="*/ 6274700 h 6858000"/>
              <a:gd name="connsiteX504" fmla="*/ 11061201 w 12166144"/>
              <a:gd name="connsiteY504" fmla="*/ 6207570 h 6858000"/>
              <a:gd name="connsiteX505" fmla="*/ 10993882 w 12166144"/>
              <a:gd name="connsiteY505" fmla="*/ 6140439 h 6858000"/>
              <a:gd name="connsiteX506" fmla="*/ 10993882 w 12166144"/>
              <a:gd name="connsiteY506" fmla="*/ 6118560 h 6858000"/>
              <a:gd name="connsiteX507" fmla="*/ 11082643 w 12166144"/>
              <a:gd name="connsiteY507" fmla="*/ 6207570 h 6858000"/>
              <a:gd name="connsiteX508" fmla="*/ 10993882 w 12166144"/>
              <a:gd name="connsiteY508" fmla="*/ 6296083 h 6858000"/>
              <a:gd name="connsiteX509" fmla="*/ 10905122 w 12166144"/>
              <a:gd name="connsiteY509" fmla="*/ 6207570 h 6858000"/>
              <a:gd name="connsiteX510" fmla="*/ 10993882 w 12166144"/>
              <a:gd name="connsiteY510" fmla="*/ 6118560 h 6858000"/>
              <a:gd name="connsiteX511" fmla="*/ 10017978 w 12166144"/>
              <a:gd name="connsiteY511" fmla="*/ 6072407 h 6858000"/>
              <a:gd name="connsiteX512" fmla="*/ 10049685 w 12166144"/>
              <a:gd name="connsiteY512" fmla="*/ 6104275 h 6858000"/>
              <a:gd name="connsiteX513" fmla="*/ 10040249 w 12166144"/>
              <a:gd name="connsiteY513" fmla="*/ 6126582 h 6858000"/>
              <a:gd name="connsiteX514" fmla="*/ 10027713 w 12166144"/>
              <a:gd name="connsiteY514" fmla="*/ 6131687 h 6858000"/>
              <a:gd name="connsiteX515" fmla="*/ 10027713 w 12166144"/>
              <a:gd name="connsiteY515" fmla="*/ 6858000 h 6858000"/>
              <a:gd name="connsiteX516" fmla="*/ 10005782 w 12166144"/>
              <a:gd name="connsiteY516" fmla="*/ 6858000 h 6858000"/>
              <a:gd name="connsiteX517" fmla="*/ 10005782 w 12166144"/>
              <a:gd name="connsiteY517" fmla="*/ 6131050 h 6858000"/>
              <a:gd name="connsiteX518" fmla="*/ 9993946 w 12166144"/>
              <a:gd name="connsiteY518" fmla="*/ 6126582 h 6858000"/>
              <a:gd name="connsiteX519" fmla="*/ 9984256 w 12166144"/>
              <a:gd name="connsiteY519" fmla="*/ 6104275 h 6858000"/>
              <a:gd name="connsiteX520" fmla="*/ 10017978 w 12166144"/>
              <a:gd name="connsiteY520" fmla="*/ 6072407 h 6858000"/>
              <a:gd name="connsiteX521" fmla="*/ 3939922 w 12166144"/>
              <a:gd name="connsiteY521" fmla="*/ 6024056 h 6858000"/>
              <a:gd name="connsiteX522" fmla="*/ 3964099 w 12166144"/>
              <a:gd name="connsiteY522" fmla="*/ 6047728 h 6858000"/>
              <a:gd name="connsiteX523" fmla="*/ 3939922 w 12166144"/>
              <a:gd name="connsiteY523" fmla="*/ 6071903 h 6858000"/>
              <a:gd name="connsiteX524" fmla="*/ 3923272 w 12166144"/>
              <a:gd name="connsiteY524" fmla="*/ 6065104 h 6858000"/>
              <a:gd name="connsiteX525" fmla="*/ 3920270 w 12166144"/>
              <a:gd name="connsiteY525" fmla="*/ 6057685 h 6858000"/>
              <a:gd name="connsiteX526" fmla="*/ 3434194 w 12166144"/>
              <a:gd name="connsiteY526" fmla="*/ 6057685 h 6858000"/>
              <a:gd name="connsiteX527" fmla="*/ 2707448 w 12166144"/>
              <a:gd name="connsiteY527" fmla="*/ 6784608 h 6858000"/>
              <a:gd name="connsiteX528" fmla="*/ 2707448 w 12166144"/>
              <a:gd name="connsiteY528" fmla="*/ 6858000 h 6858000"/>
              <a:gd name="connsiteX529" fmla="*/ 2686514 w 12166144"/>
              <a:gd name="connsiteY529" fmla="*/ 6858000 h 6858000"/>
              <a:gd name="connsiteX530" fmla="*/ 2686514 w 12166144"/>
              <a:gd name="connsiteY530" fmla="*/ 6775633 h 6858000"/>
              <a:gd name="connsiteX531" fmla="*/ 3425223 w 12166144"/>
              <a:gd name="connsiteY531" fmla="*/ 6037243 h 6858000"/>
              <a:gd name="connsiteX532" fmla="*/ 3920644 w 12166144"/>
              <a:gd name="connsiteY532" fmla="*/ 6037243 h 6858000"/>
              <a:gd name="connsiteX533" fmla="*/ 3923272 w 12166144"/>
              <a:gd name="connsiteY533" fmla="*/ 6030982 h 6858000"/>
              <a:gd name="connsiteX534" fmla="*/ 3939922 w 12166144"/>
              <a:gd name="connsiteY534" fmla="*/ 6024056 h 6858000"/>
              <a:gd name="connsiteX535" fmla="*/ 5213744 w 12166144"/>
              <a:gd name="connsiteY535" fmla="*/ 5977366 h 6858000"/>
              <a:gd name="connsiteX536" fmla="*/ 5146425 w 12166144"/>
              <a:gd name="connsiteY536" fmla="*/ 6044685 h 6858000"/>
              <a:gd name="connsiteX537" fmla="*/ 5213744 w 12166144"/>
              <a:gd name="connsiteY537" fmla="*/ 6112004 h 6858000"/>
              <a:gd name="connsiteX538" fmla="*/ 5281063 w 12166144"/>
              <a:gd name="connsiteY538" fmla="*/ 6044685 h 6858000"/>
              <a:gd name="connsiteX539" fmla="*/ 5213744 w 12166144"/>
              <a:gd name="connsiteY539" fmla="*/ 5977366 h 6858000"/>
              <a:gd name="connsiteX540" fmla="*/ 4965396 w 12166144"/>
              <a:gd name="connsiteY540" fmla="*/ 5977366 h 6858000"/>
              <a:gd name="connsiteX541" fmla="*/ 4898077 w 12166144"/>
              <a:gd name="connsiteY541" fmla="*/ 6044685 h 6858000"/>
              <a:gd name="connsiteX542" fmla="*/ 4965396 w 12166144"/>
              <a:gd name="connsiteY542" fmla="*/ 6112004 h 6858000"/>
              <a:gd name="connsiteX543" fmla="*/ 5032714 w 12166144"/>
              <a:gd name="connsiteY543" fmla="*/ 6044685 h 6858000"/>
              <a:gd name="connsiteX544" fmla="*/ 4965396 w 12166144"/>
              <a:gd name="connsiteY544" fmla="*/ 5977366 h 6858000"/>
              <a:gd name="connsiteX545" fmla="*/ 4503369 w 12166144"/>
              <a:gd name="connsiteY545" fmla="*/ 5977366 h 6858000"/>
              <a:gd name="connsiteX546" fmla="*/ 4437418 w 12166144"/>
              <a:gd name="connsiteY546" fmla="*/ 6044685 h 6858000"/>
              <a:gd name="connsiteX547" fmla="*/ 4503369 w 12166144"/>
              <a:gd name="connsiteY547" fmla="*/ 6112004 h 6858000"/>
              <a:gd name="connsiteX548" fmla="*/ 4571304 w 12166144"/>
              <a:gd name="connsiteY548" fmla="*/ 6044685 h 6858000"/>
              <a:gd name="connsiteX549" fmla="*/ 4503369 w 12166144"/>
              <a:gd name="connsiteY549" fmla="*/ 5977366 h 6858000"/>
              <a:gd name="connsiteX550" fmla="*/ 5213744 w 12166144"/>
              <a:gd name="connsiteY550" fmla="*/ 5955925 h 6858000"/>
              <a:gd name="connsiteX551" fmla="*/ 5302505 w 12166144"/>
              <a:gd name="connsiteY551" fmla="*/ 6044685 h 6858000"/>
              <a:gd name="connsiteX552" fmla="*/ 5213744 w 12166144"/>
              <a:gd name="connsiteY552" fmla="*/ 6133446 h 6858000"/>
              <a:gd name="connsiteX553" fmla="*/ 5124983 w 12166144"/>
              <a:gd name="connsiteY553" fmla="*/ 6044685 h 6858000"/>
              <a:gd name="connsiteX554" fmla="*/ 5213744 w 12166144"/>
              <a:gd name="connsiteY554" fmla="*/ 5955925 h 6858000"/>
              <a:gd name="connsiteX555" fmla="*/ 4965396 w 12166144"/>
              <a:gd name="connsiteY555" fmla="*/ 5955925 h 6858000"/>
              <a:gd name="connsiteX556" fmla="*/ 5054156 w 12166144"/>
              <a:gd name="connsiteY556" fmla="*/ 6044685 h 6858000"/>
              <a:gd name="connsiteX557" fmla="*/ 4965396 w 12166144"/>
              <a:gd name="connsiteY557" fmla="*/ 6133446 h 6858000"/>
              <a:gd name="connsiteX558" fmla="*/ 4876636 w 12166144"/>
              <a:gd name="connsiteY558" fmla="*/ 6044685 h 6858000"/>
              <a:gd name="connsiteX559" fmla="*/ 4965396 w 12166144"/>
              <a:gd name="connsiteY559" fmla="*/ 5955925 h 6858000"/>
              <a:gd name="connsiteX560" fmla="*/ 4503369 w 12166144"/>
              <a:gd name="connsiteY560" fmla="*/ 5955925 h 6858000"/>
              <a:gd name="connsiteX561" fmla="*/ 4592627 w 12166144"/>
              <a:gd name="connsiteY561" fmla="*/ 6044685 h 6858000"/>
              <a:gd name="connsiteX562" fmla="*/ 4503369 w 12166144"/>
              <a:gd name="connsiteY562" fmla="*/ 6133446 h 6858000"/>
              <a:gd name="connsiteX563" fmla="*/ 4415103 w 12166144"/>
              <a:gd name="connsiteY563" fmla="*/ 6044685 h 6858000"/>
              <a:gd name="connsiteX564" fmla="*/ 4503369 w 12166144"/>
              <a:gd name="connsiteY564" fmla="*/ 5955925 h 6858000"/>
              <a:gd name="connsiteX565" fmla="*/ 9708187 w 12166144"/>
              <a:gd name="connsiteY565" fmla="*/ 5926699 h 6858000"/>
              <a:gd name="connsiteX566" fmla="*/ 9640868 w 12166144"/>
              <a:gd name="connsiteY566" fmla="*/ 5993642 h 6858000"/>
              <a:gd name="connsiteX567" fmla="*/ 9708187 w 12166144"/>
              <a:gd name="connsiteY567" fmla="*/ 6061577 h 6858000"/>
              <a:gd name="connsiteX568" fmla="*/ 9775504 w 12166144"/>
              <a:gd name="connsiteY568" fmla="*/ 5993642 h 6858000"/>
              <a:gd name="connsiteX569" fmla="*/ 9708187 w 12166144"/>
              <a:gd name="connsiteY569" fmla="*/ 5926699 h 6858000"/>
              <a:gd name="connsiteX570" fmla="*/ 9431268 w 12166144"/>
              <a:gd name="connsiteY570" fmla="*/ 5926699 h 6858000"/>
              <a:gd name="connsiteX571" fmla="*/ 9362952 w 12166144"/>
              <a:gd name="connsiteY571" fmla="*/ 5993642 h 6858000"/>
              <a:gd name="connsiteX572" fmla="*/ 9431268 w 12166144"/>
              <a:gd name="connsiteY572" fmla="*/ 6061577 h 6858000"/>
              <a:gd name="connsiteX573" fmla="*/ 9498585 w 12166144"/>
              <a:gd name="connsiteY573" fmla="*/ 5993642 h 6858000"/>
              <a:gd name="connsiteX574" fmla="*/ 9431268 w 12166144"/>
              <a:gd name="connsiteY574" fmla="*/ 5926699 h 6858000"/>
              <a:gd name="connsiteX575" fmla="*/ 3193436 w 12166144"/>
              <a:gd name="connsiteY575" fmla="*/ 5907574 h 6858000"/>
              <a:gd name="connsiteX576" fmla="*/ 4127235 w 12166144"/>
              <a:gd name="connsiteY576" fmla="*/ 5907574 h 6858000"/>
              <a:gd name="connsiteX577" fmla="*/ 4192481 w 12166144"/>
              <a:gd name="connsiteY577" fmla="*/ 5972425 h 6858000"/>
              <a:gd name="connsiteX578" fmla="*/ 4203716 w 12166144"/>
              <a:gd name="connsiteY578" fmla="*/ 5967790 h 6858000"/>
              <a:gd name="connsiteX579" fmla="*/ 4226437 w 12166144"/>
              <a:gd name="connsiteY579" fmla="*/ 5977011 h 6858000"/>
              <a:gd name="connsiteX580" fmla="*/ 4226437 w 12166144"/>
              <a:gd name="connsiteY580" fmla="*/ 6022258 h 6858000"/>
              <a:gd name="connsiteX581" fmla="*/ 4181367 w 12166144"/>
              <a:gd name="connsiteY581" fmla="*/ 6022258 h 6858000"/>
              <a:gd name="connsiteX582" fmla="*/ 4172082 w 12166144"/>
              <a:gd name="connsiteY582" fmla="*/ 5999449 h 6858000"/>
              <a:gd name="connsiteX583" fmla="*/ 4177063 w 12166144"/>
              <a:gd name="connsiteY583" fmla="*/ 5987412 h 6858000"/>
              <a:gd name="connsiteX584" fmla="*/ 4118266 w 12166144"/>
              <a:gd name="connsiteY584" fmla="*/ 5928996 h 6858000"/>
              <a:gd name="connsiteX585" fmla="*/ 3202404 w 12166144"/>
              <a:gd name="connsiteY585" fmla="*/ 5928996 h 6858000"/>
              <a:gd name="connsiteX586" fmla="*/ 2629372 w 12166144"/>
              <a:gd name="connsiteY586" fmla="*/ 6501434 h 6858000"/>
              <a:gd name="connsiteX587" fmla="*/ 2629372 w 12166144"/>
              <a:gd name="connsiteY587" fmla="*/ 6858000 h 6858000"/>
              <a:gd name="connsiteX588" fmla="*/ 2607946 w 12166144"/>
              <a:gd name="connsiteY588" fmla="*/ 6858000 h 6858000"/>
              <a:gd name="connsiteX589" fmla="*/ 2607946 w 12166144"/>
              <a:gd name="connsiteY589" fmla="*/ 6492964 h 6858000"/>
              <a:gd name="connsiteX590" fmla="*/ 9708187 w 12166144"/>
              <a:gd name="connsiteY590" fmla="*/ 5905376 h 6858000"/>
              <a:gd name="connsiteX591" fmla="*/ 9796946 w 12166144"/>
              <a:gd name="connsiteY591" fmla="*/ 5993642 h 6858000"/>
              <a:gd name="connsiteX592" fmla="*/ 9708187 w 12166144"/>
              <a:gd name="connsiteY592" fmla="*/ 6082900 h 6858000"/>
              <a:gd name="connsiteX593" fmla="*/ 9619426 w 12166144"/>
              <a:gd name="connsiteY593" fmla="*/ 5993642 h 6858000"/>
              <a:gd name="connsiteX594" fmla="*/ 9708187 w 12166144"/>
              <a:gd name="connsiteY594" fmla="*/ 5905376 h 6858000"/>
              <a:gd name="connsiteX595" fmla="*/ 9431268 w 12166144"/>
              <a:gd name="connsiteY595" fmla="*/ 5905376 h 6858000"/>
              <a:gd name="connsiteX596" fmla="*/ 9520027 w 12166144"/>
              <a:gd name="connsiteY596" fmla="*/ 5993642 h 6858000"/>
              <a:gd name="connsiteX597" fmla="*/ 9431268 w 12166144"/>
              <a:gd name="connsiteY597" fmla="*/ 6082900 h 6858000"/>
              <a:gd name="connsiteX598" fmla="*/ 9342507 w 12166144"/>
              <a:gd name="connsiteY598" fmla="*/ 5993642 h 6858000"/>
              <a:gd name="connsiteX599" fmla="*/ 9431268 w 12166144"/>
              <a:gd name="connsiteY599" fmla="*/ 5905376 h 6858000"/>
              <a:gd name="connsiteX600" fmla="*/ 999577 w 12166144"/>
              <a:gd name="connsiteY600" fmla="*/ 5889991 h 6858000"/>
              <a:gd name="connsiteX601" fmla="*/ 1071856 w 12166144"/>
              <a:gd name="connsiteY601" fmla="*/ 5962269 h 6858000"/>
              <a:gd name="connsiteX602" fmla="*/ 999577 w 12166144"/>
              <a:gd name="connsiteY602" fmla="*/ 6034546 h 6858000"/>
              <a:gd name="connsiteX603" fmla="*/ 948489 w 12166144"/>
              <a:gd name="connsiteY603" fmla="*/ 6013361 h 6858000"/>
              <a:gd name="connsiteX604" fmla="*/ 936456 w 12166144"/>
              <a:gd name="connsiteY604" fmla="*/ 5995520 h 6858000"/>
              <a:gd name="connsiteX605" fmla="*/ 912012 w 12166144"/>
              <a:gd name="connsiteY605" fmla="*/ 5995520 h 6858000"/>
              <a:gd name="connsiteX606" fmla="*/ 121422 w 12166144"/>
              <a:gd name="connsiteY606" fmla="*/ 6785676 h 6858000"/>
              <a:gd name="connsiteX607" fmla="*/ 0 w 12166144"/>
              <a:gd name="connsiteY607" fmla="*/ 6785676 h 6858000"/>
              <a:gd name="connsiteX608" fmla="*/ 0 w 12166144"/>
              <a:gd name="connsiteY608" fmla="*/ 6722403 h 6858000"/>
              <a:gd name="connsiteX609" fmla="*/ 95002 w 12166144"/>
              <a:gd name="connsiteY609" fmla="*/ 6722403 h 6858000"/>
              <a:gd name="connsiteX610" fmla="*/ 885593 w 12166144"/>
              <a:gd name="connsiteY610" fmla="*/ 5931750 h 6858000"/>
              <a:gd name="connsiteX611" fmla="*/ 934611 w 12166144"/>
              <a:gd name="connsiteY611" fmla="*/ 5931750 h 6858000"/>
              <a:gd name="connsiteX612" fmla="*/ 948489 w 12166144"/>
              <a:gd name="connsiteY612" fmla="*/ 5911176 h 6858000"/>
              <a:gd name="connsiteX613" fmla="*/ 999577 w 12166144"/>
              <a:gd name="connsiteY613" fmla="*/ 5889991 h 6858000"/>
              <a:gd name="connsiteX614" fmla="*/ 1506166 w 12166144"/>
              <a:gd name="connsiteY614" fmla="*/ 5876209 h 6858000"/>
              <a:gd name="connsiteX615" fmla="*/ 1438847 w 12166144"/>
              <a:gd name="connsiteY615" fmla="*/ 5943340 h 6858000"/>
              <a:gd name="connsiteX616" fmla="*/ 1506166 w 12166144"/>
              <a:gd name="connsiteY616" fmla="*/ 6010968 h 6858000"/>
              <a:gd name="connsiteX617" fmla="*/ 1573980 w 12166144"/>
              <a:gd name="connsiteY617" fmla="*/ 5943340 h 6858000"/>
              <a:gd name="connsiteX618" fmla="*/ 1506166 w 12166144"/>
              <a:gd name="connsiteY618" fmla="*/ 5876209 h 6858000"/>
              <a:gd name="connsiteX619" fmla="*/ 1506166 w 12166144"/>
              <a:gd name="connsiteY619" fmla="*/ 5854827 h 6858000"/>
              <a:gd name="connsiteX620" fmla="*/ 1594923 w 12166144"/>
              <a:gd name="connsiteY620" fmla="*/ 5943340 h 6858000"/>
              <a:gd name="connsiteX621" fmla="*/ 1506166 w 12166144"/>
              <a:gd name="connsiteY621" fmla="*/ 6032350 h 6858000"/>
              <a:gd name="connsiteX622" fmla="*/ 1417406 w 12166144"/>
              <a:gd name="connsiteY622" fmla="*/ 5943340 h 6858000"/>
              <a:gd name="connsiteX623" fmla="*/ 1506166 w 12166144"/>
              <a:gd name="connsiteY623" fmla="*/ 5854827 h 6858000"/>
              <a:gd name="connsiteX624" fmla="*/ 6875259 w 12166144"/>
              <a:gd name="connsiteY624" fmla="*/ 5805940 h 6858000"/>
              <a:gd name="connsiteX625" fmla="*/ 6807442 w 12166144"/>
              <a:gd name="connsiteY625" fmla="*/ 5873259 h 6858000"/>
              <a:gd name="connsiteX626" fmla="*/ 6875259 w 12166144"/>
              <a:gd name="connsiteY626" fmla="*/ 5940578 h 6858000"/>
              <a:gd name="connsiteX627" fmla="*/ 6943076 w 12166144"/>
              <a:gd name="connsiteY627" fmla="*/ 5873259 h 6858000"/>
              <a:gd name="connsiteX628" fmla="*/ 6875259 w 12166144"/>
              <a:gd name="connsiteY628" fmla="*/ 5805940 h 6858000"/>
              <a:gd name="connsiteX629" fmla="*/ 6521418 w 12166144"/>
              <a:gd name="connsiteY629" fmla="*/ 5805940 h 6858000"/>
              <a:gd name="connsiteX630" fmla="*/ 6454100 w 12166144"/>
              <a:gd name="connsiteY630" fmla="*/ 5873259 h 6858000"/>
              <a:gd name="connsiteX631" fmla="*/ 6521418 w 12166144"/>
              <a:gd name="connsiteY631" fmla="*/ 5940578 h 6858000"/>
              <a:gd name="connsiteX632" fmla="*/ 6588736 w 12166144"/>
              <a:gd name="connsiteY632" fmla="*/ 5873259 h 6858000"/>
              <a:gd name="connsiteX633" fmla="*/ 6521418 w 12166144"/>
              <a:gd name="connsiteY633" fmla="*/ 5805940 h 6858000"/>
              <a:gd name="connsiteX634" fmla="*/ 1244867 w 12166144"/>
              <a:gd name="connsiteY634" fmla="*/ 5799288 h 6858000"/>
              <a:gd name="connsiteX635" fmla="*/ 1176858 w 12166144"/>
              <a:gd name="connsiteY635" fmla="*/ 5866419 h 6858000"/>
              <a:gd name="connsiteX636" fmla="*/ 1244867 w 12166144"/>
              <a:gd name="connsiteY636" fmla="*/ 5933548 h 6858000"/>
              <a:gd name="connsiteX637" fmla="*/ 1312874 w 12166144"/>
              <a:gd name="connsiteY637" fmla="*/ 5866419 h 6858000"/>
              <a:gd name="connsiteX638" fmla="*/ 1244867 w 12166144"/>
              <a:gd name="connsiteY638" fmla="*/ 5799288 h 6858000"/>
              <a:gd name="connsiteX639" fmla="*/ 6875259 w 12166144"/>
              <a:gd name="connsiteY639" fmla="*/ 5784498 h 6858000"/>
              <a:gd name="connsiteX640" fmla="*/ 6964020 w 12166144"/>
              <a:gd name="connsiteY640" fmla="*/ 5873259 h 6858000"/>
              <a:gd name="connsiteX641" fmla="*/ 6875259 w 12166144"/>
              <a:gd name="connsiteY641" fmla="*/ 5962020 h 6858000"/>
              <a:gd name="connsiteX642" fmla="*/ 6786498 w 12166144"/>
              <a:gd name="connsiteY642" fmla="*/ 5873259 h 6858000"/>
              <a:gd name="connsiteX643" fmla="*/ 6875259 w 12166144"/>
              <a:gd name="connsiteY643" fmla="*/ 5784498 h 6858000"/>
              <a:gd name="connsiteX644" fmla="*/ 6521418 w 12166144"/>
              <a:gd name="connsiteY644" fmla="*/ 5784498 h 6858000"/>
              <a:gd name="connsiteX645" fmla="*/ 6610178 w 12166144"/>
              <a:gd name="connsiteY645" fmla="*/ 5873259 h 6858000"/>
              <a:gd name="connsiteX646" fmla="*/ 6521418 w 12166144"/>
              <a:gd name="connsiteY646" fmla="*/ 5962020 h 6858000"/>
              <a:gd name="connsiteX647" fmla="*/ 6432658 w 12166144"/>
              <a:gd name="connsiteY647" fmla="*/ 5873259 h 6858000"/>
              <a:gd name="connsiteX648" fmla="*/ 6521418 w 12166144"/>
              <a:gd name="connsiteY648" fmla="*/ 5784498 h 6858000"/>
              <a:gd name="connsiteX649" fmla="*/ 1244867 w 12166144"/>
              <a:gd name="connsiteY649" fmla="*/ 5777906 h 6858000"/>
              <a:gd name="connsiteX650" fmla="*/ 1333377 w 12166144"/>
              <a:gd name="connsiteY650" fmla="*/ 5866419 h 6858000"/>
              <a:gd name="connsiteX651" fmla="*/ 1244867 w 12166144"/>
              <a:gd name="connsiteY651" fmla="*/ 5955427 h 6858000"/>
              <a:gd name="connsiteX652" fmla="*/ 1155856 w 12166144"/>
              <a:gd name="connsiteY652" fmla="*/ 5866419 h 6858000"/>
              <a:gd name="connsiteX653" fmla="*/ 1244867 w 12166144"/>
              <a:gd name="connsiteY653" fmla="*/ 5777906 h 6858000"/>
              <a:gd name="connsiteX654" fmla="*/ 10993882 w 12166144"/>
              <a:gd name="connsiteY654" fmla="*/ 5748359 h 6858000"/>
              <a:gd name="connsiteX655" fmla="*/ 10926564 w 12166144"/>
              <a:gd name="connsiteY655" fmla="*/ 5815867 h 6858000"/>
              <a:gd name="connsiteX656" fmla="*/ 10993882 w 12166144"/>
              <a:gd name="connsiteY656" fmla="*/ 5883875 h 6858000"/>
              <a:gd name="connsiteX657" fmla="*/ 11061201 w 12166144"/>
              <a:gd name="connsiteY657" fmla="*/ 5815867 h 6858000"/>
              <a:gd name="connsiteX658" fmla="*/ 10993882 w 12166144"/>
              <a:gd name="connsiteY658" fmla="*/ 5748359 h 6858000"/>
              <a:gd name="connsiteX659" fmla="*/ 10993882 w 12166144"/>
              <a:gd name="connsiteY659" fmla="*/ 5727356 h 6858000"/>
              <a:gd name="connsiteX660" fmla="*/ 11082643 w 12166144"/>
              <a:gd name="connsiteY660" fmla="*/ 5815867 h 6858000"/>
              <a:gd name="connsiteX661" fmla="*/ 10993882 w 12166144"/>
              <a:gd name="connsiteY661" fmla="*/ 5904877 h 6858000"/>
              <a:gd name="connsiteX662" fmla="*/ 10905122 w 12166144"/>
              <a:gd name="connsiteY662" fmla="*/ 5815867 h 6858000"/>
              <a:gd name="connsiteX663" fmla="*/ 10993882 w 12166144"/>
              <a:gd name="connsiteY663" fmla="*/ 5727356 h 6858000"/>
              <a:gd name="connsiteX664" fmla="*/ 4503369 w 12166144"/>
              <a:gd name="connsiteY664" fmla="*/ 5726821 h 6858000"/>
              <a:gd name="connsiteX665" fmla="*/ 4437418 w 12166144"/>
              <a:gd name="connsiteY665" fmla="*/ 5794139 h 6858000"/>
              <a:gd name="connsiteX666" fmla="*/ 4503369 w 12166144"/>
              <a:gd name="connsiteY666" fmla="*/ 5861458 h 6858000"/>
              <a:gd name="connsiteX667" fmla="*/ 4571304 w 12166144"/>
              <a:gd name="connsiteY667" fmla="*/ 5794139 h 6858000"/>
              <a:gd name="connsiteX668" fmla="*/ 4503369 w 12166144"/>
              <a:gd name="connsiteY668" fmla="*/ 5726821 h 6858000"/>
              <a:gd name="connsiteX669" fmla="*/ 4239882 w 12166144"/>
              <a:gd name="connsiteY669" fmla="*/ 5726821 h 6858000"/>
              <a:gd name="connsiteX670" fmla="*/ 4172427 w 12166144"/>
              <a:gd name="connsiteY670" fmla="*/ 5794139 h 6858000"/>
              <a:gd name="connsiteX671" fmla="*/ 4239882 w 12166144"/>
              <a:gd name="connsiteY671" fmla="*/ 5861458 h 6858000"/>
              <a:gd name="connsiteX672" fmla="*/ 4307889 w 12166144"/>
              <a:gd name="connsiteY672" fmla="*/ 5794139 h 6858000"/>
              <a:gd name="connsiteX673" fmla="*/ 4239882 w 12166144"/>
              <a:gd name="connsiteY673" fmla="*/ 5726821 h 6858000"/>
              <a:gd name="connsiteX674" fmla="*/ 10462271 w 12166144"/>
              <a:gd name="connsiteY674" fmla="*/ 5720228 h 6858000"/>
              <a:gd name="connsiteX675" fmla="*/ 10395140 w 12166144"/>
              <a:gd name="connsiteY675" fmla="*/ 5787547 h 6858000"/>
              <a:gd name="connsiteX676" fmla="*/ 10462271 w 12166144"/>
              <a:gd name="connsiteY676" fmla="*/ 5854864 h 6858000"/>
              <a:gd name="connsiteX677" fmla="*/ 10529402 w 12166144"/>
              <a:gd name="connsiteY677" fmla="*/ 5787547 h 6858000"/>
              <a:gd name="connsiteX678" fmla="*/ 10462271 w 12166144"/>
              <a:gd name="connsiteY678" fmla="*/ 5720228 h 6858000"/>
              <a:gd name="connsiteX679" fmla="*/ 4503369 w 12166144"/>
              <a:gd name="connsiteY679" fmla="*/ 5705379 h 6858000"/>
              <a:gd name="connsiteX680" fmla="*/ 4592627 w 12166144"/>
              <a:gd name="connsiteY680" fmla="*/ 5794139 h 6858000"/>
              <a:gd name="connsiteX681" fmla="*/ 4503369 w 12166144"/>
              <a:gd name="connsiteY681" fmla="*/ 5882900 h 6858000"/>
              <a:gd name="connsiteX682" fmla="*/ 4415103 w 12166144"/>
              <a:gd name="connsiteY682" fmla="*/ 5794139 h 6858000"/>
              <a:gd name="connsiteX683" fmla="*/ 4503369 w 12166144"/>
              <a:gd name="connsiteY683" fmla="*/ 5705379 h 6858000"/>
              <a:gd name="connsiteX684" fmla="*/ 4239882 w 12166144"/>
              <a:gd name="connsiteY684" fmla="*/ 5705379 h 6858000"/>
              <a:gd name="connsiteX685" fmla="*/ 4328890 w 12166144"/>
              <a:gd name="connsiteY685" fmla="*/ 5794139 h 6858000"/>
              <a:gd name="connsiteX686" fmla="*/ 4239882 w 12166144"/>
              <a:gd name="connsiteY686" fmla="*/ 5882900 h 6858000"/>
              <a:gd name="connsiteX687" fmla="*/ 4151425 w 12166144"/>
              <a:gd name="connsiteY687" fmla="*/ 5794139 h 6858000"/>
              <a:gd name="connsiteX688" fmla="*/ 4239882 w 12166144"/>
              <a:gd name="connsiteY688" fmla="*/ 5705379 h 6858000"/>
              <a:gd name="connsiteX689" fmla="*/ 10462271 w 12166144"/>
              <a:gd name="connsiteY689" fmla="*/ 5698786 h 6858000"/>
              <a:gd name="connsiteX690" fmla="*/ 10550784 w 12166144"/>
              <a:gd name="connsiteY690" fmla="*/ 5787547 h 6858000"/>
              <a:gd name="connsiteX691" fmla="*/ 10462271 w 12166144"/>
              <a:gd name="connsiteY691" fmla="*/ 5876306 h 6858000"/>
              <a:gd name="connsiteX692" fmla="*/ 10373261 w 12166144"/>
              <a:gd name="connsiteY692" fmla="*/ 5787547 h 6858000"/>
              <a:gd name="connsiteX693" fmla="*/ 10462271 w 12166144"/>
              <a:gd name="connsiteY693" fmla="*/ 5698786 h 6858000"/>
              <a:gd name="connsiteX694" fmla="*/ 8295019 w 12166144"/>
              <a:gd name="connsiteY694" fmla="*/ 5691656 h 6858000"/>
              <a:gd name="connsiteX695" fmla="*/ 8227700 w 12166144"/>
              <a:gd name="connsiteY695" fmla="*/ 5758975 h 6858000"/>
              <a:gd name="connsiteX696" fmla="*/ 8295019 w 12166144"/>
              <a:gd name="connsiteY696" fmla="*/ 5826294 h 6858000"/>
              <a:gd name="connsiteX697" fmla="*/ 8362338 w 12166144"/>
              <a:gd name="connsiteY697" fmla="*/ 5758975 h 6858000"/>
              <a:gd name="connsiteX698" fmla="*/ 8295019 w 12166144"/>
              <a:gd name="connsiteY698" fmla="*/ 5691656 h 6858000"/>
              <a:gd name="connsiteX699" fmla="*/ 6296231 w 12166144"/>
              <a:gd name="connsiteY699" fmla="*/ 5687796 h 6858000"/>
              <a:gd name="connsiteX700" fmla="*/ 7750424 w 12166144"/>
              <a:gd name="connsiteY700" fmla="*/ 5687796 h 6858000"/>
              <a:gd name="connsiteX701" fmla="*/ 8216045 w 12166144"/>
              <a:gd name="connsiteY701" fmla="*/ 6154228 h 6858000"/>
              <a:gd name="connsiteX702" fmla="*/ 8952692 w 12166144"/>
              <a:gd name="connsiteY702" fmla="*/ 6154228 h 6858000"/>
              <a:gd name="connsiteX703" fmla="*/ 8958176 w 12166144"/>
              <a:gd name="connsiteY703" fmla="*/ 6141011 h 6858000"/>
              <a:gd name="connsiteX704" fmla="*/ 8980483 w 12166144"/>
              <a:gd name="connsiteY704" fmla="*/ 6131746 h 6858000"/>
              <a:gd name="connsiteX705" fmla="*/ 9012351 w 12166144"/>
              <a:gd name="connsiteY705" fmla="*/ 6162874 h 6858000"/>
              <a:gd name="connsiteX706" fmla="*/ 8980483 w 12166144"/>
              <a:gd name="connsiteY706" fmla="*/ 6194988 h 6858000"/>
              <a:gd name="connsiteX707" fmla="*/ 8958176 w 12166144"/>
              <a:gd name="connsiteY707" fmla="*/ 6185602 h 6858000"/>
              <a:gd name="connsiteX708" fmla="*/ 8954025 w 12166144"/>
              <a:gd name="connsiteY708" fmla="*/ 6175203 h 6858000"/>
              <a:gd name="connsiteX709" fmla="*/ 8207071 w 12166144"/>
              <a:gd name="connsiteY709" fmla="*/ 6175203 h 6858000"/>
              <a:gd name="connsiteX710" fmla="*/ 7741949 w 12166144"/>
              <a:gd name="connsiteY710" fmla="*/ 5709270 h 6858000"/>
              <a:gd name="connsiteX711" fmla="*/ 6305205 w 12166144"/>
              <a:gd name="connsiteY711" fmla="*/ 5709270 h 6858000"/>
              <a:gd name="connsiteX712" fmla="*/ 6195595 w 12166144"/>
              <a:gd name="connsiteY712" fmla="*/ 5818651 h 6858000"/>
              <a:gd name="connsiteX713" fmla="*/ 6200473 w 12166144"/>
              <a:gd name="connsiteY713" fmla="*/ 5830404 h 6858000"/>
              <a:gd name="connsiteX714" fmla="*/ 6191121 w 12166144"/>
              <a:gd name="connsiteY714" fmla="*/ 5852940 h 6858000"/>
              <a:gd name="connsiteX715" fmla="*/ 6145732 w 12166144"/>
              <a:gd name="connsiteY715" fmla="*/ 5852940 h 6858000"/>
              <a:gd name="connsiteX716" fmla="*/ 6145732 w 12166144"/>
              <a:gd name="connsiteY716" fmla="*/ 5807870 h 6858000"/>
              <a:gd name="connsiteX717" fmla="*/ 6168240 w 12166144"/>
              <a:gd name="connsiteY717" fmla="*/ 5798583 h 6858000"/>
              <a:gd name="connsiteX718" fmla="*/ 6180621 w 12166144"/>
              <a:gd name="connsiteY718" fmla="*/ 5803609 h 6858000"/>
              <a:gd name="connsiteX719" fmla="*/ 8295019 w 12166144"/>
              <a:gd name="connsiteY719" fmla="*/ 5670214 h 6858000"/>
              <a:gd name="connsiteX720" fmla="*/ 8383780 w 12166144"/>
              <a:gd name="connsiteY720" fmla="*/ 5758975 h 6858000"/>
              <a:gd name="connsiteX721" fmla="*/ 8295019 w 12166144"/>
              <a:gd name="connsiteY721" fmla="*/ 5847736 h 6858000"/>
              <a:gd name="connsiteX722" fmla="*/ 8206258 w 12166144"/>
              <a:gd name="connsiteY722" fmla="*/ 5758975 h 6858000"/>
              <a:gd name="connsiteX723" fmla="*/ 8295019 w 12166144"/>
              <a:gd name="connsiteY723" fmla="*/ 5670214 h 6858000"/>
              <a:gd name="connsiteX724" fmla="*/ 11335035 w 12166144"/>
              <a:gd name="connsiteY724" fmla="*/ 5643305 h 6858000"/>
              <a:gd name="connsiteX725" fmla="*/ 11268091 w 12166144"/>
              <a:gd name="connsiteY725" fmla="*/ 5710624 h 6858000"/>
              <a:gd name="connsiteX726" fmla="*/ 11335035 w 12166144"/>
              <a:gd name="connsiteY726" fmla="*/ 5777943 h 6858000"/>
              <a:gd name="connsiteX727" fmla="*/ 11401977 w 12166144"/>
              <a:gd name="connsiteY727" fmla="*/ 5710624 h 6858000"/>
              <a:gd name="connsiteX728" fmla="*/ 11335035 w 12166144"/>
              <a:gd name="connsiteY728" fmla="*/ 5643305 h 6858000"/>
              <a:gd name="connsiteX729" fmla="*/ 11335035 w 12166144"/>
              <a:gd name="connsiteY729" fmla="*/ 5621863 h 6858000"/>
              <a:gd name="connsiteX730" fmla="*/ 11423300 w 12166144"/>
              <a:gd name="connsiteY730" fmla="*/ 5710624 h 6858000"/>
              <a:gd name="connsiteX731" fmla="*/ 11335035 w 12166144"/>
              <a:gd name="connsiteY731" fmla="*/ 5799385 h 6858000"/>
              <a:gd name="connsiteX732" fmla="*/ 11245777 w 12166144"/>
              <a:gd name="connsiteY732" fmla="*/ 5710624 h 6858000"/>
              <a:gd name="connsiteX733" fmla="*/ 11335035 w 12166144"/>
              <a:gd name="connsiteY733" fmla="*/ 5621863 h 6858000"/>
              <a:gd name="connsiteX734" fmla="*/ 3280918 w 12166144"/>
              <a:gd name="connsiteY734" fmla="*/ 5610875 h 6858000"/>
              <a:gd name="connsiteX735" fmla="*/ 3819144 w 12166144"/>
              <a:gd name="connsiteY735" fmla="*/ 5610875 h 6858000"/>
              <a:gd name="connsiteX736" fmla="*/ 3928142 w 12166144"/>
              <a:gd name="connsiteY736" fmla="*/ 5719916 h 6858000"/>
              <a:gd name="connsiteX737" fmla="*/ 3939992 w 12166144"/>
              <a:gd name="connsiteY737" fmla="*/ 5715047 h 6858000"/>
              <a:gd name="connsiteX738" fmla="*/ 3962800 w 12166144"/>
              <a:gd name="connsiteY738" fmla="*/ 5724268 h 6858000"/>
              <a:gd name="connsiteX739" fmla="*/ 3962800 w 12166144"/>
              <a:gd name="connsiteY739" fmla="*/ 5769515 h 6858000"/>
              <a:gd name="connsiteX740" fmla="*/ 3917553 w 12166144"/>
              <a:gd name="connsiteY740" fmla="*/ 5769515 h 6858000"/>
              <a:gd name="connsiteX741" fmla="*/ 3908333 w 12166144"/>
              <a:gd name="connsiteY741" fmla="*/ 5746522 h 6858000"/>
              <a:gd name="connsiteX742" fmla="*/ 3913168 w 12166144"/>
              <a:gd name="connsiteY742" fmla="*/ 5734852 h 6858000"/>
              <a:gd name="connsiteX743" fmla="*/ 3810670 w 12166144"/>
              <a:gd name="connsiteY743" fmla="*/ 5632313 h 6858000"/>
              <a:gd name="connsiteX744" fmla="*/ 3289887 w 12166144"/>
              <a:gd name="connsiteY744" fmla="*/ 5632313 h 6858000"/>
              <a:gd name="connsiteX745" fmla="*/ 3159317 w 12166144"/>
              <a:gd name="connsiteY745" fmla="*/ 5762935 h 6858000"/>
              <a:gd name="connsiteX746" fmla="*/ 2812958 w 12166144"/>
              <a:gd name="connsiteY746" fmla="*/ 5762935 h 6858000"/>
              <a:gd name="connsiteX747" fmla="*/ 2509456 w 12166144"/>
              <a:gd name="connsiteY747" fmla="*/ 6066055 h 6858000"/>
              <a:gd name="connsiteX748" fmla="*/ 2259283 w 12166144"/>
              <a:gd name="connsiteY748" fmla="*/ 6066055 h 6858000"/>
              <a:gd name="connsiteX749" fmla="*/ 1625874 w 12166144"/>
              <a:gd name="connsiteY749" fmla="*/ 6700215 h 6858000"/>
              <a:gd name="connsiteX750" fmla="*/ 985976 w 12166144"/>
              <a:gd name="connsiteY750" fmla="*/ 6700215 h 6858000"/>
              <a:gd name="connsiteX751" fmla="*/ 828330 w 12166144"/>
              <a:gd name="connsiteY751" fmla="*/ 6858000 h 6858000"/>
              <a:gd name="connsiteX752" fmla="*/ 799262 w 12166144"/>
              <a:gd name="connsiteY752" fmla="*/ 6858000 h 6858000"/>
              <a:gd name="connsiteX753" fmla="*/ 977507 w 12166144"/>
              <a:gd name="connsiteY753" fmla="*/ 6679774 h 6858000"/>
              <a:gd name="connsiteX754" fmla="*/ 1616405 w 12166144"/>
              <a:gd name="connsiteY754" fmla="*/ 6679774 h 6858000"/>
              <a:gd name="connsiteX755" fmla="*/ 2250812 w 12166144"/>
              <a:gd name="connsiteY755" fmla="*/ 6045116 h 6858000"/>
              <a:gd name="connsiteX756" fmla="*/ 2500985 w 12166144"/>
              <a:gd name="connsiteY756" fmla="*/ 6045116 h 6858000"/>
              <a:gd name="connsiteX757" fmla="*/ 2803987 w 12166144"/>
              <a:gd name="connsiteY757" fmla="*/ 5741497 h 6858000"/>
              <a:gd name="connsiteX758" fmla="*/ 3150347 w 12166144"/>
              <a:gd name="connsiteY758" fmla="*/ 5741497 h 6858000"/>
              <a:gd name="connsiteX759" fmla="*/ 2926148 w 12166144"/>
              <a:gd name="connsiteY759" fmla="*/ 5549338 h 6858000"/>
              <a:gd name="connsiteX760" fmla="*/ 2957521 w 12166144"/>
              <a:gd name="connsiteY760" fmla="*/ 5580715 h 6858000"/>
              <a:gd name="connsiteX761" fmla="*/ 2926148 w 12166144"/>
              <a:gd name="connsiteY761" fmla="*/ 5612582 h 6858000"/>
              <a:gd name="connsiteX762" fmla="*/ 2903494 w 12166144"/>
              <a:gd name="connsiteY762" fmla="*/ 5603268 h 6858000"/>
              <a:gd name="connsiteX763" fmla="*/ 2898787 w 12166144"/>
              <a:gd name="connsiteY763" fmla="*/ 5591745 h 6858000"/>
              <a:gd name="connsiteX764" fmla="*/ 2869942 w 12166144"/>
              <a:gd name="connsiteY764" fmla="*/ 5591745 h 6858000"/>
              <a:gd name="connsiteX765" fmla="*/ 2482247 w 12166144"/>
              <a:gd name="connsiteY765" fmla="*/ 5980404 h 6858000"/>
              <a:gd name="connsiteX766" fmla="*/ 2225115 w 12166144"/>
              <a:gd name="connsiteY766" fmla="*/ 5980404 h 6858000"/>
              <a:gd name="connsiteX767" fmla="*/ 1592748 w 12166144"/>
              <a:gd name="connsiteY767" fmla="*/ 6613219 h 6858000"/>
              <a:gd name="connsiteX768" fmla="*/ 950905 w 12166144"/>
              <a:gd name="connsiteY768" fmla="*/ 6613219 h 6858000"/>
              <a:gd name="connsiteX769" fmla="*/ 705871 w 12166144"/>
              <a:gd name="connsiteY769" fmla="*/ 6858000 h 6858000"/>
              <a:gd name="connsiteX770" fmla="*/ 675825 w 12166144"/>
              <a:gd name="connsiteY770" fmla="*/ 6858000 h 6858000"/>
              <a:gd name="connsiteX771" fmla="*/ 941935 w 12166144"/>
              <a:gd name="connsiteY771" fmla="*/ 6591793 h 6858000"/>
              <a:gd name="connsiteX772" fmla="*/ 1583777 w 12166144"/>
              <a:gd name="connsiteY772" fmla="*/ 6591793 h 6858000"/>
              <a:gd name="connsiteX773" fmla="*/ 2216146 w 12166144"/>
              <a:gd name="connsiteY773" fmla="*/ 5958977 h 6858000"/>
              <a:gd name="connsiteX774" fmla="*/ 2473279 w 12166144"/>
              <a:gd name="connsiteY774" fmla="*/ 5958977 h 6858000"/>
              <a:gd name="connsiteX775" fmla="*/ 2861473 w 12166144"/>
              <a:gd name="connsiteY775" fmla="*/ 5571315 h 6858000"/>
              <a:gd name="connsiteX776" fmla="*/ 2898165 w 12166144"/>
              <a:gd name="connsiteY776" fmla="*/ 5571315 h 6858000"/>
              <a:gd name="connsiteX777" fmla="*/ 2903494 w 12166144"/>
              <a:gd name="connsiteY777" fmla="*/ 5558408 h 6858000"/>
              <a:gd name="connsiteX778" fmla="*/ 2926148 w 12166144"/>
              <a:gd name="connsiteY778" fmla="*/ 5549338 h 6858000"/>
              <a:gd name="connsiteX779" fmla="*/ 10993882 w 12166144"/>
              <a:gd name="connsiteY779" fmla="*/ 5430122 h 6858000"/>
              <a:gd name="connsiteX780" fmla="*/ 10926564 w 12166144"/>
              <a:gd name="connsiteY780" fmla="*/ 5497441 h 6858000"/>
              <a:gd name="connsiteX781" fmla="*/ 10993882 w 12166144"/>
              <a:gd name="connsiteY781" fmla="*/ 5565755 h 6858000"/>
              <a:gd name="connsiteX782" fmla="*/ 11061201 w 12166144"/>
              <a:gd name="connsiteY782" fmla="*/ 5497441 h 6858000"/>
              <a:gd name="connsiteX783" fmla="*/ 10993882 w 12166144"/>
              <a:gd name="connsiteY783" fmla="*/ 5430122 h 6858000"/>
              <a:gd name="connsiteX784" fmla="*/ 2882978 w 12166144"/>
              <a:gd name="connsiteY784" fmla="*/ 5410877 h 6858000"/>
              <a:gd name="connsiteX785" fmla="*/ 3038512 w 12166144"/>
              <a:gd name="connsiteY785" fmla="*/ 5410877 h 6858000"/>
              <a:gd name="connsiteX786" fmla="*/ 3105311 w 12166144"/>
              <a:gd name="connsiteY786" fmla="*/ 5477647 h 6858000"/>
              <a:gd name="connsiteX787" fmla="*/ 3192373 w 12166144"/>
              <a:gd name="connsiteY787" fmla="*/ 5477647 h 6858000"/>
              <a:gd name="connsiteX788" fmla="*/ 3198050 w 12166144"/>
              <a:gd name="connsiteY788" fmla="*/ 5464088 h 6858000"/>
              <a:gd name="connsiteX789" fmla="*/ 3219914 w 12166144"/>
              <a:gd name="connsiteY789" fmla="*/ 5454833 h 6858000"/>
              <a:gd name="connsiteX790" fmla="*/ 3252029 w 12166144"/>
              <a:gd name="connsiteY790" fmla="*/ 5486211 h 6858000"/>
              <a:gd name="connsiteX791" fmla="*/ 3219914 w 12166144"/>
              <a:gd name="connsiteY791" fmla="*/ 5518079 h 6858000"/>
              <a:gd name="connsiteX792" fmla="*/ 3198050 w 12166144"/>
              <a:gd name="connsiteY792" fmla="*/ 5508764 h 6858000"/>
              <a:gd name="connsiteX793" fmla="*/ 3194070 w 12166144"/>
              <a:gd name="connsiteY793" fmla="*/ 5499072 h 6858000"/>
              <a:gd name="connsiteX794" fmla="*/ 3096337 w 12166144"/>
              <a:gd name="connsiteY794" fmla="*/ 5499072 h 6858000"/>
              <a:gd name="connsiteX795" fmla="*/ 3030035 w 12166144"/>
              <a:gd name="connsiteY795" fmla="*/ 5432304 h 6858000"/>
              <a:gd name="connsiteX796" fmla="*/ 2891949 w 12166144"/>
              <a:gd name="connsiteY796" fmla="*/ 5432304 h 6858000"/>
              <a:gd name="connsiteX797" fmla="*/ 2427847 w 12166144"/>
              <a:gd name="connsiteY797" fmla="*/ 5896196 h 6858000"/>
              <a:gd name="connsiteX798" fmla="*/ 2184084 w 12166144"/>
              <a:gd name="connsiteY798" fmla="*/ 5896196 h 6858000"/>
              <a:gd name="connsiteX799" fmla="*/ 1546507 w 12166144"/>
              <a:gd name="connsiteY799" fmla="*/ 6532494 h 6858000"/>
              <a:gd name="connsiteX800" fmla="*/ 951789 w 12166144"/>
              <a:gd name="connsiteY800" fmla="*/ 6532494 h 6858000"/>
              <a:gd name="connsiteX801" fmla="*/ 626133 w 12166144"/>
              <a:gd name="connsiteY801" fmla="*/ 6858000 h 6858000"/>
              <a:gd name="connsiteX802" fmla="*/ 596383 w 12166144"/>
              <a:gd name="connsiteY802" fmla="*/ 6858000 h 6858000"/>
              <a:gd name="connsiteX803" fmla="*/ 943815 w 12166144"/>
              <a:gd name="connsiteY803" fmla="*/ 6511068 h 6858000"/>
              <a:gd name="connsiteX804" fmla="*/ 1537533 w 12166144"/>
              <a:gd name="connsiteY804" fmla="*/ 6511068 h 6858000"/>
              <a:gd name="connsiteX805" fmla="*/ 2175110 w 12166144"/>
              <a:gd name="connsiteY805" fmla="*/ 5874771 h 6858000"/>
              <a:gd name="connsiteX806" fmla="*/ 2418875 w 12166144"/>
              <a:gd name="connsiteY806" fmla="*/ 5874771 h 6858000"/>
              <a:gd name="connsiteX807" fmla="*/ 10993882 w 12166144"/>
              <a:gd name="connsiteY807" fmla="*/ 5408680 h 6858000"/>
              <a:gd name="connsiteX808" fmla="*/ 11082643 w 12166144"/>
              <a:gd name="connsiteY808" fmla="*/ 5497441 h 6858000"/>
              <a:gd name="connsiteX809" fmla="*/ 10993882 w 12166144"/>
              <a:gd name="connsiteY809" fmla="*/ 5586201 h 6858000"/>
              <a:gd name="connsiteX810" fmla="*/ 10905122 w 12166144"/>
              <a:gd name="connsiteY810" fmla="*/ 5497441 h 6858000"/>
              <a:gd name="connsiteX811" fmla="*/ 10993882 w 12166144"/>
              <a:gd name="connsiteY811" fmla="*/ 5408680 h 6858000"/>
              <a:gd name="connsiteX812" fmla="*/ 7888184 w 12166144"/>
              <a:gd name="connsiteY812" fmla="*/ 5397036 h 6858000"/>
              <a:gd name="connsiteX813" fmla="*/ 7821054 w 12166144"/>
              <a:gd name="connsiteY813" fmla="*/ 5463980 h 6858000"/>
              <a:gd name="connsiteX814" fmla="*/ 7888184 w 12166144"/>
              <a:gd name="connsiteY814" fmla="*/ 5531915 h 6858000"/>
              <a:gd name="connsiteX815" fmla="*/ 7955811 w 12166144"/>
              <a:gd name="connsiteY815" fmla="*/ 5463980 h 6858000"/>
              <a:gd name="connsiteX816" fmla="*/ 7888184 w 12166144"/>
              <a:gd name="connsiteY816" fmla="*/ 5397036 h 6858000"/>
              <a:gd name="connsiteX817" fmla="*/ 11428191 w 12166144"/>
              <a:gd name="connsiteY817" fmla="*/ 5388900 h 6858000"/>
              <a:gd name="connsiteX818" fmla="*/ 11476044 w 12166144"/>
              <a:gd name="connsiteY818" fmla="*/ 5437250 h 6858000"/>
              <a:gd name="connsiteX819" fmla="*/ 11462025 w 12166144"/>
              <a:gd name="connsiteY819" fmla="*/ 5470897 h 6858000"/>
              <a:gd name="connsiteX820" fmla="*/ 11458596 w 12166144"/>
              <a:gd name="connsiteY820" fmla="*/ 5472337 h 6858000"/>
              <a:gd name="connsiteX821" fmla="*/ 11458596 w 12166144"/>
              <a:gd name="connsiteY821" fmla="*/ 5526871 h 6858000"/>
              <a:gd name="connsiteX822" fmla="*/ 11561884 w 12166144"/>
              <a:gd name="connsiteY822" fmla="*/ 5629936 h 6858000"/>
              <a:gd name="connsiteX823" fmla="*/ 11561884 w 12166144"/>
              <a:gd name="connsiteY823" fmla="*/ 6356362 h 6858000"/>
              <a:gd name="connsiteX824" fmla="*/ 11665671 w 12166144"/>
              <a:gd name="connsiteY824" fmla="*/ 6460920 h 6858000"/>
              <a:gd name="connsiteX825" fmla="*/ 12166144 w 12166144"/>
              <a:gd name="connsiteY825" fmla="*/ 6460920 h 6858000"/>
              <a:gd name="connsiteX826" fmla="*/ 12166144 w 12166144"/>
              <a:gd name="connsiteY826" fmla="*/ 6524651 h 6858000"/>
              <a:gd name="connsiteX827" fmla="*/ 11639724 w 12166144"/>
              <a:gd name="connsiteY827" fmla="*/ 6524651 h 6858000"/>
              <a:gd name="connsiteX828" fmla="*/ 11498513 w 12166144"/>
              <a:gd name="connsiteY828" fmla="*/ 6383249 h 6858000"/>
              <a:gd name="connsiteX829" fmla="*/ 11498513 w 12166144"/>
              <a:gd name="connsiteY829" fmla="*/ 5656324 h 6858000"/>
              <a:gd name="connsiteX830" fmla="*/ 11395225 w 12166144"/>
              <a:gd name="connsiteY830" fmla="*/ 5553758 h 6858000"/>
              <a:gd name="connsiteX831" fmla="*/ 11395225 w 12166144"/>
              <a:gd name="connsiteY831" fmla="*/ 5471437 h 6858000"/>
              <a:gd name="connsiteX832" fmla="*/ 11393921 w 12166144"/>
              <a:gd name="connsiteY832" fmla="*/ 5470897 h 6858000"/>
              <a:gd name="connsiteX833" fmla="*/ 11379840 w 12166144"/>
              <a:gd name="connsiteY833" fmla="*/ 5437250 h 6858000"/>
              <a:gd name="connsiteX834" fmla="*/ 11428191 w 12166144"/>
              <a:gd name="connsiteY834" fmla="*/ 5388900 h 6858000"/>
              <a:gd name="connsiteX835" fmla="*/ 4581035 w 12166144"/>
              <a:gd name="connsiteY835" fmla="*/ 5385668 h 6858000"/>
              <a:gd name="connsiteX836" fmla="*/ 4513028 w 12166144"/>
              <a:gd name="connsiteY836" fmla="*/ 5453486 h 6858000"/>
              <a:gd name="connsiteX837" fmla="*/ 4581035 w 12166144"/>
              <a:gd name="connsiteY837" fmla="*/ 5520803 h 6858000"/>
              <a:gd name="connsiteX838" fmla="*/ 4648543 w 12166144"/>
              <a:gd name="connsiteY838" fmla="*/ 5453486 h 6858000"/>
              <a:gd name="connsiteX839" fmla="*/ 4581035 w 12166144"/>
              <a:gd name="connsiteY839" fmla="*/ 5385668 h 6858000"/>
              <a:gd name="connsiteX840" fmla="*/ 7888184 w 12166144"/>
              <a:gd name="connsiteY840" fmla="*/ 5375713 h 6858000"/>
              <a:gd name="connsiteX841" fmla="*/ 7977193 w 12166144"/>
              <a:gd name="connsiteY841" fmla="*/ 5463980 h 6858000"/>
              <a:gd name="connsiteX842" fmla="*/ 7888184 w 12166144"/>
              <a:gd name="connsiteY842" fmla="*/ 5553237 h 6858000"/>
              <a:gd name="connsiteX843" fmla="*/ 7799671 w 12166144"/>
              <a:gd name="connsiteY843" fmla="*/ 5463980 h 6858000"/>
              <a:gd name="connsiteX844" fmla="*/ 7888184 w 12166144"/>
              <a:gd name="connsiteY844" fmla="*/ 5375713 h 6858000"/>
              <a:gd name="connsiteX845" fmla="*/ 8224443 w 12166144"/>
              <a:gd name="connsiteY845" fmla="*/ 5372980 h 6858000"/>
              <a:gd name="connsiteX846" fmla="*/ 8157312 w 12166144"/>
              <a:gd name="connsiteY846" fmla="*/ 5440299 h 6858000"/>
              <a:gd name="connsiteX847" fmla="*/ 8224443 w 12166144"/>
              <a:gd name="connsiteY847" fmla="*/ 5507617 h 6858000"/>
              <a:gd name="connsiteX848" fmla="*/ 8291573 w 12166144"/>
              <a:gd name="connsiteY848" fmla="*/ 5440299 h 6858000"/>
              <a:gd name="connsiteX849" fmla="*/ 8224443 w 12166144"/>
              <a:gd name="connsiteY849" fmla="*/ 5372980 h 6858000"/>
              <a:gd name="connsiteX850" fmla="*/ 4581035 w 12166144"/>
              <a:gd name="connsiteY850" fmla="*/ 5364725 h 6858000"/>
              <a:gd name="connsiteX851" fmla="*/ 4669545 w 12166144"/>
              <a:gd name="connsiteY851" fmla="*/ 5453486 h 6858000"/>
              <a:gd name="connsiteX852" fmla="*/ 4581035 w 12166144"/>
              <a:gd name="connsiteY852" fmla="*/ 5542245 h 6858000"/>
              <a:gd name="connsiteX853" fmla="*/ 4492025 w 12166144"/>
              <a:gd name="connsiteY853" fmla="*/ 5453486 h 6858000"/>
              <a:gd name="connsiteX854" fmla="*/ 4581035 w 12166144"/>
              <a:gd name="connsiteY854" fmla="*/ 5364725 h 6858000"/>
              <a:gd name="connsiteX855" fmla="*/ 8224443 w 12166144"/>
              <a:gd name="connsiteY855" fmla="*/ 5351538 h 6858000"/>
              <a:gd name="connsiteX856" fmla="*/ 8313453 w 12166144"/>
              <a:gd name="connsiteY856" fmla="*/ 5440299 h 6858000"/>
              <a:gd name="connsiteX857" fmla="*/ 8224443 w 12166144"/>
              <a:gd name="connsiteY857" fmla="*/ 5529058 h 6858000"/>
              <a:gd name="connsiteX858" fmla="*/ 8135930 w 12166144"/>
              <a:gd name="connsiteY858" fmla="*/ 5440299 h 6858000"/>
              <a:gd name="connsiteX859" fmla="*/ 8224443 w 12166144"/>
              <a:gd name="connsiteY859" fmla="*/ 5351538 h 6858000"/>
              <a:gd name="connsiteX860" fmla="*/ 7671349 w 12166144"/>
              <a:gd name="connsiteY860" fmla="*/ 5311323 h 6858000"/>
              <a:gd name="connsiteX861" fmla="*/ 7603910 w 12166144"/>
              <a:gd name="connsiteY861" fmla="*/ 5379258 h 6858000"/>
              <a:gd name="connsiteX862" fmla="*/ 7671349 w 12166144"/>
              <a:gd name="connsiteY862" fmla="*/ 5446201 h 6858000"/>
              <a:gd name="connsiteX863" fmla="*/ 7738293 w 12166144"/>
              <a:gd name="connsiteY863" fmla="*/ 5379258 h 6858000"/>
              <a:gd name="connsiteX864" fmla="*/ 7671349 w 12166144"/>
              <a:gd name="connsiteY864" fmla="*/ 5311323 h 6858000"/>
              <a:gd name="connsiteX865" fmla="*/ 7671349 w 12166144"/>
              <a:gd name="connsiteY865" fmla="*/ 5290000 h 6858000"/>
              <a:gd name="connsiteX866" fmla="*/ 7759616 w 12166144"/>
              <a:gd name="connsiteY866" fmla="*/ 5379258 h 6858000"/>
              <a:gd name="connsiteX867" fmla="*/ 7671349 w 12166144"/>
              <a:gd name="connsiteY867" fmla="*/ 5467524 h 6858000"/>
              <a:gd name="connsiteX868" fmla="*/ 7582091 w 12166144"/>
              <a:gd name="connsiteY868" fmla="*/ 5379258 h 6858000"/>
              <a:gd name="connsiteX869" fmla="*/ 7671349 w 12166144"/>
              <a:gd name="connsiteY869" fmla="*/ 5290000 h 6858000"/>
              <a:gd name="connsiteX870" fmla="*/ 3758874 w 12166144"/>
              <a:gd name="connsiteY870" fmla="*/ 5245450 h 6858000"/>
              <a:gd name="connsiteX871" fmla="*/ 3691554 w 12166144"/>
              <a:gd name="connsiteY871" fmla="*/ 5312580 h 6858000"/>
              <a:gd name="connsiteX872" fmla="*/ 3758874 w 12166144"/>
              <a:gd name="connsiteY872" fmla="*/ 5380704 h 6858000"/>
              <a:gd name="connsiteX873" fmla="*/ 3826192 w 12166144"/>
              <a:gd name="connsiteY873" fmla="*/ 5312580 h 6858000"/>
              <a:gd name="connsiteX874" fmla="*/ 3758874 w 12166144"/>
              <a:gd name="connsiteY874" fmla="*/ 5245450 h 6858000"/>
              <a:gd name="connsiteX875" fmla="*/ 3758874 w 12166144"/>
              <a:gd name="connsiteY875" fmla="*/ 5224067 h 6858000"/>
              <a:gd name="connsiteX876" fmla="*/ 3847634 w 12166144"/>
              <a:gd name="connsiteY876" fmla="*/ 5312580 h 6858000"/>
              <a:gd name="connsiteX877" fmla="*/ 3758874 w 12166144"/>
              <a:gd name="connsiteY877" fmla="*/ 5401589 h 6858000"/>
              <a:gd name="connsiteX878" fmla="*/ 3670112 w 12166144"/>
              <a:gd name="connsiteY878" fmla="*/ 5312580 h 6858000"/>
              <a:gd name="connsiteX879" fmla="*/ 3758874 w 12166144"/>
              <a:gd name="connsiteY879" fmla="*/ 5224067 h 6858000"/>
              <a:gd name="connsiteX880" fmla="*/ 11193879 w 12166144"/>
              <a:gd name="connsiteY880" fmla="*/ 5216381 h 6858000"/>
              <a:gd name="connsiteX881" fmla="*/ 11126561 w 12166144"/>
              <a:gd name="connsiteY881" fmla="*/ 5284009 h 6858000"/>
              <a:gd name="connsiteX882" fmla="*/ 11193879 w 12166144"/>
              <a:gd name="connsiteY882" fmla="*/ 5351636 h 6858000"/>
              <a:gd name="connsiteX883" fmla="*/ 11261198 w 12166144"/>
              <a:gd name="connsiteY883" fmla="*/ 5284009 h 6858000"/>
              <a:gd name="connsiteX884" fmla="*/ 11193879 w 12166144"/>
              <a:gd name="connsiteY884" fmla="*/ 5216381 h 6858000"/>
              <a:gd name="connsiteX885" fmla="*/ 2024075 w 12166144"/>
              <a:gd name="connsiteY885" fmla="*/ 5206387 h 6858000"/>
              <a:gd name="connsiteX886" fmla="*/ 1956569 w 12166144"/>
              <a:gd name="connsiteY886" fmla="*/ 5273518 h 6858000"/>
              <a:gd name="connsiteX887" fmla="*/ 2024075 w 12166144"/>
              <a:gd name="connsiteY887" fmla="*/ 5340647 h 6858000"/>
              <a:gd name="connsiteX888" fmla="*/ 2092581 w 12166144"/>
              <a:gd name="connsiteY888" fmla="*/ 5273518 h 6858000"/>
              <a:gd name="connsiteX889" fmla="*/ 2024075 w 12166144"/>
              <a:gd name="connsiteY889" fmla="*/ 5206387 h 6858000"/>
              <a:gd name="connsiteX890" fmla="*/ 1794082 w 12166144"/>
              <a:gd name="connsiteY890" fmla="*/ 5206387 h 6858000"/>
              <a:gd name="connsiteX891" fmla="*/ 1726763 w 12166144"/>
              <a:gd name="connsiteY891" fmla="*/ 5273518 h 6858000"/>
              <a:gd name="connsiteX892" fmla="*/ 1794082 w 12166144"/>
              <a:gd name="connsiteY892" fmla="*/ 5340647 h 6858000"/>
              <a:gd name="connsiteX893" fmla="*/ 1861400 w 12166144"/>
              <a:gd name="connsiteY893" fmla="*/ 5273518 h 6858000"/>
              <a:gd name="connsiteX894" fmla="*/ 1794082 w 12166144"/>
              <a:gd name="connsiteY894" fmla="*/ 5206387 h 6858000"/>
              <a:gd name="connsiteX895" fmla="*/ 318172 w 12166144"/>
              <a:gd name="connsiteY895" fmla="*/ 5205290 h 6858000"/>
              <a:gd name="connsiteX896" fmla="*/ 333202 w 12166144"/>
              <a:gd name="connsiteY896" fmla="*/ 5241644 h 6858000"/>
              <a:gd name="connsiteX897" fmla="*/ 380889 w 12166144"/>
              <a:gd name="connsiteY897" fmla="*/ 5261466 h 6858000"/>
              <a:gd name="connsiteX898" fmla="*/ 428383 w 12166144"/>
              <a:gd name="connsiteY898" fmla="*/ 5241644 h 6858000"/>
              <a:gd name="connsiteX899" fmla="*/ 443555 w 12166144"/>
              <a:gd name="connsiteY899" fmla="*/ 5205290 h 6858000"/>
              <a:gd name="connsiteX900" fmla="*/ 11193879 w 12166144"/>
              <a:gd name="connsiteY900" fmla="*/ 5195496 h 6858000"/>
              <a:gd name="connsiteX901" fmla="*/ 11282640 w 12166144"/>
              <a:gd name="connsiteY901" fmla="*/ 5284009 h 6858000"/>
              <a:gd name="connsiteX902" fmla="*/ 11193879 w 12166144"/>
              <a:gd name="connsiteY902" fmla="*/ 5373019 h 6858000"/>
              <a:gd name="connsiteX903" fmla="*/ 11105119 w 12166144"/>
              <a:gd name="connsiteY903" fmla="*/ 5284009 h 6858000"/>
              <a:gd name="connsiteX904" fmla="*/ 11193879 w 12166144"/>
              <a:gd name="connsiteY904" fmla="*/ 5195496 h 6858000"/>
              <a:gd name="connsiteX905" fmla="*/ 2024075 w 12166144"/>
              <a:gd name="connsiteY905" fmla="*/ 5184507 h 6858000"/>
              <a:gd name="connsiteX906" fmla="*/ 2113585 w 12166144"/>
              <a:gd name="connsiteY906" fmla="*/ 5273518 h 6858000"/>
              <a:gd name="connsiteX907" fmla="*/ 2024075 w 12166144"/>
              <a:gd name="connsiteY907" fmla="*/ 5362029 h 6858000"/>
              <a:gd name="connsiteX908" fmla="*/ 1936066 w 12166144"/>
              <a:gd name="connsiteY908" fmla="*/ 5273518 h 6858000"/>
              <a:gd name="connsiteX909" fmla="*/ 2024075 w 12166144"/>
              <a:gd name="connsiteY909" fmla="*/ 5184507 h 6858000"/>
              <a:gd name="connsiteX910" fmla="*/ 1794082 w 12166144"/>
              <a:gd name="connsiteY910" fmla="*/ 5184507 h 6858000"/>
              <a:gd name="connsiteX911" fmla="*/ 1882840 w 12166144"/>
              <a:gd name="connsiteY911" fmla="*/ 5273518 h 6858000"/>
              <a:gd name="connsiteX912" fmla="*/ 1794082 w 12166144"/>
              <a:gd name="connsiteY912" fmla="*/ 5362029 h 6858000"/>
              <a:gd name="connsiteX913" fmla="*/ 1705321 w 12166144"/>
              <a:gd name="connsiteY913" fmla="*/ 5273518 h 6858000"/>
              <a:gd name="connsiteX914" fmla="*/ 1794082 w 12166144"/>
              <a:gd name="connsiteY914" fmla="*/ 5184507 h 6858000"/>
              <a:gd name="connsiteX915" fmla="*/ 7861811 w 12166144"/>
              <a:gd name="connsiteY915" fmla="*/ 5165891 h 6858000"/>
              <a:gd name="connsiteX916" fmla="*/ 7794680 w 12166144"/>
              <a:gd name="connsiteY916" fmla="*/ 5233708 h 6858000"/>
              <a:gd name="connsiteX917" fmla="*/ 7861811 w 12166144"/>
              <a:gd name="connsiteY917" fmla="*/ 5301026 h 6858000"/>
              <a:gd name="connsiteX918" fmla="*/ 7929934 w 12166144"/>
              <a:gd name="connsiteY918" fmla="*/ 5233708 h 6858000"/>
              <a:gd name="connsiteX919" fmla="*/ 7861811 w 12166144"/>
              <a:gd name="connsiteY919" fmla="*/ 5165891 h 6858000"/>
              <a:gd name="connsiteX920" fmla="*/ 1385299 w 12166144"/>
              <a:gd name="connsiteY920" fmla="*/ 5153203 h 6858000"/>
              <a:gd name="connsiteX921" fmla="*/ 1317965 w 12166144"/>
              <a:gd name="connsiteY921" fmla="*/ 5220522 h 6858000"/>
              <a:gd name="connsiteX922" fmla="*/ 1385299 w 12166144"/>
              <a:gd name="connsiteY922" fmla="*/ 5288836 h 6858000"/>
              <a:gd name="connsiteX923" fmla="*/ 1452619 w 12166144"/>
              <a:gd name="connsiteY923" fmla="*/ 5220522 h 6858000"/>
              <a:gd name="connsiteX924" fmla="*/ 1385299 w 12166144"/>
              <a:gd name="connsiteY924" fmla="*/ 5153203 h 6858000"/>
              <a:gd name="connsiteX925" fmla="*/ 7861811 w 12166144"/>
              <a:gd name="connsiteY925" fmla="*/ 5144948 h 6858000"/>
              <a:gd name="connsiteX926" fmla="*/ 7950820 w 12166144"/>
              <a:gd name="connsiteY926" fmla="*/ 5233708 h 6858000"/>
              <a:gd name="connsiteX927" fmla="*/ 7861811 w 12166144"/>
              <a:gd name="connsiteY927" fmla="*/ 5322468 h 6858000"/>
              <a:gd name="connsiteX928" fmla="*/ 7773298 w 12166144"/>
              <a:gd name="connsiteY928" fmla="*/ 5233708 h 6858000"/>
              <a:gd name="connsiteX929" fmla="*/ 7861811 w 12166144"/>
              <a:gd name="connsiteY929" fmla="*/ 5144948 h 6858000"/>
              <a:gd name="connsiteX930" fmla="*/ 3462137 w 12166144"/>
              <a:gd name="connsiteY930" fmla="*/ 5142749 h 6858000"/>
              <a:gd name="connsiteX931" fmla="*/ 4159893 w 12166144"/>
              <a:gd name="connsiteY931" fmla="*/ 5142749 h 6858000"/>
              <a:gd name="connsiteX932" fmla="*/ 4325301 w 12166144"/>
              <a:gd name="connsiteY932" fmla="*/ 5309165 h 6858000"/>
              <a:gd name="connsiteX933" fmla="*/ 4660227 w 12166144"/>
              <a:gd name="connsiteY933" fmla="*/ 5309165 h 6858000"/>
              <a:gd name="connsiteX934" fmla="*/ 4884507 w 12166144"/>
              <a:gd name="connsiteY934" fmla="*/ 5533378 h 6858000"/>
              <a:gd name="connsiteX935" fmla="*/ 7776230 w 12166144"/>
              <a:gd name="connsiteY935" fmla="*/ 5533378 h 6858000"/>
              <a:gd name="connsiteX936" fmla="*/ 8280113 w 12166144"/>
              <a:gd name="connsiteY936" fmla="*/ 6036113 h 6858000"/>
              <a:gd name="connsiteX937" fmla="*/ 9112942 w 12166144"/>
              <a:gd name="connsiteY937" fmla="*/ 6036113 h 6858000"/>
              <a:gd name="connsiteX938" fmla="*/ 9275470 w 12166144"/>
              <a:gd name="connsiteY938" fmla="*/ 6199036 h 6858000"/>
              <a:gd name="connsiteX939" fmla="*/ 9287624 w 12166144"/>
              <a:gd name="connsiteY939" fmla="*/ 6194182 h 6858000"/>
              <a:gd name="connsiteX940" fmla="*/ 9309758 w 12166144"/>
              <a:gd name="connsiteY940" fmla="*/ 6203469 h 6858000"/>
              <a:gd name="connsiteX941" fmla="*/ 9309758 w 12166144"/>
              <a:gd name="connsiteY941" fmla="*/ 6248539 h 6858000"/>
              <a:gd name="connsiteX942" fmla="*/ 9264369 w 12166144"/>
              <a:gd name="connsiteY942" fmla="*/ 6248539 h 6858000"/>
              <a:gd name="connsiteX943" fmla="*/ 9255391 w 12166144"/>
              <a:gd name="connsiteY943" fmla="*/ 6226003 h 6858000"/>
              <a:gd name="connsiteX944" fmla="*/ 9260386 w 12166144"/>
              <a:gd name="connsiteY944" fmla="*/ 6213466 h 6858000"/>
              <a:gd name="connsiteX945" fmla="*/ 9103971 w 12166144"/>
              <a:gd name="connsiteY945" fmla="*/ 6057538 h 6858000"/>
              <a:gd name="connsiteX946" fmla="*/ 8271142 w 12166144"/>
              <a:gd name="connsiteY946" fmla="*/ 6057538 h 6858000"/>
              <a:gd name="connsiteX947" fmla="*/ 7767757 w 12166144"/>
              <a:gd name="connsiteY947" fmla="*/ 5553806 h 6858000"/>
              <a:gd name="connsiteX948" fmla="*/ 4876035 w 12166144"/>
              <a:gd name="connsiteY948" fmla="*/ 5553806 h 6858000"/>
              <a:gd name="connsiteX949" fmla="*/ 4651255 w 12166144"/>
              <a:gd name="connsiteY949" fmla="*/ 5330590 h 6858000"/>
              <a:gd name="connsiteX950" fmla="*/ 4316827 w 12166144"/>
              <a:gd name="connsiteY950" fmla="*/ 5330590 h 6858000"/>
              <a:gd name="connsiteX951" fmla="*/ 4150924 w 12166144"/>
              <a:gd name="connsiteY951" fmla="*/ 5164174 h 6858000"/>
              <a:gd name="connsiteX952" fmla="*/ 3470610 w 12166144"/>
              <a:gd name="connsiteY952" fmla="*/ 5164174 h 6858000"/>
              <a:gd name="connsiteX953" fmla="*/ 3291186 w 12166144"/>
              <a:gd name="connsiteY953" fmla="*/ 5343544 h 6858000"/>
              <a:gd name="connsiteX954" fmla="*/ 3000615 w 12166144"/>
              <a:gd name="connsiteY954" fmla="*/ 5343544 h 6858000"/>
              <a:gd name="connsiteX955" fmla="*/ 2961245 w 12166144"/>
              <a:gd name="connsiteY955" fmla="*/ 5381910 h 6858000"/>
              <a:gd name="connsiteX956" fmla="*/ 2805240 w 12166144"/>
              <a:gd name="connsiteY956" fmla="*/ 5381910 h 6858000"/>
              <a:gd name="connsiteX957" fmla="*/ 2354188 w 12166144"/>
              <a:gd name="connsiteY957" fmla="*/ 5832827 h 6858000"/>
              <a:gd name="connsiteX958" fmla="*/ 2131405 w 12166144"/>
              <a:gd name="connsiteY958" fmla="*/ 5832827 h 6858000"/>
              <a:gd name="connsiteX959" fmla="*/ 1715246 w 12166144"/>
              <a:gd name="connsiteY959" fmla="*/ 6249862 h 6858000"/>
              <a:gd name="connsiteX960" fmla="*/ 918299 w 12166144"/>
              <a:gd name="connsiteY960" fmla="*/ 6249862 h 6858000"/>
              <a:gd name="connsiteX961" fmla="*/ 310679 w 12166144"/>
              <a:gd name="connsiteY961" fmla="*/ 6858000 h 6858000"/>
              <a:gd name="connsiteX962" fmla="*/ 280196 w 12166144"/>
              <a:gd name="connsiteY962" fmla="*/ 6858000 h 6858000"/>
              <a:gd name="connsiteX963" fmla="*/ 910324 w 12166144"/>
              <a:gd name="connsiteY963" fmla="*/ 6228438 h 6858000"/>
              <a:gd name="connsiteX964" fmla="*/ 1706275 w 12166144"/>
              <a:gd name="connsiteY964" fmla="*/ 6228438 h 6858000"/>
              <a:gd name="connsiteX965" fmla="*/ 2123432 w 12166144"/>
              <a:gd name="connsiteY965" fmla="*/ 5811402 h 6858000"/>
              <a:gd name="connsiteX966" fmla="*/ 2345215 w 12166144"/>
              <a:gd name="connsiteY966" fmla="*/ 5811402 h 6858000"/>
              <a:gd name="connsiteX967" fmla="*/ 2796270 w 12166144"/>
              <a:gd name="connsiteY967" fmla="*/ 5361481 h 6858000"/>
              <a:gd name="connsiteX968" fmla="*/ 2952274 w 12166144"/>
              <a:gd name="connsiteY968" fmla="*/ 5361481 h 6858000"/>
              <a:gd name="connsiteX969" fmla="*/ 2991648 w 12166144"/>
              <a:gd name="connsiteY969" fmla="*/ 5322120 h 6858000"/>
              <a:gd name="connsiteX970" fmla="*/ 3282212 w 12166144"/>
              <a:gd name="connsiteY970" fmla="*/ 5322120 h 6858000"/>
              <a:gd name="connsiteX971" fmla="*/ 1385299 w 12166144"/>
              <a:gd name="connsiteY971" fmla="*/ 5131761 h 6858000"/>
              <a:gd name="connsiteX972" fmla="*/ 1474060 w 12166144"/>
              <a:gd name="connsiteY972" fmla="*/ 5220522 h 6858000"/>
              <a:gd name="connsiteX973" fmla="*/ 1385299 w 12166144"/>
              <a:gd name="connsiteY973" fmla="*/ 5309281 h 6858000"/>
              <a:gd name="connsiteX974" fmla="*/ 1296523 w 12166144"/>
              <a:gd name="connsiteY974" fmla="*/ 5220522 h 6858000"/>
              <a:gd name="connsiteX975" fmla="*/ 1385299 w 12166144"/>
              <a:gd name="connsiteY975" fmla="*/ 5131761 h 6858000"/>
              <a:gd name="connsiteX976" fmla="*/ 380889 w 12166144"/>
              <a:gd name="connsiteY976" fmla="*/ 5126830 h 6858000"/>
              <a:gd name="connsiteX977" fmla="*/ 333202 w 12166144"/>
              <a:gd name="connsiteY977" fmla="*/ 5146464 h 6858000"/>
              <a:gd name="connsiteX978" fmla="*/ 317595 w 12166144"/>
              <a:gd name="connsiteY978" fmla="*/ 5184369 h 6858000"/>
              <a:gd name="connsiteX979" fmla="*/ 444142 w 12166144"/>
              <a:gd name="connsiteY979" fmla="*/ 5184369 h 6858000"/>
              <a:gd name="connsiteX980" fmla="*/ 428383 w 12166144"/>
              <a:gd name="connsiteY980" fmla="*/ 5146464 h 6858000"/>
              <a:gd name="connsiteX981" fmla="*/ 380889 w 12166144"/>
              <a:gd name="connsiteY981" fmla="*/ 5126830 h 6858000"/>
              <a:gd name="connsiteX982" fmla="*/ 7655718 w 12166144"/>
              <a:gd name="connsiteY982" fmla="*/ 5018699 h 6858000"/>
              <a:gd name="connsiteX983" fmla="*/ 7587710 w 12166144"/>
              <a:gd name="connsiteY983" fmla="*/ 5086706 h 6858000"/>
              <a:gd name="connsiteX984" fmla="*/ 7655718 w 12166144"/>
              <a:gd name="connsiteY984" fmla="*/ 5154214 h 6858000"/>
              <a:gd name="connsiteX985" fmla="*/ 7723225 w 12166144"/>
              <a:gd name="connsiteY985" fmla="*/ 5086706 h 6858000"/>
              <a:gd name="connsiteX986" fmla="*/ 7655718 w 12166144"/>
              <a:gd name="connsiteY986" fmla="*/ 5018699 h 6858000"/>
              <a:gd name="connsiteX987" fmla="*/ 7655718 w 12166144"/>
              <a:gd name="connsiteY987" fmla="*/ 4997696 h 6858000"/>
              <a:gd name="connsiteX988" fmla="*/ 7744226 w 12166144"/>
              <a:gd name="connsiteY988" fmla="*/ 5086706 h 6858000"/>
              <a:gd name="connsiteX989" fmla="*/ 7655718 w 12166144"/>
              <a:gd name="connsiteY989" fmla="*/ 5175217 h 6858000"/>
              <a:gd name="connsiteX990" fmla="*/ 7566707 w 12166144"/>
              <a:gd name="connsiteY990" fmla="*/ 5086706 h 6858000"/>
              <a:gd name="connsiteX991" fmla="*/ 7655718 w 12166144"/>
              <a:gd name="connsiteY991" fmla="*/ 4997696 h 6858000"/>
              <a:gd name="connsiteX992" fmla="*/ 3634438 w 12166144"/>
              <a:gd name="connsiteY992" fmla="*/ 4782315 h 6858000"/>
              <a:gd name="connsiteX993" fmla="*/ 3682789 w 12166144"/>
              <a:gd name="connsiteY993" fmla="*/ 4830666 h 6858000"/>
              <a:gd name="connsiteX994" fmla="*/ 3634438 w 12166144"/>
              <a:gd name="connsiteY994" fmla="*/ 4878518 h 6858000"/>
              <a:gd name="connsiteX995" fmla="*/ 3600793 w 12166144"/>
              <a:gd name="connsiteY995" fmla="*/ 4864686 h 6858000"/>
              <a:gd name="connsiteX996" fmla="*/ 3596000 w 12166144"/>
              <a:gd name="connsiteY996" fmla="*/ 4853207 h 6858000"/>
              <a:gd name="connsiteX997" fmla="*/ 3499648 w 12166144"/>
              <a:gd name="connsiteY997" fmla="*/ 4853207 h 6858000"/>
              <a:gd name="connsiteX998" fmla="*/ 3220277 w 12166144"/>
              <a:gd name="connsiteY998" fmla="*/ 5131524 h 6858000"/>
              <a:gd name="connsiteX999" fmla="*/ 2844125 w 12166144"/>
              <a:gd name="connsiteY999" fmla="*/ 5131524 h 6858000"/>
              <a:gd name="connsiteX1000" fmla="*/ 2793739 w 12166144"/>
              <a:gd name="connsiteY1000" fmla="*/ 5181812 h 6858000"/>
              <a:gd name="connsiteX1001" fmla="*/ 2634079 w 12166144"/>
              <a:gd name="connsiteY1001" fmla="*/ 5181812 h 6858000"/>
              <a:gd name="connsiteX1002" fmla="*/ 2629040 w 12166144"/>
              <a:gd name="connsiteY1002" fmla="*/ 5194027 h 6858000"/>
              <a:gd name="connsiteX1003" fmla="*/ 2595394 w 12166144"/>
              <a:gd name="connsiteY1003" fmla="*/ 5208181 h 6858000"/>
              <a:gd name="connsiteX1004" fmla="*/ 2547041 w 12166144"/>
              <a:gd name="connsiteY1004" fmla="*/ 5159580 h 6858000"/>
              <a:gd name="connsiteX1005" fmla="*/ 2595394 w 12166144"/>
              <a:gd name="connsiteY1005" fmla="*/ 5111980 h 6858000"/>
              <a:gd name="connsiteX1006" fmla="*/ 2629040 w 12166144"/>
              <a:gd name="connsiteY1006" fmla="*/ 5126010 h 6858000"/>
              <a:gd name="connsiteX1007" fmla="*/ 2634324 w 12166144"/>
              <a:gd name="connsiteY1007" fmla="*/ 5138495 h 6858000"/>
              <a:gd name="connsiteX1008" fmla="*/ 2776280 w 12166144"/>
              <a:gd name="connsiteY1008" fmla="*/ 5138495 h 6858000"/>
              <a:gd name="connsiteX1009" fmla="*/ 2826167 w 12166144"/>
              <a:gd name="connsiteY1009" fmla="*/ 5089205 h 6858000"/>
              <a:gd name="connsiteX1010" fmla="*/ 3202815 w 12166144"/>
              <a:gd name="connsiteY1010" fmla="*/ 5089205 h 6858000"/>
              <a:gd name="connsiteX1011" fmla="*/ 3482191 w 12166144"/>
              <a:gd name="connsiteY1011" fmla="*/ 4810886 h 6858000"/>
              <a:gd name="connsiteX1012" fmla="*/ 3594831 w 12166144"/>
              <a:gd name="connsiteY1012" fmla="*/ 4810886 h 6858000"/>
              <a:gd name="connsiteX1013" fmla="*/ 3600793 w 12166144"/>
              <a:gd name="connsiteY1013" fmla="*/ 4796584 h 6858000"/>
              <a:gd name="connsiteX1014" fmla="*/ 3634438 w 12166144"/>
              <a:gd name="connsiteY1014" fmla="*/ 4782315 h 6858000"/>
              <a:gd name="connsiteX1015" fmla="*/ 3509077 w 12166144"/>
              <a:gd name="connsiteY1015" fmla="*/ 4681217 h 6858000"/>
              <a:gd name="connsiteX1016" fmla="*/ 3862777 w 12166144"/>
              <a:gd name="connsiteY1016" fmla="*/ 4681217 h 6858000"/>
              <a:gd name="connsiteX1017" fmla="*/ 3898647 w 12166144"/>
              <a:gd name="connsiteY1017" fmla="*/ 4717359 h 6858000"/>
              <a:gd name="connsiteX1018" fmla="*/ 3909595 w 12166144"/>
              <a:gd name="connsiteY1018" fmla="*/ 4712884 h 6858000"/>
              <a:gd name="connsiteX1019" fmla="*/ 3931945 w 12166144"/>
              <a:gd name="connsiteY1019" fmla="*/ 4722171 h 6858000"/>
              <a:gd name="connsiteX1020" fmla="*/ 3931945 w 12166144"/>
              <a:gd name="connsiteY1020" fmla="*/ 4767241 h 6858000"/>
              <a:gd name="connsiteX1021" fmla="*/ 3886877 w 12166144"/>
              <a:gd name="connsiteY1021" fmla="*/ 4767241 h 6858000"/>
              <a:gd name="connsiteX1022" fmla="*/ 3877590 w 12166144"/>
              <a:gd name="connsiteY1022" fmla="*/ 4744520 h 6858000"/>
              <a:gd name="connsiteX1023" fmla="*/ 3882908 w 12166144"/>
              <a:gd name="connsiteY1023" fmla="*/ 4731722 h 6858000"/>
              <a:gd name="connsiteX1024" fmla="*/ 3853797 w 12166144"/>
              <a:gd name="connsiteY1024" fmla="*/ 4702645 h 6858000"/>
              <a:gd name="connsiteX1025" fmla="*/ 3518057 w 12166144"/>
              <a:gd name="connsiteY1025" fmla="*/ 4702645 h 6858000"/>
              <a:gd name="connsiteX1026" fmla="*/ 3158866 w 12166144"/>
              <a:gd name="connsiteY1026" fmla="*/ 5060934 h 6858000"/>
              <a:gd name="connsiteX1027" fmla="*/ 2911919 w 12166144"/>
              <a:gd name="connsiteY1027" fmla="*/ 5060934 h 6858000"/>
              <a:gd name="connsiteX1028" fmla="*/ 2869019 w 12166144"/>
              <a:gd name="connsiteY1028" fmla="*/ 5018577 h 6858000"/>
              <a:gd name="connsiteX1029" fmla="*/ 2823060 w 12166144"/>
              <a:gd name="connsiteY1029" fmla="*/ 5018577 h 6858000"/>
              <a:gd name="connsiteX1030" fmla="*/ 2818426 w 12166144"/>
              <a:gd name="connsiteY1030" fmla="*/ 5029649 h 6858000"/>
              <a:gd name="connsiteX1031" fmla="*/ 2796485 w 12166144"/>
              <a:gd name="connsiteY1031" fmla="*/ 5038964 h 6858000"/>
              <a:gd name="connsiteX1032" fmla="*/ 2764619 w 12166144"/>
              <a:gd name="connsiteY1032" fmla="*/ 5007096 h 6858000"/>
              <a:gd name="connsiteX1033" fmla="*/ 2796485 w 12166144"/>
              <a:gd name="connsiteY1033" fmla="*/ 4975718 h 6858000"/>
              <a:gd name="connsiteX1034" fmla="*/ 2818426 w 12166144"/>
              <a:gd name="connsiteY1034" fmla="*/ 4984973 h 6858000"/>
              <a:gd name="connsiteX1035" fmla="*/ 2823619 w 12166144"/>
              <a:gd name="connsiteY1035" fmla="*/ 4997149 h 6858000"/>
              <a:gd name="connsiteX1036" fmla="*/ 2877998 w 12166144"/>
              <a:gd name="connsiteY1036" fmla="*/ 4997149 h 6858000"/>
              <a:gd name="connsiteX1037" fmla="*/ 2920897 w 12166144"/>
              <a:gd name="connsiteY1037" fmla="*/ 5040004 h 6858000"/>
              <a:gd name="connsiteX1038" fmla="*/ 3149888 w 12166144"/>
              <a:gd name="connsiteY1038" fmla="*/ 5040004 h 6858000"/>
              <a:gd name="connsiteX1039" fmla="*/ 4282739 w 12166144"/>
              <a:gd name="connsiteY1039" fmla="*/ 4665833 h 6858000"/>
              <a:gd name="connsiteX1040" fmla="*/ 4331090 w 12166144"/>
              <a:gd name="connsiteY1040" fmla="*/ 4713686 h 6858000"/>
              <a:gd name="connsiteX1041" fmla="*/ 4317009 w 12166144"/>
              <a:gd name="connsiteY1041" fmla="*/ 4747956 h 6858000"/>
              <a:gd name="connsiteX1042" fmla="*/ 4302518 w 12166144"/>
              <a:gd name="connsiteY1042" fmla="*/ 4753909 h 6858000"/>
              <a:gd name="connsiteX1043" fmla="*/ 4302518 w 12166144"/>
              <a:gd name="connsiteY1043" fmla="*/ 4833707 h 6858000"/>
              <a:gd name="connsiteX1044" fmla="*/ 4071790 w 12166144"/>
              <a:gd name="connsiteY1044" fmla="*/ 5065674 h 6858000"/>
              <a:gd name="connsiteX1045" fmla="*/ 3436301 w 12166144"/>
              <a:gd name="connsiteY1045" fmla="*/ 5065674 h 6858000"/>
              <a:gd name="connsiteX1046" fmla="*/ 3258363 w 12166144"/>
              <a:gd name="connsiteY1046" fmla="*/ 5243766 h 6858000"/>
              <a:gd name="connsiteX1047" fmla="*/ 2883544 w 12166144"/>
              <a:gd name="connsiteY1047" fmla="*/ 5243766 h 6858000"/>
              <a:gd name="connsiteX1048" fmla="*/ 2839182 w 12166144"/>
              <a:gd name="connsiteY1048" fmla="*/ 5288663 h 6858000"/>
              <a:gd name="connsiteX1049" fmla="*/ 2764918 w 12166144"/>
              <a:gd name="connsiteY1049" fmla="*/ 5288663 h 6858000"/>
              <a:gd name="connsiteX1050" fmla="*/ 2593046 w 12166144"/>
              <a:gd name="connsiteY1050" fmla="*/ 5460687 h 6858000"/>
              <a:gd name="connsiteX1051" fmla="*/ 2598903 w 12166144"/>
              <a:gd name="connsiteY1051" fmla="*/ 5474428 h 6858000"/>
              <a:gd name="connsiteX1052" fmla="*/ 2584560 w 12166144"/>
              <a:gd name="connsiteY1052" fmla="*/ 5508451 h 6858000"/>
              <a:gd name="connsiteX1053" fmla="*/ 2515614 w 12166144"/>
              <a:gd name="connsiteY1053" fmla="*/ 5508451 h 6858000"/>
              <a:gd name="connsiteX1054" fmla="*/ 2515614 w 12166144"/>
              <a:gd name="connsiteY1054" fmla="*/ 5440777 h 6858000"/>
              <a:gd name="connsiteX1055" fmla="*/ 2550086 w 12166144"/>
              <a:gd name="connsiteY1055" fmla="*/ 5426595 h 6858000"/>
              <a:gd name="connsiteX1056" fmla="*/ 2561529 w 12166144"/>
              <a:gd name="connsiteY1056" fmla="*/ 5431302 h 6858000"/>
              <a:gd name="connsiteX1057" fmla="*/ 2746975 w 12166144"/>
              <a:gd name="connsiteY1057" fmla="*/ 5245263 h 6858000"/>
              <a:gd name="connsiteX1058" fmla="*/ 2821241 w 12166144"/>
              <a:gd name="connsiteY1058" fmla="*/ 5245263 h 6858000"/>
              <a:gd name="connsiteX1059" fmla="*/ 2866097 w 12166144"/>
              <a:gd name="connsiteY1059" fmla="*/ 5201363 h 6858000"/>
              <a:gd name="connsiteX1060" fmla="*/ 3240418 w 12166144"/>
              <a:gd name="connsiteY1060" fmla="*/ 5201363 h 6858000"/>
              <a:gd name="connsiteX1061" fmla="*/ 3419354 w 12166144"/>
              <a:gd name="connsiteY1061" fmla="*/ 5022274 h 6858000"/>
              <a:gd name="connsiteX1062" fmla="*/ 4053847 w 12166144"/>
              <a:gd name="connsiteY1062" fmla="*/ 5022274 h 6858000"/>
              <a:gd name="connsiteX1063" fmla="*/ 4260650 w 12166144"/>
              <a:gd name="connsiteY1063" fmla="*/ 4815748 h 6858000"/>
              <a:gd name="connsiteX1064" fmla="*/ 4260650 w 12166144"/>
              <a:gd name="connsiteY1064" fmla="*/ 4752793 h 6858000"/>
              <a:gd name="connsiteX1065" fmla="*/ 4249093 w 12166144"/>
              <a:gd name="connsiteY1065" fmla="*/ 4747956 h 6858000"/>
              <a:gd name="connsiteX1066" fmla="*/ 4234928 w 12166144"/>
              <a:gd name="connsiteY1066" fmla="*/ 4713686 h 6858000"/>
              <a:gd name="connsiteX1067" fmla="*/ 4282739 w 12166144"/>
              <a:gd name="connsiteY1067" fmla="*/ 4665833 h 6858000"/>
              <a:gd name="connsiteX1068" fmla="*/ 3681691 w 12166144"/>
              <a:gd name="connsiteY1068" fmla="*/ 4549361 h 6858000"/>
              <a:gd name="connsiteX1069" fmla="*/ 3717955 w 12166144"/>
              <a:gd name="connsiteY1069" fmla="*/ 4585111 h 6858000"/>
              <a:gd name="connsiteX1070" fmla="*/ 3681691 w 12166144"/>
              <a:gd name="connsiteY1070" fmla="*/ 4621374 h 6858000"/>
              <a:gd name="connsiteX1071" fmla="*/ 3656358 w 12166144"/>
              <a:gd name="connsiteY1071" fmla="*/ 4610798 h 6858000"/>
              <a:gd name="connsiteX1072" fmla="*/ 3652176 w 12166144"/>
              <a:gd name="connsiteY1072" fmla="*/ 4600500 h 6858000"/>
              <a:gd name="connsiteX1073" fmla="*/ 3523874 w 12166144"/>
              <a:gd name="connsiteY1073" fmla="*/ 4600500 h 6858000"/>
              <a:gd name="connsiteX1074" fmla="*/ 3146775 w 12166144"/>
              <a:gd name="connsiteY1074" fmla="*/ 4977419 h 6858000"/>
              <a:gd name="connsiteX1075" fmla="*/ 2978183 w 12166144"/>
              <a:gd name="connsiteY1075" fmla="*/ 4977419 h 6858000"/>
              <a:gd name="connsiteX1076" fmla="*/ 2911966 w 12166144"/>
              <a:gd name="connsiteY1076" fmla="*/ 4910952 h 6858000"/>
              <a:gd name="connsiteX1077" fmla="*/ 2902828 w 12166144"/>
              <a:gd name="connsiteY1077" fmla="*/ 4914621 h 6858000"/>
              <a:gd name="connsiteX1078" fmla="*/ 2876953 w 12166144"/>
              <a:gd name="connsiteY1078" fmla="*/ 4904237 h 6858000"/>
              <a:gd name="connsiteX1079" fmla="*/ 2876953 w 12166144"/>
              <a:gd name="connsiteY1079" fmla="*/ 4853302 h 6858000"/>
              <a:gd name="connsiteX1080" fmla="*/ 2928701 w 12166144"/>
              <a:gd name="connsiteY1080" fmla="*/ 4853302 h 6858000"/>
              <a:gd name="connsiteX1081" fmla="*/ 2938780 w 12166144"/>
              <a:gd name="connsiteY1081" fmla="*/ 4878399 h 6858000"/>
              <a:gd name="connsiteX1082" fmla="*/ 2934701 w 12166144"/>
              <a:gd name="connsiteY1082" fmla="*/ 4888851 h 6858000"/>
              <a:gd name="connsiteX1083" fmla="*/ 2991652 w 12166144"/>
              <a:gd name="connsiteY1083" fmla="*/ 4946050 h 6858000"/>
              <a:gd name="connsiteX1084" fmla="*/ 3133310 w 12166144"/>
              <a:gd name="connsiteY1084" fmla="*/ 4946050 h 6858000"/>
              <a:gd name="connsiteX1085" fmla="*/ 3510906 w 12166144"/>
              <a:gd name="connsiteY1085" fmla="*/ 4569131 h 6858000"/>
              <a:gd name="connsiteX1086" fmla="*/ 3652477 w 12166144"/>
              <a:gd name="connsiteY1086" fmla="*/ 4569131 h 6858000"/>
              <a:gd name="connsiteX1087" fmla="*/ 3656358 w 12166144"/>
              <a:gd name="connsiteY1087" fmla="*/ 4559676 h 6858000"/>
              <a:gd name="connsiteX1088" fmla="*/ 3681691 w 12166144"/>
              <a:gd name="connsiteY1088" fmla="*/ 4549361 h 6858000"/>
              <a:gd name="connsiteX1089" fmla="*/ 1515701 w 12166144"/>
              <a:gd name="connsiteY1089" fmla="*/ 4442926 h 6858000"/>
              <a:gd name="connsiteX1090" fmla="*/ 1529066 w 12166144"/>
              <a:gd name="connsiteY1090" fmla="*/ 4474631 h 6858000"/>
              <a:gd name="connsiteX1091" fmla="*/ 1576979 w 12166144"/>
              <a:gd name="connsiteY1091" fmla="*/ 4494453 h 6858000"/>
              <a:gd name="connsiteX1092" fmla="*/ 1624212 w 12166144"/>
              <a:gd name="connsiteY1092" fmla="*/ 4474631 h 6858000"/>
              <a:gd name="connsiteX1093" fmla="*/ 1637370 w 12166144"/>
              <a:gd name="connsiteY1093" fmla="*/ 4442926 h 6858000"/>
              <a:gd name="connsiteX1094" fmla="*/ 11525145 w 12166144"/>
              <a:gd name="connsiteY1094" fmla="*/ 4428478 h 6858000"/>
              <a:gd name="connsiteX1095" fmla="*/ 11876038 w 12166144"/>
              <a:gd name="connsiteY1095" fmla="*/ 4428478 h 6858000"/>
              <a:gd name="connsiteX1096" fmla="*/ 11876038 w 12166144"/>
              <a:gd name="connsiteY1096" fmla="*/ 4450405 h 6858000"/>
              <a:gd name="connsiteX1097" fmla="*/ 11534116 w 12166144"/>
              <a:gd name="connsiteY1097" fmla="*/ 4450405 h 6858000"/>
              <a:gd name="connsiteX1098" fmla="*/ 11249513 w 12166144"/>
              <a:gd name="connsiteY1098" fmla="*/ 4734469 h 6858000"/>
              <a:gd name="connsiteX1099" fmla="*/ 11249513 w 12166144"/>
              <a:gd name="connsiteY1099" fmla="*/ 4977669 h 6858000"/>
              <a:gd name="connsiteX1100" fmla="*/ 10789963 w 12166144"/>
              <a:gd name="connsiteY1100" fmla="*/ 5437657 h 6858000"/>
              <a:gd name="connsiteX1101" fmla="*/ 10789963 w 12166144"/>
              <a:gd name="connsiteY1101" fmla="*/ 6858000 h 6858000"/>
              <a:gd name="connsiteX1102" fmla="*/ 10769029 w 12166144"/>
              <a:gd name="connsiteY1102" fmla="*/ 6858000 h 6858000"/>
              <a:gd name="connsiteX1103" fmla="*/ 10769029 w 12166144"/>
              <a:gd name="connsiteY1103" fmla="*/ 5428688 h 6858000"/>
              <a:gd name="connsiteX1104" fmla="*/ 11228081 w 12166144"/>
              <a:gd name="connsiteY1104" fmla="*/ 4968699 h 6858000"/>
              <a:gd name="connsiteX1105" fmla="*/ 11228081 w 12166144"/>
              <a:gd name="connsiteY1105" fmla="*/ 4725498 h 6858000"/>
              <a:gd name="connsiteX1106" fmla="*/ 3566110 w 12166144"/>
              <a:gd name="connsiteY1106" fmla="*/ 4397712 h 6858000"/>
              <a:gd name="connsiteX1107" fmla="*/ 3824020 w 12166144"/>
              <a:gd name="connsiteY1107" fmla="*/ 4397712 h 6858000"/>
              <a:gd name="connsiteX1108" fmla="*/ 3887159 w 12166144"/>
              <a:gd name="connsiteY1108" fmla="*/ 4460886 h 6858000"/>
              <a:gd name="connsiteX1109" fmla="*/ 3897978 w 12166144"/>
              <a:gd name="connsiteY1109" fmla="*/ 4456266 h 6858000"/>
              <a:gd name="connsiteX1110" fmla="*/ 3923705 w 12166144"/>
              <a:gd name="connsiteY1110" fmla="*/ 4467088 h 6858000"/>
              <a:gd name="connsiteX1111" fmla="*/ 3923705 w 12166144"/>
              <a:gd name="connsiteY1111" fmla="*/ 4517846 h 6858000"/>
              <a:gd name="connsiteX1112" fmla="*/ 3872628 w 12166144"/>
              <a:gd name="connsiteY1112" fmla="*/ 4517846 h 6858000"/>
              <a:gd name="connsiteX1113" fmla="*/ 3862487 w 12166144"/>
              <a:gd name="connsiteY1113" fmla="*/ 4492093 h 6858000"/>
              <a:gd name="connsiteX1114" fmla="*/ 3865638 w 12166144"/>
              <a:gd name="connsiteY1114" fmla="*/ 4484322 h 6858000"/>
              <a:gd name="connsiteX1115" fmla="*/ 3811077 w 12166144"/>
              <a:gd name="connsiteY1115" fmla="*/ 4430095 h 6858000"/>
              <a:gd name="connsiteX1116" fmla="*/ 3579554 w 12166144"/>
              <a:gd name="connsiteY1116" fmla="*/ 4430095 h 6858000"/>
              <a:gd name="connsiteX1117" fmla="*/ 3175268 w 12166144"/>
              <a:gd name="connsiteY1117" fmla="*/ 4834563 h 6858000"/>
              <a:gd name="connsiteX1118" fmla="*/ 3133220 w 12166144"/>
              <a:gd name="connsiteY1118" fmla="*/ 4834563 h 6858000"/>
              <a:gd name="connsiteX1119" fmla="*/ 3129509 w 12166144"/>
              <a:gd name="connsiteY1119" fmla="*/ 4843665 h 6858000"/>
              <a:gd name="connsiteX1120" fmla="*/ 3104175 w 12166144"/>
              <a:gd name="connsiteY1120" fmla="*/ 4854345 h 6858000"/>
              <a:gd name="connsiteX1121" fmla="*/ 3067912 w 12166144"/>
              <a:gd name="connsiteY1121" fmla="*/ 4818081 h 6858000"/>
              <a:gd name="connsiteX1122" fmla="*/ 3104175 w 12166144"/>
              <a:gd name="connsiteY1122" fmla="*/ 4782315 h 6858000"/>
              <a:gd name="connsiteX1123" fmla="*/ 3129509 w 12166144"/>
              <a:gd name="connsiteY1123" fmla="*/ 4792746 h 6858000"/>
              <a:gd name="connsiteX1124" fmla="*/ 3133396 w 12166144"/>
              <a:gd name="connsiteY1124" fmla="*/ 4802185 h 6858000"/>
              <a:gd name="connsiteX1125" fmla="*/ 3161327 w 12166144"/>
              <a:gd name="connsiteY1125" fmla="*/ 4802185 h 6858000"/>
              <a:gd name="connsiteX1126" fmla="*/ 1576979 w 12166144"/>
              <a:gd name="connsiteY1126" fmla="*/ 4359317 h 6858000"/>
              <a:gd name="connsiteX1127" fmla="*/ 1529066 w 12166144"/>
              <a:gd name="connsiteY1127" fmla="*/ 4379201 h 6858000"/>
              <a:gd name="connsiteX1128" fmla="*/ 1511189 w 12166144"/>
              <a:gd name="connsiteY1128" fmla="*/ 4422001 h 6858000"/>
              <a:gd name="connsiteX1129" fmla="*/ 1641811 w 12166144"/>
              <a:gd name="connsiteY1129" fmla="*/ 4422001 h 6858000"/>
              <a:gd name="connsiteX1130" fmla="*/ 1624212 w 12166144"/>
              <a:gd name="connsiteY1130" fmla="*/ 4379201 h 6858000"/>
              <a:gd name="connsiteX1131" fmla="*/ 1576979 w 12166144"/>
              <a:gd name="connsiteY1131" fmla="*/ 4359317 h 6858000"/>
              <a:gd name="connsiteX1132" fmla="*/ 11481042 w 12166144"/>
              <a:gd name="connsiteY1132" fmla="*/ 4336168 h 6858000"/>
              <a:gd name="connsiteX1133" fmla="*/ 11766150 w 12166144"/>
              <a:gd name="connsiteY1133" fmla="*/ 4336168 h 6858000"/>
              <a:gd name="connsiteX1134" fmla="*/ 11766150 w 12166144"/>
              <a:gd name="connsiteY1134" fmla="*/ 4357606 h 6858000"/>
              <a:gd name="connsiteX1135" fmla="*/ 11490014 w 12166144"/>
              <a:gd name="connsiteY1135" fmla="*/ 4357606 h 6858000"/>
              <a:gd name="connsiteX1136" fmla="*/ 11123660 w 12166144"/>
              <a:gd name="connsiteY1136" fmla="*/ 4723510 h 6858000"/>
              <a:gd name="connsiteX1137" fmla="*/ 11123660 w 12166144"/>
              <a:gd name="connsiteY1137" fmla="*/ 4938367 h 6858000"/>
              <a:gd name="connsiteX1138" fmla="*/ 10662603 w 12166144"/>
              <a:gd name="connsiteY1138" fmla="*/ 5400486 h 6858000"/>
              <a:gd name="connsiteX1139" fmla="*/ 10662603 w 12166144"/>
              <a:gd name="connsiteY1139" fmla="*/ 6858000 h 6858000"/>
              <a:gd name="connsiteX1140" fmla="*/ 10641170 w 12166144"/>
              <a:gd name="connsiteY1140" fmla="*/ 6858000 h 6858000"/>
              <a:gd name="connsiteX1141" fmla="*/ 10641170 w 12166144"/>
              <a:gd name="connsiteY1141" fmla="*/ 5391512 h 6858000"/>
              <a:gd name="connsiteX1142" fmla="*/ 11102227 w 12166144"/>
              <a:gd name="connsiteY1142" fmla="*/ 4929394 h 6858000"/>
              <a:gd name="connsiteX1143" fmla="*/ 11102227 w 12166144"/>
              <a:gd name="connsiteY1143" fmla="*/ 4714536 h 6858000"/>
              <a:gd name="connsiteX1144" fmla="*/ 4239882 w 12166144"/>
              <a:gd name="connsiteY1144" fmla="*/ 4271906 h 6858000"/>
              <a:gd name="connsiteX1145" fmla="*/ 4172427 w 12166144"/>
              <a:gd name="connsiteY1145" fmla="*/ 4339223 h 6858000"/>
              <a:gd name="connsiteX1146" fmla="*/ 4239882 w 12166144"/>
              <a:gd name="connsiteY1146" fmla="*/ 4406542 h 6858000"/>
              <a:gd name="connsiteX1147" fmla="*/ 4307889 w 12166144"/>
              <a:gd name="connsiteY1147" fmla="*/ 4339223 h 6858000"/>
              <a:gd name="connsiteX1148" fmla="*/ 4239882 w 12166144"/>
              <a:gd name="connsiteY1148" fmla="*/ 4271906 h 6858000"/>
              <a:gd name="connsiteX1149" fmla="*/ 4239882 w 12166144"/>
              <a:gd name="connsiteY1149" fmla="*/ 4250465 h 6858000"/>
              <a:gd name="connsiteX1150" fmla="*/ 4328890 w 12166144"/>
              <a:gd name="connsiteY1150" fmla="*/ 4339223 h 6858000"/>
              <a:gd name="connsiteX1151" fmla="*/ 4239882 w 12166144"/>
              <a:gd name="connsiteY1151" fmla="*/ 4427984 h 6858000"/>
              <a:gd name="connsiteX1152" fmla="*/ 4151425 w 12166144"/>
              <a:gd name="connsiteY1152" fmla="*/ 4339223 h 6858000"/>
              <a:gd name="connsiteX1153" fmla="*/ 4239882 w 12166144"/>
              <a:gd name="connsiteY1153" fmla="*/ 4250465 h 6858000"/>
              <a:gd name="connsiteX1154" fmla="*/ 3118607 w 12166144"/>
              <a:gd name="connsiteY1154" fmla="*/ 4231684 h 6858000"/>
              <a:gd name="connsiteX1155" fmla="*/ 3141178 w 12166144"/>
              <a:gd name="connsiteY1155" fmla="*/ 4241275 h 6858000"/>
              <a:gd name="connsiteX1156" fmla="*/ 3141178 w 12166144"/>
              <a:gd name="connsiteY1156" fmla="*/ 4285534 h 6858000"/>
              <a:gd name="connsiteX1157" fmla="*/ 3118607 w 12166144"/>
              <a:gd name="connsiteY1157" fmla="*/ 4295121 h 6858000"/>
              <a:gd name="connsiteX1158" fmla="*/ 3107974 w 12166144"/>
              <a:gd name="connsiteY1158" fmla="*/ 4290748 h 6858000"/>
              <a:gd name="connsiteX1159" fmla="*/ 2929418 w 12166144"/>
              <a:gd name="connsiteY1159" fmla="*/ 4468791 h 6858000"/>
              <a:gd name="connsiteX1160" fmla="*/ 2620432 w 12166144"/>
              <a:gd name="connsiteY1160" fmla="*/ 4468791 h 6858000"/>
              <a:gd name="connsiteX1161" fmla="*/ 2040828 w 12166144"/>
              <a:gd name="connsiteY1161" fmla="*/ 5047689 h 6858000"/>
              <a:gd name="connsiteX1162" fmla="*/ 1633665 w 12166144"/>
              <a:gd name="connsiteY1162" fmla="*/ 5047689 h 6858000"/>
              <a:gd name="connsiteX1163" fmla="*/ 1589807 w 12166144"/>
              <a:gd name="connsiteY1163" fmla="*/ 5091530 h 6858000"/>
              <a:gd name="connsiteX1164" fmla="*/ 1589807 w 12166144"/>
              <a:gd name="connsiteY1164" fmla="*/ 5306254 h 6858000"/>
              <a:gd name="connsiteX1165" fmla="*/ 1508077 w 12166144"/>
              <a:gd name="connsiteY1165" fmla="*/ 5387958 h 6858000"/>
              <a:gd name="connsiteX1166" fmla="*/ 1137773 w 12166144"/>
              <a:gd name="connsiteY1166" fmla="*/ 5387958 h 6858000"/>
              <a:gd name="connsiteX1167" fmla="*/ 607517 w 12166144"/>
              <a:gd name="connsiteY1167" fmla="*/ 5917543 h 6858000"/>
              <a:gd name="connsiteX1168" fmla="*/ 172429 w 12166144"/>
              <a:gd name="connsiteY1168" fmla="*/ 5917543 h 6858000"/>
              <a:gd name="connsiteX1169" fmla="*/ 24407 w 12166144"/>
              <a:gd name="connsiteY1169" fmla="*/ 5768582 h 6858000"/>
              <a:gd name="connsiteX1170" fmla="*/ 0 w 12166144"/>
              <a:gd name="connsiteY1170" fmla="*/ 5768582 h 6858000"/>
              <a:gd name="connsiteX1171" fmla="*/ 0 w 12166144"/>
              <a:gd name="connsiteY1171" fmla="*/ 5748156 h 6858000"/>
              <a:gd name="connsiteX1172" fmla="*/ 33380 w 12166144"/>
              <a:gd name="connsiteY1172" fmla="*/ 5748156 h 6858000"/>
              <a:gd name="connsiteX1173" fmla="*/ 181400 w 12166144"/>
              <a:gd name="connsiteY1173" fmla="*/ 5896120 h 6858000"/>
              <a:gd name="connsiteX1174" fmla="*/ 599042 w 12166144"/>
              <a:gd name="connsiteY1174" fmla="*/ 5896120 h 6858000"/>
              <a:gd name="connsiteX1175" fmla="*/ 1129300 w 12166144"/>
              <a:gd name="connsiteY1175" fmla="*/ 5366536 h 6858000"/>
              <a:gd name="connsiteX1176" fmla="*/ 1499104 w 12166144"/>
              <a:gd name="connsiteY1176" fmla="*/ 5366536 h 6858000"/>
              <a:gd name="connsiteX1177" fmla="*/ 1568379 w 12166144"/>
              <a:gd name="connsiteY1177" fmla="*/ 5297287 h 6858000"/>
              <a:gd name="connsiteX1178" fmla="*/ 1568379 w 12166144"/>
              <a:gd name="connsiteY1178" fmla="*/ 5083061 h 6858000"/>
              <a:gd name="connsiteX1179" fmla="*/ 1625192 w 12166144"/>
              <a:gd name="connsiteY1179" fmla="*/ 5027263 h 6858000"/>
              <a:gd name="connsiteX1180" fmla="*/ 2031858 w 12166144"/>
              <a:gd name="connsiteY1180" fmla="*/ 5027263 h 6858000"/>
              <a:gd name="connsiteX1181" fmla="*/ 2611465 w 12166144"/>
              <a:gd name="connsiteY1181" fmla="*/ 4447367 h 6858000"/>
              <a:gd name="connsiteX1182" fmla="*/ 2921445 w 12166144"/>
              <a:gd name="connsiteY1182" fmla="*/ 4447367 h 6858000"/>
              <a:gd name="connsiteX1183" fmla="*/ 3091843 w 12166144"/>
              <a:gd name="connsiteY1183" fmla="*/ 4277032 h 6858000"/>
              <a:gd name="connsiteX1184" fmla="*/ 3086312 w 12166144"/>
              <a:gd name="connsiteY1184" fmla="*/ 4263404 h 6858000"/>
              <a:gd name="connsiteX1185" fmla="*/ 3095291 w 12166144"/>
              <a:gd name="connsiteY1185" fmla="*/ 4241275 h 6858000"/>
              <a:gd name="connsiteX1186" fmla="*/ 3118607 w 12166144"/>
              <a:gd name="connsiteY1186" fmla="*/ 4231684 h 6858000"/>
              <a:gd name="connsiteX1187" fmla="*/ 2680273 w 12166144"/>
              <a:gd name="connsiteY1187" fmla="*/ 4043887 h 6858000"/>
              <a:gd name="connsiteX1188" fmla="*/ 2711399 w 12166144"/>
              <a:gd name="connsiteY1188" fmla="*/ 4076602 h 6858000"/>
              <a:gd name="connsiteX1189" fmla="*/ 2680273 w 12166144"/>
              <a:gd name="connsiteY1189" fmla="*/ 4109313 h 6858000"/>
              <a:gd name="connsiteX1190" fmla="*/ 2657549 w 12166144"/>
              <a:gd name="connsiteY1190" fmla="*/ 4099756 h 6858000"/>
              <a:gd name="connsiteX1191" fmla="*/ 2653180 w 12166144"/>
              <a:gd name="connsiteY1191" fmla="*/ 4088989 h 6858000"/>
              <a:gd name="connsiteX1192" fmla="*/ 2542098 w 12166144"/>
              <a:gd name="connsiteY1192" fmla="*/ 4088989 h 6858000"/>
              <a:gd name="connsiteX1193" fmla="*/ 1916228 w 12166144"/>
              <a:gd name="connsiteY1193" fmla="*/ 4714147 h 6858000"/>
              <a:gd name="connsiteX1194" fmla="*/ 1442843 w 12166144"/>
              <a:gd name="connsiteY1194" fmla="*/ 4714147 h 6858000"/>
              <a:gd name="connsiteX1195" fmla="*/ 792554 w 12166144"/>
              <a:gd name="connsiteY1195" fmla="*/ 5364239 h 6858000"/>
              <a:gd name="connsiteX1196" fmla="*/ 0 w 12166144"/>
              <a:gd name="connsiteY1196" fmla="*/ 5364239 h 6858000"/>
              <a:gd name="connsiteX1197" fmla="*/ 0 w 12166144"/>
              <a:gd name="connsiteY1197" fmla="*/ 5342818 h 6858000"/>
              <a:gd name="connsiteX1198" fmla="*/ 784583 w 12166144"/>
              <a:gd name="connsiteY1198" fmla="*/ 5342818 h 6858000"/>
              <a:gd name="connsiteX1199" fmla="*/ 1433873 w 12166144"/>
              <a:gd name="connsiteY1199" fmla="*/ 4693224 h 6858000"/>
              <a:gd name="connsiteX1200" fmla="*/ 1907260 w 12166144"/>
              <a:gd name="connsiteY1200" fmla="*/ 4693224 h 6858000"/>
              <a:gd name="connsiteX1201" fmla="*/ 2533626 w 12166144"/>
              <a:gd name="connsiteY1201" fmla="*/ 4068064 h 6858000"/>
              <a:gd name="connsiteX1202" fmla="*/ 2651678 w 12166144"/>
              <a:gd name="connsiteY1202" fmla="*/ 4068064 h 6858000"/>
              <a:gd name="connsiteX1203" fmla="*/ 2657549 w 12166144"/>
              <a:gd name="connsiteY1203" fmla="*/ 4053827 h 6858000"/>
              <a:gd name="connsiteX1204" fmla="*/ 2680273 w 12166144"/>
              <a:gd name="connsiteY1204" fmla="*/ 4043887 h 6858000"/>
              <a:gd name="connsiteX1205" fmla="*/ 4239882 w 12166144"/>
              <a:gd name="connsiteY1205" fmla="*/ 4010388 h 6858000"/>
              <a:gd name="connsiteX1206" fmla="*/ 4172427 w 12166144"/>
              <a:gd name="connsiteY1206" fmla="*/ 4077702 h 6858000"/>
              <a:gd name="connsiteX1207" fmla="*/ 4239882 w 12166144"/>
              <a:gd name="connsiteY1207" fmla="*/ 4145016 h 6858000"/>
              <a:gd name="connsiteX1208" fmla="*/ 4307889 w 12166144"/>
              <a:gd name="connsiteY1208" fmla="*/ 4077702 h 6858000"/>
              <a:gd name="connsiteX1209" fmla="*/ 4239882 w 12166144"/>
              <a:gd name="connsiteY1209" fmla="*/ 4010388 h 6858000"/>
              <a:gd name="connsiteX1210" fmla="*/ 3998428 w 12166144"/>
              <a:gd name="connsiteY1210" fmla="*/ 4010388 h 6858000"/>
              <a:gd name="connsiteX1211" fmla="*/ 3931108 w 12166144"/>
              <a:gd name="connsiteY1211" fmla="*/ 4077702 h 6858000"/>
              <a:gd name="connsiteX1212" fmla="*/ 3998428 w 12166144"/>
              <a:gd name="connsiteY1212" fmla="*/ 4145016 h 6858000"/>
              <a:gd name="connsiteX1213" fmla="*/ 4066244 w 12166144"/>
              <a:gd name="connsiteY1213" fmla="*/ 4077702 h 6858000"/>
              <a:gd name="connsiteX1214" fmla="*/ 3998428 w 12166144"/>
              <a:gd name="connsiteY1214" fmla="*/ 4010388 h 6858000"/>
              <a:gd name="connsiteX1215" fmla="*/ 3750081 w 12166144"/>
              <a:gd name="connsiteY1215" fmla="*/ 4010388 h 6858000"/>
              <a:gd name="connsiteX1216" fmla="*/ 3682762 w 12166144"/>
              <a:gd name="connsiteY1216" fmla="*/ 4077702 h 6858000"/>
              <a:gd name="connsiteX1217" fmla="*/ 3750081 w 12166144"/>
              <a:gd name="connsiteY1217" fmla="*/ 4145016 h 6858000"/>
              <a:gd name="connsiteX1218" fmla="*/ 3817398 w 12166144"/>
              <a:gd name="connsiteY1218" fmla="*/ 4077702 h 6858000"/>
              <a:gd name="connsiteX1219" fmla="*/ 3750081 w 12166144"/>
              <a:gd name="connsiteY1219" fmla="*/ 4010388 h 6858000"/>
              <a:gd name="connsiteX1220" fmla="*/ 3517367 w 12166144"/>
              <a:gd name="connsiteY1220" fmla="*/ 4010388 h 6858000"/>
              <a:gd name="connsiteX1221" fmla="*/ 3449741 w 12166144"/>
              <a:gd name="connsiteY1221" fmla="*/ 4077702 h 6858000"/>
              <a:gd name="connsiteX1222" fmla="*/ 3517367 w 12166144"/>
              <a:gd name="connsiteY1222" fmla="*/ 4145016 h 6858000"/>
              <a:gd name="connsiteX1223" fmla="*/ 3583998 w 12166144"/>
              <a:gd name="connsiteY1223" fmla="*/ 4077702 h 6858000"/>
              <a:gd name="connsiteX1224" fmla="*/ 3517367 w 12166144"/>
              <a:gd name="connsiteY1224" fmla="*/ 4010388 h 6858000"/>
              <a:gd name="connsiteX1225" fmla="*/ 4239882 w 12166144"/>
              <a:gd name="connsiteY1225" fmla="*/ 3988949 h 6858000"/>
              <a:gd name="connsiteX1226" fmla="*/ 4328890 w 12166144"/>
              <a:gd name="connsiteY1226" fmla="*/ 4077702 h 6858000"/>
              <a:gd name="connsiteX1227" fmla="*/ 4239882 w 12166144"/>
              <a:gd name="connsiteY1227" fmla="*/ 4166460 h 6858000"/>
              <a:gd name="connsiteX1228" fmla="*/ 4151423 w 12166144"/>
              <a:gd name="connsiteY1228" fmla="*/ 4077702 h 6858000"/>
              <a:gd name="connsiteX1229" fmla="*/ 4239882 w 12166144"/>
              <a:gd name="connsiteY1229" fmla="*/ 3988949 h 6858000"/>
              <a:gd name="connsiteX1230" fmla="*/ 3998428 w 12166144"/>
              <a:gd name="connsiteY1230" fmla="*/ 3988949 h 6858000"/>
              <a:gd name="connsiteX1231" fmla="*/ 4087186 w 12166144"/>
              <a:gd name="connsiteY1231" fmla="*/ 4077702 h 6858000"/>
              <a:gd name="connsiteX1232" fmla="*/ 3998428 w 12166144"/>
              <a:gd name="connsiteY1232" fmla="*/ 4166460 h 6858000"/>
              <a:gd name="connsiteX1233" fmla="*/ 3909667 w 12166144"/>
              <a:gd name="connsiteY1233" fmla="*/ 4077702 h 6858000"/>
              <a:gd name="connsiteX1234" fmla="*/ 3998428 w 12166144"/>
              <a:gd name="connsiteY1234" fmla="*/ 3988949 h 6858000"/>
              <a:gd name="connsiteX1235" fmla="*/ 3750081 w 12166144"/>
              <a:gd name="connsiteY1235" fmla="*/ 3988949 h 6858000"/>
              <a:gd name="connsiteX1236" fmla="*/ 3838840 w 12166144"/>
              <a:gd name="connsiteY1236" fmla="*/ 4077702 h 6858000"/>
              <a:gd name="connsiteX1237" fmla="*/ 3750081 w 12166144"/>
              <a:gd name="connsiteY1237" fmla="*/ 4166460 h 6858000"/>
              <a:gd name="connsiteX1238" fmla="*/ 3661317 w 12166144"/>
              <a:gd name="connsiteY1238" fmla="*/ 4077702 h 6858000"/>
              <a:gd name="connsiteX1239" fmla="*/ 3750081 w 12166144"/>
              <a:gd name="connsiteY1239" fmla="*/ 3988949 h 6858000"/>
              <a:gd name="connsiteX1240" fmla="*/ 3517367 w 12166144"/>
              <a:gd name="connsiteY1240" fmla="*/ 3988949 h 6858000"/>
              <a:gd name="connsiteX1241" fmla="*/ 3605879 w 12166144"/>
              <a:gd name="connsiteY1241" fmla="*/ 4077702 h 6858000"/>
              <a:gd name="connsiteX1242" fmla="*/ 3517367 w 12166144"/>
              <a:gd name="connsiteY1242" fmla="*/ 4166460 h 6858000"/>
              <a:gd name="connsiteX1243" fmla="*/ 3428357 w 12166144"/>
              <a:gd name="connsiteY1243" fmla="*/ 4077702 h 6858000"/>
              <a:gd name="connsiteX1244" fmla="*/ 3517367 w 12166144"/>
              <a:gd name="connsiteY1244" fmla="*/ 3988949 h 6858000"/>
              <a:gd name="connsiteX1245" fmla="*/ 2931417 w 12166144"/>
              <a:gd name="connsiteY1245" fmla="*/ 3896655 h 6858000"/>
              <a:gd name="connsiteX1246" fmla="*/ 2964141 w 12166144"/>
              <a:gd name="connsiteY1246" fmla="*/ 3928270 h 6858000"/>
              <a:gd name="connsiteX1247" fmla="*/ 2931417 w 12166144"/>
              <a:gd name="connsiteY1247" fmla="*/ 3959889 h 6858000"/>
              <a:gd name="connsiteX1248" fmla="*/ 2908266 w 12166144"/>
              <a:gd name="connsiteY1248" fmla="*/ 3950748 h 6858000"/>
              <a:gd name="connsiteX1249" fmla="*/ 2903712 w 12166144"/>
              <a:gd name="connsiteY1249" fmla="*/ 3940047 h 6858000"/>
              <a:gd name="connsiteX1250" fmla="*/ 2478664 w 12166144"/>
              <a:gd name="connsiteY1250" fmla="*/ 3940047 h 6858000"/>
              <a:gd name="connsiteX1251" fmla="*/ 1842271 w 12166144"/>
              <a:gd name="connsiteY1251" fmla="*/ 4577135 h 6858000"/>
              <a:gd name="connsiteX1252" fmla="*/ 1405718 w 12166144"/>
              <a:gd name="connsiteY1252" fmla="*/ 4577135 h 6858000"/>
              <a:gd name="connsiteX1253" fmla="*/ 776794 w 12166144"/>
              <a:gd name="connsiteY1253" fmla="*/ 5205290 h 6858000"/>
              <a:gd name="connsiteX1254" fmla="*/ 465019 w 12166144"/>
              <a:gd name="connsiteY1254" fmla="*/ 5205290 h 6858000"/>
              <a:gd name="connsiteX1255" fmla="*/ 443595 w 12166144"/>
              <a:gd name="connsiteY1255" fmla="*/ 5256853 h 6858000"/>
              <a:gd name="connsiteX1256" fmla="*/ 380889 w 12166144"/>
              <a:gd name="connsiteY1256" fmla="*/ 5282908 h 6858000"/>
              <a:gd name="connsiteX1257" fmla="*/ 318181 w 12166144"/>
              <a:gd name="connsiteY1257" fmla="*/ 5256853 h 6858000"/>
              <a:gd name="connsiteX1258" fmla="*/ 296754 w 12166144"/>
              <a:gd name="connsiteY1258" fmla="*/ 5205290 h 6858000"/>
              <a:gd name="connsiteX1259" fmla="*/ 0 w 12166144"/>
              <a:gd name="connsiteY1259" fmla="*/ 5205290 h 6858000"/>
              <a:gd name="connsiteX1260" fmla="*/ 0 w 12166144"/>
              <a:gd name="connsiteY1260" fmla="*/ 5184369 h 6858000"/>
              <a:gd name="connsiteX1261" fmla="*/ 296189 w 12166144"/>
              <a:gd name="connsiteY1261" fmla="*/ 5184369 h 6858000"/>
              <a:gd name="connsiteX1262" fmla="*/ 318181 w 12166144"/>
              <a:gd name="connsiteY1262" fmla="*/ 5131443 h 6858000"/>
              <a:gd name="connsiteX1263" fmla="*/ 380889 w 12166144"/>
              <a:gd name="connsiteY1263" fmla="*/ 5105388 h 6858000"/>
              <a:gd name="connsiteX1264" fmla="*/ 443595 w 12166144"/>
              <a:gd name="connsiteY1264" fmla="*/ 5131443 h 6858000"/>
              <a:gd name="connsiteX1265" fmla="*/ 465584 w 12166144"/>
              <a:gd name="connsiteY1265" fmla="*/ 5184369 h 6858000"/>
              <a:gd name="connsiteX1266" fmla="*/ 768323 w 12166144"/>
              <a:gd name="connsiteY1266" fmla="*/ 5184369 h 6858000"/>
              <a:gd name="connsiteX1267" fmla="*/ 1397745 w 12166144"/>
              <a:gd name="connsiteY1267" fmla="*/ 4555725 h 6858000"/>
              <a:gd name="connsiteX1268" fmla="*/ 1833301 w 12166144"/>
              <a:gd name="connsiteY1268" fmla="*/ 4555725 h 6858000"/>
              <a:gd name="connsiteX1269" fmla="*/ 2469693 w 12166144"/>
              <a:gd name="connsiteY1269" fmla="*/ 3918629 h 6858000"/>
              <a:gd name="connsiteX1270" fmla="*/ 2902839 w 12166144"/>
              <a:gd name="connsiteY1270" fmla="*/ 3918629 h 6858000"/>
              <a:gd name="connsiteX1271" fmla="*/ 2908266 w 12166144"/>
              <a:gd name="connsiteY1271" fmla="*/ 3905979 h 6858000"/>
              <a:gd name="connsiteX1272" fmla="*/ 2931417 w 12166144"/>
              <a:gd name="connsiteY1272" fmla="*/ 3896655 h 6858000"/>
              <a:gd name="connsiteX1273" fmla="*/ 3750081 w 12166144"/>
              <a:gd name="connsiteY1273" fmla="*/ 3781831 h 6858000"/>
              <a:gd name="connsiteX1274" fmla="*/ 3682762 w 12166144"/>
              <a:gd name="connsiteY1274" fmla="*/ 3849146 h 6858000"/>
              <a:gd name="connsiteX1275" fmla="*/ 3750081 w 12166144"/>
              <a:gd name="connsiteY1275" fmla="*/ 3916966 h 6858000"/>
              <a:gd name="connsiteX1276" fmla="*/ 3817398 w 12166144"/>
              <a:gd name="connsiteY1276" fmla="*/ 3849146 h 6858000"/>
              <a:gd name="connsiteX1277" fmla="*/ 3750081 w 12166144"/>
              <a:gd name="connsiteY1277" fmla="*/ 3781831 h 6858000"/>
              <a:gd name="connsiteX1278" fmla="*/ 3750081 w 12166144"/>
              <a:gd name="connsiteY1278" fmla="*/ 3760392 h 6858000"/>
              <a:gd name="connsiteX1279" fmla="*/ 3838840 w 12166144"/>
              <a:gd name="connsiteY1279" fmla="*/ 3849146 h 6858000"/>
              <a:gd name="connsiteX1280" fmla="*/ 3750081 w 12166144"/>
              <a:gd name="connsiteY1280" fmla="*/ 3937907 h 6858000"/>
              <a:gd name="connsiteX1281" fmla="*/ 3661317 w 12166144"/>
              <a:gd name="connsiteY1281" fmla="*/ 3849146 h 6858000"/>
              <a:gd name="connsiteX1282" fmla="*/ 3750081 w 12166144"/>
              <a:gd name="connsiteY1282" fmla="*/ 3760392 h 6858000"/>
              <a:gd name="connsiteX1283" fmla="*/ 2759395 w 12166144"/>
              <a:gd name="connsiteY1283" fmla="*/ 3749401 h 6858000"/>
              <a:gd name="connsiteX1284" fmla="*/ 2790519 w 12166144"/>
              <a:gd name="connsiteY1284" fmla="*/ 3781518 h 6858000"/>
              <a:gd name="connsiteX1285" fmla="*/ 2759395 w 12166144"/>
              <a:gd name="connsiteY1285" fmla="*/ 3812645 h 6858000"/>
              <a:gd name="connsiteX1286" fmla="*/ 2736665 w 12166144"/>
              <a:gd name="connsiteY1286" fmla="*/ 3803564 h 6858000"/>
              <a:gd name="connsiteX1287" fmla="*/ 2731869 w 12166144"/>
              <a:gd name="connsiteY1287" fmla="*/ 3792303 h 6858000"/>
              <a:gd name="connsiteX1288" fmla="*/ 2414041 w 12166144"/>
              <a:gd name="connsiteY1288" fmla="*/ 3792303 h 6858000"/>
              <a:gd name="connsiteX1289" fmla="*/ 1763599 w 12166144"/>
              <a:gd name="connsiteY1289" fmla="*/ 4442926 h 6858000"/>
              <a:gd name="connsiteX1290" fmla="*/ 1658721 w 12166144"/>
              <a:gd name="connsiteY1290" fmla="*/ 4442926 h 6858000"/>
              <a:gd name="connsiteX1291" fmla="*/ 1639337 w 12166144"/>
              <a:gd name="connsiteY1291" fmla="*/ 4489841 h 6858000"/>
              <a:gd name="connsiteX1292" fmla="*/ 1576979 w 12166144"/>
              <a:gd name="connsiteY1292" fmla="*/ 4515896 h 6858000"/>
              <a:gd name="connsiteX1293" fmla="*/ 1514128 w 12166144"/>
              <a:gd name="connsiteY1293" fmla="*/ 4489841 h 6858000"/>
              <a:gd name="connsiteX1294" fmla="*/ 1494373 w 12166144"/>
              <a:gd name="connsiteY1294" fmla="*/ 4442926 h 6858000"/>
              <a:gd name="connsiteX1295" fmla="*/ 1354891 w 12166144"/>
              <a:gd name="connsiteY1295" fmla="*/ 4442926 h 6858000"/>
              <a:gd name="connsiteX1296" fmla="*/ 740827 w 12166144"/>
              <a:gd name="connsiteY1296" fmla="*/ 5056702 h 6858000"/>
              <a:gd name="connsiteX1297" fmla="*/ 0 w 12166144"/>
              <a:gd name="connsiteY1297" fmla="*/ 5056702 h 6858000"/>
              <a:gd name="connsiteX1298" fmla="*/ 0 w 12166144"/>
              <a:gd name="connsiteY1298" fmla="*/ 5035279 h 6858000"/>
              <a:gd name="connsiteX1299" fmla="*/ 731854 w 12166144"/>
              <a:gd name="connsiteY1299" fmla="*/ 5035279 h 6858000"/>
              <a:gd name="connsiteX1300" fmla="*/ 1345919 w 12166144"/>
              <a:gd name="connsiteY1300" fmla="*/ 4422001 h 6858000"/>
              <a:gd name="connsiteX1301" fmla="*/ 1489886 w 12166144"/>
              <a:gd name="connsiteY1301" fmla="*/ 4422001 h 6858000"/>
              <a:gd name="connsiteX1302" fmla="*/ 1514128 w 12166144"/>
              <a:gd name="connsiteY1302" fmla="*/ 4364425 h 6858000"/>
              <a:gd name="connsiteX1303" fmla="*/ 1576979 w 12166144"/>
              <a:gd name="connsiteY1303" fmla="*/ 4338369 h 6858000"/>
              <a:gd name="connsiteX1304" fmla="*/ 1639337 w 12166144"/>
              <a:gd name="connsiteY1304" fmla="*/ 4364425 h 6858000"/>
              <a:gd name="connsiteX1305" fmla="*/ 1663124 w 12166144"/>
              <a:gd name="connsiteY1305" fmla="*/ 4422001 h 6858000"/>
              <a:gd name="connsiteX1306" fmla="*/ 1754627 w 12166144"/>
              <a:gd name="connsiteY1306" fmla="*/ 4422001 h 6858000"/>
              <a:gd name="connsiteX1307" fmla="*/ 2405071 w 12166144"/>
              <a:gd name="connsiteY1307" fmla="*/ 3771381 h 6858000"/>
              <a:gd name="connsiteX1308" fmla="*/ 2731465 w 12166144"/>
              <a:gd name="connsiteY1308" fmla="*/ 3771381 h 6858000"/>
              <a:gd name="connsiteX1309" fmla="*/ 2736665 w 12166144"/>
              <a:gd name="connsiteY1309" fmla="*/ 3758786 h 6858000"/>
              <a:gd name="connsiteX1310" fmla="*/ 2759395 w 12166144"/>
              <a:gd name="connsiteY1310" fmla="*/ 3749401 h 6858000"/>
              <a:gd name="connsiteX1311" fmla="*/ 3948988 w 12166144"/>
              <a:gd name="connsiteY1311" fmla="*/ 3569171 h 6858000"/>
              <a:gd name="connsiteX1312" fmla="*/ 3981700 w 12166144"/>
              <a:gd name="connsiteY1312" fmla="*/ 3601040 h 6858000"/>
              <a:gd name="connsiteX1313" fmla="*/ 3948988 w 12166144"/>
              <a:gd name="connsiteY1313" fmla="*/ 3632425 h 6858000"/>
              <a:gd name="connsiteX1314" fmla="*/ 3925833 w 12166144"/>
              <a:gd name="connsiteY1314" fmla="*/ 3623168 h 6858000"/>
              <a:gd name="connsiteX1315" fmla="*/ 3921263 w 12166144"/>
              <a:gd name="connsiteY1315" fmla="*/ 3612587 h 6858000"/>
              <a:gd name="connsiteX1316" fmla="*/ 3713553 w 12166144"/>
              <a:gd name="connsiteY1316" fmla="*/ 3612587 h 6858000"/>
              <a:gd name="connsiteX1317" fmla="*/ 3354285 w 12166144"/>
              <a:gd name="connsiteY1317" fmla="*/ 3972989 h 6858000"/>
              <a:gd name="connsiteX1318" fmla="*/ 3354285 w 12166144"/>
              <a:gd name="connsiteY1318" fmla="*/ 4268559 h 6858000"/>
              <a:gd name="connsiteX1319" fmla="*/ 3024917 w 12166144"/>
              <a:gd name="connsiteY1319" fmla="*/ 4597550 h 6858000"/>
              <a:gd name="connsiteX1320" fmla="*/ 2716973 w 12166144"/>
              <a:gd name="connsiteY1320" fmla="*/ 4597550 h 6858000"/>
              <a:gd name="connsiteX1321" fmla="*/ 2181316 w 12166144"/>
              <a:gd name="connsiteY1321" fmla="*/ 5133911 h 6858000"/>
              <a:gd name="connsiteX1322" fmla="*/ 2181316 w 12166144"/>
              <a:gd name="connsiteY1322" fmla="*/ 5338286 h 6858000"/>
              <a:gd name="connsiteX1323" fmla="*/ 1975524 w 12166144"/>
              <a:gd name="connsiteY1323" fmla="*/ 5543660 h 6858000"/>
              <a:gd name="connsiteX1324" fmla="*/ 1186724 w 12166144"/>
              <a:gd name="connsiteY1324" fmla="*/ 5543660 h 6858000"/>
              <a:gd name="connsiteX1325" fmla="*/ 618690 w 12166144"/>
              <a:gd name="connsiteY1325" fmla="*/ 6111924 h 6858000"/>
              <a:gd name="connsiteX1326" fmla="*/ 0 w 12166144"/>
              <a:gd name="connsiteY1326" fmla="*/ 6111924 h 6858000"/>
              <a:gd name="connsiteX1327" fmla="*/ 0 w 12166144"/>
              <a:gd name="connsiteY1327" fmla="*/ 6090987 h 6858000"/>
              <a:gd name="connsiteX1328" fmla="*/ 609722 w 12166144"/>
              <a:gd name="connsiteY1328" fmla="*/ 6090987 h 6858000"/>
              <a:gd name="connsiteX1329" fmla="*/ 1177756 w 12166144"/>
              <a:gd name="connsiteY1329" fmla="*/ 5522225 h 6858000"/>
              <a:gd name="connsiteX1330" fmla="*/ 1967552 w 12166144"/>
              <a:gd name="connsiteY1330" fmla="*/ 5522225 h 6858000"/>
              <a:gd name="connsiteX1331" fmla="*/ 2159890 w 12166144"/>
              <a:gd name="connsiteY1331" fmla="*/ 5329812 h 6858000"/>
              <a:gd name="connsiteX1332" fmla="*/ 2159890 w 12166144"/>
              <a:gd name="connsiteY1332" fmla="*/ 5124939 h 6858000"/>
              <a:gd name="connsiteX1333" fmla="*/ 2708003 w 12166144"/>
              <a:gd name="connsiteY1333" fmla="*/ 4576613 h 6858000"/>
              <a:gd name="connsiteX1334" fmla="*/ 3016944 w 12166144"/>
              <a:gd name="connsiteY1334" fmla="*/ 4576613 h 6858000"/>
              <a:gd name="connsiteX1335" fmla="*/ 3332858 w 12166144"/>
              <a:gd name="connsiteY1335" fmla="*/ 4259590 h 6858000"/>
              <a:gd name="connsiteX1336" fmla="*/ 3332858 w 12166144"/>
              <a:gd name="connsiteY1336" fmla="*/ 3964015 h 6858000"/>
              <a:gd name="connsiteX1337" fmla="*/ 3705578 w 12166144"/>
              <a:gd name="connsiteY1337" fmla="*/ 3591146 h 6858000"/>
              <a:gd name="connsiteX1338" fmla="*/ 3920467 w 12166144"/>
              <a:gd name="connsiteY1338" fmla="*/ 3591146 h 6858000"/>
              <a:gd name="connsiteX1339" fmla="*/ 3925833 w 12166144"/>
              <a:gd name="connsiteY1339" fmla="*/ 3578488 h 6858000"/>
              <a:gd name="connsiteX1340" fmla="*/ 3948988 w 12166144"/>
              <a:gd name="connsiteY1340" fmla="*/ 3569171 h 6858000"/>
              <a:gd name="connsiteX1341" fmla="*/ 4233588 w 12166144"/>
              <a:gd name="connsiteY1341" fmla="*/ 3526876 h 6858000"/>
              <a:gd name="connsiteX1342" fmla="*/ 4166269 w 12166144"/>
              <a:gd name="connsiteY1342" fmla="*/ 3594196 h 6858000"/>
              <a:gd name="connsiteX1343" fmla="*/ 4233588 w 12166144"/>
              <a:gd name="connsiteY1343" fmla="*/ 3662019 h 6858000"/>
              <a:gd name="connsiteX1344" fmla="*/ 4300857 w 12166144"/>
              <a:gd name="connsiteY1344" fmla="*/ 3594196 h 6858000"/>
              <a:gd name="connsiteX1345" fmla="*/ 4233588 w 12166144"/>
              <a:gd name="connsiteY1345" fmla="*/ 3526876 h 6858000"/>
              <a:gd name="connsiteX1346" fmla="*/ 2766647 w 12166144"/>
              <a:gd name="connsiteY1346" fmla="*/ 3526114 h 6858000"/>
              <a:gd name="connsiteX1347" fmla="*/ 2789531 w 12166144"/>
              <a:gd name="connsiteY1347" fmla="*/ 3535399 h 6858000"/>
              <a:gd name="connsiteX1348" fmla="*/ 2789531 w 12166144"/>
              <a:gd name="connsiteY1348" fmla="*/ 3580470 h 6858000"/>
              <a:gd name="connsiteX1349" fmla="*/ 2766647 w 12166144"/>
              <a:gd name="connsiteY1349" fmla="*/ 3589758 h 6858000"/>
              <a:gd name="connsiteX1350" fmla="*/ 2754750 w 12166144"/>
              <a:gd name="connsiteY1350" fmla="*/ 3584847 h 6858000"/>
              <a:gd name="connsiteX1351" fmla="*/ 2681944 w 12166144"/>
              <a:gd name="connsiteY1351" fmla="*/ 3658086 h 6858000"/>
              <a:gd name="connsiteX1352" fmla="*/ 2323641 w 12166144"/>
              <a:gd name="connsiteY1352" fmla="*/ 3658086 h 6858000"/>
              <a:gd name="connsiteX1353" fmla="*/ 1687772 w 12166144"/>
              <a:gd name="connsiteY1353" fmla="*/ 4293720 h 6858000"/>
              <a:gd name="connsiteX1354" fmla="*/ 1332445 w 12166144"/>
              <a:gd name="connsiteY1354" fmla="*/ 4293720 h 6858000"/>
              <a:gd name="connsiteX1355" fmla="*/ 707548 w 12166144"/>
              <a:gd name="connsiteY1355" fmla="*/ 4918914 h 6858000"/>
              <a:gd name="connsiteX1356" fmla="*/ 0 w 12166144"/>
              <a:gd name="connsiteY1356" fmla="*/ 4918914 h 6858000"/>
              <a:gd name="connsiteX1357" fmla="*/ 0 w 12166144"/>
              <a:gd name="connsiteY1357" fmla="*/ 4897476 h 6858000"/>
              <a:gd name="connsiteX1358" fmla="*/ 699574 w 12166144"/>
              <a:gd name="connsiteY1358" fmla="*/ 4897476 h 6858000"/>
              <a:gd name="connsiteX1359" fmla="*/ 1323974 w 12166144"/>
              <a:gd name="connsiteY1359" fmla="*/ 4272789 h 6858000"/>
              <a:gd name="connsiteX1360" fmla="*/ 1678803 w 12166144"/>
              <a:gd name="connsiteY1360" fmla="*/ 4272789 h 6858000"/>
              <a:gd name="connsiteX1361" fmla="*/ 2314668 w 12166144"/>
              <a:gd name="connsiteY1361" fmla="*/ 3636647 h 6858000"/>
              <a:gd name="connsiteX1362" fmla="*/ 2672973 w 12166144"/>
              <a:gd name="connsiteY1362" fmla="*/ 3636647 h 6858000"/>
              <a:gd name="connsiteX1363" fmla="*/ 2739847 w 12166144"/>
              <a:gd name="connsiteY1363" fmla="*/ 3570114 h 6858000"/>
              <a:gd name="connsiteX1364" fmla="*/ 2734791 w 12166144"/>
              <a:gd name="connsiteY1364" fmla="*/ 3557934 h 6858000"/>
              <a:gd name="connsiteX1365" fmla="*/ 2744141 w 12166144"/>
              <a:gd name="connsiteY1365" fmla="*/ 3535399 h 6858000"/>
              <a:gd name="connsiteX1366" fmla="*/ 2766647 w 12166144"/>
              <a:gd name="connsiteY1366" fmla="*/ 3526114 h 6858000"/>
              <a:gd name="connsiteX1367" fmla="*/ 4233588 w 12166144"/>
              <a:gd name="connsiteY1367" fmla="*/ 3505435 h 6858000"/>
              <a:gd name="connsiteX1368" fmla="*/ 4322299 w 12166144"/>
              <a:gd name="connsiteY1368" fmla="*/ 3594196 h 6858000"/>
              <a:gd name="connsiteX1369" fmla="*/ 4233588 w 12166144"/>
              <a:gd name="connsiteY1369" fmla="*/ 3682965 h 6858000"/>
              <a:gd name="connsiteX1370" fmla="*/ 4144828 w 12166144"/>
              <a:gd name="connsiteY1370" fmla="*/ 3594196 h 6858000"/>
              <a:gd name="connsiteX1371" fmla="*/ 4233588 w 12166144"/>
              <a:gd name="connsiteY1371" fmla="*/ 3505435 h 6858000"/>
              <a:gd name="connsiteX1372" fmla="*/ 2425689 w 12166144"/>
              <a:gd name="connsiteY1372" fmla="*/ 3325226 h 6858000"/>
              <a:gd name="connsiteX1373" fmla="*/ 2902695 w 12166144"/>
              <a:gd name="connsiteY1373" fmla="*/ 3325226 h 6858000"/>
              <a:gd name="connsiteX1374" fmla="*/ 3022433 w 12166144"/>
              <a:gd name="connsiteY1374" fmla="*/ 3445377 h 6858000"/>
              <a:gd name="connsiteX1375" fmla="*/ 3034661 w 12166144"/>
              <a:gd name="connsiteY1375" fmla="*/ 3440381 h 6858000"/>
              <a:gd name="connsiteX1376" fmla="*/ 3056856 w 12166144"/>
              <a:gd name="connsiteY1376" fmla="*/ 3449600 h 6858000"/>
              <a:gd name="connsiteX1377" fmla="*/ 3056856 w 12166144"/>
              <a:gd name="connsiteY1377" fmla="*/ 3494353 h 6858000"/>
              <a:gd name="connsiteX1378" fmla="*/ 3012100 w 12166144"/>
              <a:gd name="connsiteY1378" fmla="*/ 3494353 h 6858000"/>
              <a:gd name="connsiteX1379" fmla="*/ 3002880 w 12166144"/>
              <a:gd name="connsiteY1379" fmla="*/ 3471978 h 6858000"/>
              <a:gd name="connsiteX1380" fmla="*/ 3007599 w 12166144"/>
              <a:gd name="connsiteY1380" fmla="*/ 3460522 h 6858000"/>
              <a:gd name="connsiteX1381" fmla="*/ 2893721 w 12166144"/>
              <a:gd name="connsiteY1381" fmla="*/ 3346658 h 6858000"/>
              <a:gd name="connsiteX1382" fmla="*/ 2434663 w 12166144"/>
              <a:gd name="connsiteY1382" fmla="*/ 3346658 h 6858000"/>
              <a:gd name="connsiteX1383" fmla="*/ 1638658 w 12166144"/>
              <a:gd name="connsiteY1383" fmla="*/ 4142653 h 6858000"/>
              <a:gd name="connsiteX1384" fmla="*/ 1299703 w 12166144"/>
              <a:gd name="connsiteY1384" fmla="*/ 4142653 h 6858000"/>
              <a:gd name="connsiteX1385" fmla="*/ 651246 w 12166144"/>
              <a:gd name="connsiteY1385" fmla="*/ 4790607 h 6858000"/>
              <a:gd name="connsiteX1386" fmla="*/ 0 w 12166144"/>
              <a:gd name="connsiteY1386" fmla="*/ 4790607 h 6858000"/>
              <a:gd name="connsiteX1387" fmla="*/ 0 w 12166144"/>
              <a:gd name="connsiteY1387" fmla="*/ 4769673 h 6858000"/>
              <a:gd name="connsiteX1388" fmla="*/ 642275 w 12166144"/>
              <a:gd name="connsiteY1388" fmla="*/ 4769673 h 6858000"/>
              <a:gd name="connsiteX1389" fmla="*/ 1290734 w 12166144"/>
              <a:gd name="connsiteY1389" fmla="*/ 4121221 h 6858000"/>
              <a:gd name="connsiteX1390" fmla="*/ 1629686 w 12166144"/>
              <a:gd name="connsiteY1390" fmla="*/ 4121221 h 6858000"/>
              <a:gd name="connsiteX1391" fmla="*/ 3691250 w 12166144"/>
              <a:gd name="connsiteY1391" fmla="*/ 3323028 h 6858000"/>
              <a:gd name="connsiteX1392" fmla="*/ 3722376 w 12166144"/>
              <a:gd name="connsiteY1392" fmla="*/ 3355141 h 6858000"/>
              <a:gd name="connsiteX1393" fmla="*/ 3691250 w 12166144"/>
              <a:gd name="connsiteY1393" fmla="*/ 3386267 h 6858000"/>
              <a:gd name="connsiteX1394" fmla="*/ 3668523 w 12166144"/>
              <a:gd name="connsiteY1394" fmla="*/ 3377003 h 6858000"/>
              <a:gd name="connsiteX1395" fmla="*/ 3663983 w 12166144"/>
              <a:gd name="connsiteY1395" fmla="*/ 3366438 h 6858000"/>
              <a:gd name="connsiteX1396" fmla="*/ 3535786 w 12166144"/>
              <a:gd name="connsiteY1396" fmla="*/ 3366438 h 6858000"/>
              <a:gd name="connsiteX1397" fmla="*/ 3210282 w 12166144"/>
              <a:gd name="connsiteY1397" fmla="*/ 3691426 h 6858000"/>
              <a:gd name="connsiteX1398" fmla="*/ 3210282 w 12166144"/>
              <a:gd name="connsiteY1398" fmla="*/ 3966062 h 6858000"/>
              <a:gd name="connsiteX1399" fmla="*/ 2860349 w 12166144"/>
              <a:gd name="connsiteY1399" fmla="*/ 4315940 h 6858000"/>
              <a:gd name="connsiteX1400" fmla="*/ 2551799 w 12166144"/>
              <a:gd name="connsiteY1400" fmla="*/ 4315940 h 6858000"/>
              <a:gd name="connsiteX1401" fmla="*/ 1949151 w 12166144"/>
              <a:gd name="connsiteY1401" fmla="*/ 4919053 h 6858000"/>
              <a:gd name="connsiteX1402" fmla="*/ 1455168 w 12166144"/>
              <a:gd name="connsiteY1402" fmla="*/ 4919053 h 6858000"/>
              <a:gd name="connsiteX1403" fmla="*/ 847029 w 12166144"/>
              <a:gd name="connsiteY1403" fmla="*/ 5527151 h 6858000"/>
              <a:gd name="connsiteX1404" fmla="*/ 0 w 12166144"/>
              <a:gd name="connsiteY1404" fmla="*/ 5527151 h 6858000"/>
              <a:gd name="connsiteX1405" fmla="*/ 0 w 12166144"/>
              <a:gd name="connsiteY1405" fmla="*/ 5506217 h 6858000"/>
              <a:gd name="connsiteX1406" fmla="*/ 838056 w 12166144"/>
              <a:gd name="connsiteY1406" fmla="*/ 5506217 h 6858000"/>
              <a:gd name="connsiteX1407" fmla="*/ 1446196 w 12166144"/>
              <a:gd name="connsiteY1407" fmla="*/ 4897619 h 6858000"/>
              <a:gd name="connsiteX1408" fmla="*/ 1940676 w 12166144"/>
              <a:gd name="connsiteY1408" fmla="*/ 4897619 h 6858000"/>
              <a:gd name="connsiteX1409" fmla="*/ 2543326 w 12166144"/>
              <a:gd name="connsiteY1409" fmla="*/ 4295005 h 6858000"/>
              <a:gd name="connsiteX1410" fmla="*/ 2851380 w 12166144"/>
              <a:gd name="connsiteY1410" fmla="*/ 4295005 h 6858000"/>
              <a:gd name="connsiteX1411" fmla="*/ 3188849 w 12166144"/>
              <a:gd name="connsiteY1411" fmla="*/ 3957591 h 6858000"/>
              <a:gd name="connsiteX1412" fmla="*/ 3188849 w 12166144"/>
              <a:gd name="connsiteY1412" fmla="*/ 3682452 h 6858000"/>
              <a:gd name="connsiteX1413" fmla="*/ 3526812 w 12166144"/>
              <a:gd name="connsiteY1413" fmla="*/ 3345001 h 6858000"/>
              <a:gd name="connsiteX1414" fmla="*/ 3663323 w 12166144"/>
              <a:gd name="connsiteY1414" fmla="*/ 3345001 h 6858000"/>
              <a:gd name="connsiteX1415" fmla="*/ 3668523 w 12166144"/>
              <a:gd name="connsiteY1415" fmla="*/ 3332414 h 6858000"/>
              <a:gd name="connsiteX1416" fmla="*/ 3691250 w 12166144"/>
              <a:gd name="connsiteY1416" fmla="*/ 3323028 h 6858000"/>
              <a:gd name="connsiteX1417" fmla="*/ 4233588 w 12166144"/>
              <a:gd name="connsiteY1417" fmla="*/ 3291720 h 6858000"/>
              <a:gd name="connsiteX1418" fmla="*/ 4166269 w 12166144"/>
              <a:gd name="connsiteY1418" fmla="*/ 3359038 h 6858000"/>
              <a:gd name="connsiteX1419" fmla="*/ 4233588 w 12166144"/>
              <a:gd name="connsiteY1419" fmla="*/ 3427354 h 6858000"/>
              <a:gd name="connsiteX1420" fmla="*/ 4300857 w 12166144"/>
              <a:gd name="connsiteY1420" fmla="*/ 3359038 h 6858000"/>
              <a:gd name="connsiteX1421" fmla="*/ 4233588 w 12166144"/>
              <a:gd name="connsiteY1421" fmla="*/ 3291720 h 6858000"/>
              <a:gd name="connsiteX1422" fmla="*/ 3991338 w 12166144"/>
              <a:gd name="connsiteY1422" fmla="*/ 3291720 h 6858000"/>
              <a:gd name="connsiteX1423" fmla="*/ 3924396 w 12166144"/>
              <a:gd name="connsiteY1423" fmla="*/ 3359038 h 6858000"/>
              <a:gd name="connsiteX1424" fmla="*/ 3991338 w 12166144"/>
              <a:gd name="connsiteY1424" fmla="*/ 3427354 h 6858000"/>
              <a:gd name="connsiteX1425" fmla="*/ 4059273 w 12166144"/>
              <a:gd name="connsiteY1425" fmla="*/ 3359038 h 6858000"/>
              <a:gd name="connsiteX1426" fmla="*/ 3991338 w 12166144"/>
              <a:gd name="connsiteY1426" fmla="*/ 3291720 h 6858000"/>
              <a:gd name="connsiteX1427" fmla="*/ 4233588 w 12166144"/>
              <a:gd name="connsiteY1427" fmla="*/ 3270276 h 6858000"/>
              <a:gd name="connsiteX1428" fmla="*/ 4322299 w 12166144"/>
              <a:gd name="connsiteY1428" fmla="*/ 3359038 h 6858000"/>
              <a:gd name="connsiteX1429" fmla="*/ 4233588 w 12166144"/>
              <a:gd name="connsiteY1429" fmla="*/ 3447795 h 6858000"/>
              <a:gd name="connsiteX1430" fmla="*/ 4144827 w 12166144"/>
              <a:gd name="connsiteY1430" fmla="*/ 3359038 h 6858000"/>
              <a:gd name="connsiteX1431" fmla="*/ 4233588 w 12166144"/>
              <a:gd name="connsiteY1431" fmla="*/ 3270276 h 6858000"/>
              <a:gd name="connsiteX1432" fmla="*/ 3991338 w 12166144"/>
              <a:gd name="connsiteY1432" fmla="*/ 3270276 h 6858000"/>
              <a:gd name="connsiteX1433" fmla="*/ 4080596 w 12166144"/>
              <a:gd name="connsiteY1433" fmla="*/ 3359038 h 6858000"/>
              <a:gd name="connsiteX1434" fmla="*/ 3991338 w 12166144"/>
              <a:gd name="connsiteY1434" fmla="*/ 3447795 h 6858000"/>
              <a:gd name="connsiteX1435" fmla="*/ 3903075 w 12166144"/>
              <a:gd name="connsiteY1435" fmla="*/ 3359038 h 6858000"/>
              <a:gd name="connsiteX1436" fmla="*/ 3991338 w 12166144"/>
              <a:gd name="connsiteY1436" fmla="*/ 3270276 h 6858000"/>
              <a:gd name="connsiteX1437" fmla="*/ 2475975 w 12166144"/>
              <a:gd name="connsiteY1437" fmla="*/ 3149394 h 6858000"/>
              <a:gd name="connsiteX1438" fmla="*/ 2509196 w 12166144"/>
              <a:gd name="connsiteY1438" fmla="*/ 3181263 h 6858000"/>
              <a:gd name="connsiteX1439" fmla="*/ 2475975 w 12166144"/>
              <a:gd name="connsiteY1439" fmla="*/ 3212645 h 6858000"/>
              <a:gd name="connsiteX1440" fmla="*/ 2453264 w 12166144"/>
              <a:gd name="connsiteY1440" fmla="*/ 3203574 h 6858000"/>
              <a:gd name="connsiteX1441" fmla="*/ 2448687 w 12166144"/>
              <a:gd name="connsiteY1441" fmla="*/ 3192823 h 6858000"/>
              <a:gd name="connsiteX1442" fmla="*/ 2358282 w 12166144"/>
              <a:gd name="connsiteY1442" fmla="*/ 3192823 h 6858000"/>
              <a:gd name="connsiteX1443" fmla="*/ 1572091 w 12166144"/>
              <a:gd name="connsiteY1443" fmla="*/ 3978843 h 6858000"/>
              <a:gd name="connsiteX1444" fmla="*/ 1073043 w 12166144"/>
              <a:gd name="connsiteY1444" fmla="*/ 3978843 h 6858000"/>
              <a:gd name="connsiteX1445" fmla="*/ 1027677 w 12166144"/>
              <a:gd name="connsiteY1445" fmla="*/ 4023724 h 6858000"/>
              <a:gd name="connsiteX1446" fmla="*/ 1027677 w 12166144"/>
              <a:gd name="connsiteY1446" fmla="*/ 4215231 h 6858000"/>
              <a:gd name="connsiteX1447" fmla="*/ 613396 w 12166144"/>
              <a:gd name="connsiteY1447" fmla="*/ 4630171 h 6858000"/>
              <a:gd name="connsiteX1448" fmla="*/ 0 w 12166144"/>
              <a:gd name="connsiteY1448" fmla="*/ 4630171 h 6858000"/>
              <a:gd name="connsiteX1449" fmla="*/ 0 w 12166144"/>
              <a:gd name="connsiteY1449" fmla="*/ 4609723 h 6858000"/>
              <a:gd name="connsiteX1450" fmla="*/ 604421 w 12166144"/>
              <a:gd name="connsiteY1450" fmla="*/ 4609723 h 6858000"/>
              <a:gd name="connsiteX1451" fmla="*/ 1006233 w 12166144"/>
              <a:gd name="connsiteY1451" fmla="*/ 4206752 h 6858000"/>
              <a:gd name="connsiteX1452" fmla="*/ 1006233 w 12166144"/>
              <a:gd name="connsiteY1452" fmla="*/ 4015249 h 6858000"/>
              <a:gd name="connsiteX1453" fmla="*/ 1064069 w 12166144"/>
              <a:gd name="connsiteY1453" fmla="*/ 3957398 h 6858000"/>
              <a:gd name="connsiteX1454" fmla="*/ 1563119 w 12166144"/>
              <a:gd name="connsiteY1454" fmla="*/ 3957398 h 6858000"/>
              <a:gd name="connsiteX1455" fmla="*/ 2349309 w 12166144"/>
              <a:gd name="connsiteY1455" fmla="*/ 3171373 h 6858000"/>
              <a:gd name="connsiteX1456" fmla="*/ 2447964 w 12166144"/>
              <a:gd name="connsiteY1456" fmla="*/ 3171373 h 6858000"/>
              <a:gd name="connsiteX1457" fmla="*/ 2453264 w 12166144"/>
              <a:gd name="connsiteY1457" fmla="*/ 3158892 h 6858000"/>
              <a:gd name="connsiteX1458" fmla="*/ 2475975 w 12166144"/>
              <a:gd name="connsiteY1458" fmla="*/ 3149394 h 6858000"/>
              <a:gd name="connsiteX1459" fmla="*/ 3991338 w 12166144"/>
              <a:gd name="connsiteY1459" fmla="*/ 3050393 h 6858000"/>
              <a:gd name="connsiteX1460" fmla="*/ 3924396 w 12166144"/>
              <a:gd name="connsiteY1460" fmla="*/ 3117523 h 6858000"/>
              <a:gd name="connsiteX1461" fmla="*/ 3991338 w 12166144"/>
              <a:gd name="connsiteY1461" fmla="*/ 3184657 h 6858000"/>
              <a:gd name="connsiteX1462" fmla="*/ 4059273 w 12166144"/>
              <a:gd name="connsiteY1462" fmla="*/ 3117523 h 6858000"/>
              <a:gd name="connsiteX1463" fmla="*/ 3991338 w 12166144"/>
              <a:gd name="connsiteY1463" fmla="*/ 3050393 h 6858000"/>
              <a:gd name="connsiteX1464" fmla="*/ 3991338 w 12166144"/>
              <a:gd name="connsiteY1464" fmla="*/ 3028517 h 6858000"/>
              <a:gd name="connsiteX1465" fmla="*/ 4080595 w 12166144"/>
              <a:gd name="connsiteY1465" fmla="*/ 3117523 h 6858000"/>
              <a:gd name="connsiteX1466" fmla="*/ 3991338 w 12166144"/>
              <a:gd name="connsiteY1466" fmla="*/ 3206044 h 6858000"/>
              <a:gd name="connsiteX1467" fmla="*/ 3903073 w 12166144"/>
              <a:gd name="connsiteY1467" fmla="*/ 3117523 h 6858000"/>
              <a:gd name="connsiteX1468" fmla="*/ 3991338 w 12166144"/>
              <a:gd name="connsiteY1468" fmla="*/ 3028517 h 6858000"/>
              <a:gd name="connsiteX1469" fmla="*/ 2275926 w 12166144"/>
              <a:gd name="connsiteY1469" fmla="*/ 3028517 h 6858000"/>
              <a:gd name="connsiteX1470" fmla="*/ 2749893 w 12166144"/>
              <a:gd name="connsiteY1470" fmla="*/ 3028517 h 6858000"/>
              <a:gd name="connsiteX1471" fmla="*/ 2826149 w 12166144"/>
              <a:gd name="connsiteY1471" fmla="*/ 3104224 h 6858000"/>
              <a:gd name="connsiteX1472" fmla="*/ 2920987 w 12166144"/>
              <a:gd name="connsiteY1472" fmla="*/ 3104224 h 6858000"/>
              <a:gd name="connsiteX1473" fmla="*/ 2925845 w 12166144"/>
              <a:gd name="connsiteY1473" fmla="*/ 3092773 h 6858000"/>
              <a:gd name="connsiteX1474" fmla="*/ 2948999 w 12166144"/>
              <a:gd name="connsiteY1474" fmla="*/ 3083458 h 6858000"/>
              <a:gd name="connsiteX1475" fmla="*/ 2981722 w 12166144"/>
              <a:gd name="connsiteY1475" fmla="*/ 3115330 h 6858000"/>
              <a:gd name="connsiteX1476" fmla="*/ 2948999 w 12166144"/>
              <a:gd name="connsiteY1476" fmla="*/ 3146709 h 6858000"/>
              <a:gd name="connsiteX1477" fmla="*/ 2925845 w 12166144"/>
              <a:gd name="connsiteY1477" fmla="*/ 3137449 h 6858000"/>
              <a:gd name="connsiteX1478" fmla="*/ 2920741 w 12166144"/>
              <a:gd name="connsiteY1478" fmla="*/ 3125642 h 6858000"/>
              <a:gd name="connsiteX1479" fmla="*/ 2817178 w 12166144"/>
              <a:gd name="connsiteY1479" fmla="*/ 3125642 h 6858000"/>
              <a:gd name="connsiteX1480" fmla="*/ 2740924 w 12166144"/>
              <a:gd name="connsiteY1480" fmla="*/ 3049435 h 6858000"/>
              <a:gd name="connsiteX1481" fmla="*/ 2284896 w 12166144"/>
              <a:gd name="connsiteY1481" fmla="*/ 3049435 h 6858000"/>
              <a:gd name="connsiteX1482" fmla="*/ 1503428 w 12166144"/>
              <a:gd name="connsiteY1482" fmla="*/ 3830460 h 6858000"/>
              <a:gd name="connsiteX1483" fmla="*/ 986086 w 12166144"/>
              <a:gd name="connsiteY1483" fmla="*/ 3830460 h 6858000"/>
              <a:gd name="connsiteX1484" fmla="*/ 882928 w 12166144"/>
              <a:gd name="connsiteY1484" fmla="*/ 3933559 h 6858000"/>
              <a:gd name="connsiteX1485" fmla="*/ 882928 w 12166144"/>
              <a:gd name="connsiteY1485" fmla="*/ 4169638 h 6858000"/>
              <a:gd name="connsiteX1486" fmla="*/ 569438 w 12166144"/>
              <a:gd name="connsiteY1486" fmla="*/ 4482930 h 6858000"/>
              <a:gd name="connsiteX1487" fmla="*/ 135891 w 12166144"/>
              <a:gd name="connsiteY1487" fmla="*/ 4482930 h 6858000"/>
              <a:gd name="connsiteX1488" fmla="*/ 113945 w 12166144"/>
              <a:gd name="connsiteY1488" fmla="*/ 4536006 h 6858000"/>
              <a:gd name="connsiteX1489" fmla="*/ 50721 w 12166144"/>
              <a:gd name="connsiteY1489" fmla="*/ 4562040 h 6858000"/>
              <a:gd name="connsiteX1490" fmla="*/ 16427 w 12166144"/>
              <a:gd name="connsiteY1490" fmla="*/ 4555061 h 6858000"/>
              <a:gd name="connsiteX1491" fmla="*/ 0 w 12166144"/>
              <a:gd name="connsiteY1491" fmla="*/ 4543908 h 6858000"/>
              <a:gd name="connsiteX1492" fmla="*/ 0 w 12166144"/>
              <a:gd name="connsiteY1492" fmla="*/ 4512020 h 6858000"/>
              <a:gd name="connsiteX1493" fmla="*/ 3490 w 12166144"/>
              <a:gd name="connsiteY1493" fmla="*/ 4520404 h 6858000"/>
              <a:gd name="connsiteX1494" fmla="*/ 50721 w 12166144"/>
              <a:gd name="connsiteY1494" fmla="*/ 4540174 h 6858000"/>
              <a:gd name="connsiteX1495" fmla="*/ 98572 w 12166144"/>
              <a:gd name="connsiteY1495" fmla="*/ 4520404 h 6858000"/>
              <a:gd name="connsiteX1496" fmla="*/ 114071 w 12166144"/>
              <a:gd name="connsiteY1496" fmla="*/ 4482930 h 6858000"/>
              <a:gd name="connsiteX1497" fmla="*/ 0 w 12166144"/>
              <a:gd name="connsiteY1497" fmla="*/ 4482930 h 6858000"/>
              <a:gd name="connsiteX1498" fmla="*/ 0 w 12166144"/>
              <a:gd name="connsiteY1498" fmla="*/ 4461509 h 6858000"/>
              <a:gd name="connsiteX1499" fmla="*/ 113393 w 12166144"/>
              <a:gd name="connsiteY1499" fmla="*/ 4461509 h 6858000"/>
              <a:gd name="connsiteX1500" fmla="*/ 98572 w 12166144"/>
              <a:gd name="connsiteY1500" fmla="*/ 4425676 h 6858000"/>
              <a:gd name="connsiteX1501" fmla="*/ 50721 w 12166144"/>
              <a:gd name="connsiteY1501" fmla="*/ 4405909 h 6858000"/>
              <a:gd name="connsiteX1502" fmla="*/ 3490 w 12166144"/>
              <a:gd name="connsiteY1502" fmla="*/ 4425676 h 6858000"/>
              <a:gd name="connsiteX1503" fmla="*/ 0 w 12166144"/>
              <a:gd name="connsiteY1503" fmla="*/ 4434061 h 6858000"/>
              <a:gd name="connsiteX1504" fmla="*/ 0 w 12166144"/>
              <a:gd name="connsiteY1504" fmla="*/ 4402627 h 6858000"/>
              <a:gd name="connsiteX1505" fmla="*/ 16427 w 12166144"/>
              <a:gd name="connsiteY1505" fmla="*/ 4391502 h 6858000"/>
              <a:gd name="connsiteX1506" fmla="*/ 50721 w 12166144"/>
              <a:gd name="connsiteY1506" fmla="*/ 4384524 h 6858000"/>
              <a:gd name="connsiteX1507" fmla="*/ 113945 w 12166144"/>
              <a:gd name="connsiteY1507" fmla="*/ 4410507 h 6858000"/>
              <a:gd name="connsiteX1508" fmla="*/ 135179 w 12166144"/>
              <a:gd name="connsiteY1508" fmla="*/ 4461509 h 6858000"/>
              <a:gd name="connsiteX1509" fmla="*/ 560467 w 12166144"/>
              <a:gd name="connsiteY1509" fmla="*/ 4461509 h 6858000"/>
              <a:gd name="connsiteX1510" fmla="*/ 861497 w 12166144"/>
              <a:gd name="connsiteY1510" fmla="*/ 4160680 h 6858000"/>
              <a:gd name="connsiteX1511" fmla="*/ 861497 w 12166144"/>
              <a:gd name="connsiteY1511" fmla="*/ 3925095 h 6858000"/>
              <a:gd name="connsiteX1512" fmla="*/ 977116 w 12166144"/>
              <a:gd name="connsiteY1512" fmla="*/ 3810040 h 6858000"/>
              <a:gd name="connsiteX1513" fmla="*/ 1494455 w 12166144"/>
              <a:gd name="connsiteY1513" fmla="*/ 3810040 h 6858000"/>
              <a:gd name="connsiteX1514" fmla="*/ 1124851 w 12166144"/>
              <a:gd name="connsiteY1514" fmla="*/ 2931811 h 6858000"/>
              <a:gd name="connsiteX1515" fmla="*/ 1157563 w 12166144"/>
              <a:gd name="connsiteY1515" fmla="*/ 2963435 h 6858000"/>
              <a:gd name="connsiteX1516" fmla="*/ 1124851 w 12166144"/>
              <a:gd name="connsiteY1516" fmla="*/ 2995054 h 6858000"/>
              <a:gd name="connsiteX1517" fmla="*/ 1101699 w 12166144"/>
              <a:gd name="connsiteY1517" fmla="*/ 2985725 h 6858000"/>
              <a:gd name="connsiteX1518" fmla="*/ 1096802 w 12166144"/>
              <a:gd name="connsiteY1518" fmla="*/ 2974308 h 6858000"/>
              <a:gd name="connsiteX1519" fmla="*/ 1042062 w 12166144"/>
              <a:gd name="connsiteY1519" fmla="*/ 2974308 h 6858000"/>
              <a:gd name="connsiteX1520" fmla="*/ 965296 w 12166144"/>
              <a:gd name="connsiteY1520" fmla="*/ 3052192 h 6858000"/>
              <a:gd name="connsiteX1521" fmla="*/ 0 w 12166144"/>
              <a:gd name="connsiteY1521" fmla="*/ 3052192 h 6858000"/>
              <a:gd name="connsiteX1522" fmla="*/ 0 w 12166144"/>
              <a:gd name="connsiteY1522" fmla="*/ 3030726 h 6858000"/>
              <a:gd name="connsiteX1523" fmla="*/ 956325 w 12166144"/>
              <a:gd name="connsiteY1523" fmla="*/ 3030726 h 6858000"/>
              <a:gd name="connsiteX1524" fmla="*/ 1033088 w 12166144"/>
              <a:gd name="connsiteY1524" fmla="*/ 2952844 h 6858000"/>
              <a:gd name="connsiteX1525" fmla="*/ 1096677 w 12166144"/>
              <a:gd name="connsiteY1525" fmla="*/ 2952844 h 6858000"/>
              <a:gd name="connsiteX1526" fmla="*/ 1101699 w 12166144"/>
              <a:gd name="connsiteY1526" fmla="*/ 2941139 h 6858000"/>
              <a:gd name="connsiteX1527" fmla="*/ 1124851 w 12166144"/>
              <a:gd name="connsiteY1527" fmla="*/ 2931811 h 6858000"/>
              <a:gd name="connsiteX1528" fmla="*/ 736469 w 12166144"/>
              <a:gd name="connsiteY1528" fmla="*/ 2817521 h 6858000"/>
              <a:gd name="connsiteX1529" fmla="*/ 768583 w 12166144"/>
              <a:gd name="connsiteY1529" fmla="*/ 2850240 h 6858000"/>
              <a:gd name="connsiteX1530" fmla="*/ 736469 w 12166144"/>
              <a:gd name="connsiteY1530" fmla="*/ 2882956 h 6858000"/>
              <a:gd name="connsiteX1531" fmla="*/ 714602 w 12166144"/>
              <a:gd name="connsiteY1531" fmla="*/ 2873394 h 6858000"/>
              <a:gd name="connsiteX1532" fmla="*/ 709640 w 12166144"/>
              <a:gd name="connsiteY1532" fmla="*/ 2860981 h 6858000"/>
              <a:gd name="connsiteX1533" fmla="*/ 0 w 12166144"/>
              <a:gd name="connsiteY1533" fmla="*/ 2860981 h 6858000"/>
              <a:gd name="connsiteX1534" fmla="*/ 0 w 12166144"/>
              <a:gd name="connsiteY1534" fmla="*/ 2839522 h 6858000"/>
              <a:gd name="connsiteX1535" fmla="*/ 709626 w 12166144"/>
              <a:gd name="connsiteY1535" fmla="*/ 2839522 h 6858000"/>
              <a:gd name="connsiteX1536" fmla="*/ 714602 w 12166144"/>
              <a:gd name="connsiteY1536" fmla="*/ 2827086 h 6858000"/>
              <a:gd name="connsiteX1537" fmla="*/ 736469 w 12166144"/>
              <a:gd name="connsiteY1537" fmla="*/ 2817521 h 6858000"/>
              <a:gd name="connsiteX1538" fmla="*/ 3991337 w 12166144"/>
              <a:gd name="connsiteY1538" fmla="*/ 2808633 h 6858000"/>
              <a:gd name="connsiteX1539" fmla="*/ 3924395 w 12166144"/>
              <a:gd name="connsiteY1539" fmla="*/ 2875271 h 6858000"/>
              <a:gd name="connsiteX1540" fmla="*/ 3991337 w 12166144"/>
              <a:gd name="connsiteY1540" fmla="*/ 2942900 h 6858000"/>
              <a:gd name="connsiteX1541" fmla="*/ 4059273 w 12166144"/>
              <a:gd name="connsiteY1541" fmla="*/ 2875271 h 6858000"/>
              <a:gd name="connsiteX1542" fmla="*/ 3991337 w 12166144"/>
              <a:gd name="connsiteY1542" fmla="*/ 2808633 h 6858000"/>
              <a:gd name="connsiteX1543" fmla="*/ 3991337 w 12166144"/>
              <a:gd name="connsiteY1543" fmla="*/ 2786752 h 6858000"/>
              <a:gd name="connsiteX1544" fmla="*/ 4080595 w 12166144"/>
              <a:gd name="connsiteY1544" fmla="*/ 2875271 h 6858000"/>
              <a:gd name="connsiteX1545" fmla="*/ 3991337 w 12166144"/>
              <a:gd name="connsiteY1545" fmla="*/ 2964278 h 6858000"/>
              <a:gd name="connsiteX1546" fmla="*/ 3903072 w 12166144"/>
              <a:gd name="connsiteY1546" fmla="*/ 2875271 h 6858000"/>
              <a:gd name="connsiteX1547" fmla="*/ 3991337 w 12166144"/>
              <a:gd name="connsiteY1547" fmla="*/ 2786752 h 6858000"/>
              <a:gd name="connsiteX1548" fmla="*/ 1034471 w 12166144"/>
              <a:gd name="connsiteY1548" fmla="*/ 2746621 h 6858000"/>
              <a:gd name="connsiteX1549" fmla="*/ 1380974 w 12166144"/>
              <a:gd name="connsiteY1549" fmla="*/ 2746621 h 6858000"/>
              <a:gd name="connsiteX1550" fmla="*/ 1421737 w 12166144"/>
              <a:gd name="connsiteY1550" fmla="*/ 2787671 h 6858000"/>
              <a:gd name="connsiteX1551" fmla="*/ 1432368 w 12166144"/>
              <a:gd name="connsiteY1551" fmla="*/ 2783255 h 6858000"/>
              <a:gd name="connsiteX1552" fmla="*/ 1455089 w 12166144"/>
              <a:gd name="connsiteY1552" fmla="*/ 2792543 h 6858000"/>
              <a:gd name="connsiteX1553" fmla="*/ 1455089 w 12166144"/>
              <a:gd name="connsiteY1553" fmla="*/ 2837616 h 6858000"/>
              <a:gd name="connsiteX1554" fmla="*/ 1410021 w 12166144"/>
              <a:gd name="connsiteY1554" fmla="*/ 2837616 h 6858000"/>
              <a:gd name="connsiteX1555" fmla="*/ 1400733 w 12166144"/>
              <a:gd name="connsiteY1555" fmla="*/ 2815078 h 6858000"/>
              <a:gd name="connsiteX1556" fmla="*/ 1405906 w 12166144"/>
              <a:gd name="connsiteY1556" fmla="*/ 2802527 h 6858000"/>
              <a:gd name="connsiteX1557" fmla="*/ 1371999 w 12166144"/>
              <a:gd name="connsiteY1557" fmla="*/ 2768042 h 6858000"/>
              <a:gd name="connsiteX1558" fmla="*/ 1042950 w 12166144"/>
              <a:gd name="connsiteY1558" fmla="*/ 2768042 h 6858000"/>
              <a:gd name="connsiteX1559" fmla="*/ 956698 w 12166144"/>
              <a:gd name="connsiteY1559" fmla="*/ 2853714 h 6858000"/>
              <a:gd name="connsiteX1560" fmla="*/ 956698 w 12166144"/>
              <a:gd name="connsiteY1560" fmla="*/ 2945855 h 6858000"/>
              <a:gd name="connsiteX1561" fmla="*/ 900865 w 12166144"/>
              <a:gd name="connsiteY1561" fmla="*/ 3001644 h 6858000"/>
              <a:gd name="connsiteX1562" fmla="*/ 623179 w 12166144"/>
              <a:gd name="connsiteY1562" fmla="*/ 3001644 h 6858000"/>
              <a:gd name="connsiteX1563" fmla="*/ 561856 w 12166144"/>
              <a:gd name="connsiteY1563" fmla="*/ 2939883 h 6858000"/>
              <a:gd name="connsiteX1564" fmla="*/ 0 w 12166144"/>
              <a:gd name="connsiteY1564" fmla="*/ 2939883 h 6858000"/>
              <a:gd name="connsiteX1565" fmla="*/ 0 w 12166144"/>
              <a:gd name="connsiteY1565" fmla="*/ 2918959 h 6858000"/>
              <a:gd name="connsiteX1566" fmla="*/ 570829 w 12166144"/>
              <a:gd name="connsiteY1566" fmla="*/ 2918959 h 6858000"/>
              <a:gd name="connsiteX1567" fmla="*/ 632154 w 12166144"/>
              <a:gd name="connsiteY1567" fmla="*/ 2979730 h 6858000"/>
              <a:gd name="connsiteX1568" fmla="*/ 891891 w 12166144"/>
              <a:gd name="connsiteY1568" fmla="*/ 2979730 h 6858000"/>
              <a:gd name="connsiteX1569" fmla="*/ 935265 w 12166144"/>
              <a:gd name="connsiteY1569" fmla="*/ 2936896 h 6858000"/>
              <a:gd name="connsiteX1570" fmla="*/ 935265 w 12166144"/>
              <a:gd name="connsiteY1570" fmla="*/ 2845244 h 6858000"/>
              <a:gd name="connsiteX1571" fmla="*/ 2358540 w 12166144"/>
              <a:gd name="connsiteY1571" fmla="*/ 2720816 h 6858000"/>
              <a:gd name="connsiteX1572" fmla="*/ 2569359 w 12166144"/>
              <a:gd name="connsiteY1572" fmla="*/ 2720816 h 6858000"/>
              <a:gd name="connsiteX1573" fmla="*/ 2689657 w 12166144"/>
              <a:gd name="connsiteY1573" fmla="*/ 2840634 h 6858000"/>
              <a:gd name="connsiteX1574" fmla="*/ 2700843 w 12166144"/>
              <a:gd name="connsiteY1574" fmla="*/ 2836025 h 6858000"/>
              <a:gd name="connsiteX1575" fmla="*/ 2723191 w 12166144"/>
              <a:gd name="connsiteY1575" fmla="*/ 2845378 h 6858000"/>
              <a:gd name="connsiteX1576" fmla="*/ 2723191 w 12166144"/>
              <a:gd name="connsiteY1576" fmla="*/ 2890772 h 6858000"/>
              <a:gd name="connsiteX1577" fmla="*/ 2678123 w 12166144"/>
              <a:gd name="connsiteY1577" fmla="*/ 2890772 h 6858000"/>
              <a:gd name="connsiteX1578" fmla="*/ 2668838 w 12166144"/>
              <a:gd name="connsiteY1578" fmla="*/ 2868265 h 6858000"/>
              <a:gd name="connsiteX1579" fmla="*/ 2674095 w 12166144"/>
              <a:gd name="connsiteY1579" fmla="*/ 2855309 h 6858000"/>
              <a:gd name="connsiteX1580" fmla="*/ 2560886 w 12166144"/>
              <a:gd name="connsiteY1580" fmla="*/ 2741739 h 6858000"/>
              <a:gd name="connsiteX1581" fmla="*/ 2367511 w 12166144"/>
              <a:gd name="connsiteY1581" fmla="*/ 2741739 h 6858000"/>
              <a:gd name="connsiteX1582" fmla="*/ 1437045 w 12166144"/>
              <a:gd name="connsiteY1582" fmla="*/ 3672206 h 6858000"/>
              <a:gd name="connsiteX1583" fmla="*/ 886824 w 12166144"/>
              <a:gd name="connsiteY1583" fmla="*/ 3672206 h 6858000"/>
              <a:gd name="connsiteX1584" fmla="*/ 744298 w 12166144"/>
              <a:gd name="connsiteY1584" fmla="*/ 3814175 h 6858000"/>
              <a:gd name="connsiteX1585" fmla="*/ 744298 w 12166144"/>
              <a:gd name="connsiteY1585" fmla="*/ 4091594 h 6858000"/>
              <a:gd name="connsiteX1586" fmla="*/ 510549 w 12166144"/>
              <a:gd name="connsiteY1586" fmla="*/ 4324684 h 6858000"/>
              <a:gd name="connsiteX1587" fmla="*/ 0 w 12166144"/>
              <a:gd name="connsiteY1587" fmla="*/ 4324684 h 6858000"/>
              <a:gd name="connsiteX1588" fmla="*/ 0 w 12166144"/>
              <a:gd name="connsiteY1588" fmla="*/ 4303264 h 6858000"/>
              <a:gd name="connsiteX1589" fmla="*/ 501579 w 12166144"/>
              <a:gd name="connsiteY1589" fmla="*/ 4303264 h 6858000"/>
              <a:gd name="connsiteX1590" fmla="*/ 722863 w 12166144"/>
              <a:gd name="connsiteY1590" fmla="*/ 4082627 h 6858000"/>
              <a:gd name="connsiteX1591" fmla="*/ 722863 w 12166144"/>
              <a:gd name="connsiteY1591" fmla="*/ 3806201 h 6858000"/>
              <a:gd name="connsiteX1592" fmla="*/ 877857 w 12166144"/>
              <a:gd name="connsiteY1592" fmla="*/ 3650787 h 6858000"/>
              <a:gd name="connsiteX1593" fmla="*/ 1428574 w 12166144"/>
              <a:gd name="connsiteY1593" fmla="*/ 3650787 h 6858000"/>
              <a:gd name="connsiteX1594" fmla="*/ 1493487 w 12166144"/>
              <a:gd name="connsiteY1594" fmla="*/ 2668068 h 6858000"/>
              <a:gd name="connsiteX1595" fmla="*/ 1524612 w 12166144"/>
              <a:gd name="connsiteY1595" fmla="*/ 2700789 h 6858000"/>
              <a:gd name="connsiteX1596" fmla="*/ 1493487 w 12166144"/>
              <a:gd name="connsiteY1596" fmla="*/ 2733499 h 6858000"/>
              <a:gd name="connsiteX1597" fmla="*/ 1470761 w 12166144"/>
              <a:gd name="connsiteY1597" fmla="*/ 2723937 h 6858000"/>
              <a:gd name="connsiteX1598" fmla="*/ 1465729 w 12166144"/>
              <a:gd name="connsiteY1598" fmla="*/ 2711527 h 6858000"/>
              <a:gd name="connsiteX1599" fmla="*/ 0 w 12166144"/>
              <a:gd name="connsiteY1599" fmla="*/ 2711527 h 6858000"/>
              <a:gd name="connsiteX1600" fmla="*/ 0 w 12166144"/>
              <a:gd name="connsiteY1600" fmla="*/ 2690039 h 6858000"/>
              <a:gd name="connsiteX1601" fmla="*/ 1465731 w 12166144"/>
              <a:gd name="connsiteY1601" fmla="*/ 2690039 h 6858000"/>
              <a:gd name="connsiteX1602" fmla="*/ 1470761 w 12166144"/>
              <a:gd name="connsiteY1602" fmla="*/ 2677629 h 6858000"/>
              <a:gd name="connsiteX1603" fmla="*/ 1493487 w 12166144"/>
              <a:gd name="connsiteY1603" fmla="*/ 2668068 h 6858000"/>
              <a:gd name="connsiteX1604" fmla="*/ 2270211 w 12166144"/>
              <a:gd name="connsiteY1604" fmla="*/ 2582363 h 6858000"/>
              <a:gd name="connsiteX1605" fmla="*/ 2671384 w 12166144"/>
              <a:gd name="connsiteY1605" fmla="*/ 2582363 h 6858000"/>
              <a:gd name="connsiteX1606" fmla="*/ 2821388 w 12166144"/>
              <a:gd name="connsiteY1606" fmla="*/ 2732832 h 6858000"/>
              <a:gd name="connsiteX1607" fmla="*/ 3012254 w 12166144"/>
              <a:gd name="connsiteY1607" fmla="*/ 2732832 h 6858000"/>
              <a:gd name="connsiteX1608" fmla="*/ 3150079 w 12166144"/>
              <a:gd name="connsiteY1608" fmla="*/ 2869763 h 6858000"/>
              <a:gd name="connsiteX1609" fmla="*/ 3161947 w 12166144"/>
              <a:gd name="connsiteY1609" fmla="*/ 2864680 h 6858000"/>
              <a:gd name="connsiteX1610" fmla="*/ 3184325 w 12166144"/>
              <a:gd name="connsiteY1610" fmla="*/ 2874271 h 6858000"/>
              <a:gd name="connsiteX1611" fmla="*/ 3184325 w 12166144"/>
              <a:gd name="connsiteY1611" fmla="*/ 2919024 h 6858000"/>
              <a:gd name="connsiteX1612" fmla="*/ 3139569 w 12166144"/>
              <a:gd name="connsiteY1612" fmla="*/ 2919024 h 6858000"/>
              <a:gd name="connsiteX1613" fmla="*/ 3130348 w 12166144"/>
              <a:gd name="connsiteY1613" fmla="*/ 2896462 h 6858000"/>
              <a:gd name="connsiteX1614" fmla="*/ 3135055 w 12166144"/>
              <a:gd name="connsiteY1614" fmla="*/ 2885139 h 6858000"/>
              <a:gd name="connsiteX1615" fmla="*/ 3003287 w 12166144"/>
              <a:gd name="connsiteY1615" fmla="*/ 2754257 h 6858000"/>
              <a:gd name="connsiteX1616" fmla="*/ 2812912 w 12166144"/>
              <a:gd name="connsiteY1616" fmla="*/ 2754257 h 6858000"/>
              <a:gd name="connsiteX1617" fmla="*/ 2663408 w 12166144"/>
              <a:gd name="connsiteY1617" fmla="*/ 2603787 h 6858000"/>
              <a:gd name="connsiteX1618" fmla="*/ 2279183 w 12166144"/>
              <a:gd name="connsiteY1618" fmla="*/ 2603787 h 6858000"/>
              <a:gd name="connsiteX1619" fmla="*/ 1358238 w 12166144"/>
              <a:gd name="connsiteY1619" fmla="*/ 3524565 h 6858000"/>
              <a:gd name="connsiteX1620" fmla="*/ 731814 w 12166144"/>
              <a:gd name="connsiteY1620" fmla="*/ 3524565 h 6858000"/>
              <a:gd name="connsiteX1621" fmla="*/ 592768 w 12166144"/>
              <a:gd name="connsiteY1621" fmla="*/ 3664584 h 6858000"/>
              <a:gd name="connsiteX1622" fmla="*/ 592768 w 12166144"/>
              <a:gd name="connsiteY1622" fmla="*/ 4043247 h 6858000"/>
              <a:gd name="connsiteX1623" fmla="*/ 448740 w 12166144"/>
              <a:gd name="connsiteY1623" fmla="*/ 4186236 h 6858000"/>
              <a:gd name="connsiteX1624" fmla="*/ 0 w 12166144"/>
              <a:gd name="connsiteY1624" fmla="*/ 4186236 h 6858000"/>
              <a:gd name="connsiteX1625" fmla="*/ 0 w 12166144"/>
              <a:gd name="connsiteY1625" fmla="*/ 4164818 h 6858000"/>
              <a:gd name="connsiteX1626" fmla="*/ 439772 w 12166144"/>
              <a:gd name="connsiteY1626" fmla="*/ 4164818 h 6858000"/>
              <a:gd name="connsiteX1627" fmla="*/ 571337 w 12166144"/>
              <a:gd name="connsiteY1627" fmla="*/ 4034282 h 6858000"/>
              <a:gd name="connsiteX1628" fmla="*/ 571337 w 12166144"/>
              <a:gd name="connsiteY1628" fmla="*/ 3655617 h 6858000"/>
              <a:gd name="connsiteX1629" fmla="*/ 723340 w 12166144"/>
              <a:gd name="connsiteY1629" fmla="*/ 3503143 h 6858000"/>
              <a:gd name="connsiteX1630" fmla="*/ 1349268 w 12166144"/>
              <a:gd name="connsiteY1630" fmla="*/ 3503143 h 6858000"/>
              <a:gd name="connsiteX1631" fmla="*/ 3991337 w 12166144"/>
              <a:gd name="connsiteY1631" fmla="*/ 2559848 h 6858000"/>
              <a:gd name="connsiteX1632" fmla="*/ 3924395 w 12166144"/>
              <a:gd name="connsiteY1632" fmla="*/ 2627163 h 6858000"/>
              <a:gd name="connsiteX1633" fmla="*/ 3991337 w 12166144"/>
              <a:gd name="connsiteY1633" fmla="*/ 2694486 h 6858000"/>
              <a:gd name="connsiteX1634" fmla="*/ 4059273 w 12166144"/>
              <a:gd name="connsiteY1634" fmla="*/ 2627163 h 6858000"/>
              <a:gd name="connsiteX1635" fmla="*/ 3991337 w 12166144"/>
              <a:gd name="connsiteY1635" fmla="*/ 2559848 h 6858000"/>
              <a:gd name="connsiteX1636" fmla="*/ 3743484 w 12166144"/>
              <a:gd name="connsiteY1636" fmla="*/ 2559848 h 6858000"/>
              <a:gd name="connsiteX1637" fmla="*/ 3676166 w 12166144"/>
              <a:gd name="connsiteY1637" fmla="*/ 2627163 h 6858000"/>
              <a:gd name="connsiteX1638" fmla="*/ 3743484 w 12166144"/>
              <a:gd name="connsiteY1638" fmla="*/ 2694486 h 6858000"/>
              <a:gd name="connsiteX1639" fmla="*/ 3811303 w 12166144"/>
              <a:gd name="connsiteY1639" fmla="*/ 2627163 h 6858000"/>
              <a:gd name="connsiteX1640" fmla="*/ 3743484 w 12166144"/>
              <a:gd name="connsiteY1640" fmla="*/ 2559848 h 6858000"/>
              <a:gd name="connsiteX1641" fmla="*/ 3991337 w 12166144"/>
              <a:gd name="connsiteY1641" fmla="*/ 2538405 h 6858000"/>
              <a:gd name="connsiteX1642" fmla="*/ 4080595 w 12166144"/>
              <a:gd name="connsiteY1642" fmla="*/ 2627163 h 6858000"/>
              <a:gd name="connsiteX1643" fmla="*/ 3991337 w 12166144"/>
              <a:gd name="connsiteY1643" fmla="*/ 2715919 h 6858000"/>
              <a:gd name="connsiteX1644" fmla="*/ 3903072 w 12166144"/>
              <a:gd name="connsiteY1644" fmla="*/ 2627163 h 6858000"/>
              <a:gd name="connsiteX1645" fmla="*/ 3991337 w 12166144"/>
              <a:gd name="connsiteY1645" fmla="*/ 2538405 h 6858000"/>
              <a:gd name="connsiteX1646" fmla="*/ 3743484 w 12166144"/>
              <a:gd name="connsiteY1646" fmla="*/ 2538405 h 6858000"/>
              <a:gd name="connsiteX1647" fmla="*/ 3832245 w 12166144"/>
              <a:gd name="connsiteY1647" fmla="*/ 2627163 h 6858000"/>
              <a:gd name="connsiteX1648" fmla="*/ 3743484 w 12166144"/>
              <a:gd name="connsiteY1648" fmla="*/ 2715919 h 6858000"/>
              <a:gd name="connsiteX1649" fmla="*/ 3654724 w 12166144"/>
              <a:gd name="connsiteY1649" fmla="*/ 2627163 h 6858000"/>
              <a:gd name="connsiteX1650" fmla="*/ 3743484 w 12166144"/>
              <a:gd name="connsiteY1650" fmla="*/ 2538405 h 6858000"/>
              <a:gd name="connsiteX1651" fmla="*/ 2202667 w 12166144"/>
              <a:gd name="connsiteY1651" fmla="*/ 2441718 h 6858000"/>
              <a:gd name="connsiteX1652" fmla="*/ 3082641 w 12166144"/>
              <a:gd name="connsiteY1652" fmla="*/ 2441718 h 6858000"/>
              <a:gd name="connsiteX1653" fmla="*/ 3439440 w 12166144"/>
              <a:gd name="connsiteY1653" fmla="*/ 2797527 h 6858000"/>
              <a:gd name="connsiteX1654" fmla="*/ 3452297 w 12166144"/>
              <a:gd name="connsiteY1654" fmla="*/ 2792149 h 6858000"/>
              <a:gd name="connsiteX1655" fmla="*/ 3475241 w 12166144"/>
              <a:gd name="connsiteY1655" fmla="*/ 2801741 h 6858000"/>
              <a:gd name="connsiteX1656" fmla="*/ 3475241 w 12166144"/>
              <a:gd name="connsiteY1656" fmla="*/ 2846004 h 6858000"/>
              <a:gd name="connsiteX1657" fmla="*/ 3429351 w 12166144"/>
              <a:gd name="connsiteY1657" fmla="*/ 2846004 h 6858000"/>
              <a:gd name="connsiteX1658" fmla="*/ 3420373 w 12166144"/>
              <a:gd name="connsiteY1658" fmla="*/ 2823871 h 6858000"/>
              <a:gd name="connsiteX1659" fmla="*/ 3424859 w 12166144"/>
              <a:gd name="connsiteY1659" fmla="*/ 2812814 h 6858000"/>
              <a:gd name="connsiteX1660" fmla="*/ 3074666 w 12166144"/>
              <a:gd name="connsiteY1660" fmla="*/ 2463138 h 6858000"/>
              <a:gd name="connsiteX1661" fmla="*/ 2211636 w 12166144"/>
              <a:gd name="connsiteY1661" fmla="*/ 2463138 h 6858000"/>
              <a:gd name="connsiteX1662" fmla="*/ 1277347 w 12166144"/>
              <a:gd name="connsiteY1662" fmla="*/ 3396830 h 6858000"/>
              <a:gd name="connsiteX1663" fmla="*/ 541392 w 12166144"/>
              <a:gd name="connsiteY1663" fmla="*/ 3396830 h 6858000"/>
              <a:gd name="connsiteX1664" fmla="*/ 428277 w 12166144"/>
              <a:gd name="connsiteY1664" fmla="*/ 3508928 h 6858000"/>
              <a:gd name="connsiteX1665" fmla="*/ 428277 w 12166144"/>
              <a:gd name="connsiteY1665" fmla="*/ 3973784 h 6858000"/>
              <a:gd name="connsiteX1666" fmla="*/ 345560 w 12166144"/>
              <a:gd name="connsiteY1666" fmla="*/ 4056483 h 6858000"/>
              <a:gd name="connsiteX1667" fmla="*/ 243411 w 12166144"/>
              <a:gd name="connsiteY1667" fmla="*/ 4056483 h 6858000"/>
              <a:gd name="connsiteX1668" fmla="*/ 186104 w 12166144"/>
              <a:gd name="connsiteY1668" fmla="*/ 3999192 h 6858000"/>
              <a:gd name="connsiteX1669" fmla="*/ 186104 w 12166144"/>
              <a:gd name="connsiteY1669" fmla="*/ 3488999 h 6858000"/>
              <a:gd name="connsiteX1670" fmla="*/ 140260 w 12166144"/>
              <a:gd name="connsiteY1670" fmla="*/ 3442668 h 6858000"/>
              <a:gd name="connsiteX1671" fmla="*/ 44588 w 12166144"/>
              <a:gd name="connsiteY1671" fmla="*/ 3442668 h 6858000"/>
              <a:gd name="connsiteX1672" fmla="*/ 4722 w 12166144"/>
              <a:gd name="connsiteY1672" fmla="*/ 3482519 h 6858000"/>
              <a:gd name="connsiteX1673" fmla="*/ 4722 w 12166144"/>
              <a:gd name="connsiteY1673" fmla="*/ 4018619 h 6858000"/>
              <a:gd name="connsiteX1674" fmla="*/ 0 w 12166144"/>
              <a:gd name="connsiteY1674" fmla="*/ 4023340 h 6858000"/>
              <a:gd name="connsiteX1675" fmla="*/ 0 w 12166144"/>
              <a:gd name="connsiteY1675" fmla="*/ 3457353 h 6858000"/>
              <a:gd name="connsiteX1676" fmla="*/ 35621 w 12166144"/>
              <a:gd name="connsiteY1676" fmla="*/ 3421744 h 6858000"/>
              <a:gd name="connsiteX1677" fmla="*/ 149230 w 12166144"/>
              <a:gd name="connsiteY1677" fmla="*/ 3421744 h 6858000"/>
              <a:gd name="connsiteX1678" fmla="*/ 207532 w 12166144"/>
              <a:gd name="connsiteY1678" fmla="*/ 3480034 h 6858000"/>
              <a:gd name="connsiteX1679" fmla="*/ 207532 w 12166144"/>
              <a:gd name="connsiteY1679" fmla="*/ 3990223 h 6858000"/>
              <a:gd name="connsiteX1680" fmla="*/ 252376 w 12166144"/>
              <a:gd name="connsiteY1680" fmla="*/ 4035061 h 6858000"/>
              <a:gd name="connsiteX1681" fmla="*/ 337587 w 12166144"/>
              <a:gd name="connsiteY1681" fmla="*/ 4035061 h 6858000"/>
              <a:gd name="connsiteX1682" fmla="*/ 406853 w 12166144"/>
              <a:gd name="connsiteY1682" fmla="*/ 3964817 h 6858000"/>
              <a:gd name="connsiteX1683" fmla="*/ 406853 w 12166144"/>
              <a:gd name="connsiteY1683" fmla="*/ 3500458 h 6858000"/>
              <a:gd name="connsiteX1684" fmla="*/ 532921 w 12166144"/>
              <a:gd name="connsiteY1684" fmla="*/ 3375410 h 6858000"/>
              <a:gd name="connsiteX1685" fmla="*/ 1269374 w 12166144"/>
              <a:gd name="connsiteY1685" fmla="*/ 3375410 h 6858000"/>
              <a:gd name="connsiteX1686" fmla="*/ 1501352 w 12166144"/>
              <a:gd name="connsiteY1686" fmla="*/ 2417241 h 6858000"/>
              <a:gd name="connsiteX1687" fmla="*/ 1524485 w 12166144"/>
              <a:gd name="connsiteY1687" fmla="*/ 2424731 h 6858000"/>
              <a:gd name="connsiteX1688" fmla="*/ 1527988 w 12166144"/>
              <a:gd name="connsiteY1688" fmla="*/ 2470557 h 6858000"/>
              <a:gd name="connsiteX1689" fmla="*/ 1505790 w 12166144"/>
              <a:gd name="connsiteY1689" fmla="*/ 2481384 h 6858000"/>
              <a:gd name="connsiteX1690" fmla="*/ 1493306 w 12166144"/>
              <a:gd name="connsiteY1690" fmla="*/ 2477472 h 6858000"/>
              <a:gd name="connsiteX1691" fmla="*/ 1354582 w 12166144"/>
              <a:gd name="connsiteY1691" fmla="*/ 2636804 h 6858000"/>
              <a:gd name="connsiteX1692" fmla="*/ 0 w 12166144"/>
              <a:gd name="connsiteY1692" fmla="*/ 2636804 h 6858000"/>
              <a:gd name="connsiteX1693" fmla="*/ 0 w 12166144"/>
              <a:gd name="connsiteY1693" fmla="*/ 2615405 h 6858000"/>
              <a:gd name="connsiteX1694" fmla="*/ 1345108 w 12166144"/>
              <a:gd name="connsiteY1694" fmla="*/ 2615405 h 6858000"/>
              <a:gd name="connsiteX1695" fmla="*/ 1477094 w 12166144"/>
              <a:gd name="connsiteY1695" fmla="*/ 2462909 h 6858000"/>
              <a:gd name="connsiteX1696" fmla="*/ 1471719 w 12166144"/>
              <a:gd name="connsiteY1696" fmla="*/ 2451737 h 6858000"/>
              <a:gd name="connsiteX1697" fmla="*/ 1478969 w 12166144"/>
              <a:gd name="connsiteY1697" fmla="*/ 2428257 h 6858000"/>
              <a:gd name="connsiteX1698" fmla="*/ 1501352 w 12166144"/>
              <a:gd name="connsiteY1698" fmla="*/ 2417241 h 6858000"/>
              <a:gd name="connsiteX1699" fmla="*/ 762233 w 12166144"/>
              <a:gd name="connsiteY1699" fmla="*/ 2353815 h 6858000"/>
              <a:gd name="connsiteX1700" fmla="*/ 794949 w 12166144"/>
              <a:gd name="connsiteY1700" fmla="*/ 2385686 h 6858000"/>
              <a:gd name="connsiteX1701" fmla="*/ 762233 w 12166144"/>
              <a:gd name="connsiteY1701" fmla="*/ 2417053 h 6858000"/>
              <a:gd name="connsiteX1702" fmla="*/ 739080 w 12166144"/>
              <a:gd name="connsiteY1702" fmla="*/ 2407614 h 6858000"/>
              <a:gd name="connsiteX1703" fmla="*/ 733834 w 12166144"/>
              <a:gd name="connsiteY1703" fmla="*/ 2395582 h 6858000"/>
              <a:gd name="connsiteX1704" fmla="*/ 86335 w 12166144"/>
              <a:gd name="connsiteY1704" fmla="*/ 2395582 h 6858000"/>
              <a:gd name="connsiteX1705" fmla="*/ 11572 w 12166144"/>
              <a:gd name="connsiteY1705" fmla="*/ 2480771 h 6858000"/>
              <a:gd name="connsiteX1706" fmla="*/ 0 w 12166144"/>
              <a:gd name="connsiteY1706" fmla="*/ 2480771 h 6858000"/>
              <a:gd name="connsiteX1707" fmla="*/ 0 w 12166144"/>
              <a:gd name="connsiteY1707" fmla="*/ 2459848 h 6858000"/>
              <a:gd name="connsiteX1708" fmla="*/ 1603 w 12166144"/>
              <a:gd name="connsiteY1708" fmla="*/ 2459848 h 6858000"/>
              <a:gd name="connsiteX1709" fmla="*/ 75868 w 12166144"/>
              <a:gd name="connsiteY1709" fmla="*/ 2374657 h 6858000"/>
              <a:gd name="connsiteX1710" fmla="*/ 734191 w 12166144"/>
              <a:gd name="connsiteY1710" fmla="*/ 2374657 h 6858000"/>
              <a:gd name="connsiteX1711" fmla="*/ 739080 w 12166144"/>
              <a:gd name="connsiteY1711" fmla="*/ 2363132 h 6858000"/>
              <a:gd name="connsiteX1712" fmla="*/ 762233 w 12166144"/>
              <a:gd name="connsiteY1712" fmla="*/ 2353815 h 6858000"/>
              <a:gd name="connsiteX1713" fmla="*/ 3743484 w 12166144"/>
              <a:gd name="connsiteY1713" fmla="*/ 2317986 h 6858000"/>
              <a:gd name="connsiteX1714" fmla="*/ 3676166 w 12166144"/>
              <a:gd name="connsiteY1714" fmla="*/ 2385921 h 6858000"/>
              <a:gd name="connsiteX1715" fmla="*/ 3743484 w 12166144"/>
              <a:gd name="connsiteY1715" fmla="*/ 2452863 h 6858000"/>
              <a:gd name="connsiteX1716" fmla="*/ 3811303 w 12166144"/>
              <a:gd name="connsiteY1716" fmla="*/ 2385921 h 6858000"/>
              <a:gd name="connsiteX1717" fmla="*/ 3743484 w 12166144"/>
              <a:gd name="connsiteY1717" fmla="*/ 2317986 h 6858000"/>
              <a:gd name="connsiteX1718" fmla="*/ 3495136 w 12166144"/>
              <a:gd name="connsiteY1718" fmla="*/ 2317986 h 6858000"/>
              <a:gd name="connsiteX1719" fmla="*/ 3427819 w 12166144"/>
              <a:gd name="connsiteY1719" fmla="*/ 2385921 h 6858000"/>
              <a:gd name="connsiteX1720" fmla="*/ 3495136 w 12166144"/>
              <a:gd name="connsiteY1720" fmla="*/ 2452863 h 6858000"/>
              <a:gd name="connsiteX1721" fmla="*/ 3562450 w 12166144"/>
              <a:gd name="connsiteY1721" fmla="*/ 2385921 h 6858000"/>
              <a:gd name="connsiteX1722" fmla="*/ 3495136 w 12166144"/>
              <a:gd name="connsiteY1722" fmla="*/ 2317986 h 6858000"/>
              <a:gd name="connsiteX1723" fmla="*/ 3743484 w 12166144"/>
              <a:gd name="connsiteY1723" fmla="*/ 2296662 h 6858000"/>
              <a:gd name="connsiteX1724" fmla="*/ 3832245 w 12166144"/>
              <a:gd name="connsiteY1724" fmla="*/ 2385921 h 6858000"/>
              <a:gd name="connsiteX1725" fmla="*/ 3743484 w 12166144"/>
              <a:gd name="connsiteY1725" fmla="*/ 2474181 h 6858000"/>
              <a:gd name="connsiteX1726" fmla="*/ 3654724 w 12166144"/>
              <a:gd name="connsiteY1726" fmla="*/ 2385921 h 6858000"/>
              <a:gd name="connsiteX1727" fmla="*/ 3743484 w 12166144"/>
              <a:gd name="connsiteY1727" fmla="*/ 2296662 h 6858000"/>
              <a:gd name="connsiteX1728" fmla="*/ 3495136 w 12166144"/>
              <a:gd name="connsiteY1728" fmla="*/ 2296662 h 6858000"/>
              <a:gd name="connsiteX1729" fmla="*/ 3583896 w 12166144"/>
              <a:gd name="connsiteY1729" fmla="*/ 2385921 h 6858000"/>
              <a:gd name="connsiteX1730" fmla="*/ 3495136 w 12166144"/>
              <a:gd name="connsiteY1730" fmla="*/ 2474181 h 6858000"/>
              <a:gd name="connsiteX1731" fmla="*/ 3406375 w 12166144"/>
              <a:gd name="connsiteY1731" fmla="*/ 2385921 h 6858000"/>
              <a:gd name="connsiteX1732" fmla="*/ 3495136 w 12166144"/>
              <a:gd name="connsiteY1732" fmla="*/ 2296662 h 6858000"/>
              <a:gd name="connsiteX1733" fmla="*/ 2402009 w 12166144"/>
              <a:gd name="connsiteY1733" fmla="*/ 2228542 h 6858000"/>
              <a:gd name="connsiteX1734" fmla="*/ 2474033 w 12166144"/>
              <a:gd name="connsiteY1734" fmla="*/ 2301070 h 6858000"/>
              <a:gd name="connsiteX1735" fmla="*/ 2402009 w 12166144"/>
              <a:gd name="connsiteY1735" fmla="*/ 2373098 h 6858000"/>
              <a:gd name="connsiteX1736" fmla="*/ 2350739 w 12166144"/>
              <a:gd name="connsiteY1736" fmla="*/ 2352090 h 6858000"/>
              <a:gd name="connsiteX1737" fmla="*/ 2337033 w 12166144"/>
              <a:gd name="connsiteY1737" fmla="*/ 2331924 h 6858000"/>
              <a:gd name="connsiteX1738" fmla="*/ 2181907 w 12166144"/>
              <a:gd name="connsiteY1738" fmla="*/ 2331924 h 6858000"/>
              <a:gd name="connsiteX1739" fmla="*/ 1255310 w 12166144"/>
              <a:gd name="connsiteY1739" fmla="*/ 3258792 h 6858000"/>
              <a:gd name="connsiteX1740" fmla="*/ 0 w 12166144"/>
              <a:gd name="connsiteY1740" fmla="*/ 3258792 h 6858000"/>
              <a:gd name="connsiteX1741" fmla="*/ 0 w 12166144"/>
              <a:gd name="connsiteY1741" fmla="*/ 3195466 h 6858000"/>
              <a:gd name="connsiteX1742" fmla="*/ 1228394 w 12166144"/>
              <a:gd name="connsiteY1742" fmla="*/ 3195466 h 6858000"/>
              <a:gd name="connsiteX1743" fmla="*/ 2155987 w 12166144"/>
              <a:gd name="connsiteY1743" fmla="*/ 2268103 h 6858000"/>
              <a:gd name="connsiteX1744" fmla="*/ 2338392 w 12166144"/>
              <a:gd name="connsiteY1744" fmla="*/ 2268103 h 6858000"/>
              <a:gd name="connsiteX1745" fmla="*/ 2350739 w 12166144"/>
              <a:gd name="connsiteY1745" fmla="*/ 2249801 h 6858000"/>
              <a:gd name="connsiteX1746" fmla="*/ 2402009 w 12166144"/>
              <a:gd name="connsiteY1746" fmla="*/ 2228542 h 6858000"/>
              <a:gd name="connsiteX1747" fmla="*/ 1684691 w 12166144"/>
              <a:gd name="connsiteY1747" fmla="*/ 2188982 h 6858000"/>
              <a:gd name="connsiteX1748" fmla="*/ 1715816 w 12166144"/>
              <a:gd name="connsiteY1748" fmla="*/ 2220109 h 6858000"/>
              <a:gd name="connsiteX1749" fmla="*/ 1684691 w 12166144"/>
              <a:gd name="connsiteY1749" fmla="*/ 2252226 h 6858000"/>
              <a:gd name="connsiteX1750" fmla="*/ 1661965 w 12166144"/>
              <a:gd name="connsiteY1750" fmla="*/ 2242839 h 6858000"/>
              <a:gd name="connsiteX1751" fmla="*/ 1657116 w 12166144"/>
              <a:gd name="connsiteY1751" fmla="*/ 2231101 h 6858000"/>
              <a:gd name="connsiteX1752" fmla="*/ 1581403 w 12166144"/>
              <a:gd name="connsiteY1752" fmla="*/ 2231101 h 6858000"/>
              <a:gd name="connsiteX1753" fmla="*/ 1251525 w 12166144"/>
              <a:gd name="connsiteY1753" fmla="*/ 2562086 h 6858000"/>
              <a:gd name="connsiteX1754" fmla="*/ 0 w 12166144"/>
              <a:gd name="connsiteY1754" fmla="*/ 2562086 h 6858000"/>
              <a:gd name="connsiteX1755" fmla="*/ 0 w 12166144"/>
              <a:gd name="connsiteY1755" fmla="*/ 2540151 h 6858000"/>
              <a:gd name="connsiteX1756" fmla="*/ 1242557 w 12166144"/>
              <a:gd name="connsiteY1756" fmla="*/ 2540151 h 6858000"/>
              <a:gd name="connsiteX1757" fmla="*/ 1572435 w 12166144"/>
              <a:gd name="connsiteY1757" fmla="*/ 2210165 h 6858000"/>
              <a:gd name="connsiteX1758" fmla="*/ 1656846 w 12166144"/>
              <a:gd name="connsiteY1758" fmla="*/ 2210165 h 6858000"/>
              <a:gd name="connsiteX1759" fmla="*/ 1661965 w 12166144"/>
              <a:gd name="connsiteY1759" fmla="*/ 2198248 h 6858000"/>
              <a:gd name="connsiteX1760" fmla="*/ 1684691 w 12166144"/>
              <a:gd name="connsiteY1760" fmla="*/ 2188982 h 6858000"/>
              <a:gd name="connsiteX1761" fmla="*/ 1502278 w 12166144"/>
              <a:gd name="connsiteY1761" fmla="*/ 2100244 h 6858000"/>
              <a:gd name="connsiteX1762" fmla="*/ 1525382 w 12166144"/>
              <a:gd name="connsiteY1762" fmla="*/ 2108482 h 6858000"/>
              <a:gd name="connsiteX1763" fmla="*/ 1527398 w 12166144"/>
              <a:gd name="connsiteY1763" fmla="*/ 2152745 h 6858000"/>
              <a:gd name="connsiteX1764" fmla="*/ 1505236 w 12166144"/>
              <a:gd name="connsiteY1764" fmla="*/ 2163133 h 6858000"/>
              <a:gd name="connsiteX1765" fmla="*/ 1494930 w 12166144"/>
              <a:gd name="connsiteY1765" fmla="*/ 2159466 h 6858000"/>
              <a:gd name="connsiteX1766" fmla="*/ 1408426 w 12166144"/>
              <a:gd name="connsiteY1766" fmla="*/ 2253264 h 6858000"/>
              <a:gd name="connsiteX1767" fmla="*/ 82257 w 12166144"/>
              <a:gd name="connsiteY1767" fmla="*/ 2253264 h 6858000"/>
              <a:gd name="connsiteX1768" fmla="*/ 0 w 12166144"/>
              <a:gd name="connsiteY1768" fmla="*/ 2348198 h 6858000"/>
              <a:gd name="connsiteX1769" fmla="*/ 0 w 12166144"/>
              <a:gd name="connsiteY1769" fmla="*/ 2315220 h 6858000"/>
              <a:gd name="connsiteX1770" fmla="*/ 71790 w 12166144"/>
              <a:gd name="connsiteY1770" fmla="*/ 2231845 h 6858000"/>
              <a:gd name="connsiteX1771" fmla="*/ 1398954 w 12166144"/>
              <a:gd name="connsiteY1771" fmla="*/ 2231845 h 6858000"/>
              <a:gd name="connsiteX1772" fmla="*/ 1477823 w 12166144"/>
              <a:gd name="connsiteY1772" fmla="*/ 2146711 h 6858000"/>
              <a:gd name="connsiteX1773" fmla="*/ 1471303 w 12166144"/>
              <a:gd name="connsiteY1773" fmla="*/ 2132765 h 6858000"/>
              <a:gd name="connsiteX1774" fmla="*/ 1479549 w 12166144"/>
              <a:gd name="connsiteY1774" fmla="*/ 2110449 h 6858000"/>
              <a:gd name="connsiteX1775" fmla="*/ 1502278 w 12166144"/>
              <a:gd name="connsiteY1775" fmla="*/ 2100244 h 6858000"/>
              <a:gd name="connsiteX1776" fmla="*/ 3189648 w 12166144"/>
              <a:gd name="connsiteY1776" fmla="*/ 2076291 h 6858000"/>
              <a:gd name="connsiteX1777" fmla="*/ 3122328 w 12166144"/>
              <a:gd name="connsiteY1777" fmla="*/ 2143420 h 6858000"/>
              <a:gd name="connsiteX1778" fmla="*/ 3189648 w 12166144"/>
              <a:gd name="connsiteY1778" fmla="*/ 2210550 h 6858000"/>
              <a:gd name="connsiteX1779" fmla="*/ 3256966 w 12166144"/>
              <a:gd name="connsiteY1779" fmla="*/ 2143420 h 6858000"/>
              <a:gd name="connsiteX1780" fmla="*/ 3189648 w 12166144"/>
              <a:gd name="connsiteY1780" fmla="*/ 2076291 h 6858000"/>
              <a:gd name="connsiteX1781" fmla="*/ 3743484 w 12166144"/>
              <a:gd name="connsiteY1781" fmla="*/ 2069638 h 6858000"/>
              <a:gd name="connsiteX1782" fmla="*/ 3676166 w 12166144"/>
              <a:gd name="connsiteY1782" fmla="*/ 2136582 h 6858000"/>
              <a:gd name="connsiteX1783" fmla="*/ 3743484 w 12166144"/>
              <a:gd name="connsiteY1783" fmla="*/ 2204020 h 6858000"/>
              <a:gd name="connsiteX1784" fmla="*/ 3811301 w 12166144"/>
              <a:gd name="connsiteY1784" fmla="*/ 2136582 h 6858000"/>
              <a:gd name="connsiteX1785" fmla="*/ 3743484 w 12166144"/>
              <a:gd name="connsiteY1785" fmla="*/ 2069638 h 6858000"/>
              <a:gd name="connsiteX1786" fmla="*/ 3482199 w 12166144"/>
              <a:gd name="connsiteY1786" fmla="*/ 2069638 h 6858000"/>
              <a:gd name="connsiteX1787" fmla="*/ 3414191 w 12166144"/>
              <a:gd name="connsiteY1787" fmla="*/ 2136582 h 6858000"/>
              <a:gd name="connsiteX1788" fmla="*/ 3482199 w 12166144"/>
              <a:gd name="connsiteY1788" fmla="*/ 2204020 h 6858000"/>
              <a:gd name="connsiteX1789" fmla="*/ 3549705 w 12166144"/>
              <a:gd name="connsiteY1789" fmla="*/ 2136582 h 6858000"/>
              <a:gd name="connsiteX1790" fmla="*/ 3482199 w 12166144"/>
              <a:gd name="connsiteY1790" fmla="*/ 2069638 h 6858000"/>
              <a:gd name="connsiteX1791" fmla="*/ 3189648 w 12166144"/>
              <a:gd name="connsiteY1791" fmla="*/ 2054909 h 6858000"/>
              <a:gd name="connsiteX1792" fmla="*/ 3278405 w 12166144"/>
              <a:gd name="connsiteY1792" fmla="*/ 2143420 h 6858000"/>
              <a:gd name="connsiteX1793" fmla="*/ 3189648 w 12166144"/>
              <a:gd name="connsiteY1793" fmla="*/ 2232430 h 6858000"/>
              <a:gd name="connsiteX1794" fmla="*/ 3100886 w 12166144"/>
              <a:gd name="connsiteY1794" fmla="*/ 2143420 h 6858000"/>
              <a:gd name="connsiteX1795" fmla="*/ 3189648 w 12166144"/>
              <a:gd name="connsiteY1795" fmla="*/ 2054909 h 6858000"/>
              <a:gd name="connsiteX1796" fmla="*/ 3743484 w 12166144"/>
              <a:gd name="connsiteY1796" fmla="*/ 2048315 h 6858000"/>
              <a:gd name="connsiteX1797" fmla="*/ 3832245 w 12166144"/>
              <a:gd name="connsiteY1797" fmla="*/ 2136582 h 6858000"/>
              <a:gd name="connsiteX1798" fmla="*/ 3743484 w 12166144"/>
              <a:gd name="connsiteY1798" fmla="*/ 2225838 h 6858000"/>
              <a:gd name="connsiteX1799" fmla="*/ 3654724 w 12166144"/>
              <a:gd name="connsiteY1799" fmla="*/ 2136582 h 6858000"/>
              <a:gd name="connsiteX1800" fmla="*/ 3743484 w 12166144"/>
              <a:gd name="connsiteY1800" fmla="*/ 2048315 h 6858000"/>
              <a:gd name="connsiteX1801" fmla="*/ 3482199 w 12166144"/>
              <a:gd name="connsiteY1801" fmla="*/ 2048315 h 6858000"/>
              <a:gd name="connsiteX1802" fmla="*/ 3570704 w 12166144"/>
              <a:gd name="connsiteY1802" fmla="*/ 2136582 h 6858000"/>
              <a:gd name="connsiteX1803" fmla="*/ 3482199 w 12166144"/>
              <a:gd name="connsiteY1803" fmla="*/ 2225838 h 6858000"/>
              <a:gd name="connsiteX1804" fmla="*/ 3393189 w 12166144"/>
              <a:gd name="connsiteY1804" fmla="*/ 2136582 h 6858000"/>
              <a:gd name="connsiteX1805" fmla="*/ 3482199 w 12166144"/>
              <a:gd name="connsiteY1805" fmla="*/ 2048315 h 6858000"/>
              <a:gd name="connsiteX1806" fmla="*/ 2890252 w 12166144"/>
              <a:gd name="connsiteY1806" fmla="*/ 1963709 h 6858000"/>
              <a:gd name="connsiteX1807" fmla="*/ 2823312 w 12166144"/>
              <a:gd name="connsiteY1807" fmla="*/ 2031335 h 6858000"/>
              <a:gd name="connsiteX1808" fmla="*/ 2890252 w 12166144"/>
              <a:gd name="connsiteY1808" fmla="*/ 2098465 h 6858000"/>
              <a:gd name="connsiteX1809" fmla="*/ 2957198 w 12166144"/>
              <a:gd name="connsiteY1809" fmla="*/ 2031335 h 6858000"/>
              <a:gd name="connsiteX1810" fmla="*/ 2890252 w 12166144"/>
              <a:gd name="connsiteY1810" fmla="*/ 1963709 h 6858000"/>
              <a:gd name="connsiteX1811" fmla="*/ 2890252 w 12166144"/>
              <a:gd name="connsiteY1811" fmla="*/ 1942823 h 6858000"/>
              <a:gd name="connsiteX1812" fmla="*/ 2979515 w 12166144"/>
              <a:gd name="connsiteY1812" fmla="*/ 2031335 h 6858000"/>
              <a:gd name="connsiteX1813" fmla="*/ 2890252 w 12166144"/>
              <a:gd name="connsiteY1813" fmla="*/ 2120345 h 6858000"/>
              <a:gd name="connsiteX1814" fmla="*/ 2801988 w 12166144"/>
              <a:gd name="connsiteY1814" fmla="*/ 2031335 h 6858000"/>
              <a:gd name="connsiteX1815" fmla="*/ 2890252 w 12166144"/>
              <a:gd name="connsiteY1815" fmla="*/ 1942823 h 6858000"/>
              <a:gd name="connsiteX1816" fmla="*/ 3482199 w 12166144"/>
              <a:gd name="connsiteY1816" fmla="*/ 1821848 h 6858000"/>
              <a:gd name="connsiteX1817" fmla="*/ 3414191 w 12166144"/>
              <a:gd name="connsiteY1817" fmla="*/ 1889476 h 6858000"/>
              <a:gd name="connsiteX1818" fmla="*/ 3482199 w 12166144"/>
              <a:gd name="connsiteY1818" fmla="*/ 1955610 h 6858000"/>
              <a:gd name="connsiteX1819" fmla="*/ 3549705 w 12166144"/>
              <a:gd name="connsiteY1819" fmla="*/ 1889476 h 6858000"/>
              <a:gd name="connsiteX1820" fmla="*/ 3482199 w 12166144"/>
              <a:gd name="connsiteY1820" fmla="*/ 1821848 h 6858000"/>
              <a:gd name="connsiteX1821" fmla="*/ 3218711 w 12166144"/>
              <a:gd name="connsiteY1821" fmla="*/ 1821848 h 6858000"/>
              <a:gd name="connsiteX1822" fmla="*/ 3150778 w 12166144"/>
              <a:gd name="connsiteY1822" fmla="*/ 1889474 h 6858000"/>
              <a:gd name="connsiteX1823" fmla="*/ 3218711 w 12166144"/>
              <a:gd name="connsiteY1823" fmla="*/ 1955610 h 6858000"/>
              <a:gd name="connsiteX1824" fmla="*/ 3285654 w 12166144"/>
              <a:gd name="connsiteY1824" fmla="*/ 1889474 h 6858000"/>
              <a:gd name="connsiteX1825" fmla="*/ 3218711 w 12166144"/>
              <a:gd name="connsiteY1825" fmla="*/ 1821848 h 6858000"/>
              <a:gd name="connsiteX1826" fmla="*/ 3482199 w 12166144"/>
              <a:gd name="connsiteY1826" fmla="*/ 1799970 h 6858000"/>
              <a:gd name="connsiteX1827" fmla="*/ 3570704 w 12166144"/>
              <a:gd name="connsiteY1827" fmla="*/ 1889476 h 6858000"/>
              <a:gd name="connsiteX1828" fmla="*/ 3482199 w 12166144"/>
              <a:gd name="connsiteY1828" fmla="*/ 1977489 h 6858000"/>
              <a:gd name="connsiteX1829" fmla="*/ 3393189 w 12166144"/>
              <a:gd name="connsiteY1829" fmla="*/ 1889476 h 6858000"/>
              <a:gd name="connsiteX1830" fmla="*/ 3482199 w 12166144"/>
              <a:gd name="connsiteY1830" fmla="*/ 1799970 h 6858000"/>
              <a:gd name="connsiteX1831" fmla="*/ 3218711 w 12166144"/>
              <a:gd name="connsiteY1831" fmla="*/ 1799969 h 6858000"/>
              <a:gd name="connsiteX1832" fmla="*/ 3306979 w 12166144"/>
              <a:gd name="connsiteY1832" fmla="*/ 1889474 h 6858000"/>
              <a:gd name="connsiteX1833" fmla="*/ 3218711 w 12166144"/>
              <a:gd name="connsiteY1833" fmla="*/ 1977489 h 6858000"/>
              <a:gd name="connsiteX1834" fmla="*/ 3129453 w 12166144"/>
              <a:gd name="connsiteY1834" fmla="*/ 1889474 h 6858000"/>
              <a:gd name="connsiteX1835" fmla="*/ 3218711 w 12166144"/>
              <a:gd name="connsiteY1835" fmla="*/ 1799969 h 6858000"/>
              <a:gd name="connsiteX1836" fmla="*/ 1724004 w 12166144"/>
              <a:gd name="connsiteY1836" fmla="*/ 1795586 h 6858000"/>
              <a:gd name="connsiteX1837" fmla="*/ 1755379 w 12166144"/>
              <a:gd name="connsiteY1837" fmla="*/ 1826962 h 6858000"/>
              <a:gd name="connsiteX1838" fmla="*/ 1724004 w 12166144"/>
              <a:gd name="connsiteY1838" fmla="*/ 1858829 h 6858000"/>
              <a:gd name="connsiteX1839" fmla="*/ 1701450 w 12166144"/>
              <a:gd name="connsiteY1839" fmla="*/ 1849514 h 6858000"/>
              <a:gd name="connsiteX1840" fmla="*/ 1697173 w 12166144"/>
              <a:gd name="connsiteY1840" fmla="*/ 1839152 h 6858000"/>
              <a:gd name="connsiteX1841" fmla="*/ 1606495 w 12166144"/>
              <a:gd name="connsiteY1841" fmla="*/ 1839152 h 6858000"/>
              <a:gd name="connsiteX1842" fmla="*/ 1262620 w 12166144"/>
              <a:gd name="connsiteY1842" fmla="*/ 2183343 h 6858000"/>
              <a:gd name="connsiteX1843" fmla="*/ 12738 w 12166144"/>
              <a:gd name="connsiteY1843" fmla="*/ 2183343 h 6858000"/>
              <a:gd name="connsiteX1844" fmla="*/ 0 w 12166144"/>
              <a:gd name="connsiteY1844" fmla="*/ 2197356 h 6858000"/>
              <a:gd name="connsiteX1845" fmla="*/ 0 w 12166144"/>
              <a:gd name="connsiteY1845" fmla="*/ 2166027 h 6858000"/>
              <a:gd name="connsiteX1846" fmla="*/ 3766 w 12166144"/>
              <a:gd name="connsiteY1846" fmla="*/ 2161926 h 6858000"/>
              <a:gd name="connsiteX1847" fmla="*/ 1253646 w 12166144"/>
              <a:gd name="connsiteY1847" fmla="*/ 2161926 h 6858000"/>
              <a:gd name="connsiteX1848" fmla="*/ 1598024 w 12166144"/>
              <a:gd name="connsiteY1848" fmla="*/ 1817734 h 6858000"/>
              <a:gd name="connsiteX1849" fmla="*/ 1696023 w 12166144"/>
              <a:gd name="connsiteY1849" fmla="*/ 1817734 h 6858000"/>
              <a:gd name="connsiteX1850" fmla="*/ 1701450 w 12166144"/>
              <a:gd name="connsiteY1850" fmla="*/ 1804839 h 6858000"/>
              <a:gd name="connsiteX1851" fmla="*/ 1724004 w 12166144"/>
              <a:gd name="connsiteY1851" fmla="*/ 1795586 h 6858000"/>
              <a:gd name="connsiteX1852" fmla="*/ 2446796 w 12166144"/>
              <a:gd name="connsiteY1852" fmla="*/ 1753221 h 6858000"/>
              <a:gd name="connsiteX1853" fmla="*/ 2378983 w 12166144"/>
              <a:gd name="connsiteY1853" fmla="*/ 1820847 h 6858000"/>
              <a:gd name="connsiteX1854" fmla="*/ 2446796 w 12166144"/>
              <a:gd name="connsiteY1854" fmla="*/ 1888475 h 6858000"/>
              <a:gd name="connsiteX1855" fmla="*/ 2514114 w 12166144"/>
              <a:gd name="connsiteY1855" fmla="*/ 1820847 h 6858000"/>
              <a:gd name="connsiteX1856" fmla="*/ 2446796 w 12166144"/>
              <a:gd name="connsiteY1856" fmla="*/ 1753221 h 6858000"/>
              <a:gd name="connsiteX1857" fmla="*/ 2446796 w 12166144"/>
              <a:gd name="connsiteY1857" fmla="*/ 1731837 h 6858000"/>
              <a:gd name="connsiteX1858" fmla="*/ 2535557 w 12166144"/>
              <a:gd name="connsiteY1858" fmla="*/ 1820847 h 6858000"/>
              <a:gd name="connsiteX1859" fmla="*/ 2446796 w 12166144"/>
              <a:gd name="connsiteY1859" fmla="*/ 1909359 h 6858000"/>
              <a:gd name="connsiteX1860" fmla="*/ 2358036 w 12166144"/>
              <a:gd name="connsiteY1860" fmla="*/ 1820847 h 6858000"/>
              <a:gd name="connsiteX1861" fmla="*/ 2446796 w 12166144"/>
              <a:gd name="connsiteY1861" fmla="*/ 1731837 h 6858000"/>
              <a:gd name="connsiteX1862" fmla="*/ 0 w 12166144"/>
              <a:gd name="connsiteY1862" fmla="*/ 1537057 h 6858000"/>
              <a:gd name="connsiteX1863" fmla="*/ 286499 w 12166144"/>
              <a:gd name="connsiteY1863" fmla="*/ 1537057 h 6858000"/>
              <a:gd name="connsiteX1864" fmla="*/ 413085 w 12166144"/>
              <a:gd name="connsiteY1864" fmla="*/ 1663717 h 6858000"/>
              <a:gd name="connsiteX1865" fmla="*/ 792986 w 12166144"/>
              <a:gd name="connsiteY1865" fmla="*/ 1663717 h 6858000"/>
              <a:gd name="connsiteX1866" fmla="*/ 798048 w 12166144"/>
              <a:gd name="connsiteY1866" fmla="*/ 1651262 h 6858000"/>
              <a:gd name="connsiteX1867" fmla="*/ 819911 w 12166144"/>
              <a:gd name="connsiteY1867" fmla="*/ 1641703 h 6858000"/>
              <a:gd name="connsiteX1868" fmla="*/ 852025 w 12166144"/>
              <a:gd name="connsiteY1868" fmla="*/ 1674061 h 6858000"/>
              <a:gd name="connsiteX1869" fmla="*/ 819911 w 12166144"/>
              <a:gd name="connsiteY1869" fmla="*/ 1704947 h 6858000"/>
              <a:gd name="connsiteX1870" fmla="*/ 798048 w 12166144"/>
              <a:gd name="connsiteY1870" fmla="*/ 1695755 h 6858000"/>
              <a:gd name="connsiteX1871" fmla="*/ 793524 w 12166144"/>
              <a:gd name="connsiteY1871" fmla="*/ 1685160 h 6858000"/>
              <a:gd name="connsiteX1872" fmla="*/ 404613 w 12166144"/>
              <a:gd name="connsiteY1872" fmla="*/ 1685160 h 6858000"/>
              <a:gd name="connsiteX1873" fmla="*/ 277528 w 12166144"/>
              <a:gd name="connsiteY1873" fmla="*/ 1558499 h 6858000"/>
              <a:gd name="connsiteX1874" fmla="*/ 0 w 12166144"/>
              <a:gd name="connsiteY1874" fmla="*/ 1558499 h 6858000"/>
              <a:gd name="connsiteX1875" fmla="*/ 1853855 w 12166144"/>
              <a:gd name="connsiteY1875" fmla="*/ 1498847 h 6858000"/>
              <a:gd name="connsiteX1876" fmla="*/ 1884981 w 12166144"/>
              <a:gd name="connsiteY1876" fmla="*/ 1530715 h 6858000"/>
              <a:gd name="connsiteX1877" fmla="*/ 1853855 w 12166144"/>
              <a:gd name="connsiteY1877" fmla="*/ 1562086 h 6858000"/>
              <a:gd name="connsiteX1878" fmla="*/ 1831126 w 12166144"/>
              <a:gd name="connsiteY1878" fmla="*/ 1553123 h 6858000"/>
              <a:gd name="connsiteX1879" fmla="*/ 1825821 w 12166144"/>
              <a:gd name="connsiteY1879" fmla="*/ 1540460 h 6858000"/>
              <a:gd name="connsiteX1880" fmla="*/ 1807547 w 12166144"/>
              <a:gd name="connsiteY1880" fmla="*/ 1540460 h 6858000"/>
              <a:gd name="connsiteX1881" fmla="*/ 1241199 w 12166144"/>
              <a:gd name="connsiteY1881" fmla="*/ 2106371 h 6858000"/>
              <a:gd name="connsiteX1882" fmla="*/ 0 w 12166144"/>
              <a:gd name="connsiteY1882" fmla="*/ 2106371 h 6858000"/>
              <a:gd name="connsiteX1883" fmla="*/ 0 w 12166144"/>
              <a:gd name="connsiteY1883" fmla="*/ 2084949 h 6858000"/>
              <a:gd name="connsiteX1884" fmla="*/ 1232225 w 12166144"/>
              <a:gd name="connsiteY1884" fmla="*/ 2084949 h 6858000"/>
              <a:gd name="connsiteX1885" fmla="*/ 1799571 w 12166144"/>
              <a:gd name="connsiteY1885" fmla="*/ 1519039 h 6858000"/>
              <a:gd name="connsiteX1886" fmla="*/ 1826577 w 12166144"/>
              <a:gd name="connsiteY1886" fmla="*/ 1519039 h 6858000"/>
              <a:gd name="connsiteX1887" fmla="*/ 1831126 w 12166144"/>
              <a:gd name="connsiteY1887" fmla="*/ 1508059 h 6858000"/>
              <a:gd name="connsiteX1888" fmla="*/ 1853855 w 12166144"/>
              <a:gd name="connsiteY1888" fmla="*/ 1498847 h 6858000"/>
              <a:gd name="connsiteX1889" fmla="*/ 1114947 w 12166144"/>
              <a:gd name="connsiteY1889" fmla="*/ 1498338 h 6858000"/>
              <a:gd name="connsiteX1890" fmla="*/ 1047627 w 12166144"/>
              <a:gd name="connsiteY1890" fmla="*/ 1566155 h 6858000"/>
              <a:gd name="connsiteX1891" fmla="*/ 1114947 w 12166144"/>
              <a:gd name="connsiteY1891" fmla="*/ 1633974 h 6858000"/>
              <a:gd name="connsiteX1892" fmla="*/ 1182261 w 12166144"/>
              <a:gd name="connsiteY1892" fmla="*/ 1566155 h 6858000"/>
              <a:gd name="connsiteX1893" fmla="*/ 1114947 w 12166144"/>
              <a:gd name="connsiteY1893" fmla="*/ 1498338 h 6858000"/>
              <a:gd name="connsiteX1894" fmla="*/ 1114947 w 12166144"/>
              <a:gd name="connsiteY1894" fmla="*/ 1476896 h 6858000"/>
              <a:gd name="connsiteX1895" fmla="*/ 1203703 w 12166144"/>
              <a:gd name="connsiteY1895" fmla="*/ 1566155 h 6858000"/>
              <a:gd name="connsiteX1896" fmla="*/ 1114947 w 12166144"/>
              <a:gd name="connsiteY1896" fmla="*/ 1654417 h 6858000"/>
              <a:gd name="connsiteX1897" fmla="*/ 1026184 w 12166144"/>
              <a:gd name="connsiteY1897" fmla="*/ 1566155 h 6858000"/>
              <a:gd name="connsiteX1898" fmla="*/ 1114947 w 12166144"/>
              <a:gd name="connsiteY1898" fmla="*/ 1476896 h 6858000"/>
              <a:gd name="connsiteX1899" fmla="*/ 2526165 w 12166144"/>
              <a:gd name="connsiteY1899" fmla="*/ 1311526 h 6858000"/>
              <a:gd name="connsiteX1900" fmla="*/ 2458159 w 12166144"/>
              <a:gd name="connsiteY1900" fmla="*/ 1378845 h 6858000"/>
              <a:gd name="connsiteX1901" fmla="*/ 2526165 w 12166144"/>
              <a:gd name="connsiteY1901" fmla="*/ 1446164 h 6858000"/>
              <a:gd name="connsiteX1902" fmla="*/ 2593678 w 12166144"/>
              <a:gd name="connsiteY1902" fmla="*/ 1378845 h 6858000"/>
              <a:gd name="connsiteX1903" fmla="*/ 2526165 w 12166144"/>
              <a:gd name="connsiteY1903" fmla="*/ 1311526 h 6858000"/>
              <a:gd name="connsiteX1904" fmla="*/ 2264632 w 12166144"/>
              <a:gd name="connsiteY1904" fmla="*/ 1311526 h 6858000"/>
              <a:gd name="connsiteX1905" fmla="*/ 2196625 w 12166144"/>
              <a:gd name="connsiteY1905" fmla="*/ 1378845 h 6858000"/>
              <a:gd name="connsiteX1906" fmla="*/ 2264632 w 12166144"/>
              <a:gd name="connsiteY1906" fmla="*/ 1446164 h 6858000"/>
              <a:gd name="connsiteX1907" fmla="*/ 2332138 w 12166144"/>
              <a:gd name="connsiteY1907" fmla="*/ 1378845 h 6858000"/>
              <a:gd name="connsiteX1908" fmla="*/ 2264632 w 12166144"/>
              <a:gd name="connsiteY1908" fmla="*/ 1311526 h 6858000"/>
              <a:gd name="connsiteX1909" fmla="*/ 2526165 w 12166144"/>
              <a:gd name="connsiteY1909" fmla="*/ 1290084 h 6858000"/>
              <a:gd name="connsiteX1910" fmla="*/ 2614678 w 12166144"/>
              <a:gd name="connsiteY1910" fmla="*/ 1378845 h 6858000"/>
              <a:gd name="connsiteX1911" fmla="*/ 2526165 w 12166144"/>
              <a:gd name="connsiteY1911" fmla="*/ 1467606 h 6858000"/>
              <a:gd name="connsiteX1912" fmla="*/ 2437156 w 12166144"/>
              <a:gd name="connsiteY1912" fmla="*/ 1378845 h 6858000"/>
              <a:gd name="connsiteX1913" fmla="*/ 2526165 w 12166144"/>
              <a:gd name="connsiteY1913" fmla="*/ 1290084 h 6858000"/>
              <a:gd name="connsiteX1914" fmla="*/ 2264632 w 12166144"/>
              <a:gd name="connsiteY1914" fmla="*/ 1290084 h 6858000"/>
              <a:gd name="connsiteX1915" fmla="*/ 2353140 w 12166144"/>
              <a:gd name="connsiteY1915" fmla="*/ 1378845 h 6858000"/>
              <a:gd name="connsiteX1916" fmla="*/ 2264632 w 12166144"/>
              <a:gd name="connsiteY1916" fmla="*/ 1467606 h 6858000"/>
              <a:gd name="connsiteX1917" fmla="*/ 2175624 w 12166144"/>
              <a:gd name="connsiteY1917" fmla="*/ 1378845 h 6858000"/>
              <a:gd name="connsiteX1918" fmla="*/ 2264632 w 12166144"/>
              <a:gd name="connsiteY1918" fmla="*/ 1290084 h 6858000"/>
              <a:gd name="connsiteX1919" fmla="*/ 1924182 w 12166144"/>
              <a:gd name="connsiteY1919" fmla="*/ 1281268 h 6858000"/>
              <a:gd name="connsiteX1920" fmla="*/ 1955308 w 12166144"/>
              <a:gd name="connsiteY1920" fmla="*/ 1313984 h 6858000"/>
              <a:gd name="connsiteX1921" fmla="*/ 1924182 w 12166144"/>
              <a:gd name="connsiteY1921" fmla="*/ 1346698 h 6858000"/>
              <a:gd name="connsiteX1922" fmla="*/ 1901455 w 12166144"/>
              <a:gd name="connsiteY1922" fmla="*/ 1336947 h 6858000"/>
              <a:gd name="connsiteX1923" fmla="*/ 1899215 w 12166144"/>
              <a:gd name="connsiteY1923" fmla="*/ 1331469 h 6858000"/>
              <a:gd name="connsiteX1924" fmla="*/ 1199468 w 12166144"/>
              <a:gd name="connsiteY1924" fmla="*/ 2030393 h 6858000"/>
              <a:gd name="connsiteX1925" fmla="*/ 0 w 12166144"/>
              <a:gd name="connsiteY1925" fmla="*/ 2030393 h 6858000"/>
              <a:gd name="connsiteX1926" fmla="*/ 0 w 12166144"/>
              <a:gd name="connsiteY1926" fmla="*/ 2009468 h 6858000"/>
              <a:gd name="connsiteX1927" fmla="*/ 1190496 w 12166144"/>
              <a:gd name="connsiteY1927" fmla="*/ 2009468 h 6858000"/>
              <a:gd name="connsiteX1928" fmla="*/ 1895992 w 12166144"/>
              <a:gd name="connsiteY1928" fmla="*/ 1304302 h 6858000"/>
              <a:gd name="connsiteX1929" fmla="*/ 1901455 w 12166144"/>
              <a:gd name="connsiteY1929" fmla="*/ 1290831 h 6858000"/>
              <a:gd name="connsiteX1930" fmla="*/ 1924182 w 12166144"/>
              <a:gd name="connsiteY1930" fmla="*/ 1281268 h 6858000"/>
              <a:gd name="connsiteX1931" fmla="*/ 1929686 w 12166144"/>
              <a:gd name="connsiteY1931" fmla="*/ 1123028 h 6858000"/>
              <a:gd name="connsiteX1932" fmla="*/ 2040324 w 12166144"/>
              <a:gd name="connsiteY1932" fmla="*/ 1123028 h 6858000"/>
              <a:gd name="connsiteX1933" fmla="*/ 2097138 w 12166144"/>
              <a:gd name="connsiteY1933" fmla="*/ 1180355 h 6858000"/>
              <a:gd name="connsiteX1934" fmla="*/ 2097138 w 12166144"/>
              <a:gd name="connsiteY1934" fmla="*/ 1465498 h 6858000"/>
              <a:gd name="connsiteX1935" fmla="*/ 2201298 w 12166144"/>
              <a:gd name="connsiteY1935" fmla="*/ 1569185 h 6858000"/>
              <a:gd name="connsiteX1936" fmla="*/ 2545439 w 12166144"/>
              <a:gd name="connsiteY1936" fmla="*/ 1569185 h 6858000"/>
              <a:gd name="connsiteX1937" fmla="*/ 2549970 w 12166144"/>
              <a:gd name="connsiteY1937" fmla="*/ 1558535 h 6858000"/>
              <a:gd name="connsiteX1938" fmla="*/ 2573122 w 12166144"/>
              <a:gd name="connsiteY1938" fmla="*/ 1549395 h 6858000"/>
              <a:gd name="connsiteX1939" fmla="*/ 2605837 w 12166144"/>
              <a:gd name="connsiteY1939" fmla="*/ 1581015 h 6858000"/>
              <a:gd name="connsiteX1940" fmla="*/ 2573122 w 12166144"/>
              <a:gd name="connsiteY1940" fmla="*/ 1612635 h 6858000"/>
              <a:gd name="connsiteX1941" fmla="*/ 2549970 w 12166144"/>
              <a:gd name="connsiteY1941" fmla="*/ 1603496 h 6858000"/>
              <a:gd name="connsiteX1942" fmla="*/ 2544493 w 12166144"/>
              <a:gd name="connsiteY1942" fmla="*/ 1590622 h 6858000"/>
              <a:gd name="connsiteX1943" fmla="*/ 2192327 w 12166144"/>
              <a:gd name="connsiteY1943" fmla="*/ 1590622 h 6858000"/>
              <a:gd name="connsiteX1944" fmla="*/ 2075210 w 12166144"/>
              <a:gd name="connsiteY1944" fmla="*/ 1473973 h 6858000"/>
              <a:gd name="connsiteX1945" fmla="*/ 2075210 w 12166144"/>
              <a:gd name="connsiteY1945" fmla="*/ 1189329 h 6858000"/>
              <a:gd name="connsiteX1946" fmla="*/ 2031353 w 12166144"/>
              <a:gd name="connsiteY1946" fmla="*/ 1144464 h 6858000"/>
              <a:gd name="connsiteX1947" fmla="*/ 1938657 w 12166144"/>
              <a:gd name="connsiteY1947" fmla="*/ 1144464 h 6858000"/>
              <a:gd name="connsiteX1948" fmla="*/ 1155719 w 12166144"/>
              <a:gd name="connsiteY1948" fmla="*/ 1927608 h 6858000"/>
              <a:gd name="connsiteX1949" fmla="*/ 0 w 12166144"/>
              <a:gd name="connsiteY1949" fmla="*/ 1927608 h 6858000"/>
              <a:gd name="connsiteX1950" fmla="*/ 0 w 12166144"/>
              <a:gd name="connsiteY1950" fmla="*/ 1906172 h 6858000"/>
              <a:gd name="connsiteX1951" fmla="*/ 1147248 w 12166144"/>
              <a:gd name="connsiteY1951" fmla="*/ 1906172 h 6858000"/>
              <a:gd name="connsiteX1952" fmla="*/ 1912269 w 12166144"/>
              <a:gd name="connsiteY1952" fmla="*/ 1008743 h 6858000"/>
              <a:gd name="connsiteX1953" fmla="*/ 2152541 w 12166144"/>
              <a:gd name="connsiteY1953" fmla="*/ 1008743 h 6858000"/>
              <a:gd name="connsiteX1954" fmla="*/ 2257721 w 12166144"/>
              <a:gd name="connsiteY1954" fmla="*/ 1113370 h 6858000"/>
              <a:gd name="connsiteX1955" fmla="*/ 2487940 w 12166144"/>
              <a:gd name="connsiteY1955" fmla="*/ 1113370 h 6858000"/>
              <a:gd name="connsiteX1956" fmla="*/ 2492591 w 12166144"/>
              <a:gd name="connsiteY1956" fmla="*/ 1101822 h 6858000"/>
              <a:gd name="connsiteX1957" fmla="*/ 2514886 w 12166144"/>
              <a:gd name="connsiteY1957" fmla="*/ 1092259 h 6858000"/>
              <a:gd name="connsiteX1958" fmla="*/ 2546508 w 12166144"/>
              <a:gd name="connsiteY1958" fmla="*/ 1124974 h 6858000"/>
              <a:gd name="connsiteX1959" fmla="*/ 2514886 w 12166144"/>
              <a:gd name="connsiteY1959" fmla="*/ 1157689 h 6858000"/>
              <a:gd name="connsiteX1960" fmla="*/ 2492591 w 12166144"/>
              <a:gd name="connsiteY1960" fmla="*/ 1148126 h 6858000"/>
              <a:gd name="connsiteX1961" fmla="*/ 2487220 w 12166144"/>
              <a:gd name="connsiteY1961" fmla="*/ 1134792 h 6858000"/>
              <a:gd name="connsiteX1962" fmla="*/ 2249746 w 12166144"/>
              <a:gd name="connsiteY1962" fmla="*/ 1134792 h 6858000"/>
              <a:gd name="connsiteX1963" fmla="*/ 2143569 w 12166144"/>
              <a:gd name="connsiteY1963" fmla="*/ 1030167 h 6858000"/>
              <a:gd name="connsiteX1964" fmla="*/ 1921242 w 12166144"/>
              <a:gd name="connsiteY1964" fmla="*/ 1030167 h 6858000"/>
              <a:gd name="connsiteX1965" fmla="*/ 1125156 w 12166144"/>
              <a:gd name="connsiteY1965" fmla="*/ 1825817 h 6858000"/>
              <a:gd name="connsiteX1966" fmla="*/ 0 w 12166144"/>
              <a:gd name="connsiteY1966" fmla="*/ 1825817 h 6858000"/>
              <a:gd name="connsiteX1967" fmla="*/ 0 w 12166144"/>
              <a:gd name="connsiteY1967" fmla="*/ 1804393 h 6858000"/>
              <a:gd name="connsiteX1968" fmla="*/ 1116183 w 12166144"/>
              <a:gd name="connsiteY1968" fmla="*/ 1804393 h 6858000"/>
              <a:gd name="connsiteX1969" fmla="*/ 1114947 w 12166144"/>
              <a:gd name="connsiteY1969" fmla="*/ 577465 h 6858000"/>
              <a:gd name="connsiteX1970" fmla="*/ 1047627 w 12166144"/>
              <a:gd name="connsiteY1970" fmla="*/ 644783 h 6858000"/>
              <a:gd name="connsiteX1971" fmla="*/ 1114947 w 12166144"/>
              <a:gd name="connsiteY1971" fmla="*/ 712102 h 6858000"/>
              <a:gd name="connsiteX1972" fmla="*/ 1182261 w 12166144"/>
              <a:gd name="connsiteY1972" fmla="*/ 644783 h 6858000"/>
              <a:gd name="connsiteX1973" fmla="*/ 1114947 w 12166144"/>
              <a:gd name="connsiteY1973" fmla="*/ 577465 h 6858000"/>
              <a:gd name="connsiteX1974" fmla="*/ 1114947 w 12166144"/>
              <a:gd name="connsiteY1974" fmla="*/ 556023 h 6858000"/>
              <a:gd name="connsiteX1975" fmla="*/ 1203703 w 12166144"/>
              <a:gd name="connsiteY1975" fmla="*/ 644783 h 6858000"/>
              <a:gd name="connsiteX1976" fmla="*/ 1114947 w 12166144"/>
              <a:gd name="connsiteY1976" fmla="*/ 733544 h 6858000"/>
              <a:gd name="connsiteX1977" fmla="*/ 1026184 w 12166144"/>
              <a:gd name="connsiteY1977" fmla="*/ 644783 h 6858000"/>
              <a:gd name="connsiteX1978" fmla="*/ 1114947 w 12166144"/>
              <a:gd name="connsiteY1978" fmla="*/ 556023 h 6858000"/>
              <a:gd name="connsiteX1979" fmla="*/ 2121764 w 12166144"/>
              <a:gd name="connsiteY1979" fmla="*/ 156008 h 6858000"/>
              <a:gd name="connsiteX1980" fmla="*/ 2137717 w 12166144"/>
              <a:gd name="connsiteY1980" fmla="*/ 170946 h 6858000"/>
              <a:gd name="connsiteX1981" fmla="*/ 1251410 w 12166144"/>
              <a:gd name="connsiteY1981" fmla="*/ 1056286 h 6858000"/>
              <a:gd name="connsiteX1982" fmla="*/ 380557 w 12166144"/>
              <a:gd name="connsiteY1982" fmla="*/ 1056286 h 6858000"/>
              <a:gd name="connsiteX1983" fmla="*/ 286843 w 12166144"/>
              <a:gd name="connsiteY1983" fmla="*/ 1148902 h 6858000"/>
              <a:gd name="connsiteX1984" fmla="*/ 0 w 12166144"/>
              <a:gd name="connsiteY1984" fmla="*/ 1148902 h 6858000"/>
              <a:gd name="connsiteX1985" fmla="*/ 0 w 12166144"/>
              <a:gd name="connsiteY1985" fmla="*/ 1127491 h 6858000"/>
              <a:gd name="connsiteX1986" fmla="*/ 277869 w 12166144"/>
              <a:gd name="connsiteY1986" fmla="*/ 1127491 h 6858000"/>
              <a:gd name="connsiteX1987" fmla="*/ 371585 w 12166144"/>
              <a:gd name="connsiteY1987" fmla="*/ 1034376 h 6858000"/>
              <a:gd name="connsiteX1988" fmla="*/ 1242436 w 12166144"/>
              <a:gd name="connsiteY1988" fmla="*/ 1034376 h 6858000"/>
              <a:gd name="connsiteX1989" fmla="*/ 1766226 w 12166144"/>
              <a:gd name="connsiteY1989" fmla="*/ 151611 h 6858000"/>
              <a:gd name="connsiteX1990" fmla="*/ 1781675 w 12166144"/>
              <a:gd name="connsiteY1990" fmla="*/ 166093 h 6858000"/>
              <a:gd name="connsiteX1991" fmla="*/ 1433808 w 12166144"/>
              <a:gd name="connsiteY1991" fmla="*/ 514669 h 6858000"/>
              <a:gd name="connsiteX1992" fmla="*/ 1026134 w 12166144"/>
              <a:gd name="connsiteY1992" fmla="*/ 514669 h 6858000"/>
              <a:gd name="connsiteX1993" fmla="*/ 901042 w 12166144"/>
              <a:gd name="connsiteY1993" fmla="*/ 639017 h 6858000"/>
              <a:gd name="connsiteX1994" fmla="*/ 621951 w 12166144"/>
              <a:gd name="connsiteY1994" fmla="*/ 639017 h 6858000"/>
              <a:gd name="connsiteX1995" fmla="*/ 509317 w 12166144"/>
              <a:gd name="connsiteY1995" fmla="*/ 525656 h 6858000"/>
              <a:gd name="connsiteX1996" fmla="*/ 0 w 12166144"/>
              <a:gd name="connsiteY1996" fmla="*/ 525656 h 6858000"/>
              <a:gd name="connsiteX1997" fmla="*/ 0 w 12166144"/>
              <a:gd name="connsiteY1997" fmla="*/ 504182 h 6858000"/>
              <a:gd name="connsiteX1998" fmla="*/ 517291 w 12166144"/>
              <a:gd name="connsiteY1998" fmla="*/ 504182 h 6858000"/>
              <a:gd name="connsiteX1999" fmla="*/ 630920 w 12166144"/>
              <a:gd name="connsiteY1999" fmla="*/ 617544 h 6858000"/>
              <a:gd name="connsiteX2000" fmla="*/ 892071 w 12166144"/>
              <a:gd name="connsiteY2000" fmla="*/ 617544 h 6858000"/>
              <a:gd name="connsiteX2001" fmla="*/ 1017163 w 12166144"/>
              <a:gd name="connsiteY2001" fmla="*/ 493195 h 6858000"/>
              <a:gd name="connsiteX2002" fmla="*/ 1425336 w 12166144"/>
              <a:gd name="connsiteY2002" fmla="*/ 493195 h 6858000"/>
              <a:gd name="connsiteX2003" fmla="*/ 1956930 w 12166144"/>
              <a:gd name="connsiteY2003" fmla="*/ 107656 h 6858000"/>
              <a:gd name="connsiteX2004" fmla="*/ 1972882 w 12166144"/>
              <a:gd name="connsiteY2004" fmla="*/ 123097 h 6858000"/>
              <a:gd name="connsiteX2005" fmla="*/ 1262066 w 12166144"/>
              <a:gd name="connsiteY2005" fmla="*/ 832423 h 6858000"/>
              <a:gd name="connsiteX2006" fmla="*/ 701789 w 12166144"/>
              <a:gd name="connsiteY2006" fmla="*/ 832423 h 6858000"/>
              <a:gd name="connsiteX2007" fmla="*/ 475484 w 12166144"/>
              <a:gd name="connsiteY2007" fmla="*/ 606275 h 6858000"/>
              <a:gd name="connsiteX2008" fmla="*/ 0 w 12166144"/>
              <a:gd name="connsiteY2008" fmla="*/ 606275 h 6858000"/>
              <a:gd name="connsiteX2009" fmla="*/ 0 w 12166144"/>
              <a:gd name="connsiteY2009" fmla="*/ 585355 h 6858000"/>
              <a:gd name="connsiteX2010" fmla="*/ 484457 w 12166144"/>
              <a:gd name="connsiteY2010" fmla="*/ 585355 h 6858000"/>
              <a:gd name="connsiteX2011" fmla="*/ 710761 w 12166144"/>
              <a:gd name="connsiteY2011" fmla="*/ 811003 h 6858000"/>
              <a:gd name="connsiteX2012" fmla="*/ 1253592 w 12166144"/>
              <a:gd name="connsiteY2012" fmla="*/ 811003 h 6858000"/>
              <a:gd name="connsiteX2013" fmla="*/ 2054628 w 12166144"/>
              <a:gd name="connsiteY2013" fmla="*/ 94469 h 6858000"/>
              <a:gd name="connsiteX2014" fmla="*/ 2069583 w 12166144"/>
              <a:gd name="connsiteY2014" fmla="*/ 108935 h 6858000"/>
              <a:gd name="connsiteX2015" fmla="*/ 1251509 w 12166144"/>
              <a:gd name="connsiteY2015" fmla="*/ 959893 h 6858000"/>
              <a:gd name="connsiteX2016" fmla="*/ 0 w 12166144"/>
              <a:gd name="connsiteY2016" fmla="*/ 959893 h 6858000"/>
              <a:gd name="connsiteX2017" fmla="*/ 0 w 12166144"/>
              <a:gd name="connsiteY2017" fmla="*/ 938444 h 6858000"/>
              <a:gd name="connsiteX2018" fmla="*/ 1242533 w 12166144"/>
              <a:gd name="connsiteY2018" fmla="*/ 938444 h 6858000"/>
              <a:gd name="connsiteX2019" fmla="*/ 3401369 w 12166144"/>
              <a:gd name="connsiteY2019" fmla="*/ 70294 h 6858000"/>
              <a:gd name="connsiteX2020" fmla="*/ 3416820 w 12166144"/>
              <a:gd name="connsiteY2020" fmla="*/ 85746 h 6858000"/>
              <a:gd name="connsiteX2021" fmla="*/ 2978256 w 12166144"/>
              <a:gd name="connsiteY2021" fmla="*/ 523381 h 6858000"/>
              <a:gd name="connsiteX2022" fmla="*/ 2586541 w 12166144"/>
              <a:gd name="connsiteY2022" fmla="*/ 523381 h 6858000"/>
              <a:gd name="connsiteX2023" fmla="*/ 2392676 w 12166144"/>
              <a:gd name="connsiteY2023" fmla="*/ 717277 h 6858000"/>
              <a:gd name="connsiteX2024" fmla="*/ 1836999 w 12166144"/>
              <a:gd name="connsiteY2024" fmla="*/ 717277 h 6858000"/>
              <a:gd name="connsiteX2025" fmla="*/ 1332651 w 12166144"/>
              <a:gd name="connsiteY2025" fmla="*/ 1222702 h 6858000"/>
              <a:gd name="connsiteX2026" fmla="*/ 530779 w 12166144"/>
              <a:gd name="connsiteY2026" fmla="*/ 1222702 h 6858000"/>
              <a:gd name="connsiteX2027" fmla="*/ 400706 w 12166144"/>
              <a:gd name="connsiteY2027" fmla="*/ 1353294 h 6858000"/>
              <a:gd name="connsiteX2028" fmla="*/ 0 w 12166144"/>
              <a:gd name="connsiteY2028" fmla="*/ 1353294 h 6858000"/>
              <a:gd name="connsiteX2029" fmla="*/ 0 w 12166144"/>
              <a:gd name="connsiteY2029" fmla="*/ 1331362 h 6858000"/>
              <a:gd name="connsiteX2030" fmla="*/ 391736 w 12166144"/>
              <a:gd name="connsiteY2030" fmla="*/ 1331362 h 6858000"/>
              <a:gd name="connsiteX2031" fmla="*/ 522308 w 12166144"/>
              <a:gd name="connsiteY2031" fmla="*/ 1201268 h 6858000"/>
              <a:gd name="connsiteX2032" fmla="*/ 1323680 w 12166144"/>
              <a:gd name="connsiteY2032" fmla="*/ 1201268 h 6858000"/>
              <a:gd name="connsiteX2033" fmla="*/ 1828028 w 12166144"/>
              <a:gd name="connsiteY2033" fmla="*/ 695843 h 6858000"/>
              <a:gd name="connsiteX2034" fmla="*/ 2383706 w 12166144"/>
              <a:gd name="connsiteY2034" fmla="*/ 695843 h 6858000"/>
              <a:gd name="connsiteX2035" fmla="*/ 2577571 w 12166144"/>
              <a:gd name="connsiteY2035" fmla="*/ 502946 h 6858000"/>
              <a:gd name="connsiteX2036" fmla="*/ 2969785 w 12166144"/>
              <a:gd name="connsiteY2036" fmla="*/ 502946 h 6858000"/>
              <a:gd name="connsiteX2037" fmla="*/ 1808973 w 12166144"/>
              <a:gd name="connsiteY2037" fmla="*/ 6558 h 6858000"/>
              <a:gd name="connsiteX2038" fmla="*/ 1823432 w 12166144"/>
              <a:gd name="connsiteY2038" fmla="*/ 22543 h 6858000"/>
              <a:gd name="connsiteX2039" fmla="*/ 1401116 w 12166144"/>
              <a:gd name="connsiteY2039" fmla="*/ 445613 h 6858000"/>
              <a:gd name="connsiteX2040" fmla="*/ 0 w 12166144"/>
              <a:gd name="connsiteY2040" fmla="*/ 445613 h 6858000"/>
              <a:gd name="connsiteX2041" fmla="*/ 0 w 12166144"/>
              <a:gd name="connsiteY2041" fmla="*/ 424135 h 6858000"/>
              <a:gd name="connsiteX2042" fmla="*/ 1392141 w 12166144"/>
              <a:gd name="connsiteY2042" fmla="*/ 424135 h 6858000"/>
              <a:gd name="connsiteX2043" fmla="*/ 1727726 w 12166144"/>
              <a:gd name="connsiteY2043" fmla="*/ 0 h 6858000"/>
              <a:gd name="connsiteX2044" fmla="*/ 1742186 w 12166144"/>
              <a:gd name="connsiteY2044" fmla="*/ 14960 h 6858000"/>
              <a:gd name="connsiteX2045" fmla="*/ 1380203 w 12166144"/>
              <a:gd name="connsiteY2045" fmla="*/ 377517 h 6858000"/>
              <a:gd name="connsiteX2046" fmla="*/ 0 w 12166144"/>
              <a:gd name="connsiteY2046" fmla="*/ 377517 h 6858000"/>
              <a:gd name="connsiteX2047" fmla="*/ 0 w 12166144"/>
              <a:gd name="connsiteY2047" fmla="*/ 356571 h 6858000"/>
              <a:gd name="connsiteX2048" fmla="*/ 1371227 w 12166144"/>
              <a:gd name="connsiteY2048" fmla="*/ 3565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</a:cxnLst>
            <a:rect l="l" t="t" r="r" b="b"/>
            <a:pathLst>
              <a:path w="12166144" h="6858000">
                <a:moveTo>
                  <a:pt x="11453216" y="6846023"/>
                </a:moveTo>
                <a:cubicBezTo>
                  <a:pt x="11465433" y="6846023"/>
                  <a:pt x="11477089" y="6848502"/>
                  <a:pt x="11487702" y="6852996"/>
                </a:cubicBezTo>
                <a:lnTo>
                  <a:pt x="11495111" y="6858000"/>
                </a:lnTo>
                <a:lnTo>
                  <a:pt x="11411323" y="6858000"/>
                </a:lnTo>
                <a:lnTo>
                  <a:pt x="11418732" y="6852996"/>
                </a:lnTo>
                <a:cubicBezTo>
                  <a:pt x="11429343" y="6848502"/>
                  <a:pt x="11440999" y="6846023"/>
                  <a:pt x="11453216" y="6846023"/>
                </a:cubicBezTo>
                <a:close/>
                <a:moveTo>
                  <a:pt x="5932417" y="6817451"/>
                </a:moveTo>
                <a:cubicBezTo>
                  <a:pt x="5949710" y="6817451"/>
                  <a:pt x="5964037" y="6831780"/>
                  <a:pt x="5964037" y="6849567"/>
                </a:cubicBezTo>
                <a:lnTo>
                  <a:pt x="5960470" y="6858000"/>
                </a:lnTo>
                <a:lnTo>
                  <a:pt x="5904364" y="6858000"/>
                </a:lnTo>
                <a:lnTo>
                  <a:pt x="5900797" y="6849567"/>
                </a:lnTo>
                <a:cubicBezTo>
                  <a:pt x="5900797" y="6831780"/>
                  <a:pt x="5915126" y="6817451"/>
                  <a:pt x="5932417" y="6817451"/>
                </a:cubicBezTo>
                <a:close/>
                <a:moveTo>
                  <a:pt x="2285004" y="6811066"/>
                </a:moveTo>
                <a:cubicBezTo>
                  <a:pt x="2297318" y="6811066"/>
                  <a:pt x="2309633" y="6815669"/>
                  <a:pt x="2318839" y="6824874"/>
                </a:cubicBezTo>
                <a:lnTo>
                  <a:pt x="2332621" y="6858000"/>
                </a:lnTo>
                <a:lnTo>
                  <a:pt x="2237746" y="6858000"/>
                </a:lnTo>
                <a:lnTo>
                  <a:pt x="2251166" y="6824874"/>
                </a:lnTo>
                <a:cubicBezTo>
                  <a:pt x="2260371" y="6815669"/>
                  <a:pt x="2272687" y="6811066"/>
                  <a:pt x="2285004" y="6811066"/>
                </a:cubicBezTo>
                <a:close/>
                <a:moveTo>
                  <a:pt x="4677800" y="6802383"/>
                </a:moveTo>
                <a:cubicBezTo>
                  <a:pt x="4684710" y="6802383"/>
                  <a:pt x="4691685" y="6804898"/>
                  <a:pt x="4697263" y="6809927"/>
                </a:cubicBezTo>
                <a:cubicBezTo>
                  <a:pt x="4706900" y="6820487"/>
                  <a:pt x="4706900" y="6837082"/>
                  <a:pt x="4697263" y="6848146"/>
                </a:cubicBezTo>
                <a:cubicBezTo>
                  <a:pt x="4691685" y="6853426"/>
                  <a:pt x="4684710" y="6856067"/>
                  <a:pt x="4677800" y="6856067"/>
                </a:cubicBezTo>
                <a:lnTo>
                  <a:pt x="4667676" y="6851863"/>
                </a:lnTo>
                <a:lnTo>
                  <a:pt x="4661542" y="6858000"/>
                </a:lnTo>
                <a:lnTo>
                  <a:pt x="4632007" y="6858000"/>
                </a:lnTo>
                <a:lnTo>
                  <a:pt x="4653804" y="6836275"/>
                </a:lnTo>
                <a:lnTo>
                  <a:pt x="4650731" y="6828847"/>
                </a:lnTo>
                <a:cubicBezTo>
                  <a:pt x="4650731" y="6821996"/>
                  <a:pt x="4653393" y="6815207"/>
                  <a:pt x="4658718" y="6809927"/>
                </a:cubicBezTo>
                <a:cubicBezTo>
                  <a:pt x="4664043" y="6804898"/>
                  <a:pt x="4670891" y="6802383"/>
                  <a:pt x="4677800" y="6802383"/>
                </a:cubicBezTo>
                <a:close/>
                <a:moveTo>
                  <a:pt x="4192908" y="6794173"/>
                </a:moveTo>
                <a:cubicBezTo>
                  <a:pt x="4200900" y="6794173"/>
                  <a:pt x="4208891" y="6797269"/>
                  <a:pt x="4215039" y="6803460"/>
                </a:cubicBezTo>
                <a:cubicBezTo>
                  <a:pt x="4227826" y="6815842"/>
                  <a:pt x="4227826" y="6836147"/>
                  <a:pt x="4215039" y="6848530"/>
                </a:cubicBezTo>
                <a:cubicBezTo>
                  <a:pt x="4208891" y="6854721"/>
                  <a:pt x="4200900" y="6857816"/>
                  <a:pt x="4192908" y="6857816"/>
                </a:cubicBezTo>
                <a:lnTo>
                  <a:pt x="4181027" y="6852831"/>
                </a:lnTo>
                <a:lnTo>
                  <a:pt x="4175860" y="6858000"/>
                </a:lnTo>
                <a:lnTo>
                  <a:pt x="4145911" y="6858000"/>
                </a:lnTo>
                <a:lnTo>
                  <a:pt x="4166187" y="6837746"/>
                </a:lnTo>
                <a:lnTo>
                  <a:pt x="4161186" y="6825994"/>
                </a:lnTo>
                <a:cubicBezTo>
                  <a:pt x="4161186" y="6817823"/>
                  <a:pt x="4164383" y="6809651"/>
                  <a:pt x="4170776" y="6803460"/>
                </a:cubicBezTo>
                <a:cubicBezTo>
                  <a:pt x="4176924" y="6797269"/>
                  <a:pt x="4184915" y="6794173"/>
                  <a:pt x="4192908" y="6794173"/>
                </a:cubicBezTo>
                <a:close/>
                <a:moveTo>
                  <a:pt x="5222784" y="6784485"/>
                </a:moveTo>
                <a:cubicBezTo>
                  <a:pt x="5239944" y="6784485"/>
                  <a:pt x="5254163" y="6799081"/>
                  <a:pt x="5254163" y="6817200"/>
                </a:cubicBezTo>
                <a:cubicBezTo>
                  <a:pt x="5254163" y="6826260"/>
                  <a:pt x="5250608" y="6834438"/>
                  <a:pt x="5244909" y="6840352"/>
                </a:cubicBezTo>
                <a:lnTo>
                  <a:pt x="5232176" y="6845855"/>
                </a:lnTo>
                <a:lnTo>
                  <a:pt x="5232176" y="6858000"/>
                </a:lnTo>
                <a:lnTo>
                  <a:pt x="5210752" y="6858000"/>
                </a:lnTo>
                <a:lnTo>
                  <a:pt x="5210752" y="6844813"/>
                </a:lnTo>
                <a:lnTo>
                  <a:pt x="5200232" y="6840352"/>
                </a:lnTo>
                <a:cubicBezTo>
                  <a:pt x="5194472" y="6834438"/>
                  <a:pt x="5190916" y="6826260"/>
                  <a:pt x="5190916" y="6817200"/>
                </a:cubicBezTo>
                <a:cubicBezTo>
                  <a:pt x="5190916" y="6799081"/>
                  <a:pt x="5205135" y="6784485"/>
                  <a:pt x="5222784" y="6784485"/>
                </a:cubicBezTo>
                <a:close/>
                <a:moveTo>
                  <a:pt x="4976387" y="6775694"/>
                </a:moveTo>
                <a:cubicBezTo>
                  <a:pt x="4993680" y="6775694"/>
                  <a:pt x="5008007" y="6789912"/>
                  <a:pt x="5008007" y="6807072"/>
                </a:cubicBezTo>
                <a:cubicBezTo>
                  <a:pt x="5008007" y="6815896"/>
                  <a:pt x="5004426" y="6823864"/>
                  <a:pt x="4998682" y="6829624"/>
                </a:cubicBezTo>
                <a:lnTo>
                  <a:pt x="4988223" y="6833993"/>
                </a:lnTo>
                <a:lnTo>
                  <a:pt x="4988223" y="6858000"/>
                </a:lnTo>
                <a:lnTo>
                  <a:pt x="4966789" y="6858000"/>
                </a:lnTo>
                <a:lnTo>
                  <a:pt x="4966789" y="6834929"/>
                </a:lnTo>
                <a:lnTo>
                  <a:pt x="4954091" y="6829624"/>
                </a:lnTo>
                <a:cubicBezTo>
                  <a:pt x="4948349" y="6823864"/>
                  <a:pt x="4944766" y="6815896"/>
                  <a:pt x="4944766" y="6807072"/>
                </a:cubicBezTo>
                <a:cubicBezTo>
                  <a:pt x="4944766" y="6789912"/>
                  <a:pt x="4959094" y="6775694"/>
                  <a:pt x="4976387" y="6775694"/>
                </a:cubicBezTo>
                <a:close/>
                <a:moveTo>
                  <a:pt x="6272578" y="6742727"/>
                </a:moveTo>
                <a:cubicBezTo>
                  <a:pt x="6290365" y="6742727"/>
                  <a:pt x="6304693" y="6756067"/>
                  <a:pt x="6304693" y="6773854"/>
                </a:cubicBezTo>
                <a:cubicBezTo>
                  <a:pt x="6304693" y="6782748"/>
                  <a:pt x="6301111" y="6790776"/>
                  <a:pt x="6295306" y="6796582"/>
                </a:cubicBezTo>
                <a:lnTo>
                  <a:pt x="6282712" y="6801783"/>
                </a:lnTo>
                <a:lnTo>
                  <a:pt x="6282712" y="6858000"/>
                </a:lnTo>
                <a:lnTo>
                  <a:pt x="6261342" y="6858000"/>
                </a:lnTo>
                <a:lnTo>
                  <a:pt x="6261342" y="6801145"/>
                </a:lnTo>
                <a:lnTo>
                  <a:pt x="6250715" y="6796582"/>
                </a:lnTo>
                <a:cubicBezTo>
                  <a:pt x="6245034" y="6790776"/>
                  <a:pt x="6241451" y="6782748"/>
                  <a:pt x="6241451" y="6773854"/>
                </a:cubicBezTo>
                <a:cubicBezTo>
                  <a:pt x="6241451" y="6756067"/>
                  <a:pt x="6255780" y="6742727"/>
                  <a:pt x="6272578" y="6742727"/>
                </a:cubicBezTo>
                <a:close/>
                <a:moveTo>
                  <a:pt x="4441820" y="6739230"/>
                </a:moveTo>
                <a:cubicBezTo>
                  <a:pt x="4450131" y="6739230"/>
                  <a:pt x="4458440" y="6742325"/>
                  <a:pt x="4464736" y="6748516"/>
                </a:cubicBezTo>
                <a:cubicBezTo>
                  <a:pt x="4478334" y="6760899"/>
                  <a:pt x="4478334" y="6781204"/>
                  <a:pt x="4464736" y="6793586"/>
                </a:cubicBezTo>
                <a:cubicBezTo>
                  <a:pt x="4458440" y="6799777"/>
                  <a:pt x="4450131" y="6802873"/>
                  <a:pt x="4441820" y="6802873"/>
                </a:cubicBezTo>
                <a:lnTo>
                  <a:pt x="4429405" y="6797842"/>
                </a:lnTo>
                <a:lnTo>
                  <a:pt x="4369312" y="6858000"/>
                </a:lnTo>
                <a:lnTo>
                  <a:pt x="4339038" y="6858000"/>
                </a:lnTo>
                <a:lnTo>
                  <a:pt x="4414292" y="6782581"/>
                </a:lnTo>
                <a:lnTo>
                  <a:pt x="4409460" y="6771051"/>
                </a:lnTo>
                <a:cubicBezTo>
                  <a:pt x="4409460" y="6762880"/>
                  <a:pt x="4412609" y="6754707"/>
                  <a:pt x="4418904" y="6748516"/>
                </a:cubicBezTo>
                <a:cubicBezTo>
                  <a:pt x="4425200" y="6742325"/>
                  <a:pt x="4433511" y="6739230"/>
                  <a:pt x="4441820" y="6739230"/>
                </a:cubicBezTo>
                <a:close/>
                <a:moveTo>
                  <a:pt x="3729784" y="6736134"/>
                </a:moveTo>
                <a:cubicBezTo>
                  <a:pt x="3747569" y="6736134"/>
                  <a:pt x="3761898" y="6750463"/>
                  <a:pt x="3761898" y="6768248"/>
                </a:cubicBezTo>
                <a:cubicBezTo>
                  <a:pt x="3761898" y="6785047"/>
                  <a:pt x="3747569" y="6799374"/>
                  <a:pt x="3729784" y="6799374"/>
                </a:cubicBezTo>
                <a:cubicBezTo>
                  <a:pt x="3721138" y="6799374"/>
                  <a:pt x="3713356" y="6795793"/>
                  <a:pt x="3707735" y="6790111"/>
                </a:cubicBezTo>
                <a:lnTo>
                  <a:pt x="3703351" y="6779548"/>
                </a:lnTo>
                <a:lnTo>
                  <a:pt x="3482289" y="6779548"/>
                </a:lnTo>
                <a:lnTo>
                  <a:pt x="3404143" y="6858000"/>
                </a:lnTo>
                <a:lnTo>
                  <a:pt x="3373394" y="6858000"/>
                </a:lnTo>
                <a:lnTo>
                  <a:pt x="3473312" y="6758112"/>
                </a:lnTo>
                <a:lnTo>
                  <a:pt x="3702707" y="6758112"/>
                </a:lnTo>
                <a:lnTo>
                  <a:pt x="3707735" y="6745522"/>
                </a:lnTo>
                <a:cubicBezTo>
                  <a:pt x="3713356" y="6739717"/>
                  <a:pt x="3721138" y="6736134"/>
                  <a:pt x="3729784" y="6736134"/>
                </a:cubicBezTo>
                <a:close/>
                <a:moveTo>
                  <a:pt x="9416979" y="6703167"/>
                </a:moveTo>
                <a:cubicBezTo>
                  <a:pt x="9435098" y="6703167"/>
                  <a:pt x="9449694" y="6717385"/>
                  <a:pt x="9449694" y="6735035"/>
                </a:cubicBezTo>
                <a:cubicBezTo>
                  <a:pt x="9449694" y="6752685"/>
                  <a:pt x="9435098" y="6766413"/>
                  <a:pt x="9416979" y="6766413"/>
                </a:cubicBezTo>
                <a:cubicBezTo>
                  <a:pt x="9407919" y="6766413"/>
                  <a:pt x="9399740" y="6762981"/>
                  <a:pt x="9393827" y="6757343"/>
                </a:cubicBezTo>
                <a:lnTo>
                  <a:pt x="9388474" y="6744854"/>
                </a:lnTo>
                <a:lnTo>
                  <a:pt x="9366115" y="6744854"/>
                </a:lnTo>
                <a:lnTo>
                  <a:pt x="9253319" y="6858000"/>
                </a:lnTo>
                <a:lnTo>
                  <a:pt x="9223233" y="6858000"/>
                </a:lnTo>
                <a:lnTo>
                  <a:pt x="9357147" y="6724420"/>
                </a:lnTo>
                <a:lnTo>
                  <a:pt x="9388764" y="6724420"/>
                </a:lnTo>
                <a:lnTo>
                  <a:pt x="9393827" y="6712483"/>
                </a:lnTo>
                <a:cubicBezTo>
                  <a:pt x="9399740" y="6706722"/>
                  <a:pt x="9407919" y="6703167"/>
                  <a:pt x="9416979" y="6703167"/>
                </a:cubicBezTo>
                <a:close/>
                <a:moveTo>
                  <a:pt x="9091716" y="6701764"/>
                </a:moveTo>
                <a:cubicBezTo>
                  <a:pt x="9099708" y="6701764"/>
                  <a:pt x="9107699" y="6704757"/>
                  <a:pt x="9113847" y="6710742"/>
                </a:cubicBezTo>
                <a:cubicBezTo>
                  <a:pt x="9126634" y="6723212"/>
                  <a:pt x="9126634" y="6744161"/>
                  <a:pt x="9113847" y="6756132"/>
                </a:cubicBezTo>
                <a:cubicBezTo>
                  <a:pt x="9107699" y="6762366"/>
                  <a:pt x="9099708" y="6765484"/>
                  <a:pt x="9091716" y="6765484"/>
                </a:cubicBezTo>
                <a:lnTo>
                  <a:pt x="9079980" y="6760525"/>
                </a:lnTo>
                <a:lnTo>
                  <a:pt x="9048933" y="6791839"/>
                </a:lnTo>
                <a:lnTo>
                  <a:pt x="8677228" y="6791839"/>
                </a:lnTo>
                <a:lnTo>
                  <a:pt x="8611097" y="6858000"/>
                </a:lnTo>
                <a:lnTo>
                  <a:pt x="8581098" y="6858000"/>
                </a:lnTo>
                <a:lnTo>
                  <a:pt x="8668757" y="6770437"/>
                </a:lnTo>
                <a:lnTo>
                  <a:pt x="9039963" y="6770437"/>
                </a:lnTo>
                <a:lnTo>
                  <a:pt x="9065016" y="6745412"/>
                </a:lnTo>
                <a:lnTo>
                  <a:pt x="9059993" y="6733624"/>
                </a:lnTo>
                <a:cubicBezTo>
                  <a:pt x="9059993" y="6725333"/>
                  <a:pt x="9063190" y="6716978"/>
                  <a:pt x="9069584" y="6710742"/>
                </a:cubicBezTo>
                <a:cubicBezTo>
                  <a:pt x="9075731" y="6704757"/>
                  <a:pt x="9083723" y="6701764"/>
                  <a:pt x="9091716" y="6701764"/>
                </a:cubicBezTo>
                <a:close/>
                <a:moveTo>
                  <a:pt x="9743351" y="6632243"/>
                </a:moveTo>
                <a:cubicBezTo>
                  <a:pt x="9706451" y="6632243"/>
                  <a:pt x="9676032" y="6662078"/>
                  <a:pt x="9676032" y="6699373"/>
                </a:cubicBezTo>
                <a:cubicBezTo>
                  <a:pt x="9676032" y="6736171"/>
                  <a:pt x="9706451" y="6766504"/>
                  <a:pt x="9743351" y="6766504"/>
                </a:cubicBezTo>
                <a:cubicBezTo>
                  <a:pt x="9780750" y="6766504"/>
                  <a:pt x="9810669" y="6736171"/>
                  <a:pt x="9810669" y="6699373"/>
                </a:cubicBezTo>
                <a:cubicBezTo>
                  <a:pt x="9810669" y="6662078"/>
                  <a:pt x="9780750" y="6632243"/>
                  <a:pt x="9743351" y="6632243"/>
                </a:cubicBezTo>
                <a:close/>
                <a:moveTo>
                  <a:pt x="9743351" y="6610860"/>
                </a:moveTo>
                <a:cubicBezTo>
                  <a:pt x="9792219" y="6610860"/>
                  <a:pt x="9832111" y="6650642"/>
                  <a:pt x="9832111" y="6699373"/>
                </a:cubicBezTo>
                <a:cubicBezTo>
                  <a:pt x="9832111" y="6748602"/>
                  <a:pt x="9792219" y="6788384"/>
                  <a:pt x="9743351" y="6788384"/>
                </a:cubicBezTo>
                <a:cubicBezTo>
                  <a:pt x="9694482" y="6788384"/>
                  <a:pt x="9654590" y="6748602"/>
                  <a:pt x="9654590" y="6699373"/>
                </a:cubicBezTo>
                <a:cubicBezTo>
                  <a:pt x="9654590" y="6650642"/>
                  <a:pt x="9694482" y="6610860"/>
                  <a:pt x="9743351" y="6610860"/>
                </a:cubicBezTo>
                <a:close/>
                <a:moveTo>
                  <a:pt x="6149083" y="6530441"/>
                </a:moveTo>
                <a:cubicBezTo>
                  <a:pt x="6157193" y="6530441"/>
                  <a:pt x="6165241" y="6533536"/>
                  <a:pt x="6171432" y="6539727"/>
                </a:cubicBezTo>
                <a:cubicBezTo>
                  <a:pt x="6183814" y="6552110"/>
                  <a:pt x="6183814" y="6572415"/>
                  <a:pt x="6171432" y="6584797"/>
                </a:cubicBezTo>
                <a:cubicBezTo>
                  <a:pt x="6165241" y="6590988"/>
                  <a:pt x="6157193" y="6594084"/>
                  <a:pt x="6149083" y="6594084"/>
                </a:cubicBezTo>
                <a:lnTo>
                  <a:pt x="6138342" y="6589694"/>
                </a:lnTo>
                <a:lnTo>
                  <a:pt x="6102916" y="6625501"/>
                </a:lnTo>
                <a:lnTo>
                  <a:pt x="6102916" y="6858000"/>
                </a:lnTo>
                <a:lnTo>
                  <a:pt x="6081334" y="6858000"/>
                </a:lnTo>
                <a:lnTo>
                  <a:pt x="6081334" y="6616527"/>
                </a:lnTo>
                <a:lnTo>
                  <a:pt x="6122658" y="6575808"/>
                </a:lnTo>
                <a:lnTo>
                  <a:pt x="6117076" y="6562262"/>
                </a:lnTo>
                <a:cubicBezTo>
                  <a:pt x="6117076" y="6554091"/>
                  <a:pt x="6120171" y="6545918"/>
                  <a:pt x="6126362" y="6539727"/>
                </a:cubicBezTo>
                <a:cubicBezTo>
                  <a:pt x="6132800" y="6533536"/>
                  <a:pt x="6140972" y="6530441"/>
                  <a:pt x="6149083" y="6530441"/>
                </a:cubicBezTo>
                <a:close/>
                <a:moveTo>
                  <a:pt x="4985175" y="6529544"/>
                </a:moveTo>
                <a:cubicBezTo>
                  <a:pt x="5003241" y="6529544"/>
                  <a:pt x="5016792" y="6544643"/>
                  <a:pt x="5016792" y="6562259"/>
                </a:cubicBezTo>
                <a:cubicBezTo>
                  <a:pt x="5016792" y="6571318"/>
                  <a:pt x="5013404" y="6579498"/>
                  <a:pt x="5007759" y="6585411"/>
                </a:cubicBezTo>
                <a:lnTo>
                  <a:pt x="5006417" y="6585978"/>
                </a:lnTo>
                <a:lnTo>
                  <a:pt x="5111298" y="6690402"/>
                </a:lnTo>
                <a:lnTo>
                  <a:pt x="5111298" y="6850896"/>
                </a:lnTo>
                <a:lnTo>
                  <a:pt x="5104212" y="6858000"/>
                </a:lnTo>
                <a:lnTo>
                  <a:pt x="5073810" y="6858000"/>
                </a:lnTo>
                <a:lnTo>
                  <a:pt x="5089864" y="6841925"/>
                </a:lnTo>
                <a:lnTo>
                  <a:pt x="5089864" y="6699373"/>
                </a:lnTo>
                <a:lnTo>
                  <a:pt x="4984883" y="6594851"/>
                </a:lnTo>
                <a:lnTo>
                  <a:pt x="4962591" y="6585411"/>
                </a:lnTo>
                <a:cubicBezTo>
                  <a:pt x="4956945" y="6579498"/>
                  <a:pt x="4953557" y="6571318"/>
                  <a:pt x="4953557" y="6562259"/>
                </a:cubicBezTo>
                <a:cubicBezTo>
                  <a:pt x="4953557" y="6544643"/>
                  <a:pt x="4967107" y="6529544"/>
                  <a:pt x="4985175" y="6529544"/>
                </a:cubicBezTo>
                <a:close/>
                <a:moveTo>
                  <a:pt x="4768698" y="6526192"/>
                </a:moveTo>
                <a:cubicBezTo>
                  <a:pt x="4776868" y="6526192"/>
                  <a:pt x="4785041" y="6529434"/>
                  <a:pt x="4791232" y="6535919"/>
                </a:cubicBezTo>
                <a:cubicBezTo>
                  <a:pt x="4797423" y="6542153"/>
                  <a:pt x="4800519" y="6550259"/>
                  <a:pt x="4800519" y="6558364"/>
                </a:cubicBezTo>
                <a:lnTo>
                  <a:pt x="4795875" y="6569585"/>
                </a:lnTo>
                <a:lnTo>
                  <a:pt x="4869543" y="6642508"/>
                </a:lnTo>
                <a:lnTo>
                  <a:pt x="4869543" y="6839343"/>
                </a:lnTo>
                <a:lnTo>
                  <a:pt x="4850850" y="6858000"/>
                </a:lnTo>
                <a:lnTo>
                  <a:pt x="4820442" y="6858000"/>
                </a:lnTo>
                <a:lnTo>
                  <a:pt x="4848126" y="6830373"/>
                </a:lnTo>
                <a:lnTo>
                  <a:pt x="4848126" y="6651478"/>
                </a:lnTo>
                <a:lnTo>
                  <a:pt x="4780860" y="6584941"/>
                </a:lnTo>
                <a:lnTo>
                  <a:pt x="4768698" y="6589787"/>
                </a:lnTo>
                <a:cubicBezTo>
                  <a:pt x="4760525" y="6589787"/>
                  <a:pt x="4752353" y="6586795"/>
                  <a:pt x="4746162" y="6580809"/>
                </a:cubicBezTo>
                <a:cubicBezTo>
                  <a:pt x="4733780" y="6568339"/>
                  <a:pt x="4733780" y="6548388"/>
                  <a:pt x="4746162" y="6535919"/>
                </a:cubicBezTo>
                <a:cubicBezTo>
                  <a:pt x="4752353" y="6529434"/>
                  <a:pt x="4760525" y="6526192"/>
                  <a:pt x="4768698" y="6526192"/>
                </a:cubicBezTo>
                <a:close/>
                <a:moveTo>
                  <a:pt x="2238974" y="6519065"/>
                </a:moveTo>
                <a:cubicBezTo>
                  <a:pt x="2251166" y="6519065"/>
                  <a:pt x="2263482" y="6523971"/>
                  <a:pt x="2273185" y="6533785"/>
                </a:cubicBezTo>
                <a:cubicBezTo>
                  <a:pt x="2291596" y="6552404"/>
                  <a:pt x="2291596" y="6583101"/>
                  <a:pt x="2273185" y="6601720"/>
                </a:cubicBezTo>
                <a:cubicBezTo>
                  <a:pt x="2263482" y="6611535"/>
                  <a:pt x="2251166" y="6616441"/>
                  <a:pt x="2238974" y="6616441"/>
                </a:cubicBezTo>
                <a:lnTo>
                  <a:pt x="2220383" y="6608263"/>
                </a:lnTo>
                <a:lnTo>
                  <a:pt x="1970206" y="6858000"/>
                </a:lnTo>
                <a:lnTo>
                  <a:pt x="1925555" y="6858000"/>
                </a:lnTo>
                <a:lnTo>
                  <a:pt x="2198347" y="6584559"/>
                </a:lnTo>
                <a:lnTo>
                  <a:pt x="2191330" y="6567754"/>
                </a:lnTo>
                <a:cubicBezTo>
                  <a:pt x="2191330" y="6555424"/>
                  <a:pt x="2196056" y="6543094"/>
                  <a:pt x="2205512" y="6533785"/>
                </a:cubicBezTo>
                <a:cubicBezTo>
                  <a:pt x="2214717" y="6523971"/>
                  <a:pt x="2226782" y="6519065"/>
                  <a:pt x="2238974" y="6519065"/>
                </a:cubicBezTo>
                <a:close/>
                <a:moveTo>
                  <a:pt x="5671795" y="6495298"/>
                </a:moveTo>
                <a:cubicBezTo>
                  <a:pt x="5680030" y="6495298"/>
                  <a:pt x="5688325" y="6498416"/>
                  <a:pt x="5694516" y="6504650"/>
                </a:cubicBezTo>
                <a:cubicBezTo>
                  <a:pt x="5706899" y="6516621"/>
                  <a:pt x="5706899" y="6536572"/>
                  <a:pt x="5694516" y="6550040"/>
                </a:cubicBezTo>
                <a:cubicBezTo>
                  <a:pt x="5688325" y="6556025"/>
                  <a:pt x="5680030" y="6559018"/>
                  <a:pt x="5671795" y="6559018"/>
                </a:cubicBezTo>
                <a:lnTo>
                  <a:pt x="5658301" y="6553596"/>
                </a:lnTo>
                <a:lnTo>
                  <a:pt x="5606950" y="6605091"/>
                </a:lnTo>
                <a:lnTo>
                  <a:pt x="5606950" y="6858000"/>
                </a:lnTo>
                <a:lnTo>
                  <a:pt x="5585573" y="6858000"/>
                </a:lnTo>
                <a:lnTo>
                  <a:pt x="5585573" y="6596617"/>
                </a:lnTo>
                <a:lnTo>
                  <a:pt x="5644359" y="6537299"/>
                </a:lnTo>
                <a:lnTo>
                  <a:pt x="5640160" y="6526784"/>
                </a:lnTo>
                <a:cubicBezTo>
                  <a:pt x="5640160" y="6518616"/>
                  <a:pt x="5643255" y="6510636"/>
                  <a:pt x="5649447" y="6504650"/>
                </a:cubicBezTo>
                <a:cubicBezTo>
                  <a:pt x="5655390" y="6498416"/>
                  <a:pt x="5663562" y="6495298"/>
                  <a:pt x="5671795" y="6495298"/>
                </a:cubicBezTo>
                <a:close/>
                <a:moveTo>
                  <a:pt x="4448428" y="6481193"/>
                </a:moveTo>
                <a:cubicBezTo>
                  <a:pt x="4466215" y="6481193"/>
                  <a:pt x="4480542" y="6495411"/>
                  <a:pt x="4480542" y="6512570"/>
                </a:cubicBezTo>
                <a:cubicBezTo>
                  <a:pt x="4480542" y="6529729"/>
                  <a:pt x="4466215" y="6544437"/>
                  <a:pt x="4448428" y="6544437"/>
                </a:cubicBezTo>
                <a:cubicBezTo>
                  <a:pt x="4439781" y="6544437"/>
                  <a:pt x="4432000" y="6540760"/>
                  <a:pt x="4426380" y="6534939"/>
                </a:cubicBezTo>
                <a:lnTo>
                  <a:pt x="4421289" y="6522396"/>
                </a:lnTo>
                <a:lnTo>
                  <a:pt x="4211602" y="6522396"/>
                </a:lnTo>
                <a:lnTo>
                  <a:pt x="3875946" y="6858000"/>
                </a:lnTo>
                <a:lnTo>
                  <a:pt x="3845122" y="6858000"/>
                </a:lnTo>
                <a:lnTo>
                  <a:pt x="4202632" y="6500972"/>
                </a:lnTo>
                <a:lnTo>
                  <a:pt x="4422060" y="6500972"/>
                </a:lnTo>
                <a:lnTo>
                  <a:pt x="4426380" y="6490447"/>
                </a:lnTo>
                <a:cubicBezTo>
                  <a:pt x="4432000" y="6484748"/>
                  <a:pt x="4439781" y="6481193"/>
                  <a:pt x="4448428" y="6481193"/>
                </a:cubicBezTo>
                <a:close/>
                <a:moveTo>
                  <a:pt x="5257702" y="6478994"/>
                </a:moveTo>
                <a:cubicBezTo>
                  <a:pt x="5266348" y="6478994"/>
                  <a:pt x="5274253" y="6482452"/>
                  <a:pt x="5279997" y="6488134"/>
                </a:cubicBezTo>
                <a:lnTo>
                  <a:pt x="5289027" y="6509904"/>
                </a:lnTo>
                <a:lnTo>
                  <a:pt x="5458547" y="6679668"/>
                </a:lnTo>
                <a:lnTo>
                  <a:pt x="5458547" y="6858000"/>
                </a:lnTo>
                <a:lnTo>
                  <a:pt x="5437150" y="6858000"/>
                </a:lnTo>
                <a:lnTo>
                  <a:pt x="5437150" y="6688637"/>
                </a:lnTo>
                <a:lnTo>
                  <a:pt x="5280484" y="6531746"/>
                </a:lnTo>
                <a:lnTo>
                  <a:pt x="5279997" y="6532910"/>
                </a:lnTo>
                <a:cubicBezTo>
                  <a:pt x="5274253" y="6538654"/>
                  <a:pt x="5266348" y="6542236"/>
                  <a:pt x="5257702" y="6542236"/>
                </a:cubicBezTo>
                <a:cubicBezTo>
                  <a:pt x="5239915" y="6542236"/>
                  <a:pt x="5226080" y="6527909"/>
                  <a:pt x="5226080" y="6510616"/>
                </a:cubicBezTo>
                <a:cubicBezTo>
                  <a:pt x="5226080" y="6492829"/>
                  <a:pt x="5239915" y="6478994"/>
                  <a:pt x="5257702" y="6478994"/>
                </a:cubicBezTo>
                <a:close/>
                <a:moveTo>
                  <a:pt x="10993882" y="6467470"/>
                </a:moveTo>
                <a:cubicBezTo>
                  <a:pt x="10956484" y="6467470"/>
                  <a:pt x="10926564" y="6497889"/>
                  <a:pt x="10926564" y="6534789"/>
                </a:cubicBezTo>
                <a:cubicBezTo>
                  <a:pt x="10926564" y="6572188"/>
                  <a:pt x="10956484" y="6602107"/>
                  <a:pt x="10993882" y="6602107"/>
                </a:cubicBezTo>
                <a:cubicBezTo>
                  <a:pt x="11030783" y="6602107"/>
                  <a:pt x="11061201" y="6572188"/>
                  <a:pt x="11061201" y="6534789"/>
                </a:cubicBezTo>
                <a:cubicBezTo>
                  <a:pt x="11061201" y="6497889"/>
                  <a:pt x="11030783" y="6467470"/>
                  <a:pt x="10993882" y="6467470"/>
                </a:cubicBezTo>
                <a:close/>
                <a:moveTo>
                  <a:pt x="10462271" y="6467470"/>
                </a:moveTo>
                <a:cubicBezTo>
                  <a:pt x="10424976" y="6467470"/>
                  <a:pt x="10395140" y="6497889"/>
                  <a:pt x="10395140" y="6534789"/>
                </a:cubicBezTo>
                <a:cubicBezTo>
                  <a:pt x="10395140" y="6572188"/>
                  <a:pt x="10424976" y="6602107"/>
                  <a:pt x="10462271" y="6602107"/>
                </a:cubicBezTo>
                <a:cubicBezTo>
                  <a:pt x="10499069" y="6602107"/>
                  <a:pt x="10529402" y="6572188"/>
                  <a:pt x="10529402" y="6534789"/>
                </a:cubicBezTo>
                <a:cubicBezTo>
                  <a:pt x="10529402" y="6497889"/>
                  <a:pt x="10499069" y="6467470"/>
                  <a:pt x="10462271" y="6467470"/>
                </a:cubicBezTo>
                <a:close/>
                <a:moveTo>
                  <a:pt x="7266214" y="6467470"/>
                </a:moveTo>
                <a:cubicBezTo>
                  <a:pt x="7228919" y="6467470"/>
                  <a:pt x="7199581" y="6497889"/>
                  <a:pt x="7199581" y="6534789"/>
                </a:cubicBezTo>
                <a:cubicBezTo>
                  <a:pt x="7199581" y="6572188"/>
                  <a:pt x="7228919" y="6602107"/>
                  <a:pt x="7266214" y="6602107"/>
                </a:cubicBezTo>
                <a:cubicBezTo>
                  <a:pt x="7304006" y="6602107"/>
                  <a:pt x="7333842" y="6572188"/>
                  <a:pt x="7333842" y="6534789"/>
                </a:cubicBezTo>
                <a:cubicBezTo>
                  <a:pt x="7333842" y="6497889"/>
                  <a:pt x="7304006" y="6467470"/>
                  <a:pt x="7266214" y="6467470"/>
                </a:cubicBezTo>
                <a:close/>
                <a:moveTo>
                  <a:pt x="7029103" y="6467470"/>
                </a:moveTo>
                <a:cubicBezTo>
                  <a:pt x="6991704" y="6467470"/>
                  <a:pt x="6961784" y="6497889"/>
                  <a:pt x="6961784" y="6534789"/>
                </a:cubicBezTo>
                <a:cubicBezTo>
                  <a:pt x="6961784" y="6572188"/>
                  <a:pt x="6991704" y="6602107"/>
                  <a:pt x="7029103" y="6602107"/>
                </a:cubicBezTo>
                <a:cubicBezTo>
                  <a:pt x="7066003" y="6602107"/>
                  <a:pt x="7096422" y="6572188"/>
                  <a:pt x="7096422" y="6534789"/>
                </a:cubicBezTo>
                <a:cubicBezTo>
                  <a:pt x="7096422" y="6497889"/>
                  <a:pt x="7066003" y="6467470"/>
                  <a:pt x="7029103" y="6467470"/>
                </a:cubicBezTo>
                <a:close/>
                <a:moveTo>
                  <a:pt x="10993882" y="6446028"/>
                </a:moveTo>
                <a:cubicBezTo>
                  <a:pt x="11042751" y="6446028"/>
                  <a:pt x="11082643" y="6485920"/>
                  <a:pt x="11082643" y="6534789"/>
                </a:cubicBezTo>
                <a:cubicBezTo>
                  <a:pt x="11082643" y="6583656"/>
                  <a:pt x="11042751" y="6623549"/>
                  <a:pt x="10993882" y="6623549"/>
                </a:cubicBezTo>
                <a:cubicBezTo>
                  <a:pt x="10944017" y="6623549"/>
                  <a:pt x="10905122" y="6583656"/>
                  <a:pt x="10905122" y="6534789"/>
                </a:cubicBezTo>
                <a:cubicBezTo>
                  <a:pt x="10905122" y="6485920"/>
                  <a:pt x="10944017" y="6446028"/>
                  <a:pt x="10993882" y="6446028"/>
                </a:cubicBezTo>
                <a:close/>
                <a:moveTo>
                  <a:pt x="10462271" y="6446028"/>
                </a:moveTo>
                <a:cubicBezTo>
                  <a:pt x="10511003" y="6446028"/>
                  <a:pt x="10550784" y="6485920"/>
                  <a:pt x="10550784" y="6534789"/>
                </a:cubicBezTo>
                <a:cubicBezTo>
                  <a:pt x="10550784" y="6583656"/>
                  <a:pt x="10511003" y="6623549"/>
                  <a:pt x="10462271" y="6623549"/>
                </a:cubicBezTo>
                <a:cubicBezTo>
                  <a:pt x="10413539" y="6623549"/>
                  <a:pt x="10373261" y="6583656"/>
                  <a:pt x="10373261" y="6534789"/>
                </a:cubicBezTo>
                <a:cubicBezTo>
                  <a:pt x="10373261" y="6485920"/>
                  <a:pt x="10413539" y="6446028"/>
                  <a:pt x="10462271" y="6446028"/>
                </a:cubicBezTo>
                <a:close/>
                <a:moveTo>
                  <a:pt x="7266214" y="6446028"/>
                </a:moveTo>
                <a:cubicBezTo>
                  <a:pt x="7315443" y="6446028"/>
                  <a:pt x="7355224" y="6485920"/>
                  <a:pt x="7355224" y="6534789"/>
                </a:cubicBezTo>
                <a:cubicBezTo>
                  <a:pt x="7355224" y="6583656"/>
                  <a:pt x="7315443" y="6623549"/>
                  <a:pt x="7266214" y="6623549"/>
                </a:cubicBezTo>
                <a:cubicBezTo>
                  <a:pt x="7217483" y="6623549"/>
                  <a:pt x="7177701" y="6583656"/>
                  <a:pt x="7177701" y="6534789"/>
                </a:cubicBezTo>
                <a:cubicBezTo>
                  <a:pt x="7177701" y="6485920"/>
                  <a:pt x="7217483" y="6446028"/>
                  <a:pt x="7266214" y="6446028"/>
                </a:cubicBezTo>
                <a:close/>
                <a:moveTo>
                  <a:pt x="7029103" y="6446028"/>
                </a:moveTo>
                <a:cubicBezTo>
                  <a:pt x="7077972" y="6446028"/>
                  <a:pt x="7117864" y="6485920"/>
                  <a:pt x="7117864" y="6534789"/>
                </a:cubicBezTo>
                <a:cubicBezTo>
                  <a:pt x="7117864" y="6583656"/>
                  <a:pt x="7077972" y="6623549"/>
                  <a:pt x="7029103" y="6623549"/>
                </a:cubicBezTo>
                <a:cubicBezTo>
                  <a:pt x="6980234" y="6623549"/>
                  <a:pt x="6940342" y="6583656"/>
                  <a:pt x="6940342" y="6534789"/>
                </a:cubicBezTo>
                <a:cubicBezTo>
                  <a:pt x="6940342" y="6485920"/>
                  <a:pt x="6980234" y="6446028"/>
                  <a:pt x="7029103" y="6446028"/>
                </a:cubicBezTo>
                <a:close/>
                <a:moveTo>
                  <a:pt x="5502148" y="6413061"/>
                </a:moveTo>
                <a:cubicBezTo>
                  <a:pt x="5519935" y="6413061"/>
                  <a:pt x="5533274" y="6427657"/>
                  <a:pt x="5533274" y="6445776"/>
                </a:cubicBezTo>
                <a:cubicBezTo>
                  <a:pt x="5533274" y="6454584"/>
                  <a:pt x="5529939" y="6462763"/>
                  <a:pt x="5524382" y="6468740"/>
                </a:cubicBezTo>
                <a:lnTo>
                  <a:pt x="5513491" y="6473516"/>
                </a:lnTo>
                <a:lnTo>
                  <a:pt x="5513491" y="6858000"/>
                </a:lnTo>
                <a:lnTo>
                  <a:pt x="5492058" y="6858000"/>
                </a:lnTo>
                <a:lnTo>
                  <a:pt x="5492058" y="6474162"/>
                </a:lnTo>
                <a:lnTo>
                  <a:pt x="5479421" y="6468740"/>
                </a:lnTo>
                <a:cubicBezTo>
                  <a:pt x="5473617" y="6462763"/>
                  <a:pt x="5470034" y="6454584"/>
                  <a:pt x="5470034" y="6445776"/>
                </a:cubicBezTo>
                <a:cubicBezTo>
                  <a:pt x="5470034" y="6427657"/>
                  <a:pt x="5484362" y="6413061"/>
                  <a:pt x="5502148" y="6413061"/>
                </a:cubicBezTo>
                <a:close/>
                <a:moveTo>
                  <a:pt x="1251449" y="6338337"/>
                </a:moveTo>
                <a:cubicBezTo>
                  <a:pt x="1271318" y="6338337"/>
                  <a:pt x="1287216" y="6354730"/>
                  <a:pt x="1287216" y="6374600"/>
                </a:cubicBezTo>
                <a:cubicBezTo>
                  <a:pt x="1287216" y="6394471"/>
                  <a:pt x="1271318" y="6410367"/>
                  <a:pt x="1251449" y="6410367"/>
                </a:cubicBezTo>
                <a:cubicBezTo>
                  <a:pt x="1241516" y="6410367"/>
                  <a:pt x="1232445" y="6406394"/>
                  <a:pt x="1225865" y="6399935"/>
                </a:cubicBezTo>
                <a:lnTo>
                  <a:pt x="1222612" y="6392218"/>
                </a:lnTo>
                <a:lnTo>
                  <a:pt x="894283" y="6392218"/>
                </a:lnTo>
                <a:lnTo>
                  <a:pt x="428453" y="6858000"/>
                </a:lnTo>
                <a:lnTo>
                  <a:pt x="383090" y="6858000"/>
                </a:lnTo>
                <a:lnTo>
                  <a:pt x="880831" y="6360314"/>
                </a:lnTo>
                <a:lnTo>
                  <a:pt x="1221148" y="6360314"/>
                </a:lnTo>
                <a:lnTo>
                  <a:pt x="1225865" y="6349018"/>
                </a:lnTo>
                <a:cubicBezTo>
                  <a:pt x="1232445" y="6342436"/>
                  <a:pt x="1241516" y="6338337"/>
                  <a:pt x="1251449" y="6338337"/>
                </a:cubicBezTo>
                <a:close/>
                <a:moveTo>
                  <a:pt x="9389259" y="6300440"/>
                </a:moveTo>
                <a:cubicBezTo>
                  <a:pt x="9352254" y="6300440"/>
                  <a:pt x="9321751" y="6330858"/>
                  <a:pt x="9321751" y="6367758"/>
                </a:cubicBezTo>
                <a:cubicBezTo>
                  <a:pt x="9321751" y="6405157"/>
                  <a:pt x="9352254" y="6435076"/>
                  <a:pt x="9389259" y="6435076"/>
                </a:cubicBezTo>
                <a:cubicBezTo>
                  <a:pt x="9426763" y="6435076"/>
                  <a:pt x="9457267" y="6405157"/>
                  <a:pt x="9457267" y="6367758"/>
                </a:cubicBezTo>
                <a:cubicBezTo>
                  <a:pt x="9457267" y="6330858"/>
                  <a:pt x="9426763" y="6300440"/>
                  <a:pt x="9389259" y="6300440"/>
                </a:cubicBezTo>
                <a:close/>
                <a:moveTo>
                  <a:pt x="9068884" y="6300440"/>
                </a:moveTo>
                <a:cubicBezTo>
                  <a:pt x="9032087" y="6300440"/>
                  <a:pt x="9001753" y="6330858"/>
                  <a:pt x="9001753" y="6367758"/>
                </a:cubicBezTo>
                <a:cubicBezTo>
                  <a:pt x="9001753" y="6405157"/>
                  <a:pt x="9032087" y="6435076"/>
                  <a:pt x="9068884" y="6435076"/>
                </a:cubicBezTo>
                <a:cubicBezTo>
                  <a:pt x="9106179" y="6435076"/>
                  <a:pt x="9136015" y="6405157"/>
                  <a:pt x="9136015" y="6367758"/>
                </a:cubicBezTo>
                <a:cubicBezTo>
                  <a:pt x="9136015" y="6330858"/>
                  <a:pt x="9106179" y="6300440"/>
                  <a:pt x="9068884" y="6300440"/>
                </a:cubicBezTo>
                <a:close/>
                <a:moveTo>
                  <a:pt x="8653009" y="6300440"/>
                </a:moveTo>
                <a:cubicBezTo>
                  <a:pt x="8615714" y="6300440"/>
                  <a:pt x="8585878" y="6330858"/>
                  <a:pt x="8585878" y="6367758"/>
                </a:cubicBezTo>
                <a:cubicBezTo>
                  <a:pt x="8585878" y="6405157"/>
                  <a:pt x="8615714" y="6435076"/>
                  <a:pt x="8653009" y="6435076"/>
                </a:cubicBezTo>
                <a:cubicBezTo>
                  <a:pt x="8689805" y="6435076"/>
                  <a:pt x="8720138" y="6405157"/>
                  <a:pt x="8720138" y="6367758"/>
                </a:cubicBezTo>
                <a:cubicBezTo>
                  <a:pt x="8720138" y="6330858"/>
                  <a:pt x="8689805" y="6300440"/>
                  <a:pt x="8653009" y="6300440"/>
                </a:cubicBezTo>
                <a:close/>
                <a:moveTo>
                  <a:pt x="9708187" y="6296044"/>
                </a:moveTo>
                <a:cubicBezTo>
                  <a:pt x="9670288" y="6296044"/>
                  <a:pt x="9640868" y="6326463"/>
                  <a:pt x="9640868" y="6363363"/>
                </a:cubicBezTo>
                <a:cubicBezTo>
                  <a:pt x="9640868" y="6400762"/>
                  <a:pt x="9670288" y="6430680"/>
                  <a:pt x="9708187" y="6430680"/>
                </a:cubicBezTo>
                <a:cubicBezTo>
                  <a:pt x="9745087" y="6430680"/>
                  <a:pt x="9775504" y="6400762"/>
                  <a:pt x="9775504" y="6363363"/>
                </a:cubicBezTo>
                <a:cubicBezTo>
                  <a:pt x="9775504" y="6326463"/>
                  <a:pt x="9745087" y="6296044"/>
                  <a:pt x="9708187" y="6296044"/>
                </a:cubicBezTo>
                <a:close/>
                <a:moveTo>
                  <a:pt x="9389259" y="6278998"/>
                </a:moveTo>
                <a:cubicBezTo>
                  <a:pt x="9438265" y="6278998"/>
                  <a:pt x="9478269" y="6318890"/>
                  <a:pt x="9478269" y="6367758"/>
                </a:cubicBezTo>
                <a:cubicBezTo>
                  <a:pt x="9478269" y="6416626"/>
                  <a:pt x="9438265" y="6456518"/>
                  <a:pt x="9389259" y="6456518"/>
                </a:cubicBezTo>
                <a:cubicBezTo>
                  <a:pt x="9340753" y="6456518"/>
                  <a:pt x="9300748" y="6416626"/>
                  <a:pt x="9300748" y="6367758"/>
                </a:cubicBezTo>
                <a:cubicBezTo>
                  <a:pt x="9300748" y="6318890"/>
                  <a:pt x="9340753" y="6278998"/>
                  <a:pt x="9389259" y="6278998"/>
                </a:cubicBezTo>
                <a:close/>
                <a:moveTo>
                  <a:pt x="9068884" y="6278998"/>
                </a:moveTo>
                <a:cubicBezTo>
                  <a:pt x="9117616" y="6278998"/>
                  <a:pt x="9157397" y="6318890"/>
                  <a:pt x="9157397" y="6367758"/>
                </a:cubicBezTo>
                <a:cubicBezTo>
                  <a:pt x="9157397" y="6416626"/>
                  <a:pt x="9117616" y="6456518"/>
                  <a:pt x="9068884" y="6456518"/>
                </a:cubicBezTo>
                <a:cubicBezTo>
                  <a:pt x="9020152" y="6456518"/>
                  <a:pt x="8979874" y="6416626"/>
                  <a:pt x="8979874" y="6367758"/>
                </a:cubicBezTo>
                <a:cubicBezTo>
                  <a:pt x="8979874" y="6318890"/>
                  <a:pt x="9020152" y="6278998"/>
                  <a:pt x="9068884" y="6278998"/>
                </a:cubicBezTo>
                <a:close/>
                <a:moveTo>
                  <a:pt x="8653009" y="6278998"/>
                </a:moveTo>
                <a:cubicBezTo>
                  <a:pt x="8701739" y="6278998"/>
                  <a:pt x="8742017" y="6318890"/>
                  <a:pt x="8742017" y="6367758"/>
                </a:cubicBezTo>
                <a:cubicBezTo>
                  <a:pt x="8742017" y="6416626"/>
                  <a:pt x="8701739" y="6456518"/>
                  <a:pt x="8653009" y="6456518"/>
                </a:cubicBezTo>
                <a:cubicBezTo>
                  <a:pt x="8604277" y="6456518"/>
                  <a:pt x="8564496" y="6416626"/>
                  <a:pt x="8564496" y="6367758"/>
                </a:cubicBezTo>
                <a:cubicBezTo>
                  <a:pt x="8564496" y="6318890"/>
                  <a:pt x="8604277" y="6278998"/>
                  <a:pt x="8653009" y="6278998"/>
                </a:cubicBezTo>
                <a:close/>
                <a:moveTo>
                  <a:pt x="5175287" y="6275478"/>
                </a:moveTo>
                <a:cubicBezTo>
                  <a:pt x="5183278" y="6275477"/>
                  <a:pt x="5191271" y="6278552"/>
                  <a:pt x="5197419" y="6284699"/>
                </a:cubicBezTo>
                <a:cubicBezTo>
                  <a:pt x="5210205" y="6297487"/>
                  <a:pt x="5210205" y="6317651"/>
                  <a:pt x="5197419" y="6329946"/>
                </a:cubicBezTo>
                <a:cubicBezTo>
                  <a:pt x="5191271" y="6336094"/>
                  <a:pt x="5183278" y="6339167"/>
                  <a:pt x="5175287" y="6339167"/>
                </a:cubicBezTo>
                <a:lnTo>
                  <a:pt x="5163749" y="6334359"/>
                </a:lnTo>
                <a:lnTo>
                  <a:pt x="5113245" y="6385032"/>
                </a:lnTo>
                <a:lnTo>
                  <a:pt x="5113245" y="6579977"/>
                </a:lnTo>
                <a:lnTo>
                  <a:pt x="5155484" y="6621858"/>
                </a:lnTo>
                <a:lnTo>
                  <a:pt x="5270774" y="6621858"/>
                </a:lnTo>
                <a:lnTo>
                  <a:pt x="5355253" y="6707115"/>
                </a:lnTo>
                <a:lnTo>
                  <a:pt x="5355253" y="6858000"/>
                </a:lnTo>
                <a:lnTo>
                  <a:pt x="5333884" y="6858000"/>
                </a:lnTo>
                <a:lnTo>
                  <a:pt x="5333884" y="6716090"/>
                </a:lnTo>
                <a:lnTo>
                  <a:pt x="5261829" y="6643297"/>
                </a:lnTo>
                <a:lnTo>
                  <a:pt x="5147035" y="6643297"/>
                </a:lnTo>
                <a:lnTo>
                  <a:pt x="5091876" y="6588952"/>
                </a:lnTo>
                <a:lnTo>
                  <a:pt x="5091876" y="6376057"/>
                </a:lnTo>
                <a:lnTo>
                  <a:pt x="5148668" y="6319443"/>
                </a:lnTo>
                <a:lnTo>
                  <a:pt x="5143566" y="6307507"/>
                </a:lnTo>
                <a:cubicBezTo>
                  <a:pt x="5143566" y="6299331"/>
                  <a:pt x="5146763" y="6291093"/>
                  <a:pt x="5153156" y="6284699"/>
                </a:cubicBezTo>
                <a:cubicBezTo>
                  <a:pt x="5159303" y="6278552"/>
                  <a:pt x="5167295" y="6275477"/>
                  <a:pt x="5175287" y="6275478"/>
                </a:cubicBezTo>
                <a:close/>
                <a:moveTo>
                  <a:pt x="9708187" y="6274602"/>
                </a:moveTo>
                <a:cubicBezTo>
                  <a:pt x="9757054" y="6274602"/>
                  <a:pt x="9796946" y="6313996"/>
                  <a:pt x="9796946" y="6363363"/>
                </a:cubicBezTo>
                <a:cubicBezTo>
                  <a:pt x="9796946" y="6412230"/>
                  <a:pt x="9757054" y="6452122"/>
                  <a:pt x="9708187" y="6452122"/>
                </a:cubicBezTo>
                <a:cubicBezTo>
                  <a:pt x="9658321" y="6452122"/>
                  <a:pt x="9619426" y="6412230"/>
                  <a:pt x="9619426" y="6363363"/>
                </a:cubicBezTo>
                <a:cubicBezTo>
                  <a:pt x="9619426" y="6313996"/>
                  <a:pt x="9658321" y="6274602"/>
                  <a:pt x="9708187" y="6274602"/>
                </a:cubicBezTo>
                <a:close/>
                <a:moveTo>
                  <a:pt x="6221238" y="6271104"/>
                </a:moveTo>
                <a:cubicBezTo>
                  <a:pt x="6229348" y="6271104"/>
                  <a:pt x="6237520" y="6274199"/>
                  <a:pt x="6243959" y="6280390"/>
                </a:cubicBezTo>
                <a:cubicBezTo>
                  <a:pt x="6250150" y="6286581"/>
                  <a:pt x="6253246" y="6294754"/>
                  <a:pt x="6253246" y="6302987"/>
                </a:cubicBezTo>
                <a:lnTo>
                  <a:pt x="6247840" y="6316358"/>
                </a:lnTo>
                <a:lnTo>
                  <a:pt x="6346447" y="6414735"/>
                </a:lnTo>
                <a:lnTo>
                  <a:pt x="6346447" y="6858000"/>
                </a:lnTo>
                <a:lnTo>
                  <a:pt x="6325548" y="6858000"/>
                </a:lnTo>
                <a:lnTo>
                  <a:pt x="6325548" y="6423709"/>
                </a:lnTo>
                <a:lnTo>
                  <a:pt x="6232476" y="6330462"/>
                </a:lnTo>
                <a:lnTo>
                  <a:pt x="6221238" y="6334870"/>
                </a:lnTo>
                <a:cubicBezTo>
                  <a:pt x="6213128" y="6334870"/>
                  <a:pt x="6205081" y="6331899"/>
                  <a:pt x="6198889" y="6325956"/>
                </a:cubicBezTo>
                <a:cubicBezTo>
                  <a:pt x="6186507" y="6313078"/>
                  <a:pt x="6186507" y="6292773"/>
                  <a:pt x="6198889" y="6280390"/>
                </a:cubicBezTo>
                <a:cubicBezTo>
                  <a:pt x="6205081" y="6274199"/>
                  <a:pt x="6213128" y="6271104"/>
                  <a:pt x="6221238" y="6271104"/>
                </a:cubicBezTo>
                <a:close/>
                <a:moveTo>
                  <a:pt x="6615681" y="6270206"/>
                </a:moveTo>
                <a:cubicBezTo>
                  <a:pt x="6633331" y="6270206"/>
                  <a:pt x="6647549" y="6284425"/>
                  <a:pt x="6647549" y="6301584"/>
                </a:cubicBezTo>
                <a:cubicBezTo>
                  <a:pt x="6647549" y="6310409"/>
                  <a:pt x="6643995" y="6318376"/>
                  <a:pt x="6638235" y="6324137"/>
                </a:cubicBezTo>
                <a:lnTo>
                  <a:pt x="6627706" y="6328485"/>
                </a:lnTo>
                <a:lnTo>
                  <a:pt x="6627706" y="6858000"/>
                </a:lnTo>
                <a:lnTo>
                  <a:pt x="6606281" y="6858000"/>
                </a:lnTo>
                <a:lnTo>
                  <a:pt x="6606281" y="6329493"/>
                </a:lnTo>
                <a:lnTo>
                  <a:pt x="6593558" y="6324137"/>
                </a:lnTo>
                <a:cubicBezTo>
                  <a:pt x="6587858" y="6318376"/>
                  <a:pt x="6584303" y="6310409"/>
                  <a:pt x="6584303" y="6301584"/>
                </a:cubicBezTo>
                <a:cubicBezTo>
                  <a:pt x="6584303" y="6284425"/>
                  <a:pt x="6598521" y="6270206"/>
                  <a:pt x="6615681" y="6270206"/>
                </a:cubicBezTo>
                <a:close/>
                <a:moveTo>
                  <a:pt x="6937631" y="6263612"/>
                </a:moveTo>
                <a:lnTo>
                  <a:pt x="7674065" y="6263612"/>
                </a:lnTo>
                <a:lnTo>
                  <a:pt x="7842429" y="6432156"/>
                </a:lnTo>
                <a:lnTo>
                  <a:pt x="7854370" y="6427146"/>
                </a:lnTo>
                <a:cubicBezTo>
                  <a:pt x="7862361" y="6427146"/>
                  <a:pt x="7870353" y="6430242"/>
                  <a:pt x="7876501" y="6436433"/>
                </a:cubicBezTo>
                <a:cubicBezTo>
                  <a:pt x="7889288" y="6448815"/>
                  <a:pt x="7889288" y="6468625"/>
                  <a:pt x="7876501" y="6481503"/>
                </a:cubicBezTo>
                <a:cubicBezTo>
                  <a:pt x="7864206" y="6493885"/>
                  <a:pt x="7844533" y="6493885"/>
                  <a:pt x="7832238" y="6481503"/>
                </a:cubicBezTo>
                <a:cubicBezTo>
                  <a:pt x="7825845" y="6475064"/>
                  <a:pt x="7822647" y="6466891"/>
                  <a:pt x="7822647" y="6458781"/>
                </a:cubicBezTo>
                <a:lnTo>
                  <a:pt x="7827318" y="6447899"/>
                </a:lnTo>
                <a:lnTo>
                  <a:pt x="7665097" y="6285061"/>
                </a:lnTo>
                <a:lnTo>
                  <a:pt x="6946101" y="6285061"/>
                </a:lnTo>
                <a:lnTo>
                  <a:pt x="6750283" y="6481089"/>
                </a:lnTo>
                <a:lnTo>
                  <a:pt x="6750283" y="6814285"/>
                </a:lnTo>
                <a:lnTo>
                  <a:pt x="6794257" y="6858000"/>
                </a:lnTo>
                <a:lnTo>
                  <a:pt x="6764633" y="6858000"/>
                </a:lnTo>
                <a:lnTo>
                  <a:pt x="6729356" y="6822266"/>
                </a:lnTo>
                <a:lnTo>
                  <a:pt x="6729356" y="6472609"/>
                </a:lnTo>
                <a:close/>
                <a:moveTo>
                  <a:pt x="4030278" y="6252302"/>
                </a:moveTo>
                <a:cubicBezTo>
                  <a:pt x="4041014" y="6252302"/>
                  <a:pt x="4051751" y="6256373"/>
                  <a:pt x="4059895" y="6264518"/>
                </a:cubicBezTo>
                <a:cubicBezTo>
                  <a:pt x="4068040" y="6272662"/>
                  <a:pt x="4072111" y="6283399"/>
                  <a:pt x="4072111" y="6294135"/>
                </a:cubicBezTo>
                <a:lnTo>
                  <a:pt x="4063974" y="6313866"/>
                </a:lnTo>
                <a:lnTo>
                  <a:pt x="4142113" y="6391284"/>
                </a:lnTo>
                <a:lnTo>
                  <a:pt x="4142113" y="6493986"/>
                </a:lnTo>
                <a:lnTo>
                  <a:pt x="3989575" y="6646542"/>
                </a:lnTo>
                <a:lnTo>
                  <a:pt x="3755283" y="6646542"/>
                </a:lnTo>
                <a:lnTo>
                  <a:pt x="3755283" y="6518414"/>
                </a:lnTo>
                <a:lnTo>
                  <a:pt x="3698957" y="6462078"/>
                </a:lnTo>
                <a:lnTo>
                  <a:pt x="3517506" y="6462078"/>
                </a:lnTo>
                <a:lnTo>
                  <a:pt x="3429769" y="6549324"/>
                </a:lnTo>
                <a:lnTo>
                  <a:pt x="3429769" y="6719331"/>
                </a:lnTo>
                <a:lnTo>
                  <a:pt x="3302157" y="6846960"/>
                </a:lnTo>
                <a:lnTo>
                  <a:pt x="3098772" y="6846960"/>
                </a:lnTo>
                <a:lnTo>
                  <a:pt x="3087775" y="6858000"/>
                </a:lnTo>
                <a:lnTo>
                  <a:pt x="3058324" y="6858000"/>
                </a:lnTo>
                <a:lnTo>
                  <a:pt x="3089801" y="6826520"/>
                </a:lnTo>
                <a:lnTo>
                  <a:pt x="3293184" y="6826520"/>
                </a:lnTo>
                <a:lnTo>
                  <a:pt x="3408833" y="6710357"/>
                </a:lnTo>
                <a:lnTo>
                  <a:pt x="3408833" y="6541348"/>
                </a:lnTo>
                <a:lnTo>
                  <a:pt x="3508532" y="6440640"/>
                </a:lnTo>
                <a:lnTo>
                  <a:pt x="3706931" y="6440640"/>
                </a:lnTo>
                <a:lnTo>
                  <a:pt x="3775723" y="6509440"/>
                </a:lnTo>
                <a:lnTo>
                  <a:pt x="3775723" y="6625105"/>
                </a:lnTo>
                <a:lnTo>
                  <a:pt x="3980602" y="6625105"/>
                </a:lnTo>
                <a:lnTo>
                  <a:pt x="4121177" y="6485011"/>
                </a:lnTo>
                <a:lnTo>
                  <a:pt x="4121177" y="6400258"/>
                </a:lnTo>
                <a:lnTo>
                  <a:pt x="4048870" y="6328301"/>
                </a:lnTo>
                <a:lnTo>
                  <a:pt x="4030278" y="6335969"/>
                </a:lnTo>
                <a:cubicBezTo>
                  <a:pt x="4019542" y="6335969"/>
                  <a:pt x="4008806" y="6331898"/>
                  <a:pt x="4000661" y="6323753"/>
                </a:cubicBezTo>
                <a:cubicBezTo>
                  <a:pt x="3984372" y="6307463"/>
                  <a:pt x="3984372" y="6280808"/>
                  <a:pt x="4000661" y="6264518"/>
                </a:cubicBezTo>
                <a:cubicBezTo>
                  <a:pt x="4008806" y="6256373"/>
                  <a:pt x="4019542" y="6252302"/>
                  <a:pt x="4030278" y="6252302"/>
                </a:cubicBezTo>
                <a:close/>
                <a:moveTo>
                  <a:pt x="2319069" y="6241635"/>
                </a:moveTo>
                <a:cubicBezTo>
                  <a:pt x="2336993" y="6241635"/>
                  <a:pt x="2350936" y="6255964"/>
                  <a:pt x="2350936" y="6272762"/>
                </a:cubicBezTo>
                <a:cubicBezTo>
                  <a:pt x="2350936" y="6290549"/>
                  <a:pt x="2336993" y="6304877"/>
                  <a:pt x="2319069" y="6304877"/>
                </a:cubicBezTo>
                <a:cubicBezTo>
                  <a:pt x="2310106" y="6304877"/>
                  <a:pt x="2302262" y="6301295"/>
                  <a:pt x="2296662" y="6295489"/>
                </a:cubicBezTo>
                <a:lnTo>
                  <a:pt x="2291673" y="6282839"/>
                </a:lnTo>
                <a:lnTo>
                  <a:pt x="2257354" y="6282839"/>
                </a:lnTo>
                <a:lnTo>
                  <a:pt x="1710484" y="6830391"/>
                </a:lnTo>
                <a:lnTo>
                  <a:pt x="1052436" y="6830391"/>
                </a:lnTo>
                <a:lnTo>
                  <a:pt x="1024796" y="6858000"/>
                </a:lnTo>
                <a:lnTo>
                  <a:pt x="993928" y="6858000"/>
                </a:lnTo>
                <a:lnTo>
                  <a:pt x="1043463" y="6808469"/>
                </a:lnTo>
                <a:lnTo>
                  <a:pt x="1701510" y="6808469"/>
                </a:lnTo>
                <a:lnTo>
                  <a:pt x="2249377" y="6261415"/>
                </a:lnTo>
                <a:lnTo>
                  <a:pt x="2292351" y="6261415"/>
                </a:lnTo>
                <a:lnTo>
                  <a:pt x="2296662" y="6250899"/>
                </a:lnTo>
                <a:cubicBezTo>
                  <a:pt x="2302262" y="6245218"/>
                  <a:pt x="2310106" y="6241635"/>
                  <a:pt x="2319069" y="6241635"/>
                </a:cubicBezTo>
                <a:close/>
                <a:moveTo>
                  <a:pt x="11312311" y="6238902"/>
                </a:moveTo>
                <a:cubicBezTo>
                  <a:pt x="11275514" y="6238902"/>
                  <a:pt x="11244685" y="6268822"/>
                  <a:pt x="11244685" y="6306221"/>
                </a:cubicBezTo>
                <a:cubicBezTo>
                  <a:pt x="11244685" y="6343121"/>
                  <a:pt x="11275514" y="6373538"/>
                  <a:pt x="11312311" y="6373538"/>
                </a:cubicBezTo>
                <a:cubicBezTo>
                  <a:pt x="11349606" y="6373538"/>
                  <a:pt x="11379939" y="6343121"/>
                  <a:pt x="11379939" y="6306221"/>
                </a:cubicBezTo>
                <a:cubicBezTo>
                  <a:pt x="11379939" y="6268822"/>
                  <a:pt x="11349606" y="6238902"/>
                  <a:pt x="11312311" y="6238902"/>
                </a:cubicBezTo>
                <a:close/>
                <a:moveTo>
                  <a:pt x="3691218" y="6237239"/>
                </a:moveTo>
                <a:cubicBezTo>
                  <a:pt x="3709003" y="6237239"/>
                  <a:pt x="3722342" y="6251182"/>
                  <a:pt x="3722342" y="6269107"/>
                </a:cubicBezTo>
                <a:cubicBezTo>
                  <a:pt x="3722342" y="6287033"/>
                  <a:pt x="3709003" y="6300478"/>
                  <a:pt x="3691218" y="6300478"/>
                </a:cubicBezTo>
                <a:cubicBezTo>
                  <a:pt x="3682324" y="6300478"/>
                  <a:pt x="3674296" y="6297117"/>
                  <a:pt x="3668490" y="6291514"/>
                </a:cubicBezTo>
                <a:lnTo>
                  <a:pt x="3663726" y="6280145"/>
                </a:lnTo>
                <a:lnTo>
                  <a:pt x="3557671" y="6280145"/>
                </a:lnTo>
                <a:lnTo>
                  <a:pt x="2979160" y="6858000"/>
                </a:lnTo>
                <a:lnTo>
                  <a:pt x="2949240" y="6858000"/>
                </a:lnTo>
                <a:lnTo>
                  <a:pt x="3548694" y="6259217"/>
                </a:lnTo>
                <a:lnTo>
                  <a:pt x="3663200" y="6259217"/>
                </a:lnTo>
                <a:lnTo>
                  <a:pt x="3668490" y="6246451"/>
                </a:lnTo>
                <a:cubicBezTo>
                  <a:pt x="3674296" y="6240725"/>
                  <a:pt x="3682324" y="6237239"/>
                  <a:pt x="3691218" y="6237239"/>
                </a:cubicBezTo>
                <a:close/>
                <a:moveTo>
                  <a:pt x="11312311" y="6217460"/>
                </a:moveTo>
                <a:cubicBezTo>
                  <a:pt x="11361540" y="6217460"/>
                  <a:pt x="11401321" y="6257352"/>
                  <a:pt x="11401321" y="6306221"/>
                </a:cubicBezTo>
                <a:cubicBezTo>
                  <a:pt x="11401321" y="6355088"/>
                  <a:pt x="11361540" y="6394980"/>
                  <a:pt x="11312311" y="6394980"/>
                </a:cubicBezTo>
                <a:cubicBezTo>
                  <a:pt x="11263581" y="6394980"/>
                  <a:pt x="11223799" y="6355088"/>
                  <a:pt x="11223799" y="6306221"/>
                </a:cubicBezTo>
                <a:cubicBezTo>
                  <a:pt x="11223799" y="6257352"/>
                  <a:pt x="11263581" y="6217460"/>
                  <a:pt x="11312311" y="6217460"/>
                </a:cubicBezTo>
                <a:close/>
                <a:moveTo>
                  <a:pt x="4965396" y="6216924"/>
                </a:moveTo>
                <a:cubicBezTo>
                  <a:pt x="4928496" y="6216924"/>
                  <a:pt x="4898077" y="6247343"/>
                  <a:pt x="4898077" y="6284243"/>
                </a:cubicBezTo>
                <a:cubicBezTo>
                  <a:pt x="4898077" y="6321144"/>
                  <a:pt x="4928496" y="6351561"/>
                  <a:pt x="4965396" y="6351561"/>
                </a:cubicBezTo>
                <a:cubicBezTo>
                  <a:pt x="5002795" y="6351561"/>
                  <a:pt x="5032714" y="6321144"/>
                  <a:pt x="5032714" y="6284243"/>
                </a:cubicBezTo>
                <a:cubicBezTo>
                  <a:pt x="5032714" y="6247343"/>
                  <a:pt x="5002795" y="6216924"/>
                  <a:pt x="4965396" y="6216924"/>
                </a:cubicBezTo>
                <a:close/>
                <a:moveTo>
                  <a:pt x="4239882" y="6203678"/>
                </a:moveTo>
                <a:cubicBezTo>
                  <a:pt x="4202922" y="6203678"/>
                  <a:pt x="4172418" y="6234011"/>
                  <a:pt x="4172418" y="6270809"/>
                </a:cubicBezTo>
                <a:cubicBezTo>
                  <a:pt x="4172418" y="6307605"/>
                  <a:pt x="4202922" y="6338932"/>
                  <a:pt x="4239882" y="6338932"/>
                </a:cubicBezTo>
                <a:cubicBezTo>
                  <a:pt x="4277385" y="6338932"/>
                  <a:pt x="4307889" y="6307605"/>
                  <a:pt x="4307889" y="6270809"/>
                </a:cubicBezTo>
                <a:cubicBezTo>
                  <a:pt x="4307889" y="6234011"/>
                  <a:pt x="4277385" y="6203678"/>
                  <a:pt x="4239882" y="6203678"/>
                </a:cubicBezTo>
                <a:close/>
                <a:moveTo>
                  <a:pt x="4965396" y="6195482"/>
                </a:moveTo>
                <a:cubicBezTo>
                  <a:pt x="5014762" y="6195482"/>
                  <a:pt x="5054156" y="6235374"/>
                  <a:pt x="5054156" y="6284243"/>
                </a:cubicBezTo>
                <a:cubicBezTo>
                  <a:pt x="5054156" y="6333111"/>
                  <a:pt x="5014762" y="6373003"/>
                  <a:pt x="4965396" y="6373003"/>
                </a:cubicBezTo>
                <a:cubicBezTo>
                  <a:pt x="4916528" y="6373003"/>
                  <a:pt x="4876636" y="6333111"/>
                  <a:pt x="4876636" y="6284243"/>
                </a:cubicBezTo>
                <a:cubicBezTo>
                  <a:pt x="4876636" y="6235374"/>
                  <a:pt x="4916528" y="6195482"/>
                  <a:pt x="4965396" y="6195482"/>
                </a:cubicBezTo>
                <a:close/>
                <a:moveTo>
                  <a:pt x="4239882" y="6182296"/>
                </a:moveTo>
                <a:cubicBezTo>
                  <a:pt x="4288886" y="6182296"/>
                  <a:pt x="4328890" y="6222077"/>
                  <a:pt x="4328890" y="6270809"/>
                </a:cubicBezTo>
                <a:cubicBezTo>
                  <a:pt x="4328890" y="6320037"/>
                  <a:pt x="4288886" y="6359817"/>
                  <a:pt x="4239882" y="6359817"/>
                </a:cubicBezTo>
                <a:cubicBezTo>
                  <a:pt x="4191419" y="6359817"/>
                  <a:pt x="4151418" y="6320037"/>
                  <a:pt x="4151418" y="6270809"/>
                </a:cubicBezTo>
                <a:cubicBezTo>
                  <a:pt x="4151418" y="6222077"/>
                  <a:pt x="4191419" y="6182296"/>
                  <a:pt x="4239882" y="6182296"/>
                </a:cubicBezTo>
                <a:close/>
                <a:moveTo>
                  <a:pt x="10462271" y="6181641"/>
                </a:moveTo>
                <a:cubicBezTo>
                  <a:pt x="10424976" y="6181641"/>
                  <a:pt x="10395140" y="6211889"/>
                  <a:pt x="10395140" y="6248583"/>
                </a:cubicBezTo>
                <a:cubicBezTo>
                  <a:pt x="10395140" y="6285774"/>
                  <a:pt x="10424976" y="6315527"/>
                  <a:pt x="10462271" y="6315527"/>
                </a:cubicBezTo>
                <a:cubicBezTo>
                  <a:pt x="10499069" y="6315527"/>
                  <a:pt x="10529402" y="6285774"/>
                  <a:pt x="10529402" y="6248583"/>
                </a:cubicBezTo>
                <a:cubicBezTo>
                  <a:pt x="10529402" y="6211889"/>
                  <a:pt x="10499069" y="6181641"/>
                  <a:pt x="10462271" y="6181641"/>
                </a:cubicBezTo>
                <a:close/>
                <a:moveTo>
                  <a:pt x="5783756" y="6178375"/>
                </a:moveTo>
                <a:cubicBezTo>
                  <a:pt x="5802049" y="6178375"/>
                  <a:pt x="5820279" y="6185444"/>
                  <a:pt x="5834167" y="6199582"/>
                </a:cubicBezTo>
                <a:cubicBezTo>
                  <a:pt x="5848553" y="6213718"/>
                  <a:pt x="5855745" y="6232073"/>
                  <a:pt x="5855745" y="6250426"/>
                </a:cubicBezTo>
                <a:lnTo>
                  <a:pt x="5846832" y="6271430"/>
                </a:lnTo>
                <a:lnTo>
                  <a:pt x="5948651" y="6373734"/>
                </a:lnTo>
                <a:lnTo>
                  <a:pt x="5948651" y="6581005"/>
                </a:lnTo>
                <a:lnTo>
                  <a:pt x="5792413" y="6737455"/>
                </a:lnTo>
                <a:lnTo>
                  <a:pt x="5792413" y="6858000"/>
                </a:lnTo>
                <a:lnTo>
                  <a:pt x="5728726" y="6858000"/>
                </a:lnTo>
                <a:lnTo>
                  <a:pt x="5728726" y="6711545"/>
                </a:lnTo>
                <a:lnTo>
                  <a:pt x="5885459" y="6555096"/>
                </a:lnTo>
                <a:lnTo>
                  <a:pt x="5885459" y="6400140"/>
                </a:lnTo>
                <a:lnTo>
                  <a:pt x="5803673" y="6318242"/>
                </a:lnTo>
                <a:lnTo>
                  <a:pt x="5783756" y="6322104"/>
                </a:lnTo>
                <a:cubicBezTo>
                  <a:pt x="5765464" y="6322104"/>
                  <a:pt x="5747111" y="6315160"/>
                  <a:pt x="5732973" y="6301272"/>
                </a:cubicBezTo>
                <a:cubicBezTo>
                  <a:pt x="5705195" y="6272996"/>
                  <a:pt x="5705195" y="6227856"/>
                  <a:pt x="5732973" y="6199582"/>
                </a:cubicBezTo>
                <a:cubicBezTo>
                  <a:pt x="5747111" y="6185444"/>
                  <a:pt x="5765464" y="6178375"/>
                  <a:pt x="5783756" y="6178375"/>
                </a:cubicBezTo>
                <a:close/>
                <a:moveTo>
                  <a:pt x="10462271" y="6160318"/>
                </a:moveTo>
                <a:cubicBezTo>
                  <a:pt x="10511003" y="6160318"/>
                  <a:pt x="10550784" y="6199989"/>
                  <a:pt x="10550784" y="6248583"/>
                </a:cubicBezTo>
                <a:cubicBezTo>
                  <a:pt x="10550784" y="6297179"/>
                  <a:pt x="10511003" y="6337841"/>
                  <a:pt x="10462271" y="6337841"/>
                </a:cubicBezTo>
                <a:cubicBezTo>
                  <a:pt x="10413539" y="6337841"/>
                  <a:pt x="10373261" y="6297179"/>
                  <a:pt x="10373261" y="6248583"/>
                </a:cubicBezTo>
                <a:cubicBezTo>
                  <a:pt x="10373261" y="6199989"/>
                  <a:pt x="10413539" y="6160318"/>
                  <a:pt x="10462271" y="6160318"/>
                </a:cubicBezTo>
                <a:close/>
                <a:moveTo>
                  <a:pt x="10993882" y="6140439"/>
                </a:moveTo>
                <a:cubicBezTo>
                  <a:pt x="10956484" y="6140439"/>
                  <a:pt x="10926564" y="6170773"/>
                  <a:pt x="10926564" y="6207570"/>
                </a:cubicBezTo>
                <a:cubicBezTo>
                  <a:pt x="10926564" y="6244865"/>
                  <a:pt x="10956484" y="6274700"/>
                  <a:pt x="10993882" y="6274700"/>
                </a:cubicBezTo>
                <a:cubicBezTo>
                  <a:pt x="11030783" y="6274700"/>
                  <a:pt x="11061201" y="6244865"/>
                  <a:pt x="11061201" y="6207570"/>
                </a:cubicBezTo>
                <a:cubicBezTo>
                  <a:pt x="11061201" y="6170773"/>
                  <a:pt x="11030783" y="6140439"/>
                  <a:pt x="10993882" y="6140439"/>
                </a:cubicBezTo>
                <a:close/>
                <a:moveTo>
                  <a:pt x="10993882" y="6118560"/>
                </a:moveTo>
                <a:cubicBezTo>
                  <a:pt x="11042751" y="6118560"/>
                  <a:pt x="11082643" y="6158341"/>
                  <a:pt x="11082643" y="6207570"/>
                </a:cubicBezTo>
                <a:cubicBezTo>
                  <a:pt x="11082643" y="6256301"/>
                  <a:pt x="11042751" y="6296083"/>
                  <a:pt x="10993882" y="6296083"/>
                </a:cubicBezTo>
                <a:cubicBezTo>
                  <a:pt x="10944017" y="6296083"/>
                  <a:pt x="10905122" y="6256301"/>
                  <a:pt x="10905122" y="6207570"/>
                </a:cubicBezTo>
                <a:cubicBezTo>
                  <a:pt x="10905122" y="6158341"/>
                  <a:pt x="10944017" y="6118560"/>
                  <a:pt x="10993882" y="6118560"/>
                </a:cubicBezTo>
                <a:close/>
                <a:moveTo>
                  <a:pt x="10017978" y="6072407"/>
                </a:moveTo>
                <a:cubicBezTo>
                  <a:pt x="10035091" y="6072407"/>
                  <a:pt x="10049685" y="6086625"/>
                  <a:pt x="10049685" y="6104275"/>
                </a:cubicBezTo>
                <a:cubicBezTo>
                  <a:pt x="10049685" y="6113099"/>
                  <a:pt x="10046036" y="6120944"/>
                  <a:pt x="10040249" y="6126582"/>
                </a:cubicBezTo>
                <a:lnTo>
                  <a:pt x="10027713" y="6131687"/>
                </a:lnTo>
                <a:lnTo>
                  <a:pt x="10027713" y="6858000"/>
                </a:lnTo>
                <a:lnTo>
                  <a:pt x="10005782" y="6858000"/>
                </a:lnTo>
                <a:lnTo>
                  <a:pt x="10005782" y="6131050"/>
                </a:lnTo>
                <a:lnTo>
                  <a:pt x="9993946" y="6126582"/>
                </a:lnTo>
                <a:cubicBezTo>
                  <a:pt x="9987905" y="6120944"/>
                  <a:pt x="9984256" y="6113099"/>
                  <a:pt x="9984256" y="6104275"/>
                </a:cubicBezTo>
                <a:cubicBezTo>
                  <a:pt x="9984256" y="6086625"/>
                  <a:pt x="9998852" y="6072407"/>
                  <a:pt x="10017978" y="6072407"/>
                </a:cubicBezTo>
                <a:close/>
                <a:moveTo>
                  <a:pt x="3939922" y="6024056"/>
                </a:moveTo>
                <a:cubicBezTo>
                  <a:pt x="3953245" y="6024056"/>
                  <a:pt x="3964099" y="6034633"/>
                  <a:pt x="3964099" y="6047728"/>
                </a:cubicBezTo>
                <a:cubicBezTo>
                  <a:pt x="3964099" y="6061830"/>
                  <a:pt x="3953245" y="6071903"/>
                  <a:pt x="3939922" y="6071903"/>
                </a:cubicBezTo>
                <a:cubicBezTo>
                  <a:pt x="3933508" y="6071903"/>
                  <a:pt x="3927589" y="6069385"/>
                  <a:pt x="3923272" y="6065104"/>
                </a:cubicBezTo>
                <a:lnTo>
                  <a:pt x="3920270" y="6057685"/>
                </a:lnTo>
                <a:lnTo>
                  <a:pt x="3434194" y="6057685"/>
                </a:lnTo>
                <a:lnTo>
                  <a:pt x="2707448" y="6784608"/>
                </a:lnTo>
                <a:lnTo>
                  <a:pt x="2707448" y="6858000"/>
                </a:lnTo>
                <a:lnTo>
                  <a:pt x="2686514" y="6858000"/>
                </a:lnTo>
                <a:lnTo>
                  <a:pt x="2686514" y="6775633"/>
                </a:lnTo>
                <a:lnTo>
                  <a:pt x="3425223" y="6037243"/>
                </a:lnTo>
                <a:lnTo>
                  <a:pt x="3920644" y="6037243"/>
                </a:lnTo>
                <a:lnTo>
                  <a:pt x="3923272" y="6030982"/>
                </a:lnTo>
                <a:cubicBezTo>
                  <a:pt x="3927589" y="6026700"/>
                  <a:pt x="3933508" y="6024056"/>
                  <a:pt x="3939922" y="6024056"/>
                </a:cubicBezTo>
                <a:close/>
                <a:moveTo>
                  <a:pt x="5213744" y="5977366"/>
                </a:moveTo>
                <a:cubicBezTo>
                  <a:pt x="5175847" y="5977366"/>
                  <a:pt x="5146425" y="6007287"/>
                  <a:pt x="5146425" y="6044685"/>
                </a:cubicBezTo>
                <a:cubicBezTo>
                  <a:pt x="5146425" y="6081586"/>
                  <a:pt x="5175847" y="6112004"/>
                  <a:pt x="5213744" y="6112004"/>
                </a:cubicBezTo>
                <a:cubicBezTo>
                  <a:pt x="5251143" y="6112004"/>
                  <a:pt x="5281063" y="6081586"/>
                  <a:pt x="5281063" y="6044685"/>
                </a:cubicBezTo>
                <a:cubicBezTo>
                  <a:pt x="5281063" y="6007287"/>
                  <a:pt x="5251143" y="5977366"/>
                  <a:pt x="5213744" y="5977366"/>
                </a:cubicBezTo>
                <a:close/>
                <a:moveTo>
                  <a:pt x="4965396" y="5977366"/>
                </a:moveTo>
                <a:cubicBezTo>
                  <a:pt x="4928496" y="5977366"/>
                  <a:pt x="4898077" y="6007287"/>
                  <a:pt x="4898077" y="6044685"/>
                </a:cubicBezTo>
                <a:cubicBezTo>
                  <a:pt x="4898077" y="6081586"/>
                  <a:pt x="4928496" y="6112004"/>
                  <a:pt x="4965396" y="6112004"/>
                </a:cubicBezTo>
                <a:cubicBezTo>
                  <a:pt x="5002795" y="6112004"/>
                  <a:pt x="5032714" y="6081586"/>
                  <a:pt x="5032714" y="6044685"/>
                </a:cubicBezTo>
                <a:cubicBezTo>
                  <a:pt x="5032714" y="6007287"/>
                  <a:pt x="5002795" y="5977366"/>
                  <a:pt x="4965396" y="5977366"/>
                </a:cubicBezTo>
                <a:close/>
                <a:moveTo>
                  <a:pt x="4503369" y="5977366"/>
                </a:moveTo>
                <a:cubicBezTo>
                  <a:pt x="4466675" y="5977366"/>
                  <a:pt x="4437418" y="6007287"/>
                  <a:pt x="4437418" y="6044685"/>
                </a:cubicBezTo>
                <a:cubicBezTo>
                  <a:pt x="4437418" y="6081586"/>
                  <a:pt x="4466675" y="6112004"/>
                  <a:pt x="4503369" y="6112004"/>
                </a:cubicBezTo>
                <a:cubicBezTo>
                  <a:pt x="4541056" y="6112004"/>
                  <a:pt x="4571304" y="6081586"/>
                  <a:pt x="4571304" y="6044685"/>
                </a:cubicBezTo>
                <a:cubicBezTo>
                  <a:pt x="4571304" y="6007287"/>
                  <a:pt x="4541056" y="5977366"/>
                  <a:pt x="4503369" y="5977366"/>
                </a:cubicBezTo>
                <a:close/>
                <a:moveTo>
                  <a:pt x="5213744" y="5955925"/>
                </a:moveTo>
                <a:cubicBezTo>
                  <a:pt x="5262613" y="5955925"/>
                  <a:pt x="5302505" y="5995817"/>
                  <a:pt x="5302505" y="6044685"/>
                </a:cubicBezTo>
                <a:cubicBezTo>
                  <a:pt x="5302505" y="6093554"/>
                  <a:pt x="5262613" y="6133446"/>
                  <a:pt x="5213744" y="6133446"/>
                </a:cubicBezTo>
                <a:cubicBezTo>
                  <a:pt x="5164875" y="6133446"/>
                  <a:pt x="5124983" y="6093554"/>
                  <a:pt x="5124983" y="6044685"/>
                </a:cubicBezTo>
                <a:cubicBezTo>
                  <a:pt x="5124983" y="5995817"/>
                  <a:pt x="5164875" y="5955925"/>
                  <a:pt x="5213744" y="5955925"/>
                </a:cubicBezTo>
                <a:close/>
                <a:moveTo>
                  <a:pt x="4965396" y="5955925"/>
                </a:moveTo>
                <a:cubicBezTo>
                  <a:pt x="5014762" y="5955925"/>
                  <a:pt x="5054156" y="5995817"/>
                  <a:pt x="5054156" y="6044685"/>
                </a:cubicBezTo>
                <a:cubicBezTo>
                  <a:pt x="5054156" y="6093554"/>
                  <a:pt x="5014762" y="6133446"/>
                  <a:pt x="4965396" y="6133446"/>
                </a:cubicBezTo>
                <a:cubicBezTo>
                  <a:pt x="4916528" y="6133446"/>
                  <a:pt x="4876636" y="6093554"/>
                  <a:pt x="4876636" y="6044685"/>
                </a:cubicBezTo>
                <a:cubicBezTo>
                  <a:pt x="4876636" y="5995817"/>
                  <a:pt x="4916528" y="5955925"/>
                  <a:pt x="4965396" y="5955925"/>
                </a:cubicBezTo>
                <a:close/>
                <a:moveTo>
                  <a:pt x="4503369" y="5955925"/>
                </a:moveTo>
                <a:cubicBezTo>
                  <a:pt x="4552957" y="5955925"/>
                  <a:pt x="4592627" y="5995817"/>
                  <a:pt x="4592627" y="6044685"/>
                </a:cubicBezTo>
                <a:cubicBezTo>
                  <a:pt x="4592627" y="6093554"/>
                  <a:pt x="4552957" y="6133446"/>
                  <a:pt x="4503369" y="6133446"/>
                </a:cubicBezTo>
                <a:cubicBezTo>
                  <a:pt x="4454774" y="6133446"/>
                  <a:pt x="4415103" y="6093554"/>
                  <a:pt x="4415103" y="6044685"/>
                </a:cubicBezTo>
                <a:cubicBezTo>
                  <a:pt x="4415103" y="5995817"/>
                  <a:pt x="4454774" y="5955925"/>
                  <a:pt x="4503369" y="5955925"/>
                </a:cubicBezTo>
                <a:close/>
                <a:moveTo>
                  <a:pt x="9708187" y="5926699"/>
                </a:moveTo>
                <a:cubicBezTo>
                  <a:pt x="9670288" y="5926699"/>
                  <a:pt x="9640868" y="5957443"/>
                  <a:pt x="9640868" y="5993642"/>
                </a:cubicBezTo>
                <a:cubicBezTo>
                  <a:pt x="9640868" y="6031328"/>
                  <a:pt x="9670288" y="6061577"/>
                  <a:pt x="9708187" y="6061577"/>
                </a:cubicBezTo>
                <a:cubicBezTo>
                  <a:pt x="9745087" y="6061577"/>
                  <a:pt x="9775504" y="6031328"/>
                  <a:pt x="9775504" y="5993642"/>
                </a:cubicBezTo>
                <a:cubicBezTo>
                  <a:pt x="9775504" y="5957443"/>
                  <a:pt x="9745087" y="5926699"/>
                  <a:pt x="9708187" y="5926699"/>
                </a:cubicBezTo>
                <a:close/>
                <a:moveTo>
                  <a:pt x="9431268" y="5926699"/>
                </a:moveTo>
                <a:cubicBezTo>
                  <a:pt x="9393369" y="5926699"/>
                  <a:pt x="9362952" y="5957443"/>
                  <a:pt x="9362952" y="5993642"/>
                </a:cubicBezTo>
                <a:cubicBezTo>
                  <a:pt x="9362952" y="6031328"/>
                  <a:pt x="9393369" y="6061577"/>
                  <a:pt x="9431268" y="6061577"/>
                </a:cubicBezTo>
                <a:cubicBezTo>
                  <a:pt x="9468168" y="6061577"/>
                  <a:pt x="9498585" y="6031328"/>
                  <a:pt x="9498585" y="5993642"/>
                </a:cubicBezTo>
                <a:cubicBezTo>
                  <a:pt x="9498585" y="5957443"/>
                  <a:pt x="9468168" y="5926699"/>
                  <a:pt x="9431268" y="5926699"/>
                </a:cubicBezTo>
                <a:close/>
                <a:moveTo>
                  <a:pt x="3193436" y="5907574"/>
                </a:moveTo>
                <a:lnTo>
                  <a:pt x="4127235" y="5907574"/>
                </a:lnTo>
                <a:lnTo>
                  <a:pt x="4192481" y="5972425"/>
                </a:lnTo>
                <a:lnTo>
                  <a:pt x="4203716" y="5967790"/>
                </a:lnTo>
                <a:cubicBezTo>
                  <a:pt x="4211826" y="5967790"/>
                  <a:pt x="4220000" y="5970864"/>
                  <a:pt x="4226437" y="5977011"/>
                </a:cubicBezTo>
                <a:cubicBezTo>
                  <a:pt x="4238787" y="5989306"/>
                  <a:pt x="4238787" y="6009471"/>
                  <a:pt x="4226437" y="6022258"/>
                </a:cubicBezTo>
                <a:cubicBezTo>
                  <a:pt x="4213560" y="6034553"/>
                  <a:pt x="4193749" y="6034553"/>
                  <a:pt x="4181367" y="6022258"/>
                </a:cubicBezTo>
                <a:cubicBezTo>
                  <a:pt x="4175177" y="6015864"/>
                  <a:pt x="4172082" y="6007626"/>
                  <a:pt x="4172082" y="5999449"/>
                </a:cubicBezTo>
                <a:lnTo>
                  <a:pt x="4177063" y="5987412"/>
                </a:lnTo>
                <a:lnTo>
                  <a:pt x="4118266" y="5928996"/>
                </a:lnTo>
                <a:lnTo>
                  <a:pt x="3202404" y="5928996"/>
                </a:lnTo>
                <a:lnTo>
                  <a:pt x="2629372" y="6501434"/>
                </a:lnTo>
                <a:lnTo>
                  <a:pt x="2629372" y="6858000"/>
                </a:lnTo>
                <a:lnTo>
                  <a:pt x="2607946" y="6858000"/>
                </a:lnTo>
                <a:lnTo>
                  <a:pt x="2607946" y="6492964"/>
                </a:lnTo>
                <a:close/>
                <a:moveTo>
                  <a:pt x="9708187" y="5905376"/>
                </a:moveTo>
                <a:cubicBezTo>
                  <a:pt x="9757054" y="5905376"/>
                  <a:pt x="9796946" y="5945047"/>
                  <a:pt x="9796946" y="5993642"/>
                </a:cubicBezTo>
                <a:cubicBezTo>
                  <a:pt x="9796946" y="6043230"/>
                  <a:pt x="9757054" y="6082900"/>
                  <a:pt x="9708187" y="6082900"/>
                </a:cubicBezTo>
                <a:cubicBezTo>
                  <a:pt x="9658321" y="6082900"/>
                  <a:pt x="9619426" y="6043230"/>
                  <a:pt x="9619426" y="5993642"/>
                </a:cubicBezTo>
                <a:cubicBezTo>
                  <a:pt x="9619426" y="5945047"/>
                  <a:pt x="9658321" y="5905376"/>
                  <a:pt x="9708187" y="5905376"/>
                </a:cubicBezTo>
                <a:close/>
                <a:moveTo>
                  <a:pt x="9431268" y="5905376"/>
                </a:moveTo>
                <a:cubicBezTo>
                  <a:pt x="9480135" y="5905376"/>
                  <a:pt x="9520027" y="5945047"/>
                  <a:pt x="9520027" y="5993642"/>
                </a:cubicBezTo>
                <a:cubicBezTo>
                  <a:pt x="9520027" y="6043230"/>
                  <a:pt x="9480135" y="6082900"/>
                  <a:pt x="9431268" y="6082900"/>
                </a:cubicBezTo>
                <a:cubicBezTo>
                  <a:pt x="9382399" y="6082900"/>
                  <a:pt x="9342507" y="6043230"/>
                  <a:pt x="9342507" y="5993642"/>
                </a:cubicBezTo>
                <a:cubicBezTo>
                  <a:pt x="9342507" y="5945047"/>
                  <a:pt x="9382399" y="5905376"/>
                  <a:pt x="9431268" y="5905376"/>
                </a:cubicBezTo>
                <a:close/>
                <a:moveTo>
                  <a:pt x="999577" y="5889991"/>
                </a:moveTo>
                <a:cubicBezTo>
                  <a:pt x="1039455" y="5889991"/>
                  <a:pt x="1071856" y="5922392"/>
                  <a:pt x="1071856" y="5962269"/>
                </a:cubicBezTo>
                <a:cubicBezTo>
                  <a:pt x="1071856" y="6002146"/>
                  <a:pt x="1039455" y="6034546"/>
                  <a:pt x="999577" y="6034546"/>
                </a:cubicBezTo>
                <a:cubicBezTo>
                  <a:pt x="979640" y="6034546"/>
                  <a:pt x="961572" y="6026446"/>
                  <a:pt x="948489" y="6013361"/>
                </a:cubicBezTo>
                <a:lnTo>
                  <a:pt x="936456" y="5995520"/>
                </a:lnTo>
                <a:lnTo>
                  <a:pt x="912012" y="5995520"/>
                </a:lnTo>
                <a:lnTo>
                  <a:pt x="121422" y="6785676"/>
                </a:lnTo>
                <a:lnTo>
                  <a:pt x="0" y="6785676"/>
                </a:lnTo>
                <a:lnTo>
                  <a:pt x="0" y="6722403"/>
                </a:lnTo>
                <a:lnTo>
                  <a:pt x="95002" y="6722403"/>
                </a:lnTo>
                <a:lnTo>
                  <a:pt x="885593" y="5931750"/>
                </a:lnTo>
                <a:lnTo>
                  <a:pt x="934611" y="5931750"/>
                </a:lnTo>
                <a:lnTo>
                  <a:pt x="948489" y="5911176"/>
                </a:lnTo>
                <a:cubicBezTo>
                  <a:pt x="961572" y="5898092"/>
                  <a:pt x="979640" y="5889991"/>
                  <a:pt x="999577" y="5889991"/>
                </a:cubicBezTo>
                <a:close/>
                <a:moveTo>
                  <a:pt x="1506166" y="5876209"/>
                </a:moveTo>
                <a:cubicBezTo>
                  <a:pt x="1469265" y="5876209"/>
                  <a:pt x="1438847" y="5906045"/>
                  <a:pt x="1438847" y="5943340"/>
                </a:cubicBezTo>
                <a:cubicBezTo>
                  <a:pt x="1438847" y="5980138"/>
                  <a:pt x="1469265" y="6010968"/>
                  <a:pt x="1506166" y="6010968"/>
                </a:cubicBezTo>
                <a:cubicBezTo>
                  <a:pt x="1543564" y="6010968"/>
                  <a:pt x="1573980" y="5980138"/>
                  <a:pt x="1573980" y="5943340"/>
                </a:cubicBezTo>
                <a:cubicBezTo>
                  <a:pt x="1573980" y="5906045"/>
                  <a:pt x="1543564" y="5876209"/>
                  <a:pt x="1506166" y="5876209"/>
                </a:cubicBezTo>
                <a:close/>
                <a:moveTo>
                  <a:pt x="1506166" y="5854827"/>
                </a:moveTo>
                <a:cubicBezTo>
                  <a:pt x="1555032" y="5854827"/>
                  <a:pt x="1594923" y="5894608"/>
                  <a:pt x="1594923" y="5943340"/>
                </a:cubicBezTo>
                <a:cubicBezTo>
                  <a:pt x="1594923" y="5992072"/>
                  <a:pt x="1555032" y="6032350"/>
                  <a:pt x="1506166" y="6032350"/>
                </a:cubicBezTo>
                <a:cubicBezTo>
                  <a:pt x="1457296" y="6032350"/>
                  <a:pt x="1417406" y="5992072"/>
                  <a:pt x="1417406" y="5943340"/>
                </a:cubicBezTo>
                <a:cubicBezTo>
                  <a:pt x="1417406" y="5894608"/>
                  <a:pt x="1457296" y="5854827"/>
                  <a:pt x="1506166" y="5854827"/>
                </a:cubicBezTo>
                <a:close/>
                <a:moveTo>
                  <a:pt x="6875259" y="5805940"/>
                </a:moveTo>
                <a:cubicBezTo>
                  <a:pt x="6837860" y="5805940"/>
                  <a:pt x="6807442" y="5835860"/>
                  <a:pt x="6807442" y="5873259"/>
                </a:cubicBezTo>
                <a:cubicBezTo>
                  <a:pt x="6807442" y="5910160"/>
                  <a:pt x="6837860" y="5940578"/>
                  <a:pt x="6875259" y="5940578"/>
                </a:cubicBezTo>
                <a:cubicBezTo>
                  <a:pt x="6912658" y="5940578"/>
                  <a:pt x="6943076" y="5910160"/>
                  <a:pt x="6943076" y="5873259"/>
                </a:cubicBezTo>
                <a:cubicBezTo>
                  <a:pt x="6943076" y="5835860"/>
                  <a:pt x="6912658" y="5805940"/>
                  <a:pt x="6875259" y="5805940"/>
                </a:cubicBezTo>
                <a:close/>
                <a:moveTo>
                  <a:pt x="6521418" y="5805940"/>
                </a:moveTo>
                <a:cubicBezTo>
                  <a:pt x="6484518" y="5805940"/>
                  <a:pt x="6454100" y="5835860"/>
                  <a:pt x="6454100" y="5873259"/>
                </a:cubicBezTo>
                <a:cubicBezTo>
                  <a:pt x="6454100" y="5910160"/>
                  <a:pt x="6484518" y="5940578"/>
                  <a:pt x="6521418" y="5940578"/>
                </a:cubicBezTo>
                <a:cubicBezTo>
                  <a:pt x="6558319" y="5940578"/>
                  <a:pt x="6588736" y="5910160"/>
                  <a:pt x="6588736" y="5873259"/>
                </a:cubicBezTo>
                <a:cubicBezTo>
                  <a:pt x="6588736" y="5835860"/>
                  <a:pt x="6558319" y="5805940"/>
                  <a:pt x="6521418" y="5805940"/>
                </a:cubicBezTo>
                <a:close/>
                <a:moveTo>
                  <a:pt x="1244867" y="5799288"/>
                </a:moveTo>
                <a:cubicBezTo>
                  <a:pt x="1207364" y="5799288"/>
                  <a:pt x="1176858" y="5829124"/>
                  <a:pt x="1176858" y="5866419"/>
                </a:cubicBezTo>
                <a:cubicBezTo>
                  <a:pt x="1176858" y="5903215"/>
                  <a:pt x="1207364" y="5933548"/>
                  <a:pt x="1244867" y="5933548"/>
                </a:cubicBezTo>
                <a:cubicBezTo>
                  <a:pt x="1281872" y="5933548"/>
                  <a:pt x="1312874" y="5903215"/>
                  <a:pt x="1312874" y="5866419"/>
                </a:cubicBezTo>
                <a:cubicBezTo>
                  <a:pt x="1312874" y="5829124"/>
                  <a:pt x="1281872" y="5799288"/>
                  <a:pt x="1244867" y="5799288"/>
                </a:cubicBezTo>
                <a:close/>
                <a:moveTo>
                  <a:pt x="6875259" y="5784498"/>
                </a:moveTo>
                <a:cubicBezTo>
                  <a:pt x="6924626" y="5784498"/>
                  <a:pt x="6964020" y="5824390"/>
                  <a:pt x="6964020" y="5873259"/>
                </a:cubicBezTo>
                <a:cubicBezTo>
                  <a:pt x="6964020" y="5922128"/>
                  <a:pt x="6924626" y="5962020"/>
                  <a:pt x="6875259" y="5962020"/>
                </a:cubicBezTo>
                <a:cubicBezTo>
                  <a:pt x="6826390" y="5962020"/>
                  <a:pt x="6786498" y="5922128"/>
                  <a:pt x="6786498" y="5873259"/>
                </a:cubicBezTo>
                <a:cubicBezTo>
                  <a:pt x="6786498" y="5824390"/>
                  <a:pt x="6826390" y="5784498"/>
                  <a:pt x="6875259" y="5784498"/>
                </a:cubicBezTo>
                <a:close/>
                <a:moveTo>
                  <a:pt x="6521418" y="5784498"/>
                </a:moveTo>
                <a:cubicBezTo>
                  <a:pt x="6570286" y="5784498"/>
                  <a:pt x="6610178" y="5824390"/>
                  <a:pt x="6610178" y="5873259"/>
                </a:cubicBezTo>
                <a:cubicBezTo>
                  <a:pt x="6610178" y="5922128"/>
                  <a:pt x="6570286" y="5962020"/>
                  <a:pt x="6521418" y="5962020"/>
                </a:cubicBezTo>
                <a:cubicBezTo>
                  <a:pt x="6472550" y="5962020"/>
                  <a:pt x="6432658" y="5922128"/>
                  <a:pt x="6432658" y="5873259"/>
                </a:cubicBezTo>
                <a:cubicBezTo>
                  <a:pt x="6432658" y="5824390"/>
                  <a:pt x="6472550" y="5784498"/>
                  <a:pt x="6521418" y="5784498"/>
                </a:cubicBezTo>
                <a:close/>
                <a:moveTo>
                  <a:pt x="1244867" y="5777906"/>
                </a:moveTo>
                <a:cubicBezTo>
                  <a:pt x="1294373" y="5777906"/>
                  <a:pt x="1333377" y="5817687"/>
                  <a:pt x="1333377" y="5866419"/>
                </a:cubicBezTo>
                <a:cubicBezTo>
                  <a:pt x="1333377" y="5915647"/>
                  <a:pt x="1294373" y="5955427"/>
                  <a:pt x="1244867" y="5955427"/>
                </a:cubicBezTo>
                <a:cubicBezTo>
                  <a:pt x="1195859" y="5955427"/>
                  <a:pt x="1155856" y="5915647"/>
                  <a:pt x="1155856" y="5866419"/>
                </a:cubicBezTo>
                <a:cubicBezTo>
                  <a:pt x="1155856" y="5817687"/>
                  <a:pt x="1195859" y="5777906"/>
                  <a:pt x="1244867" y="5777906"/>
                </a:cubicBezTo>
                <a:close/>
                <a:moveTo>
                  <a:pt x="10993882" y="5748359"/>
                </a:moveTo>
                <a:cubicBezTo>
                  <a:pt x="10956484" y="5748359"/>
                  <a:pt x="10926564" y="5778862"/>
                  <a:pt x="10926564" y="5815867"/>
                </a:cubicBezTo>
                <a:cubicBezTo>
                  <a:pt x="10926564" y="5853371"/>
                  <a:pt x="10956484" y="5883875"/>
                  <a:pt x="10993882" y="5883875"/>
                </a:cubicBezTo>
                <a:cubicBezTo>
                  <a:pt x="11030783" y="5883875"/>
                  <a:pt x="11061201" y="5853371"/>
                  <a:pt x="11061201" y="5815867"/>
                </a:cubicBezTo>
                <a:cubicBezTo>
                  <a:pt x="11061201" y="5778862"/>
                  <a:pt x="11030783" y="5748359"/>
                  <a:pt x="10993882" y="5748359"/>
                </a:cubicBezTo>
                <a:close/>
                <a:moveTo>
                  <a:pt x="10993882" y="5727356"/>
                </a:moveTo>
                <a:cubicBezTo>
                  <a:pt x="11042751" y="5727356"/>
                  <a:pt x="11082643" y="5767361"/>
                  <a:pt x="11082643" y="5815867"/>
                </a:cubicBezTo>
                <a:cubicBezTo>
                  <a:pt x="11082643" y="5864872"/>
                  <a:pt x="11042751" y="5904877"/>
                  <a:pt x="10993882" y="5904877"/>
                </a:cubicBezTo>
                <a:cubicBezTo>
                  <a:pt x="10944017" y="5904877"/>
                  <a:pt x="10905122" y="5864872"/>
                  <a:pt x="10905122" y="5815867"/>
                </a:cubicBezTo>
                <a:cubicBezTo>
                  <a:pt x="10905122" y="5767361"/>
                  <a:pt x="10944017" y="5727356"/>
                  <a:pt x="10993882" y="5727356"/>
                </a:cubicBezTo>
                <a:close/>
                <a:moveTo>
                  <a:pt x="4503369" y="5726821"/>
                </a:moveTo>
                <a:cubicBezTo>
                  <a:pt x="4466675" y="5726821"/>
                  <a:pt x="4437418" y="5756741"/>
                  <a:pt x="4437418" y="5794139"/>
                </a:cubicBezTo>
                <a:cubicBezTo>
                  <a:pt x="4437418" y="5832038"/>
                  <a:pt x="4466675" y="5861458"/>
                  <a:pt x="4503369" y="5861458"/>
                </a:cubicBezTo>
                <a:cubicBezTo>
                  <a:pt x="4541056" y="5861458"/>
                  <a:pt x="4571304" y="5832038"/>
                  <a:pt x="4571304" y="5794139"/>
                </a:cubicBezTo>
                <a:cubicBezTo>
                  <a:pt x="4571304" y="5756741"/>
                  <a:pt x="4541056" y="5726821"/>
                  <a:pt x="4503369" y="5726821"/>
                </a:cubicBezTo>
                <a:close/>
                <a:moveTo>
                  <a:pt x="4239882" y="5726821"/>
                </a:moveTo>
                <a:cubicBezTo>
                  <a:pt x="4202930" y="5726821"/>
                  <a:pt x="4172427" y="5756741"/>
                  <a:pt x="4172427" y="5794139"/>
                </a:cubicBezTo>
                <a:cubicBezTo>
                  <a:pt x="4172427" y="5832038"/>
                  <a:pt x="4202930" y="5861458"/>
                  <a:pt x="4239882" y="5861458"/>
                </a:cubicBezTo>
                <a:cubicBezTo>
                  <a:pt x="4277385" y="5861458"/>
                  <a:pt x="4307889" y="5832038"/>
                  <a:pt x="4307889" y="5794139"/>
                </a:cubicBezTo>
                <a:cubicBezTo>
                  <a:pt x="4307889" y="5756741"/>
                  <a:pt x="4277385" y="5726821"/>
                  <a:pt x="4239882" y="5726821"/>
                </a:cubicBezTo>
                <a:close/>
                <a:moveTo>
                  <a:pt x="10462271" y="5720228"/>
                </a:moveTo>
                <a:cubicBezTo>
                  <a:pt x="10424976" y="5720228"/>
                  <a:pt x="10395140" y="5750148"/>
                  <a:pt x="10395140" y="5787547"/>
                </a:cubicBezTo>
                <a:cubicBezTo>
                  <a:pt x="10395140" y="5824447"/>
                  <a:pt x="10424976" y="5854864"/>
                  <a:pt x="10462271" y="5854864"/>
                </a:cubicBezTo>
                <a:cubicBezTo>
                  <a:pt x="10499069" y="5854864"/>
                  <a:pt x="10529402" y="5824447"/>
                  <a:pt x="10529402" y="5787547"/>
                </a:cubicBezTo>
                <a:cubicBezTo>
                  <a:pt x="10529402" y="5750148"/>
                  <a:pt x="10499069" y="5720228"/>
                  <a:pt x="10462271" y="5720228"/>
                </a:cubicBezTo>
                <a:close/>
                <a:moveTo>
                  <a:pt x="4503369" y="5705379"/>
                </a:moveTo>
                <a:cubicBezTo>
                  <a:pt x="4552957" y="5705379"/>
                  <a:pt x="4592627" y="5745271"/>
                  <a:pt x="4592627" y="5794139"/>
                </a:cubicBezTo>
                <a:cubicBezTo>
                  <a:pt x="4592627" y="5843507"/>
                  <a:pt x="4552957" y="5882900"/>
                  <a:pt x="4503369" y="5882900"/>
                </a:cubicBezTo>
                <a:cubicBezTo>
                  <a:pt x="4454774" y="5882900"/>
                  <a:pt x="4415103" y="5843507"/>
                  <a:pt x="4415103" y="5794139"/>
                </a:cubicBezTo>
                <a:cubicBezTo>
                  <a:pt x="4415103" y="5745271"/>
                  <a:pt x="4454774" y="5705379"/>
                  <a:pt x="4503369" y="5705379"/>
                </a:cubicBezTo>
                <a:close/>
                <a:moveTo>
                  <a:pt x="4239882" y="5705379"/>
                </a:moveTo>
                <a:cubicBezTo>
                  <a:pt x="4288886" y="5705379"/>
                  <a:pt x="4328890" y="5745271"/>
                  <a:pt x="4328890" y="5794139"/>
                </a:cubicBezTo>
                <a:cubicBezTo>
                  <a:pt x="4328890" y="5843507"/>
                  <a:pt x="4288886" y="5882900"/>
                  <a:pt x="4239882" y="5882900"/>
                </a:cubicBezTo>
                <a:cubicBezTo>
                  <a:pt x="4191428" y="5882900"/>
                  <a:pt x="4151425" y="5843507"/>
                  <a:pt x="4151425" y="5794139"/>
                </a:cubicBezTo>
                <a:cubicBezTo>
                  <a:pt x="4151425" y="5745271"/>
                  <a:pt x="4191428" y="5705379"/>
                  <a:pt x="4239882" y="5705379"/>
                </a:cubicBezTo>
                <a:close/>
                <a:moveTo>
                  <a:pt x="10462271" y="5698786"/>
                </a:moveTo>
                <a:cubicBezTo>
                  <a:pt x="10511003" y="5698786"/>
                  <a:pt x="10550784" y="5738678"/>
                  <a:pt x="10550784" y="5787547"/>
                </a:cubicBezTo>
                <a:cubicBezTo>
                  <a:pt x="10550784" y="5836414"/>
                  <a:pt x="10511003" y="5876306"/>
                  <a:pt x="10462271" y="5876306"/>
                </a:cubicBezTo>
                <a:cubicBezTo>
                  <a:pt x="10413539" y="5876306"/>
                  <a:pt x="10373261" y="5836414"/>
                  <a:pt x="10373261" y="5787547"/>
                </a:cubicBezTo>
                <a:cubicBezTo>
                  <a:pt x="10373261" y="5738678"/>
                  <a:pt x="10413539" y="5698786"/>
                  <a:pt x="10462271" y="5698786"/>
                </a:cubicBezTo>
                <a:close/>
                <a:moveTo>
                  <a:pt x="8295019" y="5691656"/>
                </a:moveTo>
                <a:cubicBezTo>
                  <a:pt x="8258119" y="5691656"/>
                  <a:pt x="8227700" y="5721576"/>
                  <a:pt x="8227700" y="5758975"/>
                </a:cubicBezTo>
                <a:cubicBezTo>
                  <a:pt x="8227700" y="5796874"/>
                  <a:pt x="8258119" y="5826294"/>
                  <a:pt x="8295019" y="5826294"/>
                </a:cubicBezTo>
                <a:cubicBezTo>
                  <a:pt x="8332418" y="5826294"/>
                  <a:pt x="8362338" y="5796874"/>
                  <a:pt x="8362338" y="5758975"/>
                </a:cubicBezTo>
                <a:cubicBezTo>
                  <a:pt x="8362338" y="5721576"/>
                  <a:pt x="8332418" y="5691656"/>
                  <a:pt x="8295019" y="5691656"/>
                </a:cubicBezTo>
                <a:close/>
                <a:moveTo>
                  <a:pt x="6296231" y="5687796"/>
                </a:moveTo>
                <a:lnTo>
                  <a:pt x="7750424" y="5687796"/>
                </a:lnTo>
                <a:lnTo>
                  <a:pt x="8216045" y="6154228"/>
                </a:lnTo>
                <a:lnTo>
                  <a:pt x="8952692" y="6154228"/>
                </a:lnTo>
                <a:lnTo>
                  <a:pt x="8958176" y="6141011"/>
                </a:lnTo>
                <a:cubicBezTo>
                  <a:pt x="8963813" y="6135329"/>
                  <a:pt x="8971659" y="6131746"/>
                  <a:pt x="8980483" y="6131746"/>
                </a:cubicBezTo>
                <a:cubicBezTo>
                  <a:pt x="8998133" y="6131746"/>
                  <a:pt x="9012351" y="6146075"/>
                  <a:pt x="9012351" y="6162874"/>
                </a:cubicBezTo>
                <a:cubicBezTo>
                  <a:pt x="9012351" y="6180661"/>
                  <a:pt x="8998133" y="6194988"/>
                  <a:pt x="8980483" y="6194988"/>
                </a:cubicBezTo>
                <a:cubicBezTo>
                  <a:pt x="8971659" y="6194988"/>
                  <a:pt x="8963813" y="6191407"/>
                  <a:pt x="8958176" y="6185602"/>
                </a:cubicBezTo>
                <a:lnTo>
                  <a:pt x="8954025" y="6175203"/>
                </a:lnTo>
                <a:lnTo>
                  <a:pt x="8207071" y="6175203"/>
                </a:lnTo>
                <a:lnTo>
                  <a:pt x="7741949" y="5709270"/>
                </a:lnTo>
                <a:lnTo>
                  <a:pt x="6305205" y="5709270"/>
                </a:lnTo>
                <a:lnTo>
                  <a:pt x="6195595" y="5818651"/>
                </a:lnTo>
                <a:lnTo>
                  <a:pt x="6200473" y="5830404"/>
                </a:lnTo>
                <a:cubicBezTo>
                  <a:pt x="6200473" y="5838577"/>
                  <a:pt x="6197356" y="5846749"/>
                  <a:pt x="6191121" y="5852940"/>
                </a:cubicBezTo>
                <a:cubicBezTo>
                  <a:pt x="6178152" y="5865322"/>
                  <a:pt x="6158201" y="5865322"/>
                  <a:pt x="6145732" y="5852940"/>
                </a:cubicBezTo>
                <a:cubicBezTo>
                  <a:pt x="6133761" y="5840558"/>
                  <a:pt x="6133761" y="5820252"/>
                  <a:pt x="6145732" y="5807870"/>
                </a:cubicBezTo>
                <a:cubicBezTo>
                  <a:pt x="6151967" y="5801679"/>
                  <a:pt x="6160072" y="5798583"/>
                  <a:pt x="6168240" y="5798583"/>
                </a:cubicBezTo>
                <a:lnTo>
                  <a:pt x="6180621" y="5803609"/>
                </a:lnTo>
                <a:close/>
                <a:moveTo>
                  <a:pt x="8295019" y="5670214"/>
                </a:moveTo>
                <a:cubicBezTo>
                  <a:pt x="8343888" y="5670214"/>
                  <a:pt x="8383780" y="5710106"/>
                  <a:pt x="8383780" y="5758975"/>
                </a:cubicBezTo>
                <a:cubicBezTo>
                  <a:pt x="8383780" y="5808342"/>
                  <a:pt x="8343888" y="5847736"/>
                  <a:pt x="8295019" y="5847736"/>
                </a:cubicBezTo>
                <a:cubicBezTo>
                  <a:pt x="8246150" y="5847736"/>
                  <a:pt x="8206258" y="5808342"/>
                  <a:pt x="8206258" y="5758975"/>
                </a:cubicBezTo>
                <a:cubicBezTo>
                  <a:pt x="8206258" y="5710106"/>
                  <a:pt x="8246150" y="5670214"/>
                  <a:pt x="8295019" y="5670214"/>
                </a:cubicBezTo>
                <a:close/>
                <a:moveTo>
                  <a:pt x="11335035" y="5643305"/>
                </a:moveTo>
                <a:cubicBezTo>
                  <a:pt x="11297844" y="5643305"/>
                  <a:pt x="11268091" y="5673225"/>
                  <a:pt x="11268091" y="5710624"/>
                </a:cubicBezTo>
                <a:cubicBezTo>
                  <a:pt x="11268091" y="5747525"/>
                  <a:pt x="11297844" y="5777943"/>
                  <a:pt x="11335035" y="5777943"/>
                </a:cubicBezTo>
                <a:cubicBezTo>
                  <a:pt x="11371729" y="5777943"/>
                  <a:pt x="11401977" y="5747525"/>
                  <a:pt x="11401977" y="5710624"/>
                </a:cubicBezTo>
                <a:cubicBezTo>
                  <a:pt x="11401977" y="5673225"/>
                  <a:pt x="11371729" y="5643305"/>
                  <a:pt x="11335035" y="5643305"/>
                </a:cubicBezTo>
                <a:close/>
                <a:moveTo>
                  <a:pt x="11335035" y="5621863"/>
                </a:moveTo>
                <a:cubicBezTo>
                  <a:pt x="11383629" y="5621863"/>
                  <a:pt x="11423300" y="5661755"/>
                  <a:pt x="11423300" y="5710624"/>
                </a:cubicBezTo>
                <a:cubicBezTo>
                  <a:pt x="11423300" y="5759493"/>
                  <a:pt x="11383629" y="5799385"/>
                  <a:pt x="11335035" y="5799385"/>
                </a:cubicBezTo>
                <a:cubicBezTo>
                  <a:pt x="11285446" y="5799385"/>
                  <a:pt x="11245777" y="5759493"/>
                  <a:pt x="11245777" y="5710624"/>
                </a:cubicBezTo>
                <a:cubicBezTo>
                  <a:pt x="11245777" y="5661755"/>
                  <a:pt x="11285446" y="5621863"/>
                  <a:pt x="11335035" y="5621863"/>
                </a:cubicBezTo>
                <a:close/>
                <a:moveTo>
                  <a:pt x="3280918" y="5610875"/>
                </a:moveTo>
                <a:lnTo>
                  <a:pt x="3819144" y="5610875"/>
                </a:lnTo>
                <a:lnTo>
                  <a:pt x="3928142" y="5719916"/>
                </a:lnTo>
                <a:lnTo>
                  <a:pt x="3939992" y="5715047"/>
                </a:lnTo>
                <a:cubicBezTo>
                  <a:pt x="3948169" y="5715047"/>
                  <a:pt x="3956407" y="5718121"/>
                  <a:pt x="3962800" y="5724268"/>
                </a:cubicBezTo>
                <a:cubicBezTo>
                  <a:pt x="3975095" y="5736071"/>
                  <a:pt x="3975095" y="5756728"/>
                  <a:pt x="3962800" y="5769515"/>
                </a:cubicBezTo>
                <a:cubicBezTo>
                  <a:pt x="3950013" y="5781810"/>
                  <a:pt x="3929849" y="5781810"/>
                  <a:pt x="3917553" y="5769515"/>
                </a:cubicBezTo>
                <a:cubicBezTo>
                  <a:pt x="3911406" y="5763121"/>
                  <a:pt x="3908333" y="5754761"/>
                  <a:pt x="3908333" y="5746522"/>
                </a:cubicBezTo>
                <a:lnTo>
                  <a:pt x="3913168" y="5734852"/>
                </a:lnTo>
                <a:lnTo>
                  <a:pt x="3810670" y="5632313"/>
                </a:lnTo>
                <a:lnTo>
                  <a:pt x="3289887" y="5632313"/>
                </a:lnTo>
                <a:lnTo>
                  <a:pt x="3159317" y="5762935"/>
                </a:lnTo>
                <a:lnTo>
                  <a:pt x="2812958" y="5762935"/>
                </a:lnTo>
                <a:lnTo>
                  <a:pt x="2509456" y="6066055"/>
                </a:lnTo>
                <a:lnTo>
                  <a:pt x="2259283" y="6066055"/>
                </a:lnTo>
                <a:lnTo>
                  <a:pt x="1625874" y="6700215"/>
                </a:lnTo>
                <a:lnTo>
                  <a:pt x="985976" y="6700215"/>
                </a:lnTo>
                <a:lnTo>
                  <a:pt x="828330" y="6858000"/>
                </a:lnTo>
                <a:lnTo>
                  <a:pt x="799262" y="6858000"/>
                </a:lnTo>
                <a:lnTo>
                  <a:pt x="977507" y="6679774"/>
                </a:lnTo>
                <a:lnTo>
                  <a:pt x="1616405" y="6679774"/>
                </a:lnTo>
                <a:lnTo>
                  <a:pt x="2250812" y="6045116"/>
                </a:lnTo>
                <a:lnTo>
                  <a:pt x="2500985" y="6045116"/>
                </a:lnTo>
                <a:lnTo>
                  <a:pt x="2803987" y="5741497"/>
                </a:lnTo>
                <a:lnTo>
                  <a:pt x="3150347" y="5741497"/>
                </a:lnTo>
                <a:close/>
                <a:moveTo>
                  <a:pt x="2926148" y="5549338"/>
                </a:moveTo>
                <a:cubicBezTo>
                  <a:pt x="2944075" y="5549338"/>
                  <a:pt x="2957521" y="5563065"/>
                  <a:pt x="2957521" y="5580715"/>
                </a:cubicBezTo>
                <a:cubicBezTo>
                  <a:pt x="2957521" y="5598364"/>
                  <a:pt x="2944075" y="5612582"/>
                  <a:pt x="2926148" y="5612582"/>
                </a:cubicBezTo>
                <a:cubicBezTo>
                  <a:pt x="2917184" y="5612582"/>
                  <a:pt x="2909221" y="5609028"/>
                  <a:pt x="2903494" y="5603268"/>
                </a:cubicBezTo>
                <a:lnTo>
                  <a:pt x="2898787" y="5591745"/>
                </a:lnTo>
                <a:lnTo>
                  <a:pt x="2869942" y="5591745"/>
                </a:lnTo>
                <a:lnTo>
                  <a:pt x="2482247" y="5980404"/>
                </a:lnTo>
                <a:lnTo>
                  <a:pt x="2225115" y="5980404"/>
                </a:lnTo>
                <a:lnTo>
                  <a:pt x="1592748" y="6613219"/>
                </a:lnTo>
                <a:lnTo>
                  <a:pt x="950905" y="6613219"/>
                </a:lnTo>
                <a:lnTo>
                  <a:pt x="705871" y="6858000"/>
                </a:lnTo>
                <a:lnTo>
                  <a:pt x="675825" y="6858000"/>
                </a:lnTo>
                <a:lnTo>
                  <a:pt x="941935" y="6591793"/>
                </a:lnTo>
                <a:lnTo>
                  <a:pt x="1583777" y="6591793"/>
                </a:lnTo>
                <a:lnTo>
                  <a:pt x="2216146" y="5958977"/>
                </a:lnTo>
                <a:lnTo>
                  <a:pt x="2473279" y="5958977"/>
                </a:lnTo>
                <a:lnTo>
                  <a:pt x="2861473" y="5571315"/>
                </a:lnTo>
                <a:lnTo>
                  <a:pt x="2898165" y="5571315"/>
                </a:lnTo>
                <a:lnTo>
                  <a:pt x="2903494" y="5558408"/>
                </a:lnTo>
                <a:cubicBezTo>
                  <a:pt x="2909221" y="5552769"/>
                  <a:pt x="2917184" y="5549338"/>
                  <a:pt x="2926148" y="5549338"/>
                </a:cubicBezTo>
                <a:close/>
                <a:moveTo>
                  <a:pt x="10993882" y="5430122"/>
                </a:moveTo>
                <a:cubicBezTo>
                  <a:pt x="10956484" y="5430122"/>
                  <a:pt x="10926564" y="5460541"/>
                  <a:pt x="10926564" y="5497441"/>
                </a:cubicBezTo>
                <a:cubicBezTo>
                  <a:pt x="10926564" y="5535338"/>
                  <a:pt x="10956484" y="5565755"/>
                  <a:pt x="10993882" y="5565755"/>
                </a:cubicBezTo>
                <a:cubicBezTo>
                  <a:pt x="11030783" y="5565755"/>
                  <a:pt x="11061201" y="5535338"/>
                  <a:pt x="11061201" y="5497441"/>
                </a:cubicBezTo>
                <a:cubicBezTo>
                  <a:pt x="11061201" y="5460541"/>
                  <a:pt x="11030783" y="5430122"/>
                  <a:pt x="10993882" y="5430122"/>
                </a:cubicBezTo>
                <a:close/>
                <a:moveTo>
                  <a:pt x="2882978" y="5410877"/>
                </a:moveTo>
                <a:lnTo>
                  <a:pt x="3038512" y="5410877"/>
                </a:lnTo>
                <a:lnTo>
                  <a:pt x="3105311" y="5477647"/>
                </a:lnTo>
                <a:lnTo>
                  <a:pt x="3192373" y="5477647"/>
                </a:lnTo>
                <a:lnTo>
                  <a:pt x="3198050" y="5464088"/>
                </a:lnTo>
                <a:cubicBezTo>
                  <a:pt x="3203731" y="5458388"/>
                  <a:pt x="3211514" y="5454833"/>
                  <a:pt x="3219914" y="5454833"/>
                </a:cubicBezTo>
                <a:cubicBezTo>
                  <a:pt x="3237700" y="5454833"/>
                  <a:pt x="3252029" y="5469051"/>
                  <a:pt x="3252029" y="5486211"/>
                </a:cubicBezTo>
                <a:cubicBezTo>
                  <a:pt x="3252029" y="5503861"/>
                  <a:pt x="3237700" y="5518079"/>
                  <a:pt x="3219914" y="5518079"/>
                </a:cubicBezTo>
                <a:cubicBezTo>
                  <a:pt x="3211514" y="5518079"/>
                  <a:pt x="3203731" y="5514525"/>
                  <a:pt x="3198050" y="5508764"/>
                </a:cubicBezTo>
                <a:lnTo>
                  <a:pt x="3194070" y="5499072"/>
                </a:lnTo>
                <a:lnTo>
                  <a:pt x="3096337" y="5499072"/>
                </a:lnTo>
                <a:lnTo>
                  <a:pt x="3030035" y="5432304"/>
                </a:lnTo>
                <a:lnTo>
                  <a:pt x="2891949" y="5432304"/>
                </a:lnTo>
                <a:lnTo>
                  <a:pt x="2427847" y="5896196"/>
                </a:lnTo>
                <a:lnTo>
                  <a:pt x="2184084" y="5896196"/>
                </a:lnTo>
                <a:lnTo>
                  <a:pt x="1546507" y="6532494"/>
                </a:lnTo>
                <a:lnTo>
                  <a:pt x="951789" y="6532494"/>
                </a:lnTo>
                <a:lnTo>
                  <a:pt x="626133" y="6858000"/>
                </a:lnTo>
                <a:lnTo>
                  <a:pt x="596383" y="6858000"/>
                </a:lnTo>
                <a:lnTo>
                  <a:pt x="943815" y="6511068"/>
                </a:lnTo>
                <a:lnTo>
                  <a:pt x="1537533" y="6511068"/>
                </a:lnTo>
                <a:lnTo>
                  <a:pt x="2175110" y="5874771"/>
                </a:lnTo>
                <a:lnTo>
                  <a:pt x="2418875" y="5874771"/>
                </a:lnTo>
                <a:close/>
                <a:moveTo>
                  <a:pt x="10993882" y="5408680"/>
                </a:moveTo>
                <a:cubicBezTo>
                  <a:pt x="11042751" y="5408680"/>
                  <a:pt x="11082643" y="5448572"/>
                  <a:pt x="11082643" y="5497441"/>
                </a:cubicBezTo>
                <a:cubicBezTo>
                  <a:pt x="11082643" y="5546807"/>
                  <a:pt x="11042751" y="5586201"/>
                  <a:pt x="10993882" y="5586201"/>
                </a:cubicBezTo>
                <a:cubicBezTo>
                  <a:pt x="10944017" y="5586201"/>
                  <a:pt x="10905122" y="5546807"/>
                  <a:pt x="10905122" y="5497441"/>
                </a:cubicBezTo>
                <a:cubicBezTo>
                  <a:pt x="10905122" y="5448572"/>
                  <a:pt x="10944017" y="5408680"/>
                  <a:pt x="10993882" y="5408680"/>
                </a:cubicBezTo>
                <a:close/>
                <a:moveTo>
                  <a:pt x="7888184" y="5397036"/>
                </a:moveTo>
                <a:cubicBezTo>
                  <a:pt x="7850889" y="5397036"/>
                  <a:pt x="7821054" y="5427781"/>
                  <a:pt x="7821054" y="5463980"/>
                </a:cubicBezTo>
                <a:cubicBezTo>
                  <a:pt x="7821054" y="5501666"/>
                  <a:pt x="7850889" y="5531915"/>
                  <a:pt x="7888184" y="5531915"/>
                </a:cubicBezTo>
                <a:cubicBezTo>
                  <a:pt x="7924981" y="5531915"/>
                  <a:pt x="7955811" y="5501666"/>
                  <a:pt x="7955811" y="5463980"/>
                </a:cubicBezTo>
                <a:cubicBezTo>
                  <a:pt x="7955811" y="5427781"/>
                  <a:pt x="7924981" y="5397036"/>
                  <a:pt x="7888184" y="5397036"/>
                </a:cubicBezTo>
                <a:close/>
                <a:moveTo>
                  <a:pt x="11428191" y="5388900"/>
                </a:moveTo>
                <a:cubicBezTo>
                  <a:pt x="11454610" y="5388900"/>
                  <a:pt x="11476044" y="5411331"/>
                  <a:pt x="11476044" y="5437250"/>
                </a:cubicBezTo>
                <a:cubicBezTo>
                  <a:pt x="11476044" y="5450211"/>
                  <a:pt x="11470685" y="5462174"/>
                  <a:pt x="11462025" y="5470897"/>
                </a:cubicBezTo>
                <a:lnTo>
                  <a:pt x="11458596" y="5472337"/>
                </a:lnTo>
                <a:lnTo>
                  <a:pt x="11458596" y="5526871"/>
                </a:lnTo>
                <a:lnTo>
                  <a:pt x="11561884" y="5629936"/>
                </a:lnTo>
                <a:lnTo>
                  <a:pt x="11561884" y="6356362"/>
                </a:lnTo>
                <a:lnTo>
                  <a:pt x="11665671" y="6460920"/>
                </a:lnTo>
                <a:lnTo>
                  <a:pt x="12166144" y="6460920"/>
                </a:lnTo>
                <a:lnTo>
                  <a:pt x="12166144" y="6524651"/>
                </a:lnTo>
                <a:lnTo>
                  <a:pt x="11639724" y="6524651"/>
                </a:lnTo>
                <a:lnTo>
                  <a:pt x="11498513" y="6383249"/>
                </a:lnTo>
                <a:lnTo>
                  <a:pt x="11498513" y="5656324"/>
                </a:lnTo>
                <a:lnTo>
                  <a:pt x="11395225" y="5553758"/>
                </a:lnTo>
                <a:lnTo>
                  <a:pt x="11395225" y="5471437"/>
                </a:lnTo>
                <a:lnTo>
                  <a:pt x="11393921" y="5470897"/>
                </a:lnTo>
                <a:cubicBezTo>
                  <a:pt x="11385199" y="5462174"/>
                  <a:pt x="11379840" y="5450211"/>
                  <a:pt x="11379840" y="5437250"/>
                </a:cubicBezTo>
                <a:cubicBezTo>
                  <a:pt x="11379840" y="5411331"/>
                  <a:pt x="11401274" y="5388900"/>
                  <a:pt x="11428191" y="5388900"/>
                </a:cubicBezTo>
                <a:close/>
                <a:moveTo>
                  <a:pt x="4581035" y="5385668"/>
                </a:moveTo>
                <a:cubicBezTo>
                  <a:pt x="4543531" y="5385668"/>
                  <a:pt x="4513028" y="5416087"/>
                  <a:pt x="4513028" y="5453486"/>
                </a:cubicBezTo>
                <a:cubicBezTo>
                  <a:pt x="4513028" y="5490386"/>
                  <a:pt x="4543531" y="5520803"/>
                  <a:pt x="4581035" y="5520803"/>
                </a:cubicBezTo>
                <a:cubicBezTo>
                  <a:pt x="4618040" y="5520803"/>
                  <a:pt x="4648543" y="5490386"/>
                  <a:pt x="4648543" y="5453486"/>
                </a:cubicBezTo>
                <a:cubicBezTo>
                  <a:pt x="4648543" y="5416087"/>
                  <a:pt x="4618040" y="5385668"/>
                  <a:pt x="4581035" y="5385668"/>
                </a:cubicBezTo>
                <a:close/>
                <a:moveTo>
                  <a:pt x="7888184" y="5375713"/>
                </a:moveTo>
                <a:cubicBezTo>
                  <a:pt x="7936915" y="5375713"/>
                  <a:pt x="7977193" y="5415384"/>
                  <a:pt x="7977193" y="5463980"/>
                </a:cubicBezTo>
                <a:cubicBezTo>
                  <a:pt x="7977193" y="5513567"/>
                  <a:pt x="7936915" y="5553237"/>
                  <a:pt x="7888184" y="5553237"/>
                </a:cubicBezTo>
                <a:cubicBezTo>
                  <a:pt x="7839453" y="5553237"/>
                  <a:pt x="7799671" y="5513567"/>
                  <a:pt x="7799671" y="5463980"/>
                </a:cubicBezTo>
                <a:cubicBezTo>
                  <a:pt x="7799671" y="5415384"/>
                  <a:pt x="7839453" y="5375713"/>
                  <a:pt x="7888184" y="5375713"/>
                </a:cubicBezTo>
                <a:close/>
                <a:moveTo>
                  <a:pt x="8224443" y="5372980"/>
                </a:moveTo>
                <a:cubicBezTo>
                  <a:pt x="8187148" y="5372980"/>
                  <a:pt x="8157312" y="5403399"/>
                  <a:pt x="8157312" y="5440299"/>
                </a:cubicBezTo>
                <a:cubicBezTo>
                  <a:pt x="8157312" y="5477698"/>
                  <a:pt x="8187148" y="5507617"/>
                  <a:pt x="8224443" y="5507617"/>
                </a:cubicBezTo>
                <a:cubicBezTo>
                  <a:pt x="8261241" y="5507617"/>
                  <a:pt x="8291573" y="5477698"/>
                  <a:pt x="8291573" y="5440299"/>
                </a:cubicBezTo>
                <a:cubicBezTo>
                  <a:pt x="8291573" y="5403399"/>
                  <a:pt x="8261241" y="5372980"/>
                  <a:pt x="8224443" y="5372980"/>
                </a:cubicBezTo>
                <a:close/>
                <a:moveTo>
                  <a:pt x="4581035" y="5364725"/>
                </a:moveTo>
                <a:cubicBezTo>
                  <a:pt x="4630540" y="5364725"/>
                  <a:pt x="4669545" y="5404617"/>
                  <a:pt x="4669545" y="5453486"/>
                </a:cubicBezTo>
                <a:cubicBezTo>
                  <a:pt x="4669545" y="5502353"/>
                  <a:pt x="4630540" y="5542245"/>
                  <a:pt x="4581035" y="5542245"/>
                </a:cubicBezTo>
                <a:cubicBezTo>
                  <a:pt x="4532029" y="5542245"/>
                  <a:pt x="4492025" y="5502353"/>
                  <a:pt x="4492025" y="5453486"/>
                </a:cubicBezTo>
                <a:cubicBezTo>
                  <a:pt x="4492025" y="5404617"/>
                  <a:pt x="4532029" y="5364725"/>
                  <a:pt x="4581035" y="5364725"/>
                </a:cubicBezTo>
                <a:close/>
                <a:moveTo>
                  <a:pt x="8224443" y="5351538"/>
                </a:moveTo>
                <a:cubicBezTo>
                  <a:pt x="8273174" y="5351538"/>
                  <a:pt x="8313453" y="5390932"/>
                  <a:pt x="8313453" y="5440299"/>
                </a:cubicBezTo>
                <a:cubicBezTo>
                  <a:pt x="8313453" y="5489166"/>
                  <a:pt x="8273174" y="5529058"/>
                  <a:pt x="8224443" y="5529058"/>
                </a:cubicBezTo>
                <a:cubicBezTo>
                  <a:pt x="8175711" y="5529058"/>
                  <a:pt x="8135930" y="5489166"/>
                  <a:pt x="8135930" y="5440299"/>
                </a:cubicBezTo>
                <a:cubicBezTo>
                  <a:pt x="8135930" y="5390932"/>
                  <a:pt x="8175711" y="5351538"/>
                  <a:pt x="8224443" y="5351538"/>
                </a:cubicBezTo>
                <a:close/>
                <a:moveTo>
                  <a:pt x="7671349" y="5311323"/>
                </a:moveTo>
                <a:cubicBezTo>
                  <a:pt x="7633662" y="5311323"/>
                  <a:pt x="7603910" y="5342067"/>
                  <a:pt x="7603910" y="5379258"/>
                </a:cubicBezTo>
                <a:cubicBezTo>
                  <a:pt x="7603910" y="5415953"/>
                  <a:pt x="7633662" y="5446201"/>
                  <a:pt x="7671349" y="5446201"/>
                </a:cubicBezTo>
                <a:cubicBezTo>
                  <a:pt x="7708045" y="5446201"/>
                  <a:pt x="7738293" y="5415953"/>
                  <a:pt x="7738293" y="5379258"/>
                </a:cubicBezTo>
                <a:cubicBezTo>
                  <a:pt x="7738293" y="5342067"/>
                  <a:pt x="7708045" y="5311323"/>
                  <a:pt x="7671349" y="5311323"/>
                </a:cubicBezTo>
                <a:close/>
                <a:moveTo>
                  <a:pt x="7671349" y="5290000"/>
                </a:moveTo>
                <a:cubicBezTo>
                  <a:pt x="7719945" y="5290000"/>
                  <a:pt x="7759616" y="5330662"/>
                  <a:pt x="7759616" y="5379258"/>
                </a:cubicBezTo>
                <a:cubicBezTo>
                  <a:pt x="7759616" y="5427854"/>
                  <a:pt x="7719945" y="5467524"/>
                  <a:pt x="7671349" y="5467524"/>
                </a:cubicBezTo>
                <a:cubicBezTo>
                  <a:pt x="7622753" y="5467524"/>
                  <a:pt x="7582091" y="5427854"/>
                  <a:pt x="7582091" y="5379258"/>
                </a:cubicBezTo>
                <a:cubicBezTo>
                  <a:pt x="7582091" y="5330662"/>
                  <a:pt x="7622753" y="5290000"/>
                  <a:pt x="7671349" y="5290000"/>
                </a:cubicBezTo>
                <a:close/>
                <a:moveTo>
                  <a:pt x="3758874" y="5245450"/>
                </a:moveTo>
                <a:cubicBezTo>
                  <a:pt x="3721973" y="5245450"/>
                  <a:pt x="3691554" y="5276279"/>
                  <a:pt x="3691554" y="5312580"/>
                </a:cubicBezTo>
                <a:cubicBezTo>
                  <a:pt x="3691554" y="5350371"/>
                  <a:pt x="3721973" y="5380704"/>
                  <a:pt x="3758874" y="5380704"/>
                </a:cubicBezTo>
                <a:cubicBezTo>
                  <a:pt x="3796272" y="5380704"/>
                  <a:pt x="3826192" y="5350371"/>
                  <a:pt x="3826192" y="5312580"/>
                </a:cubicBezTo>
                <a:cubicBezTo>
                  <a:pt x="3826192" y="5276279"/>
                  <a:pt x="3796272" y="5245450"/>
                  <a:pt x="3758874" y="5245450"/>
                </a:cubicBezTo>
                <a:close/>
                <a:moveTo>
                  <a:pt x="3758874" y="5224067"/>
                </a:moveTo>
                <a:cubicBezTo>
                  <a:pt x="3807742" y="5224067"/>
                  <a:pt x="3847634" y="5263849"/>
                  <a:pt x="3847634" y="5312580"/>
                </a:cubicBezTo>
                <a:cubicBezTo>
                  <a:pt x="3847634" y="5361311"/>
                  <a:pt x="3807742" y="5401589"/>
                  <a:pt x="3758874" y="5401589"/>
                </a:cubicBezTo>
                <a:cubicBezTo>
                  <a:pt x="3710007" y="5401589"/>
                  <a:pt x="3670112" y="5361311"/>
                  <a:pt x="3670112" y="5312580"/>
                </a:cubicBezTo>
                <a:cubicBezTo>
                  <a:pt x="3670112" y="5263849"/>
                  <a:pt x="3710007" y="5224067"/>
                  <a:pt x="3758874" y="5224067"/>
                </a:cubicBezTo>
                <a:close/>
                <a:moveTo>
                  <a:pt x="11193879" y="5216381"/>
                </a:moveTo>
                <a:cubicBezTo>
                  <a:pt x="11156980" y="5216381"/>
                  <a:pt x="11126561" y="5246714"/>
                  <a:pt x="11126561" y="5284009"/>
                </a:cubicBezTo>
                <a:cubicBezTo>
                  <a:pt x="11126561" y="5320807"/>
                  <a:pt x="11156980" y="5351636"/>
                  <a:pt x="11193879" y="5351636"/>
                </a:cubicBezTo>
                <a:cubicBezTo>
                  <a:pt x="11231278" y="5351636"/>
                  <a:pt x="11261198" y="5320807"/>
                  <a:pt x="11261198" y="5284009"/>
                </a:cubicBezTo>
                <a:cubicBezTo>
                  <a:pt x="11261198" y="5246714"/>
                  <a:pt x="11231278" y="5216381"/>
                  <a:pt x="11193879" y="5216381"/>
                </a:cubicBezTo>
                <a:close/>
                <a:moveTo>
                  <a:pt x="2024075" y="5206387"/>
                </a:moveTo>
                <a:cubicBezTo>
                  <a:pt x="1987073" y="5206387"/>
                  <a:pt x="1956569" y="5235726"/>
                  <a:pt x="1956569" y="5273518"/>
                </a:cubicBezTo>
                <a:cubicBezTo>
                  <a:pt x="1956569" y="5310314"/>
                  <a:pt x="1987073" y="5340647"/>
                  <a:pt x="2024075" y="5340647"/>
                </a:cubicBezTo>
                <a:cubicBezTo>
                  <a:pt x="2062079" y="5340647"/>
                  <a:pt x="2092581" y="5310314"/>
                  <a:pt x="2092581" y="5273518"/>
                </a:cubicBezTo>
                <a:cubicBezTo>
                  <a:pt x="2092581" y="5235726"/>
                  <a:pt x="2062079" y="5206387"/>
                  <a:pt x="2024075" y="5206387"/>
                </a:cubicBezTo>
                <a:close/>
                <a:moveTo>
                  <a:pt x="1794082" y="5206387"/>
                </a:moveTo>
                <a:cubicBezTo>
                  <a:pt x="1757182" y="5206387"/>
                  <a:pt x="1726763" y="5235726"/>
                  <a:pt x="1726763" y="5273518"/>
                </a:cubicBezTo>
                <a:cubicBezTo>
                  <a:pt x="1726763" y="5310314"/>
                  <a:pt x="1757182" y="5340647"/>
                  <a:pt x="1794082" y="5340647"/>
                </a:cubicBezTo>
                <a:cubicBezTo>
                  <a:pt x="1831480" y="5340647"/>
                  <a:pt x="1861400" y="5310314"/>
                  <a:pt x="1861400" y="5273518"/>
                </a:cubicBezTo>
                <a:cubicBezTo>
                  <a:pt x="1861400" y="5235726"/>
                  <a:pt x="1831480" y="5206387"/>
                  <a:pt x="1794082" y="5206387"/>
                </a:cubicBezTo>
                <a:close/>
                <a:moveTo>
                  <a:pt x="318172" y="5205290"/>
                </a:moveTo>
                <a:lnTo>
                  <a:pt x="333202" y="5241644"/>
                </a:lnTo>
                <a:cubicBezTo>
                  <a:pt x="345357" y="5253862"/>
                  <a:pt x="362187" y="5261466"/>
                  <a:pt x="380889" y="5261466"/>
                </a:cubicBezTo>
                <a:cubicBezTo>
                  <a:pt x="399339" y="5261466"/>
                  <a:pt x="416167" y="5253862"/>
                  <a:pt x="428383" y="5241644"/>
                </a:cubicBezTo>
                <a:lnTo>
                  <a:pt x="443555" y="5205290"/>
                </a:lnTo>
                <a:close/>
                <a:moveTo>
                  <a:pt x="11193879" y="5195496"/>
                </a:moveTo>
                <a:cubicBezTo>
                  <a:pt x="11243745" y="5195496"/>
                  <a:pt x="11282640" y="5235277"/>
                  <a:pt x="11282640" y="5284009"/>
                </a:cubicBezTo>
                <a:cubicBezTo>
                  <a:pt x="11282640" y="5332740"/>
                  <a:pt x="11243745" y="5373019"/>
                  <a:pt x="11193879" y="5373019"/>
                </a:cubicBezTo>
                <a:cubicBezTo>
                  <a:pt x="11145012" y="5373019"/>
                  <a:pt x="11105119" y="5332740"/>
                  <a:pt x="11105119" y="5284009"/>
                </a:cubicBezTo>
                <a:cubicBezTo>
                  <a:pt x="11105119" y="5235277"/>
                  <a:pt x="11145012" y="5195496"/>
                  <a:pt x="11193879" y="5195496"/>
                </a:cubicBezTo>
                <a:close/>
                <a:moveTo>
                  <a:pt x="2024075" y="5184507"/>
                </a:moveTo>
                <a:cubicBezTo>
                  <a:pt x="2074080" y="5184507"/>
                  <a:pt x="2113585" y="5224786"/>
                  <a:pt x="2113585" y="5273518"/>
                </a:cubicBezTo>
                <a:cubicBezTo>
                  <a:pt x="2113585" y="5322249"/>
                  <a:pt x="2074080" y="5362029"/>
                  <a:pt x="2024075" y="5362029"/>
                </a:cubicBezTo>
                <a:cubicBezTo>
                  <a:pt x="1975069" y="5362029"/>
                  <a:pt x="1936066" y="5322249"/>
                  <a:pt x="1936066" y="5273518"/>
                </a:cubicBezTo>
                <a:cubicBezTo>
                  <a:pt x="1936066" y="5224786"/>
                  <a:pt x="1975069" y="5184507"/>
                  <a:pt x="2024075" y="5184507"/>
                </a:cubicBezTo>
                <a:close/>
                <a:moveTo>
                  <a:pt x="1794082" y="5184507"/>
                </a:moveTo>
                <a:cubicBezTo>
                  <a:pt x="1842947" y="5184507"/>
                  <a:pt x="1882840" y="5224786"/>
                  <a:pt x="1882840" y="5273518"/>
                </a:cubicBezTo>
                <a:cubicBezTo>
                  <a:pt x="1882840" y="5322249"/>
                  <a:pt x="1842947" y="5362029"/>
                  <a:pt x="1794082" y="5362029"/>
                </a:cubicBezTo>
                <a:cubicBezTo>
                  <a:pt x="1744715" y="5362029"/>
                  <a:pt x="1705321" y="5322249"/>
                  <a:pt x="1705321" y="5273518"/>
                </a:cubicBezTo>
                <a:cubicBezTo>
                  <a:pt x="1705321" y="5224786"/>
                  <a:pt x="1744715" y="5184507"/>
                  <a:pt x="1794082" y="5184507"/>
                </a:cubicBezTo>
                <a:close/>
                <a:moveTo>
                  <a:pt x="7861811" y="5165891"/>
                </a:moveTo>
                <a:cubicBezTo>
                  <a:pt x="7825510" y="5165891"/>
                  <a:pt x="7794680" y="5196808"/>
                  <a:pt x="7794680" y="5233708"/>
                </a:cubicBezTo>
                <a:cubicBezTo>
                  <a:pt x="7794680" y="5271107"/>
                  <a:pt x="7825510" y="5301026"/>
                  <a:pt x="7861811" y="5301026"/>
                </a:cubicBezTo>
                <a:cubicBezTo>
                  <a:pt x="7899602" y="5301026"/>
                  <a:pt x="7929934" y="5271107"/>
                  <a:pt x="7929934" y="5233708"/>
                </a:cubicBezTo>
                <a:cubicBezTo>
                  <a:pt x="7929934" y="5196808"/>
                  <a:pt x="7899602" y="5165891"/>
                  <a:pt x="7861811" y="5165891"/>
                </a:cubicBezTo>
                <a:close/>
                <a:moveTo>
                  <a:pt x="1385299" y="5153203"/>
                </a:moveTo>
                <a:cubicBezTo>
                  <a:pt x="1348401" y="5153203"/>
                  <a:pt x="1317965" y="5183621"/>
                  <a:pt x="1317965" y="5220522"/>
                </a:cubicBezTo>
                <a:cubicBezTo>
                  <a:pt x="1317965" y="5258419"/>
                  <a:pt x="1348401" y="5288836"/>
                  <a:pt x="1385299" y="5288836"/>
                </a:cubicBezTo>
                <a:cubicBezTo>
                  <a:pt x="1422201" y="5288836"/>
                  <a:pt x="1452619" y="5258419"/>
                  <a:pt x="1452619" y="5220522"/>
                </a:cubicBezTo>
                <a:cubicBezTo>
                  <a:pt x="1452619" y="5183621"/>
                  <a:pt x="1422201" y="5153203"/>
                  <a:pt x="1385299" y="5153203"/>
                </a:cubicBezTo>
                <a:close/>
                <a:moveTo>
                  <a:pt x="7861811" y="5144948"/>
                </a:moveTo>
                <a:cubicBezTo>
                  <a:pt x="7910541" y="5144948"/>
                  <a:pt x="7950820" y="5184840"/>
                  <a:pt x="7950820" y="5233708"/>
                </a:cubicBezTo>
                <a:cubicBezTo>
                  <a:pt x="7950820" y="5282576"/>
                  <a:pt x="7910541" y="5322468"/>
                  <a:pt x="7861811" y="5322468"/>
                </a:cubicBezTo>
                <a:cubicBezTo>
                  <a:pt x="7813079" y="5322468"/>
                  <a:pt x="7773298" y="5282576"/>
                  <a:pt x="7773298" y="5233708"/>
                </a:cubicBezTo>
                <a:cubicBezTo>
                  <a:pt x="7773298" y="5184840"/>
                  <a:pt x="7813079" y="5144948"/>
                  <a:pt x="7861811" y="5144948"/>
                </a:cubicBezTo>
                <a:close/>
                <a:moveTo>
                  <a:pt x="3462137" y="5142749"/>
                </a:moveTo>
                <a:lnTo>
                  <a:pt x="4159893" y="5142749"/>
                </a:lnTo>
                <a:lnTo>
                  <a:pt x="4325301" y="5309165"/>
                </a:lnTo>
                <a:lnTo>
                  <a:pt x="4660227" y="5309165"/>
                </a:lnTo>
                <a:lnTo>
                  <a:pt x="4884507" y="5533378"/>
                </a:lnTo>
                <a:lnTo>
                  <a:pt x="7776230" y="5533378"/>
                </a:lnTo>
                <a:lnTo>
                  <a:pt x="8280113" y="6036113"/>
                </a:lnTo>
                <a:lnTo>
                  <a:pt x="9112942" y="6036113"/>
                </a:lnTo>
                <a:lnTo>
                  <a:pt x="9275470" y="6199036"/>
                </a:lnTo>
                <a:lnTo>
                  <a:pt x="9287624" y="6194182"/>
                </a:lnTo>
                <a:cubicBezTo>
                  <a:pt x="9295792" y="6194182"/>
                  <a:pt x="9303773" y="6197278"/>
                  <a:pt x="9309758" y="6203469"/>
                </a:cubicBezTo>
                <a:cubicBezTo>
                  <a:pt x="9322228" y="6215851"/>
                  <a:pt x="9322228" y="6236157"/>
                  <a:pt x="9309758" y="6248539"/>
                </a:cubicBezTo>
                <a:cubicBezTo>
                  <a:pt x="9297787" y="6260921"/>
                  <a:pt x="9277836" y="6260921"/>
                  <a:pt x="9264369" y="6248539"/>
                </a:cubicBezTo>
                <a:cubicBezTo>
                  <a:pt x="9258384" y="6242348"/>
                  <a:pt x="9255391" y="6234176"/>
                  <a:pt x="9255391" y="6226003"/>
                </a:cubicBezTo>
                <a:lnTo>
                  <a:pt x="9260386" y="6213466"/>
                </a:lnTo>
                <a:lnTo>
                  <a:pt x="9103971" y="6057538"/>
                </a:lnTo>
                <a:lnTo>
                  <a:pt x="8271142" y="6057538"/>
                </a:lnTo>
                <a:lnTo>
                  <a:pt x="7767757" y="5553806"/>
                </a:lnTo>
                <a:lnTo>
                  <a:pt x="4876035" y="5553806"/>
                </a:lnTo>
                <a:lnTo>
                  <a:pt x="4651255" y="5330590"/>
                </a:lnTo>
                <a:lnTo>
                  <a:pt x="4316827" y="5330590"/>
                </a:lnTo>
                <a:lnTo>
                  <a:pt x="4150924" y="5164174"/>
                </a:lnTo>
                <a:lnTo>
                  <a:pt x="3470610" y="5164174"/>
                </a:lnTo>
                <a:lnTo>
                  <a:pt x="3291186" y="5343544"/>
                </a:lnTo>
                <a:lnTo>
                  <a:pt x="3000615" y="5343544"/>
                </a:lnTo>
                <a:lnTo>
                  <a:pt x="2961245" y="5381910"/>
                </a:lnTo>
                <a:lnTo>
                  <a:pt x="2805240" y="5381910"/>
                </a:lnTo>
                <a:lnTo>
                  <a:pt x="2354188" y="5832827"/>
                </a:lnTo>
                <a:lnTo>
                  <a:pt x="2131405" y="5832827"/>
                </a:lnTo>
                <a:lnTo>
                  <a:pt x="1715246" y="6249862"/>
                </a:lnTo>
                <a:lnTo>
                  <a:pt x="918299" y="6249862"/>
                </a:lnTo>
                <a:lnTo>
                  <a:pt x="310679" y="6858000"/>
                </a:lnTo>
                <a:lnTo>
                  <a:pt x="280196" y="6858000"/>
                </a:lnTo>
                <a:lnTo>
                  <a:pt x="910324" y="6228438"/>
                </a:lnTo>
                <a:lnTo>
                  <a:pt x="1706275" y="6228438"/>
                </a:lnTo>
                <a:lnTo>
                  <a:pt x="2123432" y="5811402"/>
                </a:lnTo>
                <a:lnTo>
                  <a:pt x="2345215" y="5811402"/>
                </a:lnTo>
                <a:lnTo>
                  <a:pt x="2796270" y="5361481"/>
                </a:lnTo>
                <a:lnTo>
                  <a:pt x="2952274" y="5361481"/>
                </a:lnTo>
                <a:lnTo>
                  <a:pt x="2991648" y="5322120"/>
                </a:lnTo>
                <a:lnTo>
                  <a:pt x="3282212" y="5322120"/>
                </a:lnTo>
                <a:close/>
                <a:moveTo>
                  <a:pt x="1385299" y="5131761"/>
                </a:moveTo>
                <a:cubicBezTo>
                  <a:pt x="1434166" y="5131761"/>
                  <a:pt x="1474060" y="5171653"/>
                  <a:pt x="1474060" y="5220522"/>
                </a:cubicBezTo>
                <a:cubicBezTo>
                  <a:pt x="1474060" y="5270386"/>
                  <a:pt x="1434166" y="5309281"/>
                  <a:pt x="1385299" y="5309281"/>
                </a:cubicBezTo>
                <a:cubicBezTo>
                  <a:pt x="1336435" y="5309281"/>
                  <a:pt x="1296523" y="5270386"/>
                  <a:pt x="1296523" y="5220522"/>
                </a:cubicBezTo>
                <a:cubicBezTo>
                  <a:pt x="1296523" y="5171653"/>
                  <a:pt x="1336435" y="5131761"/>
                  <a:pt x="1385299" y="5131761"/>
                </a:cubicBezTo>
                <a:close/>
                <a:moveTo>
                  <a:pt x="380889" y="5126830"/>
                </a:moveTo>
                <a:cubicBezTo>
                  <a:pt x="362187" y="5126830"/>
                  <a:pt x="345357" y="5134310"/>
                  <a:pt x="333202" y="5146464"/>
                </a:cubicBezTo>
                <a:lnTo>
                  <a:pt x="317595" y="5184369"/>
                </a:lnTo>
                <a:lnTo>
                  <a:pt x="444142" y="5184369"/>
                </a:lnTo>
                <a:lnTo>
                  <a:pt x="428383" y="5146464"/>
                </a:lnTo>
                <a:cubicBezTo>
                  <a:pt x="416167" y="5134310"/>
                  <a:pt x="399339" y="5126830"/>
                  <a:pt x="380889" y="5126830"/>
                </a:cubicBezTo>
                <a:close/>
                <a:moveTo>
                  <a:pt x="7655718" y="5018699"/>
                </a:moveTo>
                <a:cubicBezTo>
                  <a:pt x="7618213" y="5018699"/>
                  <a:pt x="7587710" y="5048703"/>
                  <a:pt x="7587710" y="5086706"/>
                </a:cubicBezTo>
                <a:cubicBezTo>
                  <a:pt x="7587710" y="5124210"/>
                  <a:pt x="7618213" y="5154214"/>
                  <a:pt x="7655718" y="5154214"/>
                </a:cubicBezTo>
                <a:cubicBezTo>
                  <a:pt x="7692722" y="5154214"/>
                  <a:pt x="7723225" y="5124210"/>
                  <a:pt x="7723225" y="5086706"/>
                </a:cubicBezTo>
                <a:cubicBezTo>
                  <a:pt x="7723225" y="5048703"/>
                  <a:pt x="7692722" y="5018699"/>
                  <a:pt x="7655718" y="5018699"/>
                </a:cubicBezTo>
                <a:close/>
                <a:moveTo>
                  <a:pt x="7655718" y="4997696"/>
                </a:moveTo>
                <a:cubicBezTo>
                  <a:pt x="7704222" y="4997696"/>
                  <a:pt x="7744226" y="5037201"/>
                  <a:pt x="7744226" y="5086706"/>
                </a:cubicBezTo>
                <a:cubicBezTo>
                  <a:pt x="7744226" y="5135712"/>
                  <a:pt x="7704222" y="5175217"/>
                  <a:pt x="7655718" y="5175217"/>
                </a:cubicBezTo>
                <a:cubicBezTo>
                  <a:pt x="7606712" y="5175217"/>
                  <a:pt x="7566707" y="5135712"/>
                  <a:pt x="7566707" y="5086706"/>
                </a:cubicBezTo>
                <a:cubicBezTo>
                  <a:pt x="7566707" y="5037201"/>
                  <a:pt x="7606712" y="4997696"/>
                  <a:pt x="7655718" y="4997696"/>
                </a:cubicBezTo>
                <a:close/>
                <a:moveTo>
                  <a:pt x="3634438" y="4782315"/>
                </a:moveTo>
                <a:cubicBezTo>
                  <a:pt x="3661356" y="4782315"/>
                  <a:pt x="3682789" y="4804247"/>
                  <a:pt x="3682789" y="4830666"/>
                </a:cubicBezTo>
                <a:cubicBezTo>
                  <a:pt x="3682789" y="4857583"/>
                  <a:pt x="3661356" y="4878518"/>
                  <a:pt x="3634438" y="4878518"/>
                </a:cubicBezTo>
                <a:cubicBezTo>
                  <a:pt x="3621479" y="4878518"/>
                  <a:pt x="3609513" y="4873285"/>
                  <a:pt x="3600793" y="4864686"/>
                </a:cubicBezTo>
                <a:lnTo>
                  <a:pt x="3596000" y="4853207"/>
                </a:lnTo>
                <a:lnTo>
                  <a:pt x="3499648" y="4853207"/>
                </a:lnTo>
                <a:lnTo>
                  <a:pt x="3220277" y="5131524"/>
                </a:lnTo>
                <a:lnTo>
                  <a:pt x="2844125" y="5131524"/>
                </a:lnTo>
                <a:lnTo>
                  <a:pt x="2793739" y="5181812"/>
                </a:lnTo>
                <a:lnTo>
                  <a:pt x="2634079" y="5181812"/>
                </a:lnTo>
                <a:lnTo>
                  <a:pt x="2629040" y="5194027"/>
                </a:lnTo>
                <a:cubicBezTo>
                  <a:pt x="2620320" y="5202796"/>
                  <a:pt x="2608354" y="5208181"/>
                  <a:pt x="2595394" y="5208181"/>
                </a:cubicBezTo>
                <a:cubicBezTo>
                  <a:pt x="2568476" y="5208181"/>
                  <a:pt x="2547041" y="5186637"/>
                  <a:pt x="2547041" y="5159580"/>
                </a:cubicBezTo>
                <a:cubicBezTo>
                  <a:pt x="2547041" y="5133526"/>
                  <a:pt x="2568476" y="5111980"/>
                  <a:pt x="2595394" y="5111980"/>
                </a:cubicBezTo>
                <a:cubicBezTo>
                  <a:pt x="2608354" y="5111980"/>
                  <a:pt x="2620320" y="5117367"/>
                  <a:pt x="2629040" y="5126010"/>
                </a:cubicBezTo>
                <a:lnTo>
                  <a:pt x="2634324" y="5138495"/>
                </a:lnTo>
                <a:lnTo>
                  <a:pt x="2776280" y="5138495"/>
                </a:lnTo>
                <a:lnTo>
                  <a:pt x="2826167" y="5089205"/>
                </a:lnTo>
                <a:lnTo>
                  <a:pt x="3202815" y="5089205"/>
                </a:lnTo>
                <a:lnTo>
                  <a:pt x="3482191" y="4810886"/>
                </a:lnTo>
                <a:lnTo>
                  <a:pt x="3594831" y="4810886"/>
                </a:lnTo>
                <a:lnTo>
                  <a:pt x="3600793" y="4796584"/>
                </a:lnTo>
                <a:cubicBezTo>
                  <a:pt x="3609513" y="4787798"/>
                  <a:pt x="3621479" y="4782315"/>
                  <a:pt x="3634438" y="4782315"/>
                </a:cubicBezTo>
                <a:close/>
                <a:moveTo>
                  <a:pt x="3509077" y="4681217"/>
                </a:moveTo>
                <a:lnTo>
                  <a:pt x="3862777" y="4681217"/>
                </a:lnTo>
                <a:lnTo>
                  <a:pt x="3898647" y="4717359"/>
                </a:lnTo>
                <a:lnTo>
                  <a:pt x="3909595" y="4712884"/>
                </a:lnTo>
                <a:cubicBezTo>
                  <a:pt x="3917707" y="4712884"/>
                  <a:pt x="3925754" y="4715980"/>
                  <a:pt x="3931945" y="4722171"/>
                </a:cubicBezTo>
                <a:cubicBezTo>
                  <a:pt x="3944328" y="4734552"/>
                  <a:pt x="3944328" y="4754363"/>
                  <a:pt x="3931945" y="4767241"/>
                </a:cubicBezTo>
                <a:cubicBezTo>
                  <a:pt x="3919563" y="4779622"/>
                  <a:pt x="3899753" y="4779622"/>
                  <a:pt x="3886877" y="4767241"/>
                </a:cubicBezTo>
                <a:cubicBezTo>
                  <a:pt x="3880686" y="4760802"/>
                  <a:pt x="3877590" y="4752630"/>
                  <a:pt x="3877590" y="4744520"/>
                </a:cubicBezTo>
                <a:lnTo>
                  <a:pt x="3882908" y="4731722"/>
                </a:lnTo>
                <a:lnTo>
                  <a:pt x="3853797" y="4702645"/>
                </a:lnTo>
                <a:lnTo>
                  <a:pt x="3518057" y="4702645"/>
                </a:lnTo>
                <a:lnTo>
                  <a:pt x="3158866" y="5060934"/>
                </a:lnTo>
                <a:lnTo>
                  <a:pt x="2911919" y="5060934"/>
                </a:lnTo>
                <a:lnTo>
                  <a:pt x="2869019" y="5018577"/>
                </a:lnTo>
                <a:lnTo>
                  <a:pt x="2823060" y="5018577"/>
                </a:lnTo>
                <a:lnTo>
                  <a:pt x="2818426" y="5029649"/>
                </a:lnTo>
                <a:cubicBezTo>
                  <a:pt x="2812666" y="5035409"/>
                  <a:pt x="2804820" y="5038964"/>
                  <a:pt x="2796485" y="5038964"/>
                </a:cubicBezTo>
                <a:cubicBezTo>
                  <a:pt x="2778834" y="5038964"/>
                  <a:pt x="2764619" y="5024746"/>
                  <a:pt x="2764619" y="5007096"/>
                </a:cubicBezTo>
                <a:cubicBezTo>
                  <a:pt x="2764619" y="4989937"/>
                  <a:pt x="2778834" y="4975718"/>
                  <a:pt x="2796485" y="4975718"/>
                </a:cubicBezTo>
                <a:cubicBezTo>
                  <a:pt x="2804820" y="4975718"/>
                  <a:pt x="2812666" y="4979274"/>
                  <a:pt x="2818426" y="4984973"/>
                </a:cubicBezTo>
                <a:lnTo>
                  <a:pt x="2823619" y="4997149"/>
                </a:lnTo>
                <a:lnTo>
                  <a:pt x="2877998" y="4997149"/>
                </a:lnTo>
                <a:lnTo>
                  <a:pt x="2920897" y="5040004"/>
                </a:lnTo>
                <a:lnTo>
                  <a:pt x="3149888" y="5040004"/>
                </a:lnTo>
                <a:close/>
                <a:moveTo>
                  <a:pt x="4282739" y="4665833"/>
                </a:moveTo>
                <a:cubicBezTo>
                  <a:pt x="4309656" y="4665833"/>
                  <a:pt x="4331090" y="4687765"/>
                  <a:pt x="4331090" y="4713686"/>
                </a:cubicBezTo>
                <a:cubicBezTo>
                  <a:pt x="4331090" y="4727145"/>
                  <a:pt x="4325732" y="4739233"/>
                  <a:pt x="4317009" y="4747956"/>
                </a:cubicBezTo>
                <a:lnTo>
                  <a:pt x="4302518" y="4753909"/>
                </a:lnTo>
                <a:lnTo>
                  <a:pt x="4302518" y="4833707"/>
                </a:lnTo>
                <a:lnTo>
                  <a:pt x="4071790" y="5065674"/>
                </a:lnTo>
                <a:lnTo>
                  <a:pt x="3436301" y="5065674"/>
                </a:lnTo>
                <a:lnTo>
                  <a:pt x="3258363" y="5243766"/>
                </a:lnTo>
                <a:lnTo>
                  <a:pt x="2883544" y="5243766"/>
                </a:lnTo>
                <a:lnTo>
                  <a:pt x="2839182" y="5288663"/>
                </a:lnTo>
                <a:lnTo>
                  <a:pt x="2764918" y="5288663"/>
                </a:lnTo>
                <a:lnTo>
                  <a:pt x="2593046" y="5460687"/>
                </a:lnTo>
                <a:lnTo>
                  <a:pt x="2598903" y="5474428"/>
                </a:lnTo>
                <a:cubicBezTo>
                  <a:pt x="2598903" y="5486681"/>
                  <a:pt x="2594121" y="5498996"/>
                  <a:pt x="2584560" y="5508451"/>
                </a:cubicBezTo>
                <a:cubicBezTo>
                  <a:pt x="2565434" y="5526863"/>
                  <a:pt x="2534737" y="5526863"/>
                  <a:pt x="2515614" y="5508451"/>
                </a:cubicBezTo>
                <a:cubicBezTo>
                  <a:pt x="2496491" y="5489542"/>
                  <a:pt x="2496491" y="5459188"/>
                  <a:pt x="2515614" y="5440777"/>
                </a:cubicBezTo>
                <a:cubicBezTo>
                  <a:pt x="2525175" y="5431322"/>
                  <a:pt x="2537631" y="5426595"/>
                  <a:pt x="2550086" y="5426595"/>
                </a:cubicBezTo>
                <a:lnTo>
                  <a:pt x="2561529" y="5431302"/>
                </a:lnTo>
                <a:lnTo>
                  <a:pt x="2746975" y="5245263"/>
                </a:lnTo>
                <a:lnTo>
                  <a:pt x="2821241" y="5245263"/>
                </a:lnTo>
                <a:lnTo>
                  <a:pt x="2866097" y="5201363"/>
                </a:lnTo>
                <a:lnTo>
                  <a:pt x="3240418" y="5201363"/>
                </a:lnTo>
                <a:lnTo>
                  <a:pt x="3419354" y="5022274"/>
                </a:lnTo>
                <a:lnTo>
                  <a:pt x="4053847" y="5022274"/>
                </a:lnTo>
                <a:lnTo>
                  <a:pt x="4260650" y="4815748"/>
                </a:lnTo>
                <a:lnTo>
                  <a:pt x="4260650" y="4752793"/>
                </a:lnTo>
                <a:lnTo>
                  <a:pt x="4249093" y="4747956"/>
                </a:lnTo>
                <a:cubicBezTo>
                  <a:pt x="4240370" y="4739233"/>
                  <a:pt x="4234928" y="4727145"/>
                  <a:pt x="4234928" y="4713686"/>
                </a:cubicBezTo>
                <a:cubicBezTo>
                  <a:pt x="4234928" y="4687765"/>
                  <a:pt x="4256820" y="4665833"/>
                  <a:pt x="4282739" y="4665833"/>
                </a:cubicBezTo>
                <a:close/>
                <a:moveTo>
                  <a:pt x="3681691" y="4549361"/>
                </a:moveTo>
                <a:cubicBezTo>
                  <a:pt x="3701561" y="4549361"/>
                  <a:pt x="3717955" y="4564964"/>
                  <a:pt x="3717955" y="4585111"/>
                </a:cubicBezTo>
                <a:cubicBezTo>
                  <a:pt x="3717955" y="4605258"/>
                  <a:pt x="3701561" y="4621374"/>
                  <a:pt x="3681691" y="4621374"/>
                </a:cubicBezTo>
                <a:cubicBezTo>
                  <a:pt x="3671757" y="4621374"/>
                  <a:pt x="3662816" y="4617345"/>
                  <a:pt x="3656358" y="4610798"/>
                </a:cubicBezTo>
                <a:lnTo>
                  <a:pt x="3652176" y="4600500"/>
                </a:lnTo>
                <a:lnTo>
                  <a:pt x="3523874" y="4600500"/>
                </a:lnTo>
                <a:lnTo>
                  <a:pt x="3146775" y="4977419"/>
                </a:lnTo>
                <a:lnTo>
                  <a:pt x="2978183" y="4977419"/>
                </a:lnTo>
                <a:lnTo>
                  <a:pt x="2911966" y="4910952"/>
                </a:lnTo>
                <a:lnTo>
                  <a:pt x="2902828" y="4914621"/>
                </a:lnTo>
                <a:cubicBezTo>
                  <a:pt x="2893497" y="4914621"/>
                  <a:pt x="2884167" y="4911159"/>
                  <a:pt x="2876953" y="4904237"/>
                </a:cubicBezTo>
                <a:cubicBezTo>
                  <a:pt x="2863517" y="4889895"/>
                  <a:pt x="2863517" y="4866654"/>
                  <a:pt x="2876953" y="4853302"/>
                </a:cubicBezTo>
                <a:cubicBezTo>
                  <a:pt x="2891382" y="4839457"/>
                  <a:pt x="2914267" y="4839457"/>
                  <a:pt x="2928701" y="4853302"/>
                </a:cubicBezTo>
                <a:cubicBezTo>
                  <a:pt x="2935420" y="4859978"/>
                  <a:pt x="2938780" y="4869126"/>
                  <a:pt x="2938780" y="4878399"/>
                </a:cubicBezTo>
                <a:lnTo>
                  <a:pt x="2934701" y="4888851"/>
                </a:lnTo>
                <a:lnTo>
                  <a:pt x="2991652" y="4946050"/>
                </a:lnTo>
                <a:lnTo>
                  <a:pt x="3133310" y="4946050"/>
                </a:lnTo>
                <a:lnTo>
                  <a:pt x="3510906" y="4569131"/>
                </a:lnTo>
                <a:lnTo>
                  <a:pt x="3652477" y="4569131"/>
                </a:lnTo>
                <a:lnTo>
                  <a:pt x="3656358" y="4559676"/>
                </a:lnTo>
                <a:cubicBezTo>
                  <a:pt x="3662816" y="4553265"/>
                  <a:pt x="3671757" y="4549361"/>
                  <a:pt x="3681691" y="4549361"/>
                </a:cubicBezTo>
                <a:close/>
                <a:moveTo>
                  <a:pt x="1515701" y="4442926"/>
                </a:moveTo>
                <a:lnTo>
                  <a:pt x="1529066" y="4474631"/>
                </a:lnTo>
                <a:cubicBezTo>
                  <a:pt x="1541401" y="4486848"/>
                  <a:pt x="1558384" y="4494453"/>
                  <a:pt x="1576979" y="4494453"/>
                </a:cubicBezTo>
                <a:cubicBezTo>
                  <a:pt x="1595326" y="4494453"/>
                  <a:pt x="1612064" y="4486848"/>
                  <a:pt x="1624212" y="4474631"/>
                </a:cubicBezTo>
                <a:lnTo>
                  <a:pt x="1637370" y="4442926"/>
                </a:lnTo>
                <a:close/>
                <a:moveTo>
                  <a:pt x="11525145" y="4428478"/>
                </a:moveTo>
                <a:lnTo>
                  <a:pt x="11876038" y="4428478"/>
                </a:lnTo>
                <a:lnTo>
                  <a:pt x="11876038" y="4450405"/>
                </a:lnTo>
                <a:lnTo>
                  <a:pt x="11534116" y="4450405"/>
                </a:lnTo>
                <a:lnTo>
                  <a:pt x="11249513" y="4734469"/>
                </a:lnTo>
                <a:lnTo>
                  <a:pt x="11249513" y="4977669"/>
                </a:lnTo>
                <a:lnTo>
                  <a:pt x="10789963" y="5437657"/>
                </a:lnTo>
                <a:lnTo>
                  <a:pt x="10789963" y="6858000"/>
                </a:lnTo>
                <a:lnTo>
                  <a:pt x="10769029" y="6858000"/>
                </a:lnTo>
                <a:lnTo>
                  <a:pt x="10769029" y="5428688"/>
                </a:lnTo>
                <a:lnTo>
                  <a:pt x="11228081" y="4968699"/>
                </a:lnTo>
                <a:lnTo>
                  <a:pt x="11228081" y="4725498"/>
                </a:lnTo>
                <a:close/>
                <a:moveTo>
                  <a:pt x="3566110" y="4397712"/>
                </a:moveTo>
                <a:lnTo>
                  <a:pt x="3824020" y="4397712"/>
                </a:lnTo>
                <a:lnTo>
                  <a:pt x="3887159" y="4460886"/>
                </a:lnTo>
                <a:lnTo>
                  <a:pt x="3897978" y="4456266"/>
                </a:lnTo>
                <a:cubicBezTo>
                  <a:pt x="3907179" y="4456266"/>
                  <a:pt x="3916444" y="4459876"/>
                  <a:pt x="3923705" y="4467088"/>
                </a:cubicBezTo>
                <a:cubicBezTo>
                  <a:pt x="3937725" y="4480523"/>
                  <a:pt x="3937725" y="4503413"/>
                  <a:pt x="3923705" y="4517846"/>
                </a:cubicBezTo>
                <a:cubicBezTo>
                  <a:pt x="3909183" y="4531281"/>
                  <a:pt x="3886648" y="4531281"/>
                  <a:pt x="3872628" y="4517846"/>
                </a:cubicBezTo>
                <a:cubicBezTo>
                  <a:pt x="3865867" y="4510630"/>
                  <a:pt x="3862487" y="4501299"/>
                  <a:pt x="3862487" y="4492093"/>
                </a:cubicBezTo>
                <a:lnTo>
                  <a:pt x="3865638" y="4484322"/>
                </a:lnTo>
                <a:lnTo>
                  <a:pt x="3811077" y="4430095"/>
                </a:lnTo>
                <a:lnTo>
                  <a:pt x="3579554" y="4430095"/>
                </a:lnTo>
                <a:lnTo>
                  <a:pt x="3175268" y="4834563"/>
                </a:lnTo>
                <a:lnTo>
                  <a:pt x="3133220" y="4834563"/>
                </a:lnTo>
                <a:lnTo>
                  <a:pt x="3129509" y="4843665"/>
                </a:lnTo>
                <a:cubicBezTo>
                  <a:pt x="3123051" y="4850247"/>
                  <a:pt x="3114109" y="4854345"/>
                  <a:pt x="3104175" y="4854345"/>
                </a:cubicBezTo>
                <a:cubicBezTo>
                  <a:pt x="3084303" y="4854345"/>
                  <a:pt x="3067912" y="4837952"/>
                  <a:pt x="3067912" y="4818081"/>
                </a:cubicBezTo>
                <a:cubicBezTo>
                  <a:pt x="3067912" y="4798211"/>
                  <a:pt x="3084303" y="4782315"/>
                  <a:pt x="3104175" y="4782315"/>
                </a:cubicBezTo>
                <a:cubicBezTo>
                  <a:pt x="3114109" y="4782315"/>
                  <a:pt x="3123051" y="4786289"/>
                  <a:pt x="3129509" y="4792746"/>
                </a:cubicBezTo>
                <a:lnTo>
                  <a:pt x="3133396" y="4802185"/>
                </a:lnTo>
                <a:lnTo>
                  <a:pt x="3161327" y="4802185"/>
                </a:lnTo>
                <a:close/>
                <a:moveTo>
                  <a:pt x="1576979" y="4359317"/>
                </a:moveTo>
                <a:cubicBezTo>
                  <a:pt x="1558384" y="4359317"/>
                  <a:pt x="1541401" y="4366919"/>
                  <a:pt x="1529066" y="4379201"/>
                </a:cubicBezTo>
                <a:lnTo>
                  <a:pt x="1511189" y="4422001"/>
                </a:lnTo>
                <a:lnTo>
                  <a:pt x="1641811" y="4422001"/>
                </a:lnTo>
                <a:lnTo>
                  <a:pt x="1624212" y="4379201"/>
                </a:lnTo>
                <a:cubicBezTo>
                  <a:pt x="1612064" y="4366919"/>
                  <a:pt x="1595326" y="4359317"/>
                  <a:pt x="1576979" y="4359317"/>
                </a:cubicBezTo>
                <a:close/>
                <a:moveTo>
                  <a:pt x="11481042" y="4336168"/>
                </a:moveTo>
                <a:lnTo>
                  <a:pt x="11766150" y="4336168"/>
                </a:lnTo>
                <a:lnTo>
                  <a:pt x="11766150" y="4357606"/>
                </a:lnTo>
                <a:lnTo>
                  <a:pt x="11490014" y="4357606"/>
                </a:lnTo>
                <a:lnTo>
                  <a:pt x="11123660" y="4723510"/>
                </a:lnTo>
                <a:lnTo>
                  <a:pt x="11123660" y="4938367"/>
                </a:lnTo>
                <a:lnTo>
                  <a:pt x="10662603" y="5400486"/>
                </a:lnTo>
                <a:lnTo>
                  <a:pt x="10662603" y="6858000"/>
                </a:lnTo>
                <a:lnTo>
                  <a:pt x="10641170" y="6858000"/>
                </a:lnTo>
                <a:lnTo>
                  <a:pt x="10641170" y="5391512"/>
                </a:lnTo>
                <a:lnTo>
                  <a:pt x="11102227" y="4929394"/>
                </a:lnTo>
                <a:lnTo>
                  <a:pt x="11102227" y="4714536"/>
                </a:lnTo>
                <a:close/>
                <a:moveTo>
                  <a:pt x="4239882" y="4271906"/>
                </a:moveTo>
                <a:cubicBezTo>
                  <a:pt x="4202930" y="4271906"/>
                  <a:pt x="4172427" y="4301817"/>
                  <a:pt x="4172427" y="4339223"/>
                </a:cubicBezTo>
                <a:cubicBezTo>
                  <a:pt x="4172427" y="4376124"/>
                  <a:pt x="4202930" y="4406542"/>
                  <a:pt x="4239882" y="4406542"/>
                </a:cubicBezTo>
                <a:cubicBezTo>
                  <a:pt x="4277385" y="4406542"/>
                  <a:pt x="4307889" y="4376124"/>
                  <a:pt x="4307889" y="4339223"/>
                </a:cubicBezTo>
                <a:cubicBezTo>
                  <a:pt x="4307889" y="4301817"/>
                  <a:pt x="4277385" y="4271906"/>
                  <a:pt x="4239882" y="4271906"/>
                </a:cubicBezTo>
                <a:close/>
                <a:moveTo>
                  <a:pt x="4239882" y="4250465"/>
                </a:moveTo>
                <a:cubicBezTo>
                  <a:pt x="4288886" y="4250465"/>
                  <a:pt x="4328890" y="4290350"/>
                  <a:pt x="4328890" y="4339223"/>
                </a:cubicBezTo>
                <a:cubicBezTo>
                  <a:pt x="4328890" y="4388092"/>
                  <a:pt x="4288886" y="4427984"/>
                  <a:pt x="4239882" y="4427984"/>
                </a:cubicBezTo>
                <a:cubicBezTo>
                  <a:pt x="4191428" y="4427984"/>
                  <a:pt x="4151425" y="4388092"/>
                  <a:pt x="4151425" y="4339223"/>
                </a:cubicBezTo>
                <a:cubicBezTo>
                  <a:pt x="4151425" y="4290350"/>
                  <a:pt x="4191428" y="4250465"/>
                  <a:pt x="4239882" y="4250465"/>
                </a:cubicBezTo>
                <a:close/>
                <a:moveTo>
                  <a:pt x="3118607" y="4231684"/>
                </a:moveTo>
                <a:cubicBezTo>
                  <a:pt x="3126840" y="4231684"/>
                  <a:pt x="3134943" y="4234882"/>
                  <a:pt x="3141178" y="4241275"/>
                </a:cubicBezTo>
                <a:cubicBezTo>
                  <a:pt x="3153148" y="4253568"/>
                  <a:pt x="3153148" y="4273240"/>
                  <a:pt x="3141178" y="4285534"/>
                </a:cubicBezTo>
                <a:cubicBezTo>
                  <a:pt x="3134943" y="4291923"/>
                  <a:pt x="3126840" y="4295121"/>
                  <a:pt x="3118607" y="4295121"/>
                </a:cubicBezTo>
                <a:lnTo>
                  <a:pt x="3107974" y="4290748"/>
                </a:lnTo>
                <a:lnTo>
                  <a:pt x="2929418" y="4468791"/>
                </a:lnTo>
                <a:lnTo>
                  <a:pt x="2620432" y="4468791"/>
                </a:lnTo>
                <a:lnTo>
                  <a:pt x="2040828" y="5047689"/>
                </a:lnTo>
                <a:lnTo>
                  <a:pt x="1633665" y="5047689"/>
                </a:lnTo>
                <a:lnTo>
                  <a:pt x="1589807" y="5091530"/>
                </a:lnTo>
                <a:lnTo>
                  <a:pt x="1589807" y="5306254"/>
                </a:lnTo>
                <a:lnTo>
                  <a:pt x="1508077" y="5387958"/>
                </a:lnTo>
                <a:lnTo>
                  <a:pt x="1137773" y="5387958"/>
                </a:lnTo>
                <a:lnTo>
                  <a:pt x="607517" y="5917543"/>
                </a:lnTo>
                <a:lnTo>
                  <a:pt x="172429" y="5917543"/>
                </a:lnTo>
                <a:lnTo>
                  <a:pt x="24407" y="5768582"/>
                </a:lnTo>
                <a:lnTo>
                  <a:pt x="0" y="5768582"/>
                </a:lnTo>
                <a:lnTo>
                  <a:pt x="0" y="5748156"/>
                </a:lnTo>
                <a:lnTo>
                  <a:pt x="33380" y="5748156"/>
                </a:lnTo>
                <a:lnTo>
                  <a:pt x="181400" y="5896120"/>
                </a:lnTo>
                <a:lnTo>
                  <a:pt x="599042" y="5896120"/>
                </a:lnTo>
                <a:lnTo>
                  <a:pt x="1129300" y="5366536"/>
                </a:lnTo>
                <a:lnTo>
                  <a:pt x="1499104" y="5366536"/>
                </a:lnTo>
                <a:lnTo>
                  <a:pt x="1568379" y="5297287"/>
                </a:lnTo>
                <a:lnTo>
                  <a:pt x="1568379" y="5083061"/>
                </a:lnTo>
                <a:lnTo>
                  <a:pt x="1625192" y="5027263"/>
                </a:lnTo>
                <a:lnTo>
                  <a:pt x="2031858" y="5027263"/>
                </a:lnTo>
                <a:lnTo>
                  <a:pt x="2611465" y="4447367"/>
                </a:lnTo>
                <a:lnTo>
                  <a:pt x="2921445" y="4447367"/>
                </a:lnTo>
                <a:lnTo>
                  <a:pt x="3091843" y="4277032"/>
                </a:lnTo>
                <a:lnTo>
                  <a:pt x="3086312" y="4263404"/>
                </a:lnTo>
                <a:cubicBezTo>
                  <a:pt x="3086312" y="4255412"/>
                  <a:pt x="3089307" y="4247419"/>
                  <a:pt x="3095291" y="4241275"/>
                </a:cubicBezTo>
                <a:cubicBezTo>
                  <a:pt x="3102025" y="4234882"/>
                  <a:pt x="3110379" y="4231684"/>
                  <a:pt x="3118607" y="4231684"/>
                </a:cubicBezTo>
                <a:close/>
                <a:moveTo>
                  <a:pt x="2680273" y="4043887"/>
                </a:moveTo>
                <a:cubicBezTo>
                  <a:pt x="2697073" y="4043887"/>
                  <a:pt x="2711399" y="4059488"/>
                  <a:pt x="2711399" y="4076602"/>
                </a:cubicBezTo>
                <a:cubicBezTo>
                  <a:pt x="2711399" y="4094722"/>
                  <a:pt x="2697073" y="4109313"/>
                  <a:pt x="2680273" y="4109313"/>
                </a:cubicBezTo>
                <a:cubicBezTo>
                  <a:pt x="2671380" y="4109313"/>
                  <a:pt x="2663351" y="4105665"/>
                  <a:pt x="2657549" y="4099756"/>
                </a:cubicBezTo>
                <a:lnTo>
                  <a:pt x="2653180" y="4088989"/>
                </a:lnTo>
                <a:lnTo>
                  <a:pt x="2542098" y="4088989"/>
                </a:lnTo>
                <a:lnTo>
                  <a:pt x="1916228" y="4714147"/>
                </a:lnTo>
                <a:lnTo>
                  <a:pt x="1442843" y="4714147"/>
                </a:lnTo>
                <a:lnTo>
                  <a:pt x="792554" y="5364239"/>
                </a:lnTo>
                <a:lnTo>
                  <a:pt x="0" y="5364239"/>
                </a:lnTo>
                <a:lnTo>
                  <a:pt x="0" y="5342818"/>
                </a:lnTo>
                <a:lnTo>
                  <a:pt x="784583" y="5342818"/>
                </a:lnTo>
                <a:lnTo>
                  <a:pt x="1433873" y="4693224"/>
                </a:lnTo>
                <a:lnTo>
                  <a:pt x="1907260" y="4693224"/>
                </a:lnTo>
                <a:lnTo>
                  <a:pt x="2533626" y="4068064"/>
                </a:lnTo>
                <a:lnTo>
                  <a:pt x="2651678" y="4068064"/>
                </a:lnTo>
                <a:lnTo>
                  <a:pt x="2657549" y="4053827"/>
                </a:lnTo>
                <a:cubicBezTo>
                  <a:pt x="2663351" y="4047787"/>
                  <a:pt x="2671380" y="4043887"/>
                  <a:pt x="2680273" y="4043887"/>
                </a:cubicBezTo>
                <a:close/>
                <a:moveTo>
                  <a:pt x="4239882" y="4010388"/>
                </a:moveTo>
                <a:cubicBezTo>
                  <a:pt x="4202930" y="4010388"/>
                  <a:pt x="4172427" y="4040307"/>
                  <a:pt x="4172427" y="4077702"/>
                </a:cubicBezTo>
                <a:cubicBezTo>
                  <a:pt x="4172427" y="4114599"/>
                  <a:pt x="4202930" y="4145016"/>
                  <a:pt x="4239882" y="4145016"/>
                </a:cubicBezTo>
                <a:cubicBezTo>
                  <a:pt x="4277385" y="4145016"/>
                  <a:pt x="4307889" y="4114599"/>
                  <a:pt x="4307889" y="4077702"/>
                </a:cubicBezTo>
                <a:cubicBezTo>
                  <a:pt x="4307889" y="4040307"/>
                  <a:pt x="4277385" y="4010388"/>
                  <a:pt x="4239882" y="4010388"/>
                </a:cubicBezTo>
                <a:close/>
                <a:moveTo>
                  <a:pt x="3998428" y="4010388"/>
                </a:moveTo>
                <a:cubicBezTo>
                  <a:pt x="3961528" y="4010388"/>
                  <a:pt x="3931108" y="4040307"/>
                  <a:pt x="3931108" y="4077702"/>
                </a:cubicBezTo>
                <a:cubicBezTo>
                  <a:pt x="3931108" y="4114599"/>
                  <a:pt x="3961528" y="4145016"/>
                  <a:pt x="3998428" y="4145016"/>
                </a:cubicBezTo>
                <a:cubicBezTo>
                  <a:pt x="4035825" y="4145016"/>
                  <a:pt x="4066244" y="4114599"/>
                  <a:pt x="4066244" y="4077702"/>
                </a:cubicBezTo>
                <a:cubicBezTo>
                  <a:pt x="4066244" y="4040307"/>
                  <a:pt x="4035825" y="4010388"/>
                  <a:pt x="3998428" y="4010388"/>
                </a:cubicBezTo>
                <a:close/>
                <a:moveTo>
                  <a:pt x="3750081" y="4010388"/>
                </a:moveTo>
                <a:cubicBezTo>
                  <a:pt x="3713180" y="4010388"/>
                  <a:pt x="3682762" y="4040307"/>
                  <a:pt x="3682762" y="4077702"/>
                </a:cubicBezTo>
                <a:cubicBezTo>
                  <a:pt x="3682762" y="4114599"/>
                  <a:pt x="3713180" y="4145016"/>
                  <a:pt x="3750081" y="4145016"/>
                </a:cubicBezTo>
                <a:cubicBezTo>
                  <a:pt x="3787481" y="4145016"/>
                  <a:pt x="3817398" y="4114599"/>
                  <a:pt x="3817398" y="4077702"/>
                </a:cubicBezTo>
                <a:cubicBezTo>
                  <a:pt x="3817398" y="4040307"/>
                  <a:pt x="3787481" y="4010388"/>
                  <a:pt x="3750081" y="4010388"/>
                </a:cubicBezTo>
                <a:close/>
                <a:moveTo>
                  <a:pt x="3517367" y="4010388"/>
                </a:moveTo>
                <a:cubicBezTo>
                  <a:pt x="3479577" y="4010388"/>
                  <a:pt x="3449741" y="4040307"/>
                  <a:pt x="3449741" y="4077702"/>
                </a:cubicBezTo>
                <a:cubicBezTo>
                  <a:pt x="3449741" y="4114599"/>
                  <a:pt x="3479577" y="4145016"/>
                  <a:pt x="3517367" y="4145016"/>
                </a:cubicBezTo>
                <a:cubicBezTo>
                  <a:pt x="3554658" y="4145016"/>
                  <a:pt x="3583998" y="4114599"/>
                  <a:pt x="3583998" y="4077702"/>
                </a:cubicBezTo>
                <a:cubicBezTo>
                  <a:pt x="3583998" y="4040307"/>
                  <a:pt x="3554658" y="4010388"/>
                  <a:pt x="3517367" y="4010388"/>
                </a:cubicBezTo>
                <a:close/>
                <a:moveTo>
                  <a:pt x="4239882" y="3988949"/>
                </a:moveTo>
                <a:cubicBezTo>
                  <a:pt x="4288886" y="3988949"/>
                  <a:pt x="4328890" y="4028837"/>
                  <a:pt x="4328890" y="4077702"/>
                </a:cubicBezTo>
                <a:cubicBezTo>
                  <a:pt x="4328890" y="4126568"/>
                  <a:pt x="4288886" y="4166460"/>
                  <a:pt x="4239882" y="4166460"/>
                </a:cubicBezTo>
                <a:cubicBezTo>
                  <a:pt x="4191428" y="4166460"/>
                  <a:pt x="4151423" y="4126568"/>
                  <a:pt x="4151423" y="4077702"/>
                </a:cubicBezTo>
                <a:cubicBezTo>
                  <a:pt x="4151423" y="4028837"/>
                  <a:pt x="4191428" y="3988949"/>
                  <a:pt x="4239882" y="3988949"/>
                </a:cubicBezTo>
                <a:close/>
                <a:moveTo>
                  <a:pt x="3998428" y="3988949"/>
                </a:moveTo>
                <a:cubicBezTo>
                  <a:pt x="4047295" y="3988949"/>
                  <a:pt x="4087186" y="4028837"/>
                  <a:pt x="4087186" y="4077702"/>
                </a:cubicBezTo>
                <a:cubicBezTo>
                  <a:pt x="4087186" y="4126568"/>
                  <a:pt x="4047295" y="4166460"/>
                  <a:pt x="3998428" y="4166460"/>
                </a:cubicBezTo>
                <a:cubicBezTo>
                  <a:pt x="3949559" y="4166460"/>
                  <a:pt x="3909667" y="4126568"/>
                  <a:pt x="3909667" y="4077702"/>
                </a:cubicBezTo>
                <a:cubicBezTo>
                  <a:pt x="3909667" y="4028837"/>
                  <a:pt x="3949559" y="3988949"/>
                  <a:pt x="3998428" y="3988949"/>
                </a:cubicBezTo>
                <a:close/>
                <a:moveTo>
                  <a:pt x="3750081" y="3988949"/>
                </a:moveTo>
                <a:cubicBezTo>
                  <a:pt x="3798949" y="3988949"/>
                  <a:pt x="3838840" y="4028837"/>
                  <a:pt x="3838840" y="4077702"/>
                </a:cubicBezTo>
                <a:cubicBezTo>
                  <a:pt x="3838840" y="4126568"/>
                  <a:pt x="3798949" y="4166460"/>
                  <a:pt x="3750081" y="4166460"/>
                </a:cubicBezTo>
                <a:cubicBezTo>
                  <a:pt x="3701213" y="4166460"/>
                  <a:pt x="3661317" y="4126568"/>
                  <a:pt x="3661317" y="4077702"/>
                </a:cubicBezTo>
                <a:cubicBezTo>
                  <a:pt x="3661317" y="4028837"/>
                  <a:pt x="3701213" y="3988949"/>
                  <a:pt x="3750081" y="3988949"/>
                </a:cubicBezTo>
                <a:close/>
                <a:moveTo>
                  <a:pt x="3517367" y="3988949"/>
                </a:moveTo>
                <a:cubicBezTo>
                  <a:pt x="3566096" y="3988949"/>
                  <a:pt x="3605879" y="4028837"/>
                  <a:pt x="3605879" y="4077702"/>
                </a:cubicBezTo>
                <a:cubicBezTo>
                  <a:pt x="3605879" y="4126568"/>
                  <a:pt x="3566096" y="4166460"/>
                  <a:pt x="3517367" y="4166460"/>
                </a:cubicBezTo>
                <a:cubicBezTo>
                  <a:pt x="3468140" y="4166460"/>
                  <a:pt x="3428357" y="4126568"/>
                  <a:pt x="3428357" y="4077702"/>
                </a:cubicBezTo>
                <a:cubicBezTo>
                  <a:pt x="3428357" y="4028837"/>
                  <a:pt x="3468140" y="3988949"/>
                  <a:pt x="3517367" y="3988949"/>
                </a:cubicBezTo>
                <a:close/>
                <a:moveTo>
                  <a:pt x="2931417" y="3896655"/>
                </a:moveTo>
                <a:cubicBezTo>
                  <a:pt x="2949539" y="3896655"/>
                  <a:pt x="2964141" y="3910980"/>
                  <a:pt x="2964141" y="3928270"/>
                </a:cubicBezTo>
                <a:cubicBezTo>
                  <a:pt x="2964141" y="3946054"/>
                  <a:pt x="2949539" y="3959889"/>
                  <a:pt x="2931417" y="3959889"/>
                </a:cubicBezTo>
                <a:cubicBezTo>
                  <a:pt x="2922354" y="3959889"/>
                  <a:pt x="2914177" y="3956431"/>
                  <a:pt x="2908266" y="3950748"/>
                </a:cubicBezTo>
                <a:lnTo>
                  <a:pt x="2903712" y="3940047"/>
                </a:lnTo>
                <a:lnTo>
                  <a:pt x="2478664" y="3940047"/>
                </a:lnTo>
                <a:lnTo>
                  <a:pt x="1842271" y="4577135"/>
                </a:lnTo>
                <a:lnTo>
                  <a:pt x="1405718" y="4577135"/>
                </a:lnTo>
                <a:lnTo>
                  <a:pt x="776794" y="5205290"/>
                </a:lnTo>
                <a:lnTo>
                  <a:pt x="465019" y="5205290"/>
                </a:lnTo>
                <a:lnTo>
                  <a:pt x="443595" y="5256853"/>
                </a:lnTo>
                <a:cubicBezTo>
                  <a:pt x="427511" y="5272935"/>
                  <a:pt x="405323" y="5282908"/>
                  <a:pt x="380889" y="5282908"/>
                </a:cubicBezTo>
                <a:cubicBezTo>
                  <a:pt x="356453" y="5282908"/>
                  <a:pt x="334262" y="5272935"/>
                  <a:pt x="318181" y="5256853"/>
                </a:cubicBezTo>
                <a:lnTo>
                  <a:pt x="296754" y="5205290"/>
                </a:lnTo>
                <a:lnTo>
                  <a:pt x="0" y="5205290"/>
                </a:lnTo>
                <a:lnTo>
                  <a:pt x="0" y="5184369"/>
                </a:lnTo>
                <a:lnTo>
                  <a:pt x="296189" y="5184369"/>
                </a:lnTo>
                <a:lnTo>
                  <a:pt x="318181" y="5131443"/>
                </a:lnTo>
                <a:cubicBezTo>
                  <a:pt x="334262" y="5115361"/>
                  <a:pt x="356453" y="5105388"/>
                  <a:pt x="380889" y="5105388"/>
                </a:cubicBezTo>
                <a:cubicBezTo>
                  <a:pt x="405323" y="5105388"/>
                  <a:pt x="427511" y="5115361"/>
                  <a:pt x="443595" y="5131443"/>
                </a:cubicBezTo>
                <a:lnTo>
                  <a:pt x="465584" y="5184369"/>
                </a:lnTo>
                <a:lnTo>
                  <a:pt x="768323" y="5184369"/>
                </a:lnTo>
                <a:lnTo>
                  <a:pt x="1397745" y="4555725"/>
                </a:lnTo>
                <a:lnTo>
                  <a:pt x="1833301" y="4555725"/>
                </a:lnTo>
                <a:lnTo>
                  <a:pt x="2469693" y="3918629"/>
                </a:lnTo>
                <a:lnTo>
                  <a:pt x="2902839" y="3918629"/>
                </a:lnTo>
                <a:lnTo>
                  <a:pt x="2908266" y="3905979"/>
                </a:lnTo>
                <a:cubicBezTo>
                  <a:pt x="2914177" y="3900231"/>
                  <a:pt x="2922354" y="3896655"/>
                  <a:pt x="2931417" y="3896655"/>
                </a:cubicBezTo>
                <a:close/>
                <a:moveTo>
                  <a:pt x="3750081" y="3781831"/>
                </a:moveTo>
                <a:cubicBezTo>
                  <a:pt x="3713180" y="3781831"/>
                  <a:pt x="3682762" y="3812252"/>
                  <a:pt x="3682762" y="3849146"/>
                </a:cubicBezTo>
                <a:cubicBezTo>
                  <a:pt x="3682762" y="3886549"/>
                  <a:pt x="3713180" y="3916966"/>
                  <a:pt x="3750081" y="3916966"/>
                </a:cubicBezTo>
                <a:cubicBezTo>
                  <a:pt x="3787479" y="3916966"/>
                  <a:pt x="3817398" y="3886549"/>
                  <a:pt x="3817398" y="3849146"/>
                </a:cubicBezTo>
                <a:cubicBezTo>
                  <a:pt x="3817398" y="3812252"/>
                  <a:pt x="3787479" y="3781831"/>
                  <a:pt x="3750081" y="3781831"/>
                </a:cubicBezTo>
                <a:close/>
                <a:moveTo>
                  <a:pt x="3750081" y="3760392"/>
                </a:moveTo>
                <a:cubicBezTo>
                  <a:pt x="3798949" y="3760392"/>
                  <a:pt x="3838840" y="3800287"/>
                  <a:pt x="3838840" y="3849146"/>
                </a:cubicBezTo>
                <a:cubicBezTo>
                  <a:pt x="3838840" y="3898015"/>
                  <a:pt x="3798949" y="3937907"/>
                  <a:pt x="3750081" y="3937907"/>
                </a:cubicBezTo>
                <a:cubicBezTo>
                  <a:pt x="3701213" y="3937907"/>
                  <a:pt x="3661317" y="3898015"/>
                  <a:pt x="3661317" y="3849146"/>
                </a:cubicBezTo>
                <a:cubicBezTo>
                  <a:pt x="3661317" y="3800287"/>
                  <a:pt x="3701213" y="3760392"/>
                  <a:pt x="3750081" y="3760392"/>
                </a:cubicBezTo>
                <a:close/>
                <a:moveTo>
                  <a:pt x="2759395" y="3749401"/>
                </a:moveTo>
                <a:cubicBezTo>
                  <a:pt x="2777180" y="3749401"/>
                  <a:pt x="2790519" y="3763732"/>
                  <a:pt x="2790519" y="3781518"/>
                </a:cubicBezTo>
                <a:cubicBezTo>
                  <a:pt x="2790519" y="3798814"/>
                  <a:pt x="2777180" y="3812645"/>
                  <a:pt x="2759395" y="3812645"/>
                </a:cubicBezTo>
                <a:cubicBezTo>
                  <a:pt x="2750497" y="3812645"/>
                  <a:pt x="2742473" y="3809188"/>
                  <a:pt x="2736665" y="3803564"/>
                </a:cubicBezTo>
                <a:lnTo>
                  <a:pt x="2731869" y="3792303"/>
                </a:lnTo>
                <a:lnTo>
                  <a:pt x="2414041" y="3792303"/>
                </a:lnTo>
                <a:lnTo>
                  <a:pt x="1763599" y="4442926"/>
                </a:lnTo>
                <a:lnTo>
                  <a:pt x="1658721" y="4442926"/>
                </a:lnTo>
                <a:lnTo>
                  <a:pt x="1639337" y="4489841"/>
                </a:lnTo>
                <a:cubicBezTo>
                  <a:pt x="1623344" y="4505923"/>
                  <a:pt x="1601279" y="4515896"/>
                  <a:pt x="1576979" y="4515896"/>
                </a:cubicBezTo>
                <a:cubicBezTo>
                  <a:pt x="1552683" y="4515896"/>
                  <a:pt x="1530367" y="4505923"/>
                  <a:pt x="1514128" y="4489841"/>
                </a:cubicBezTo>
                <a:lnTo>
                  <a:pt x="1494373" y="4442926"/>
                </a:lnTo>
                <a:lnTo>
                  <a:pt x="1354891" y="4442926"/>
                </a:lnTo>
                <a:lnTo>
                  <a:pt x="740827" y="5056702"/>
                </a:lnTo>
                <a:lnTo>
                  <a:pt x="0" y="5056702"/>
                </a:lnTo>
                <a:lnTo>
                  <a:pt x="0" y="5035279"/>
                </a:lnTo>
                <a:lnTo>
                  <a:pt x="731854" y="5035279"/>
                </a:lnTo>
                <a:lnTo>
                  <a:pt x="1345919" y="4422001"/>
                </a:lnTo>
                <a:lnTo>
                  <a:pt x="1489886" y="4422001"/>
                </a:lnTo>
                <a:lnTo>
                  <a:pt x="1514128" y="4364425"/>
                </a:lnTo>
                <a:cubicBezTo>
                  <a:pt x="1530367" y="4348345"/>
                  <a:pt x="1552683" y="4338369"/>
                  <a:pt x="1576979" y="4338369"/>
                </a:cubicBezTo>
                <a:cubicBezTo>
                  <a:pt x="1601279" y="4338369"/>
                  <a:pt x="1623344" y="4348345"/>
                  <a:pt x="1639337" y="4364425"/>
                </a:cubicBezTo>
                <a:lnTo>
                  <a:pt x="1663124" y="4422001"/>
                </a:lnTo>
                <a:lnTo>
                  <a:pt x="1754627" y="4422001"/>
                </a:lnTo>
                <a:lnTo>
                  <a:pt x="2405071" y="3771381"/>
                </a:lnTo>
                <a:lnTo>
                  <a:pt x="2731465" y="3771381"/>
                </a:lnTo>
                <a:lnTo>
                  <a:pt x="2736665" y="3758786"/>
                </a:lnTo>
                <a:cubicBezTo>
                  <a:pt x="2742473" y="3752984"/>
                  <a:pt x="2750497" y="3749401"/>
                  <a:pt x="2759395" y="3749401"/>
                </a:cubicBezTo>
                <a:close/>
                <a:moveTo>
                  <a:pt x="3948988" y="3569171"/>
                </a:moveTo>
                <a:cubicBezTo>
                  <a:pt x="3967106" y="3569171"/>
                  <a:pt x="3981700" y="3583389"/>
                  <a:pt x="3981700" y="3601040"/>
                </a:cubicBezTo>
                <a:cubicBezTo>
                  <a:pt x="3981700" y="3618206"/>
                  <a:pt x="3967106" y="3632425"/>
                  <a:pt x="3948988" y="3632425"/>
                </a:cubicBezTo>
                <a:cubicBezTo>
                  <a:pt x="3939927" y="3632425"/>
                  <a:pt x="3931749" y="3628867"/>
                  <a:pt x="3925833" y="3623168"/>
                </a:cubicBezTo>
                <a:lnTo>
                  <a:pt x="3921263" y="3612587"/>
                </a:lnTo>
                <a:lnTo>
                  <a:pt x="3713553" y="3612587"/>
                </a:lnTo>
                <a:lnTo>
                  <a:pt x="3354285" y="3972989"/>
                </a:lnTo>
                <a:lnTo>
                  <a:pt x="3354285" y="4268559"/>
                </a:lnTo>
                <a:lnTo>
                  <a:pt x="3024917" y="4597550"/>
                </a:lnTo>
                <a:lnTo>
                  <a:pt x="2716973" y="4597550"/>
                </a:lnTo>
                <a:lnTo>
                  <a:pt x="2181316" y="5133911"/>
                </a:lnTo>
                <a:lnTo>
                  <a:pt x="2181316" y="5338286"/>
                </a:lnTo>
                <a:lnTo>
                  <a:pt x="1975524" y="5543660"/>
                </a:lnTo>
                <a:lnTo>
                  <a:pt x="1186724" y="5543660"/>
                </a:lnTo>
                <a:lnTo>
                  <a:pt x="618690" y="6111924"/>
                </a:lnTo>
                <a:lnTo>
                  <a:pt x="0" y="6111924"/>
                </a:lnTo>
                <a:lnTo>
                  <a:pt x="0" y="6090987"/>
                </a:lnTo>
                <a:lnTo>
                  <a:pt x="609722" y="6090987"/>
                </a:lnTo>
                <a:lnTo>
                  <a:pt x="1177756" y="5522225"/>
                </a:lnTo>
                <a:lnTo>
                  <a:pt x="1967552" y="5522225"/>
                </a:lnTo>
                <a:lnTo>
                  <a:pt x="2159890" y="5329812"/>
                </a:lnTo>
                <a:lnTo>
                  <a:pt x="2159890" y="5124939"/>
                </a:lnTo>
                <a:lnTo>
                  <a:pt x="2708003" y="4576613"/>
                </a:lnTo>
                <a:lnTo>
                  <a:pt x="3016944" y="4576613"/>
                </a:lnTo>
                <a:lnTo>
                  <a:pt x="3332858" y="4259590"/>
                </a:lnTo>
                <a:lnTo>
                  <a:pt x="3332858" y="3964015"/>
                </a:lnTo>
                <a:lnTo>
                  <a:pt x="3705578" y="3591146"/>
                </a:lnTo>
                <a:lnTo>
                  <a:pt x="3920467" y="3591146"/>
                </a:lnTo>
                <a:lnTo>
                  <a:pt x="3925833" y="3578488"/>
                </a:lnTo>
                <a:cubicBezTo>
                  <a:pt x="3931749" y="3572726"/>
                  <a:pt x="3939927" y="3569171"/>
                  <a:pt x="3948988" y="3569171"/>
                </a:cubicBezTo>
                <a:close/>
                <a:moveTo>
                  <a:pt x="4233588" y="3526876"/>
                </a:moveTo>
                <a:cubicBezTo>
                  <a:pt x="4195690" y="3526876"/>
                  <a:pt x="4166269" y="3557297"/>
                  <a:pt x="4166269" y="3594196"/>
                </a:cubicBezTo>
                <a:cubicBezTo>
                  <a:pt x="4166269" y="3631602"/>
                  <a:pt x="4195690" y="3662019"/>
                  <a:pt x="4233588" y="3662019"/>
                </a:cubicBezTo>
                <a:cubicBezTo>
                  <a:pt x="4270438" y="3662019"/>
                  <a:pt x="4300857" y="3631602"/>
                  <a:pt x="4300857" y="3594196"/>
                </a:cubicBezTo>
                <a:cubicBezTo>
                  <a:pt x="4300857" y="3557297"/>
                  <a:pt x="4270438" y="3526876"/>
                  <a:pt x="4233588" y="3526876"/>
                </a:cubicBezTo>
                <a:close/>
                <a:moveTo>
                  <a:pt x="2766647" y="3526114"/>
                </a:moveTo>
                <a:cubicBezTo>
                  <a:pt x="2774942" y="3526114"/>
                  <a:pt x="2783299" y="3529208"/>
                  <a:pt x="2789531" y="3535399"/>
                </a:cubicBezTo>
                <a:cubicBezTo>
                  <a:pt x="2801503" y="3547781"/>
                  <a:pt x="2801503" y="3568087"/>
                  <a:pt x="2789531" y="3580470"/>
                </a:cubicBezTo>
                <a:cubicBezTo>
                  <a:pt x="2783299" y="3586658"/>
                  <a:pt x="2774942" y="3589758"/>
                  <a:pt x="2766647" y="3589758"/>
                </a:cubicBezTo>
                <a:lnTo>
                  <a:pt x="2754750" y="3584847"/>
                </a:lnTo>
                <a:lnTo>
                  <a:pt x="2681944" y="3658086"/>
                </a:lnTo>
                <a:lnTo>
                  <a:pt x="2323641" y="3658086"/>
                </a:lnTo>
                <a:lnTo>
                  <a:pt x="1687772" y="4293720"/>
                </a:lnTo>
                <a:lnTo>
                  <a:pt x="1332445" y="4293720"/>
                </a:lnTo>
                <a:lnTo>
                  <a:pt x="707548" y="4918914"/>
                </a:lnTo>
                <a:lnTo>
                  <a:pt x="0" y="4918914"/>
                </a:lnTo>
                <a:lnTo>
                  <a:pt x="0" y="4897476"/>
                </a:lnTo>
                <a:lnTo>
                  <a:pt x="699574" y="4897476"/>
                </a:lnTo>
                <a:lnTo>
                  <a:pt x="1323974" y="4272789"/>
                </a:lnTo>
                <a:lnTo>
                  <a:pt x="1678803" y="4272789"/>
                </a:lnTo>
                <a:lnTo>
                  <a:pt x="2314668" y="3636647"/>
                </a:lnTo>
                <a:lnTo>
                  <a:pt x="2672973" y="3636647"/>
                </a:lnTo>
                <a:lnTo>
                  <a:pt x="2739847" y="3570114"/>
                </a:lnTo>
                <a:lnTo>
                  <a:pt x="2734791" y="3557934"/>
                </a:lnTo>
                <a:cubicBezTo>
                  <a:pt x="2734791" y="3549761"/>
                  <a:pt x="2737907" y="3541592"/>
                  <a:pt x="2744141" y="3535399"/>
                </a:cubicBezTo>
                <a:cubicBezTo>
                  <a:pt x="2750130" y="3529208"/>
                  <a:pt x="2758359" y="3526114"/>
                  <a:pt x="2766647" y="3526114"/>
                </a:cubicBezTo>
                <a:close/>
                <a:moveTo>
                  <a:pt x="4233588" y="3505435"/>
                </a:moveTo>
                <a:cubicBezTo>
                  <a:pt x="4282406" y="3505435"/>
                  <a:pt x="4322299" y="3545327"/>
                  <a:pt x="4322299" y="3594196"/>
                </a:cubicBezTo>
                <a:cubicBezTo>
                  <a:pt x="4322299" y="3643070"/>
                  <a:pt x="4282406" y="3682965"/>
                  <a:pt x="4233588" y="3682965"/>
                </a:cubicBezTo>
                <a:cubicBezTo>
                  <a:pt x="4184719" y="3682965"/>
                  <a:pt x="4144828" y="3643070"/>
                  <a:pt x="4144828" y="3594196"/>
                </a:cubicBezTo>
                <a:cubicBezTo>
                  <a:pt x="4144828" y="3545327"/>
                  <a:pt x="4184719" y="3505435"/>
                  <a:pt x="4233588" y="3505435"/>
                </a:cubicBezTo>
                <a:close/>
                <a:moveTo>
                  <a:pt x="2425689" y="3325226"/>
                </a:moveTo>
                <a:lnTo>
                  <a:pt x="2902695" y="3325226"/>
                </a:lnTo>
                <a:lnTo>
                  <a:pt x="3022433" y="3445377"/>
                </a:lnTo>
                <a:lnTo>
                  <a:pt x="3034661" y="3440381"/>
                </a:lnTo>
                <a:cubicBezTo>
                  <a:pt x="3042714" y="3440381"/>
                  <a:pt x="3050709" y="3443456"/>
                  <a:pt x="3056856" y="3449600"/>
                </a:cubicBezTo>
                <a:cubicBezTo>
                  <a:pt x="3069642" y="3461902"/>
                  <a:pt x="3069642" y="3482059"/>
                  <a:pt x="3056856" y="3494353"/>
                </a:cubicBezTo>
                <a:cubicBezTo>
                  <a:pt x="3044558" y="3507141"/>
                  <a:pt x="3024887" y="3507141"/>
                  <a:pt x="3012100" y="3494353"/>
                </a:cubicBezTo>
                <a:cubicBezTo>
                  <a:pt x="3005953" y="3488207"/>
                  <a:pt x="3002880" y="3480093"/>
                  <a:pt x="3002880" y="3471978"/>
                </a:cubicBezTo>
                <a:lnTo>
                  <a:pt x="3007599" y="3460522"/>
                </a:lnTo>
                <a:lnTo>
                  <a:pt x="2893721" y="3346658"/>
                </a:lnTo>
                <a:lnTo>
                  <a:pt x="2434663" y="3346658"/>
                </a:lnTo>
                <a:lnTo>
                  <a:pt x="1638658" y="4142653"/>
                </a:lnTo>
                <a:lnTo>
                  <a:pt x="1299703" y="4142653"/>
                </a:lnTo>
                <a:lnTo>
                  <a:pt x="651246" y="4790607"/>
                </a:lnTo>
                <a:lnTo>
                  <a:pt x="0" y="4790607"/>
                </a:lnTo>
                <a:lnTo>
                  <a:pt x="0" y="4769673"/>
                </a:lnTo>
                <a:lnTo>
                  <a:pt x="642275" y="4769673"/>
                </a:lnTo>
                <a:lnTo>
                  <a:pt x="1290734" y="4121221"/>
                </a:lnTo>
                <a:lnTo>
                  <a:pt x="1629686" y="4121221"/>
                </a:lnTo>
                <a:close/>
                <a:moveTo>
                  <a:pt x="3691250" y="3323028"/>
                </a:moveTo>
                <a:cubicBezTo>
                  <a:pt x="3709034" y="3323028"/>
                  <a:pt x="3722376" y="3337355"/>
                  <a:pt x="3722376" y="3355141"/>
                </a:cubicBezTo>
                <a:cubicBezTo>
                  <a:pt x="3722376" y="3371941"/>
                  <a:pt x="3709034" y="3386267"/>
                  <a:pt x="3691250" y="3386267"/>
                </a:cubicBezTo>
                <a:cubicBezTo>
                  <a:pt x="3682356" y="3386267"/>
                  <a:pt x="3674328" y="3382687"/>
                  <a:pt x="3668523" y="3377003"/>
                </a:cubicBezTo>
                <a:lnTo>
                  <a:pt x="3663983" y="3366438"/>
                </a:lnTo>
                <a:lnTo>
                  <a:pt x="3535786" y="3366438"/>
                </a:lnTo>
                <a:lnTo>
                  <a:pt x="3210282" y="3691426"/>
                </a:lnTo>
                <a:lnTo>
                  <a:pt x="3210282" y="3966062"/>
                </a:lnTo>
                <a:lnTo>
                  <a:pt x="2860349" y="4315940"/>
                </a:lnTo>
                <a:lnTo>
                  <a:pt x="2551799" y="4315940"/>
                </a:lnTo>
                <a:lnTo>
                  <a:pt x="1949151" y="4919053"/>
                </a:lnTo>
                <a:lnTo>
                  <a:pt x="1455168" y="4919053"/>
                </a:lnTo>
                <a:lnTo>
                  <a:pt x="847029" y="5527151"/>
                </a:lnTo>
                <a:lnTo>
                  <a:pt x="0" y="5527151"/>
                </a:lnTo>
                <a:lnTo>
                  <a:pt x="0" y="5506217"/>
                </a:lnTo>
                <a:lnTo>
                  <a:pt x="838056" y="5506217"/>
                </a:lnTo>
                <a:lnTo>
                  <a:pt x="1446196" y="4897619"/>
                </a:lnTo>
                <a:lnTo>
                  <a:pt x="1940676" y="4897619"/>
                </a:lnTo>
                <a:lnTo>
                  <a:pt x="2543326" y="4295005"/>
                </a:lnTo>
                <a:lnTo>
                  <a:pt x="2851380" y="4295005"/>
                </a:lnTo>
                <a:lnTo>
                  <a:pt x="3188849" y="3957591"/>
                </a:lnTo>
                <a:lnTo>
                  <a:pt x="3188849" y="3682452"/>
                </a:lnTo>
                <a:lnTo>
                  <a:pt x="3526812" y="3345001"/>
                </a:lnTo>
                <a:lnTo>
                  <a:pt x="3663323" y="3345001"/>
                </a:lnTo>
                <a:lnTo>
                  <a:pt x="3668523" y="3332414"/>
                </a:lnTo>
                <a:cubicBezTo>
                  <a:pt x="3674328" y="3326608"/>
                  <a:pt x="3682356" y="3323028"/>
                  <a:pt x="3691250" y="3323028"/>
                </a:cubicBezTo>
                <a:close/>
                <a:moveTo>
                  <a:pt x="4233588" y="3291720"/>
                </a:moveTo>
                <a:cubicBezTo>
                  <a:pt x="4195689" y="3291720"/>
                  <a:pt x="4166269" y="3322139"/>
                  <a:pt x="4166269" y="3359038"/>
                </a:cubicBezTo>
                <a:cubicBezTo>
                  <a:pt x="4166269" y="3396939"/>
                  <a:pt x="4195689" y="3427354"/>
                  <a:pt x="4233588" y="3427354"/>
                </a:cubicBezTo>
                <a:cubicBezTo>
                  <a:pt x="4270438" y="3427354"/>
                  <a:pt x="4300857" y="3396939"/>
                  <a:pt x="4300857" y="3359038"/>
                </a:cubicBezTo>
                <a:cubicBezTo>
                  <a:pt x="4300857" y="3322139"/>
                  <a:pt x="4270438" y="3291720"/>
                  <a:pt x="4233588" y="3291720"/>
                </a:cubicBezTo>
                <a:close/>
                <a:moveTo>
                  <a:pt x="3991338" y="3291720"/>
                </a:moveTo>
                <a:cubicBezTo>
                  <a:pt x="3954643" y="3291720"/>
                  <a:pt x="3924396" y="3322139"/>
                  <a:pt x="3924396" y="3359038"/>
                </a:cubicBezTo>
                <a:cubicBezTo>
                  <a:pt x="3924396" y="3396939"/>
                  <a:pt x="3954643" y="3427354"/>
                  <a:pt x="3991338" y="3427354"/>
                </a:cubicBezTo>
                <a:cubicBezTo>
                  <a:pt x="4028530" y="3427354"/>
                  <a:pt x="4059273" y="3396939"/>
                  <a:pt x="4059273" y="3359038"/>
                </a:cubicBezTo>
                <a:cubicBezTo>
                  <a:pt x="4059273" y="3322139"/>
                  <a:pt x="4028530" y="3291720"/>
                  <a:pt x="3991338" y="3291720"/>
                </a:cubicBezTo>
                <a:close/>
                <a:moveTo>
                  <a:pt x="4233588" y="3270276"/>
                </a:moveTo>
                <a:cubicBezTo>
                  <a:pt x="4282406" y="3270276"/>
                  <a:pt x="4322299" y="3310169"/>
                  <a:pt x="4322299" y="3359038"/>
                </a:cubicBezTo>
                <a:cubicBezTo>
                  <a:pt x="4322299" y="3408408"/>
                  <a:pt x="4282406" y="3447795"/>
                  <a:pt x="4233588" y="3447795"/>
                </a:cubicBezTo>
                <a:cubicBezTo>
                  <a:pt x="4184719" y="3447795"/>
                  <a:pt x="4144827" y="3408408"/>
                  <a:pt x="4144827" y="3359038"/>
                </a:cubicBezTo>
                <a:cubicBezTo>
                  <a:pt x="4144827" y="3310169"/>
                  <a:pt x="4184719" y="3270276"/>
                  <a:pt x="4233588" y="3270276"/>
                </a:cubicBezTo>
                <a:close/>
                <a:moveTo>
                  <a:pt x="3991338" y="3270276"/>
                </a:moveTo>
                <a:cubicBezTo>
                  <a:pt x="4040926" y="3270276"/>
                  <a:pt x="4080596" y="3310169"/>
                  <a:pt x="4080596" y="3359038"/>
                </a:cubicBezTo>
                <a:cubicBezTo>
                  <a:pt x="4080596" y="3408408"/>
                  <a:pt x="4040926" y="3447795"/>
                  <a:pt x="3991338" y="3447795"/>
                </a:cubicBezTo>
                <a:cubicBezTo>
                  <a:pt x="3942744" y="3447795"/>
                  <a:pt x="3903075" y="3408408"/>
                  <a:pt x="3903075" y="3359038"/>
                </a:cubicBezTo>
                <a:cubicBezTo>
                  <a:pt x="3903075" y="3310169"/>
                  <a:pt x="3942744" y="3270276"/>
                  <a:pt x="3991338" y="3270276"/>
                </a:cubicBezTo>
                <a:close/>
                <a:moveTo>
                  <a:pt x="2475975" y="3149394"/>
                </a:moveTo>
                <a:cubicBezTo>
                  <a:pt x="2494095" y="3149394"/>
                  <a:pt x="2509196" y="3164106"/>
                  <a:pt x="2509196" y="3181263"/>
                </a:cubicBezTo>
                <a:cubicBezTo>
                  <a:pt x="2509196" y="3198917"/>
                  <a:pt x="2494095" y="3212645"/>
                  <a:pt x="2475975" y="3212645"/>
                </a:cubicBezTo>
                <a:cubicBezTo>
                  <a:pt x="2467169" y="3212645"/>
                  <a:pt x="2459115" y="3209212"/>
                  <a:pt x="2453264" y="3203574"/>
                </a:cubicBezTo>
                <a:lnTo>
                  <a:pt x="2448687" y="3192823"/>
                </a:lnTo>
                <a:lnTo>
                  <a:pt x="2358282" y="3192823"/>
                </a:lnTo>
                <a:lnTo>
                  <a:pt x="1572091" y="3978843"/>
                </a:lnTo>
                <a:lnTo>
                  <a:pt x="1073043" y="3978843"/>
                </a:lnTo>
                <a:lnTo>
                  <a:pt x="1027677" y="4023724"/>
                </a:lnTo>
                <a:lnTo>
                  <a:pt x="1027677" y="4215231"/>
                </a:lnTo>
                <a:lnTo>
                  <a:pt x="613396" y="4630171"/>
                </a:lnTo>
                <a:lnTo>
                  <a:pt x="0" y="4630171"/>
                </a:lnTo>
                <a:lnTo>
                  <a:pt x="0" y="4609723"/>
                </a:lnTo>
                <a:lnTo>
                  <a:pt x="604421" y="4609723"/>
                </a:lnTo>
                <a:lnTo>
                  <a:pt x="1006233" y="4206752"/>
                </a:lnTo>
                <a:lnTo>
                  <a:pt x="1006233" y="4015249"/>
                </a:lnTo>
                <a:lnTo>
                  <a:pt x="1064069" y="3957398"/>
                </a:lnTo>
                <a:lnTo>
                  <a:pt x="1563119" y="3957398"/>
                </a:lnTo>
                <a:lnTo>
                  <a:pt x="2349309" y="3171373"/>
                </a:lnTo>
                <a:lnTo>
                  <a:pt x="2447964" y="3171373"/>
                </a:lnTo>
                <a:lnTo>
                  <a:pt x="2453264" y="3158892"/>
                </a:lnTo>
                <a:cubicBezTo>
                  <a:pt x="2459115" y="3153072"/>
                  <a:pt x="2467169" y="3149394"/>
                  <a:pt x="2475975" y="3149394"/>
                </a:cubicBezTo>
                <a:close/>
                <a:moveTo>
                  <a:pt x="3991338" y="3050393"/>
                </a:moveTo>
                <a:cubicBezTo>
                  <a:pt x="3954643" y="3050393"/>
                  <a:pt x="3924396" y="3080727"/>
                  <a:pt x="3924396" y="3117523"/>
                </a:cubicBezTo>
                <a:cubicBezTo>
                  <a:pt x="3924396" y="3154323"/>
                  <a:pt x="3954643" y="3184657"/>
                  <a:pt x="3991338" y="3184657"/>
                </a:cubicBezTo>
                <a:cubicBezTo>
                  <a:pt x="4028530" y="3184657"/>
                  <a:pt x="4059273" y="3154323"/>
                  <a:pt x="4059273" y="3117523"/>
                </a:cubicBezTo>
                <a:cubicBezTo>
                  <a:pt x="4059273" y="3080727"/>
                  <a:pt x="4028530" y="3050393"/>
                  <a:pt x="3991338" y="3050393"/>
                </a:cubicBezTo>
                <a:close/>
                <a:moveTo>
                  <a:pt x="3991338" y="3028517"/>
                </a:moveTo>
                <a:cubicBezTo>
                  <a:pt x="4040926" y="3028517"/>
                  <a:pt x="4080595" y="3068790"/>
                  <a:pt x="4080595" y="3117523"/>
                </a:cubicBezTo>
                <a:cubicBezTo>
                  <a:pt x="4080595" y="3166260"/>
                  <a:pt x="4040926" y="3206044"/>
                  <a:pt x="3991338" y="3206044"/>
                </a:cubicBezTo>
                <a:cubicBezTo>
                  <a:pt x="3942744" y="3206044"/>
                  <a:pt x="3903073" y="3166260"/>
                  <a:pt x="3903073" y="3117523"/>
                </a:cubicBezTo>
                <a:cubicBezTo>
                  <a:pt x="3903073" y="3068790"/>
                  <a:pt x="3942744" y="3028517"/>
                  <a:pt x="3991338" y="3028517"/>
                </a:cubicBezTo>
                <a:close/>
                <a:moveTo>
                  <a:pt x="2275926" y="3028517"/>
                </a:moveTo>
                <a:lnTo>
                  <a:pt x="2749893" y="3028517"/>
                </a:lnTo>
                <a:lnTo>
                  <a:pt x="2826149" y="3104224"/>
                </a:lnTo>
                <a:lnTo>
                  <a:pt x="2920987" y="3104224"/>
                </a:lnTo>
                <a:lnTo>
                  <a:pt x="2925845" y="3092773"/>
                </a:lnTo>
                <a:cubicBezTo>
                  <a:pt x="2931759" y="3087015"/>
                  <a:pt x="2939943" y="3083458"/>
                  <a:pt x="2948999" y="3083458"/>
                </a:cubicBezTo>
                <a:cubicBezTo>
                  <a:pt x="2966118" y="3083458"/>
                  <a:pt x="2981722" y="3097677"/>
                  <a:pt x="2981722" y="3115330"/>
                </a:cubicBezTo>
                <a:cubicBezTo>
                  <a:pt x="2981722" y="3132491"/>
                  <a:pt x="2966118" y="3146709"/>
                  <a:pt x="2948999" y="3146709"/>
                </a:cubicBezTo>
                <a:cubicBezTo>
                  <a:pt x="2939943" y="3146709"/>
                  <a:pt x="2931759" y="3143154"/>
                  <a:pt x="2925845" y="3137449"/>
                </a:cubicBezTo>
                <a:lnTo>
                  <a:pt x="2920741" y="3125642"/>
                </a:lnTo>
                <a:lnTo>
                  <a:pt x="2817178" y="3125642"/>
                </a:lnTo>
                <a:lnTo>
                  <a:pt x="2740924" y="3049435"/>
                </a:lnTo>
                <a:lnTo>
                  <a:pt x="2284896" y="3049435"/>
                </a:lnTo>
                <a:lnTo>
                  <a:pt x="1503428" y="3830460"/>
                </a:lnTo>
                <a:lnTo>
                  <a:pt x="986086" y="3830460"/>
                </a:lnTo>
                <a:lnTo>
                  <a:pt x="882928" y="3933559"/>
                </a:lnTo>
                <a:lnTo>
                  <a:pt x="882928" y="4169638"/>
                </a:lnTo>
                <a:lnTo>
                  <a:pt x="569438" y="4482930"/>
                </a:lnTo>
                <a:lnTo>
                  <a:pt x="135891" y="4482930"/>
                </a:lnTo>
                <a:lnTo>
                  <a:pt x="113945" y="4536006"/>
                </a:lnTo>
                <a:cubicBezTo>
                  <a:pt x="97829" y="4552106"/>
                  <a:pt x="75515" y="4562040"/>
                  <a:pt x="50721" y="4562040"/>
                </a:cubicBezTo>
                <a:cubicBezTo>
                  <a:pt x="38572" y="4562040"/>
                  <a:pt x="26981" y="4559557"/>
                  <a:pt x="16427" y="4555061"/>
                </a:cubicBezTo>
                <a:lnTo>
                  <a:pt x="0" y="4543908"/>
                </a:lnTo>
                <a:lnTo>
                  <a:pt x="0" y="4512020"/>
                </a:lnTo>
                <a:lnTo>
                  <a:pt x="3490" y="4520404"/>
                </a:lnTo>
                <a:cubicBezTo>
                  <a:pt x="15637" y="4532588"/>
                  <a:pt x="32376" y="4540174"/>
                  <a:pt x="50721" y="4540174"/>
                </a:cubicBezTo>
                <a:cubicBezTo>
                  <a:pt x="69564" y="4540174"/>
                  <a:pt x="86424" y="4532588"/>
                  <a:pt x="98572" y="4520404"/>
                </a:cubicBezTo>
                <a:lnTo>
                  <a:pt x="114071" y="4482930"/>
                </a:lnTo>
                <a:lnTo>
                  <a:pt x="0" y="4482930"/>
                </a:lnTo>
                <a:lnTo>
                  <a:pt x="0" y="4461509"/>
                </a:lnTo>
                <a:lnTo>
                  <a:pt x="113393" y="4461509"/>
                </a:lnTo>
                <a:lnTo>
                  <a:pt x="98572" y="4425676"/>
                </a:lnTo>
                <a:cubicBezTo>
                  <a:pt x="86424" y="4413493"/>
                  <a:pt x="69564" y="4405909"/>
                  <a:pt x="50721" y="4405909"/>
                </a:cubicBezTo>
                <a:cubicBezTo>
                  <a:pt x="32376" y="4405909"/>
                  <a:pt x="15637" y="4413493"/>
                  <a:pt x="3490" y="4425676"/>
                </a:cubicBezTo>
                <a:lnTo>
                  <a:pt x="0" y="4434061"/>
                </a:lnTo>
                <a:lnTo>
                  <a:pt x="0" y="4402627"/>
                </a:lnTo>
                <a:lnTo>
                  <a:pt x="16427" y="4391502"/>
                </a:lnTo>
                <a:cubicBezTo>
                  <a:pt x="26981" y="4387011"/>
                  <a:pt x="38572" y="4384524"/>
                  <a:pt x="50721" y="4384524"/>
                </a:cubicBezTo>
                <a:cubicBezTo>
                  <a:pt x="75515" y="4384524"/>
                  <a:pt x="97829" y="4394471"/>
                  <a:pt x="113945" y="4410507"/>
                </a:cubicBezTo>
                <a:lnTo>
                  <a:pt x="135179" y="4461509"/>
                </a:lnTo>
                <a:lnTo>
                  <a:pt x="560467" y="4461509"/>
                </a:lnTo>
                <a:lnTo>
                  <a:pt x="861497" y="4160680"/>
                </a:lnTo>
                <a:lnTo>
                  <a:pt x="861497" y="3925095"/>
                </a:lnTo>
                <a:lnTo>
                  <a:pt x="977116" y="3810040"/>
                </a:lnTo>
                <a:lnTo>
                  <a:pt x="1494455" y="3810040"/>
                </a:lnTo>
                <a:close/>
                <a:moveTo>
                  <a:pt x="1124851" y="2931811"/>
                </a:moveTo>
                <a:cubicBezTo>
                  <a:pt x="1141960" y="2931811"/>
                  <a:pt x="1157563" y="2946141"/>
                  <a:pt x="1157563" y="2963435"/>
                </a:cubicBezTo>
                <a:cubicBezTo>
                  <a:pt x="1157563" y="2980730"/>
                  <a:pt x="1141960" y="2995054"/>
                  <a:pt x="1124851" y="2995054"/>
                </a:cubicBezTo>
                <a:cubicBezTo>
                  <a:pt x="1115792" y="2995054"/>
                  <a:pt x="1107613" y="2991474"/>
                  <a:pt x="1101699" y="2985725"/>
                </a:cubicBezTo>
                <a:lnTo>
                  <a:pt x="1096802" y="2974308"/>
                </a:lnTo>
                <a:lnTo>
                  <a:pt x="1042062" y="2974308"/>
                </a:lnTo>
                <a:lnTo>
                  <a:pt x="965296" y="3052192"/>
                </a:lnTo>
                <a:lnTo>
                  <a:pt x="0" y="3052192"/>
                </a:lnTo>
                <a:lnTo>
                  <a:pt x="0" y="3030726"/>
                </a:lnTo>
                <a:lnTo>
                  <a:pt x="956325" y="3030726"/>
                </a:lnTo>
                <a:lnTo>
                  <a:pt x="1033088" y="2952844"/>
                </a:lnTo>
                <a:lnTo>
                  <a:pt x="1096677" y="2952844"/>
                </a:lnTo>
                <a:lnTo>
                  <a:pt x="1101699" y="2941139"/>
                </a:lnTo>
                <a:cubicBezTo>
                  <a:pt x="1107613" y="2935396"/>
                  <a:pt x="1115792" y="2931811"/>
                  <a:pt x="1124851" y="2931811"/>
                </a:cubicBezTo>
                <a:close/>
                <a:moveTo>
                  <a:pt x="736469" y="2817521"/>
                </a:moveTo>
                <a:cubicBezTo>
                  <a:pt x="754254" y="2817521"/>
                  <a:pt x="768583" y="2832118"/>
                  <a:pt x="768583" y="2850240"/>
                </a:cubicBezTo>
                <a:cubicBezTo>
                  <a:pt x="768583" y="2868364"/>
                  <a:pt x="754254" y="2882956"/>
                  <a:pt x="736469" y="2882956"/>
                </a:cubicBezTo>
                <a:cubicBezTo>
                  <a:pt x="728067" y="2882956"/>
                  <a:pt x="720285" y="2879308"/>
                  <a:pt x="714602" y="2873394"/>
                </a:cubicBezTo>
                <a:lnTo>
                  <a:pt x="709640" y="2860981"/>
                </a:lnTo>
                <a:lnTo>
                  <a:pt x="0" y="2860981"/>
                </a:lnTo>
                <a:lnTo>
                  <a:pt x="0" y="2839522"/>
                </a:lnTo>
                <a:lnTo>
                  <a:pt x="709626" y="2839522"/>
                </a:lnTo>
                <a:lnTo>
                  <a:pt x="714602" y="2827086"/>
                </a:lnTo>
                <a:cubicBezTo>
                  <a:pt x="720285" y="2821172"/>
                  <a:pt x="728067" y="2817521"/>
                  <a:pt x="736469" y="2817521"/>
                </a:cubicBezTo>
                <a:close/>
                <a:moveTo>
                  <a:pt x="3991337" y="2808633"/>
                </a:moveTo>
                <a:cubicBezTo>
                  <a:pt x="3954643" y="2808633"/>
                  <a:pt x="3924395" y="2838467"/>
                  <a:pt x="3924395" y="2875271"/>
                </a:cubicBezTo>
                <a:cubicBezTo>
                  <a:pt x="3924395" y="2912562"/>
                  <a:pt x="3954643" y="2942900"/>
                  <a:pt x="3991337" y="2942900"/>
                </a:cubicBezTo>
                <a:cubicBezTo>
                  <a:pt x="4028530" y="2942900"/>
                  <a:pt x="4059273" y="2912562"/>
                  <a:pt x="4059273" y="2875271"/>
                </a:cubicBezTo>
                <a:cubicBezTo>
                  <a:pt x="4059273" y="2838467"/>
                  <a:pt x="4028530" y="2808633"/>
                  <a:pt x="3991337" y="2808633"/>
                </a:cubicBezTo>
                <a:close/>
                <a:moveTo>
                  <a:pt x="3991337" y="2786752"/>
                </a:moveTo>
                <a:cubicBezTo>
                  <a:pt x="4040926" y="2786752"/>
                  <a:pt x="4080595" y="2826532"/>
                  <a:pt x="4080595" y="2875271"/>
                </a:cubicBezTo>
                <a:cubicBezTo>
                  <a:pt x="4080595" y="2924501"/>
                  <a:pt x="4040926" y="2964278"/>
                  <a:pt x="3991337" y="2964278"/>
                </a:cubicBezTo>
                <a:cubicBezTo>
                  <a:pt x="3942741" y="2964278"/>
                  <a:pt x="3903072" y="2924501"/>
                  <a:pt x="3903072" y="2875271"/>
                </a:cubicBezTo>
                <a:cubicBezTo>
                  <a:pt x="3903072" y="2826532"/>
                  <a:pt x="3942741" y="2786752"/>
                  <a:pt x="3991337" y="2786752"/>
                </a:cubicBezTo>
                <a:close/>
                <a:moveTo>
                  <a:pt x="1034471" y="2746621"/>
                </a:moveTo>
                <a:lnTo>
                  <a:pt x="1380974" y="2746621"/>
                </a:lnTo>
                <a:lnTo>
                  <a:pt x="1421737" y="2787671"/>
                </a:lnTo>
                <a:lnTo>
                  <a:pt x="1432368" y="2783255"/>
                </a:lnTo>
                <a:cubicBezTo>
                  <a:pt x="1440602" y="2783255"/>
                  <a:pt x="1448897" y="2786351"/>
                  <a:pt x="1455089" y="2792543"/>
                </a:cubicBezTo>
                <a:cubicBezTo>
                  <a:pt x="1467472" y="2804924"/>
                  <a:pt x="1467472" y="2825230"/>
                  <a:pt x="1455089" y="2837616"/>
                </a:cubicBezTo>
                <a:cubicBezTo>
                  <a:pt x="1442709" y="2849997"/>
                  <a:pt x="1421908" y="2849997"/>
                  <a:pt x="1410021" y="2837616"/>
                </a:cubicBezTo>
                <a:cubicBezTo>
                  <a:pt x="1403827" y="2831422"/>
                  <a:pt x="1400733" y="2823248"/>
                  <a:pt x="1400733" y="2815078"/>
                </a:cubicBezTo>
                <a:lnTo>
                  <a:pt x="1405906" y="2802527"/>
                </a:lnTo>
                <a:lnTo>
                  <a:pt x="1371999" y="2768042"/>
                </a:lnTo>
                <a:lnTo>
                  <a:pt x="1042950" y="2768042"/>
                </a:lnTo>
                <a:lnTo>
                  <a:pt x="956698" y="2853714"/>
                </a:lnTo>
                <a:lnTo>
                  <a:pt x="956698" y="2945855"/>
                </a:lnTo>
                <a:lnTo>
                  <a:pt x="900865" y="3001644"/>
                </a:lnTo>
                <a:lnTo>
                  <a:pt x="623179" y="3001644"/>
                </a:lnTo>
                <a:lnTo>
                  <a:pt x="561856" y="2939883"/>
                </a:lnTo>
                <a:lnTo>
                  <a:pt x="0" y="2939883"/>
                </a:lnTo>
                <a:lnTo>
                  <a:pt x="0" y="2918959"/>
                </a:lnTo>
                <a:lnTo>
                  <a:pt x="570829" y="2918959"/>
                </a:lnTo>
                <a:lnTo>
                  <a:pt x="632154" y="2979730"/>
                </a:lnTo>
                <a:lnTo>
                  <a:pt x="891891" y="2979730"/>
                </a:lnTo>
                <a:lnTo>
                  <a:pt x="935265" y="2936896"/>
                </a:lnTo>
                <a:lnTo>
                  <a:pt x="935265" y="2845244"/>
                </a:lnTo>
                <a:close/>
                <a:moveTo>
                  <a:pt x="2358540" y="2720816"/>
                </a:moveTo>
                <a:lnTo>
                  <a:pt x="2569359" y="2720816"/>
                </a:lnTo>
                <a:lnTo>
                  <a:pt x="2689657" y="2840634"/>
                </a:lnTo>
                <a:lnTo>
                  <a:pt x="2700843" y="2836025"/>
                </a:lnTo>
                <a:cubicBezTo>
                  <a:pt x="2708952" y="2836025"/>
                  <a:pt x="2716999" y="2839146"/>
                  <a:pt x="2723191" y="2845378"/>
                </a:cubicBezTo>
                <a:cubicBezTo>
                  <a:pt x="2735571" y="2858348"/>
                  <a:pt x="2735571" y="2878301"/>
                  <a:pt x="2723191" y="2890772"/>
                </a:cubicBezTo>
                <a:cubicBezTo>
                  <a:pt x="2710810" y="2902745"/>
                  <a:pt x="2691003" y="2902745"/>
                  <a:pt x="2678123" y="2890772"/>
                </a:cubicBezTo>
                <a:cubicBezTo>
                  <a:pt x="2671935" y="2884537"/>
                  <a:pt x="2668838" y="2876430"/>
                  <a:pt x="2668838" y="2868265"/>
                </a:cubicBezTo>
                <a:lnTo>
                  <a:pt x="2674095" y="2855309"/>
                </a:lnTo>
                <a:lnTo>
                  <a:pt x="2560886" y="2741739"/>
                </a:lnTo>
                <a:lnTo>
                  <a:pt x="2367511" y="2741739"/>
                </a:lnTo>
                <a:lnTo>
                  <a:pt x="1437045" y="3672206"/>
                </a:lnTo>
                <a:lnTo>
                  <a:pt x="886824" y="3672206"/>
                </a:lnTo>
                <a:lnTo>
                  <a:pt x="744298" y="3814175"/>
                </a:lnTo>
                <a:lnTo>
                  <a:pt x="744298" y="4091594"/>
                </a:lnTo>
                <a:lnTo>
                  <a:pt x="510549" y="4324684"/>
                </a:lnTo>
                <a:lnTo>
                  <a:pt x="0" y="4324684"/>
                </a:lnTo>
                <a:lnTo>
                  <a:pt x="0" y="4303264"/>
                </a:lnTo>
                <a:lnTo>
                  <a:pt x="501579" y="4303264"/>
                </a:lnTo>
                <a:lnTo>
                  <a:pt x="722863" y="4082627"/>
                </a:lnTo>
                <a:lnTo>
                  <a:pt x="722863" y="3806201"/>
                </a:lnTo>
                <a:lnTo>
                  <a:pt x="877857" y="3650787"/>
                </a:lnTo>
                <a:lnTo>
                  <a:pt x="1428574" y="3650787"/>
                </a:lnTo>
                <a:close/>
                <a:moveTo>
                  <a:pt x="1493487" y="2668068"/>
                </a:moveTo>
                <a:cubicBezTo>
                  <a:pt x="1510284" y="2668068"/>
                  <a:pt x="1524612" y="2682667"/>
                  <a:pt x="1524612" y="2700789"/>
                </a:cubicBezTo>
                <a:cubicBezTo>
                  <a:pt x="1524612" y="2718904"/>
                  <a:pt x="1510284" y="2733499"/>
                  <a:pt x="1493487" y="2733499"/>
                </a:cubicBezTo>
                <a:cubicBezTo>
                  <a:pt x="1484594" y="2733499"/>
                  <a:pt x="1476567" y="2729852"/>
                  <a:pt x="1470761" y="2723937"/>
                </a:cubicBezTo>
                <a:lnTo>
                  <a:pt x="1465729" y="2711527"/>
                </a:lnTo>
                <a:lnTo>
                  <a:pt x="0" y="2711527"/>
                </a:lnTo>
                <a:lnTo>
                  <a:pt x="0" y="2690039"/>
                </a:lnTo>
                <a:lnTo>
                  <a:pt x="1465731" y="2690039"/>
                </a:lnTo>
                <a:lnTo>
                  <a:pt x="1470761" y="2677629"/>
                </a:lnTo>
                <a:cubicBezTo>
                  <a:pt x="1476567" y="2671718"/>
                  <a:pt x="1484594" y="2668068"/>
                  <a:pt x="1493487" y="2668068"/>
                </a:cubicBezTo>
                <a:close/>
                <a:moveTo>
                  <a:pt x="2270211" y="2582363"/>
                </a:moveTo>
                <a:lnTo>
                  <a:pt x="2671384" y="2582363"/>
                </a:lnTo>
                <a:lnTo>
                  <a:pt x="2821388" y="2732832"/>
                </a:lnTo>
                <a:lnTo>
                  <a:pt x="3012254" y="2732832"/>
                </a:lnTo>
                <a:lnTo>
                  <a:pt x="3150079" y="2869763"/>
                </a:lnTo>
                <a:lnTo>
                  <a:pt x="3161947" y="2864680"/>
                </a:lnTo>
                <a:cubicBezTo>
                  <a:pt x="3170061" y="2864680"/>
                  <a:pt x="3178180" y="2867876"/>
                  <a:pt x="3184325" y="2874271"/>
                </a:cubicBezTo>
                <a:cubicBezTo>
                  <a:pt x="3197109" y="2886565"/>
                  <a:pt x="3197109" y="2906239"/>
                  <a:pt x="3184325" y="2919024"/>
                </a:cubicBezTo>
                <a:cubicBezTo>
                  <a:pt x="3172029" y="2931321"/>
                  <a:pt x="3151866" y="2931321"/>
                  <a:pt x="3139569" y="2919024"/>
                </a:cubicBezTo>
                <a:cubicBezTo>
                  <a:pt x="3133421" y="2912629"/>
                  <a:pt x="3130348" y="2904517"/>
                  <a:pt x="3130348" y="2896462"/>
                </a:cubicBezTo>
                <a:lnTo>
                  <a:pt x="3135055" y="2885139"/>
                </a:lnTo>
                <a:lnTo>
                  <a:pt x="3003287" y="2754257"/>
                </a:lnTo>
                <a:lnTo>
                  <a:pt x="2812912" y="2754257"/>
                </a:lnTo>
                <a:lnTo>
                  <a:pt x="2663408" y="2603787"/>
                </a:lnTo>
                <a:lnTo>
                  <a:pt x="2279183" y="2603787"/>
                </a:lnTo>
                <a:lnTo>
                  <a:pt x="1358238" y="3524565"/>
                </a:lnTo>
                <a:lnTo>
                  <a:pt x="731814" y="3524565"/>
                </a:lnTo>
                <a:lnTo>
                  <a:pt x="592768" y="3664584"/>
                </a:lnTo>
                <a:lnTo>
                  <a:pt x="592768" y="4043247"/>
                </a:lnTo>
                <a:lnTo>
                  <a:pt x="448740" y="4186236"/>
                </a:lnTo>
                <a:lnTo>
                  <a:pt x="0" y="4186236"/>
                </a:lnTo>
                <a:lnTo>
                  <a:pt x="0" y="4164818"/>
                </a:lnTo>
                <a:lnTo>
                  <a:pt x="439772" y="4164818"/>
                </a:lnTo>
                <a:lnTo>
                  <a:pt x="571337" y="4034282"/>
                </a:lnTo>
                <a:lnTo>
                  <a:pt x="571337" y="3655617"/>
                </a:lnTo>
                <a:lnTo>
                  <a:pt x="723340" y="3503143"/>
                </a:lnTo>
                <a:lnTo>
                  <a:pt x="1349268" y="3503143"/>
                </a:lnTo>
                <a:close/>
                <a:moveTo>
                  <a:pt x="3991337" y="2559848"/>
                </a:moveTo>
                <a:cubicBezTo>
                  <a:pt x="3954643" y="2559848"/>
                  <a:pt x="3924395" y="2589764"/>
                  <a:pt x="3924395" y="2627163"/>
                </a:cubicBezTo>
                <a:cubicBezTo>
                  <a:pt x="3924395" y="2664061"/>
                  <a:pt x="3954643" y="2694486"/>
                  <a:pt x="3991337" y="2694486"/>
                </a:cubicBezTo>
                <a:cubicBezTo>
                  <a:pt x="4028530" y="2694486"/>
                  <a:pt x="4059273" y="2664061"/>
                  <a:pt x="4059273" y="2627163"/>
                </a:cubicBezTo>
                <a:cubicBezTo>
                  <a:pt x="4059273" y="2589764"/>
                  <a:pt x="4028530" y="2559848"/>
                  <a:pt x="3991337" y="2559848"/>
                </a:cubicBezTo>
                <a:close/>
                <a:moveTo>
                  <a:pt x="3743484" y="2559848"/>
                </a:moveTo>
                <a:cubicBezTo>
                  <a:pt x="3706585" y="2559848"/>
                  <a:pt x="3676166" y="2589764"/>
                  <a:pt x="3676166" y="2627163"/>
                </a:cubicBezTo>
                <a:cubicBezTo>
                  <a:pt x="3676166" y="2664061"/>
                  <a:pt x="3706585" y="2694486"/>
                  <a:pt x="3743484" y="2694486"/>
                </a:cubicBezTo>
                <a:cubicBezTo>
                  <a:pt x="3780884" y="2694486"/>
                  <a:pt x="3811303" y="2664061"/>
                  <a:pt x="3811303" y="2627163"/>
                </a:cubicBezTo>
                <a:cubicBezTo>
                  <a:pt x="3811303" y="2589764"/>
                  <a:pt x="3780884" y="2559848"/>
                  <a:pt x="3743484" y="2559848"/>
                </a:cubicBezTo>
                <a:close/>
                <a:moveTo>
                  <a:pt x="3991337" y="2538405"/>
                </a:moveTo>
                <a:cubicBezTo>
                  <a:pt x="4040926" y="2538405"/>
                  <a:pt x="4080595" y="2578297"/>
                  <a:pt x="4080595" y="2627163"/>
                </a:cubicBezTo>
                <a:cubicBezTo>
                  <a:pt x="4080595" y="2676526"/>
                  <a:pt x="4040926" y="2715919"/>
                  <a:pt x="3991337" y="2715919"/>
                </a:cubicBezTo>
                <a:cubicBezTo>
                  <a:pt x="3942741" y="2715919"/>
                  <a:pt x="3903072" y="2676526"/>
                  <a:pt x="3903072" y="2627163"/>
                </a:cubicBezTo>
                <a:cubicBezTo>
                  <a:pt x="3903072" y="2578297"/>
                  <a:pt x="3942741" y="2538405"/>
                  <a:pt x="3991337" y="2538405"/>
                </a:cubicBezTo>
                <a:close/>
                <a:moveTo>
                  <a:pt x="3743484" y="2538405"/>
                </a:moveTo>
                <a:cubicBezTo>
                  <a:pt x="3792354" y="2538405"/>
                  <a:pt x="3832245" y="2578297"/>
                  <a:pt x="3832245" y="2627163"/>
                </a:cubicBezTo>
                <a:cubicBezTo>
                  <a:pt x="3832245" y="2676526"/>
                  <a:pt x="3792354" y="2715919"/>
                  <a:pt x="3743484" y="2715919"/>
                </a:cubicBezTo>
                <a:cubicBezTo>
                  <a:pt x="3694118" y="2715919"/>
                  <a:pt x="3654724" y="2676526"/>
                  <a:pt x="3654724" y="2627163"/>
                </a:cubicBezTo>
                <a:cubicBezTo>
                  <a:pt x="3654724" y="2578297"/>
                  <a:pt x="3694118" y="2538405"/>
                  <a:pt x="3743484" y="2538405"/>
                </a:cubicBezTo>
                <a:close/>
                <a:moveTo>
                  <a:pt x="2202667" y="2441718"/>
                </a:moveTo>
                <a:lnTo>
                  <a:pt x="3082641" y="2441718"/>
                </a:lnTo>
                <a:lnTo>
                  <a:pt x="3439440" y="2797527"/>
                </a:lnTo>
                <a:lnTo>
                  <a:pt x="3452297" y="2792149"/>
                </a:lnTo>
                <a:cubicBezTo>
                  <a:pt x="3460652" y="2792149"/>
                  <a:pt x="3469007" y="2795347"/>
                  <a:pt x="3475241" y="2801741"/>
                </a:cubicBezTo>
                <a:cubicBezTo>
                  <a:pt x="3487211" y="2814035"/>
                  <a:pt x="3487211" y="2833710"/>
                  <a:pt x="3475241" y="2846004"/>
                </a:cubicBezTo>
                <a:cubicBezTo>
                  <a:pt x="3462773" y="2858790"/>
                  <a:pt x="3441822" y="2858790"/>
                  <a:pt x="3429351" y="2846004"/>
                </a:cubicBezTo>
                <a:cubicBezTo>
                  <a:pt x="3423366" y="2839859"/>
                  <a:pt x="3420373" y="2831865"/>
                  <a:pt x="3420373" y="2823871"/>
                </a:cubicBezTo>
                <a:lnTo>
                  <a:pt x="3424859" y="2812814"/>
                </a:lnTo>
                <a:lnTo>
                  <a:pt x="3074666" y="2463138"/>
                </a:lnTo>
                <a:lnTo>
                  <a:pt x="2211636" y="2463138"/>
                </a:lnTo>
                <a:lnTo>
                  <a:pt x="1277347" y="3396830"/>
                </a:lnTo>
                <a:lnTo>
                  <a:pt x="541392" y="3396830"/>
                </a:lnTo>
                <a:lnTo>
                  <a:pt x="428277" y="3508928"/>
                </a:lnTo>
                <a:lnTo>
                  <a:pt x="428277" y="3973784"/>
                </a:lnTo>
                <a:lnTo>
                  <a:pt x="345560" y="4056483"/>
                </a:lnTo>
                <a:lnTo>
                  <a:pt x="243411" y="4056483"/>
                </a:lnTo>
                <a:lnTo>
                  <a:pt x="186104" y="3999192"/>
                </a:lnTo>
                <a:lnTo>
                  <a:pt x="186104" y="3488999"/>
                </a:lnTo>
                <a:lnTo>
                  <a:pt x="140260" y="3442668"/>
                </a:lnTo>
                <a:lnTo>
                  <a:pt x="44588" y="3442668"/>
                </a:lnTo>
                <a:lnTo>
                  <a:pt x="4722" y="3482519"/>
                </a:lnTo>
                <a:lnTo>
                  <a:pt x="4722" y="4018619"/>
                </a:lnTo>
                <a:lnTo>
                  <a:pt x="0" y="4023340"/>
                </a:lnTo>
                <a:lnTo>
                  <a:pt x="0" y="3457353"/>
                </a:lnTo>
                <a:lnTo>
                  <a:pt x="35621" y="3421744"/>
                </a:lnTo>
                <a:lnTo>
                  <a:pt x="149230" y="3421744"/>
                </a:lnTo>
                <a:lnTo>
                  <a:pt x="207532" y="3480034"/>
                </a:lnTo>
                <a:lnTo>
                  <a:pt x="207532" y="3990223"/>
                </a:lnTo>
                <a:lnTo>
                  <a:pt x="252376" y="4035061"/>
                </a:lnTo>
                <a:lnTo>
                  <a:pt x="337587" y="4035061"/>
                </a:lnTo>
                <a:lnTo>
                  <a:pt x="406853" y="3964817"/>
                </a:lnTo>
                <a:lnTo>
                  <a:pt x="406853" y="3500458"/>
                </a:lnTo>
                <a:lnTo>
                  <a:pt x="532921" y="3375410"/>
                </a:lnTo>
                <a:lnTo>
                  <a:pt x="1269374" y="3375410"/>
                </a:lnTo>
                <a:close/>
                <a:moveTo>
                  <a:pt x="1501352" y="2417241"/>
                </a:moveTo>
                <a:cubicBezTo>
                  <a:pt x="1509605" y="2416549"/>
                  <a:pt x="1517983" y="2418941"/>
                  <a:pt x="1524485" y="2424731"/>
                </a:cubicBezTo>
                <a:cubicBezTo>
                  <a:pt x="1537490" y="2436820"/>
                  <a:pt x="1539990" y="2457466"/>
                  <a:pt x="1527988" y="2470557"/>
                </a:cubicBezTo>
                <a:cubicBezTo>
                  <a:pt x="1522237" y="2477105"/>
                  <a:pt x="1514107" y="2480754"/>
                  <a:pt x="1505790" y="2481384"/>
                </a:cubicBezTo>
                <a:lnTo>
                  <a:pt x="1493306" y="2477472"/>
                </a:lnTo>
                <a:lnTo>
                  <a:pt x="1354582" y="2636804"/>
                </a:lnTo>
                <a:lnTo>
                  <a:pt x="0" y="2636804"/>
                </a:lnTo>
                <a:lnTo>
                  <a:pt x="0" y="2615405"/>
                </a:lnTo>
                <a:lnTo>
                  <a:pt x="1345108" y="2615405"/>
                </a:lnTo>
                <a:lnTo>
                  <a:pt x="1477094" y="2462909"/>
                </a:lnTo>
                <a:lnTo>
                  <a:pt x="1471719" y="2451737"/>
                </a:lnTo>
                <a:cubicBezTo>
                  <a:pt x="1471092" y="2443364"/>
                  <a:pt x="1473466" y="2434803"/>
                  <a:pt x="1478969" y="2428257"/>
                </a:cubicBezTo>
                <a:cubicBezTo>
                  <a:pt x="1484971" y="2421710"/>
                  <a:pt x="1493099" y="2417933"/>
                  <a:pt x="1501352" y="2417241"/>
                </a:cubicBezTo>
                <a:close/>
                <a:moveTo>
                  <a:pt x="762233" y="2353815"/>
                </a:moveTo>
                <a:cubicBezTo>
                  <a:pt x="780352" y="2353815"/>
                  <a:pt x="794949" y="2368035"/>
                  <a:pt x="794949" y="2385686"/>
                </a:cubicBezTo>
                <a:cubicBezTo>
                  <a:pt x="794949" y="2402348"/>
                  <a:pt x="780352" y="2417053"/>
                  <a:pt x="762233" y="2417053"/>
                </a:cubicBezTo>
                <a:cubicBezTo>
                  <a:pt x="753172" y="2417053"/>
                  <a:pt x="744995" y="2413379"/>
                  <a:pt x="739080" y="2407614"/>
                </a:cubicBezTo>
                <a:lnTo>
                  <a:pt x="733834" y="2395582"/>
                </a:lnTo>
                <a:lnTo>
                  <a:pt x="86335" y="2395582"/>
                </a:lnTo>
                <a:lnTo>
                  <a:pt x="11572" y="2480771"/>
                </a:lnTo>
                <a:lnTo>
                  <a:pt x="0" y="2480771"/>
                </a:lnTo>
                <a:lnTo>
                  <a:pt x="0" y="2459848"/>
                </a:lnTo>
                <a:lnTo>
                  <a:pt x="1603" y="2459848"/>
                </a:lnTo>
                <a:lnTo>
                  <a:pt x="75868" y="2374657"/>
                </a:lnTo>
                <a:lnTo>
                  <a:pt x="734191" y="2374657"/>
                </a:lnTo>
                <a:lnTo>
                  <a:pt x="739080" y="2363132"/>
                </a:lnTo>
                <a:cubicBezTo>
                  <a:pt x="744995" y="2357371"/>
                  <a:pt x="753172" y="2353815"/>
                  <a:pt x="762233" y="2353815"/>
                </a:cubicBezTo>
                <a:close/>
                <a:moveTo>
                  <a:pt x="3743484" y="2317986"/>
                </a:moveTo>
                <a:cubicBezTo>
                  <a:pt x="3706585" y="2317986"/>
                  <a:pt x="3676166" y="2348729"/>
                  <a:pt x="3676166" y="2385921"/>
                </a:cubicBezTo>
                <a:cubicBezTo>
                  <a:pt x="3676166" y="2422119"/>
                  <a:pt x="3706585" y="2452863"/>
                  <a:pt x="3743484" y="2452863"/>
                </a:cubicBezTo>
                <a:cubicBezTo>
                  <a:pt x="3780883" y="2452863"/>
                  <a:pt x="3811303" y="2422119"/>
                  <a:pt x="3811303" y="2385921"/>
                </a:cubicBezTo>
                <a:cubicBezTo>
                  <a:pt x="3811303" y="2348729"/>
                  <a:pt x="3780883" y="2317986"/>
                  <a:pt x="3743484" y="2317986"/>
                </a:cubicBezTo>
                <a:close/>
                <a:moveTo>
                  <a:pt x="3495136" y="2317986"/>
                </a:moveTo>
                <a:cubicBezTo>
                  <a:pt x="3458237" y="2317986"/>
                  <a:pt x="3427819" y="2348729"/>
                  <a:pt x="3427819" y="2385921"/>
                </a:cubicBezTo>
                <a:cubicBezTo>
                  <a:pt x="3427819" y="2422119"/>
                  <a:pt x="3458237" y="2452863"/>
                  <a:pt x="3495136" y="2452863"/>
                </a:cubicBezTo>
                <a:cubicBezTo>
                  <a:pt x="3533034" y="2452863"/>
                  <a:pt x="3562450" y="2422119"/>
                  <a:pt x="3562450" y="2385921"/>
                </a:cubicBezTo>
                <a:cubicBezTo>
                  <a:pt x="3562450" y="2348729"/>
                  <a:pt x="3533034" y="2317986"/>
                  <a:pt x="3495136" y="2317986"/>
                </a:cubicBezTo>
                <a:close/>
                <a:moveTo>
                  <a:pt x="3743484" y="2296662"/>
                </a:moveTo>
                <a:cubicBezTo>
                  <a:pt x="3792353" y="2296662"/>
                  <a:pt x="3832245" y="2337325"/>
                  <a:pt x="3832245" y="2385921"/>
                </a:cubicBezTo>
                <a:cubicBezTo>
                  <a:pt x="3832245" y="2434516"/>
                  <a:pt x="3792353" y="2474181"/>
                  <a:pt x="3743484" y="2474181"/>
                </a:cubicBezTo>
                <a:cubicBezTo>
                  <a:pt x="3694118" y="2474181"/>
                  <a:pt x="3654724" y="2434516"/>
                  <a:pt x="3654724" y="2385921"/>
                </a:cubicBezTo>
                <a:cubicBezTo>
                  <a:pt x="3654724" y="2337325"/>
                  <a:pt x="3694118" y="2296662"/>
                  <a:pt x="3743484" y="2296662"/>
                </a:cubicBezTo>
                <a:close/>
                <a:moveTo>
                  <a:pt x="3495136" y="2296662"/>
                </a:moveTo>
                <a:cubicBezTo>
                  <a:pt x="3544002" y="2296662"/>
                  <a:pt x="3583896" y="2337325"/>
                  <a:pt x="3583896" y="2385921"/>
                </a:cubicBezTo>
                <a:cubicBezTo>
                  <a:pt x="3583896" y="2434516"/>
                  <a:pt x="3544002" y="2474181"/>
                  <a:pt x="3495136" y="2474181"/>
                </a:cubicBezTo>
                <a:cubicBezTo>
                  <a:pt x="3446268" y="2474181"/>
                  <a:pt x="3406375" y="2434516"/>
                  <a:pt x="3406375" y="2385921"/>
                </a:cubicBezTo>
                <a:cubicBezTo>
                  <a:pt x="3406375" y="2337325"/>
                  <a:pt x="3446268" y="2296662"/>
                  <a:pt x="3495136" y="2296662"/>
                </a:cubicBezTo>
                <a:close/>
                <a:moveTo>
                  <a:pt x="2402009" y="2228542"/>
                </a:moveTo>
                <a:cubicBezTo>
                  <a:pt x="2442023" y="2228542"/>
                  <a:pt x="2474033" y="2261055"/>
                  <a:pt x="2474033" y="2301070"/>
                </a:cubicBezTo>
                <a:cubicBezTo>
                  <a:pt x="2474033" y="2341086"/>
                  <a:pt x="2442023" y="2373098"/>
                  <a:pt x="2402009" y="2373098"/>
                </a:cubicBezTo>
                <a:cubicBezTo>
                  <a:pt x="2382002" y="2373098"/>
                  <a:pt x="2363868" y="2365094"/>
                  <a:pt x="2350739" y="2352090"/>
                </a:cubicBezTo>
                <a:lnTo>
                  <a:pt x="2337033" y="2331924"/>
                </a:lnTo>
                <a:lnTo>
                  <a:pt x="2181907" y="2331924"/>
                </a:lnTo>
                <a:lnTo>
                  <a:pt x="1255310" y="3258792"/>
                </a:lnTo>
                <a:lnTo>
                  <a:pt x="0" y="3258792"/>
                </a:lnTo>
                <a:lnTo>
                  <a:pt x="0" y="3195466"/>
                </a:lnTo>
                <a:lnTo>
                  <a:pt x="1228394" y="3195466"/>
                </a:lnTo>
                <a:lnTo>
                  <a:pt x="2155987" y="2268103"/>
                </a:lnTo>
                <a:lnTo>
                  <a:pt x="2338392" y="2268103"/>
                </a:lnTo>
                <a:lnTo>
                  <a:pt x="2350739" y="2249801"/>
                </a:lnTo>
                <a:cubicBezTo>
                  <a:pt x="2363868" y="2236671"/>
                  <a:pt x="2382002" y="2228542"/>
                  <a:pt x="2402009" y="2228542"/>
                </a:cubicBezTo>
                <a:close/>
                <a:moveTo>
                  <a:pt x="1684691" y="2188982"/>
                </a:moveTo>
                <a:cubicBezTo>
                  <a:pt x="1701982" y="2188982"/>
                  <a:pt x="1715816" y="2203312"/>
                  <a:pt x="1715816" y="2220109"/>
                </a:cubicBezTo>
                <a:cubicBezTo>
                  <a:pt x="1715816" y="2237898"/>
                  <a:pt x="1701982" y="2252226"/>
                  <a:pt x="1684691" y="2252226"/>
                </a:cubicBezTo>
                <a:cubicBezTo>
                  <a:pt x="1675797" y="2252226"/>
                  <a:pt x="1667767" y="2248644"/>
                  <a:pt x="1661965" y="2242839"/>
                </a:cubicBezTo>
                <a:lnTo>
                  <a:pt x="1657116" y="2231101"/>
                </a:lnTo>
                <a:lnTo>
                  <a:pt x="1581403" y="2231101"/>
                </a:lnTo>
                <a:lnTo>
                  <a:pt x="1251525" y="2562086"/>
                </a:lnTo>
                <a:lnTo>
                  <a:pt x="0" y="2562086"/>
                </a:lnTo>
                <a:lnTo>
                  <a:pt x="0" y="2540151"/>
                </a:lnTo>
                <a:lnTo>
                  <a:pt x="1242557" y="2540151"/>
                </a:lnTo>
                <a:lnTo>
                  <a:pt x="1572435" y="2210165"/>
                </a:lnTo>
                <a:lnTo>
                  <a:pt x="1656846" y="2210165"/>
                </a:lnTo>
                <a:lnTo>
                  <a:pt x="1661965" y="2198248"/>
                </a:lnTo>
                <a:cubicBezTo>
                  <a:pt x="1667767" y="2192566"/>
                  <a:pt x="1675797" y="2188982"/>
                  <a:pt x="1684691" y="2188982"/>
                </a:cubicBezTo>
                <a:close/>
                <a:moveTo>
                  <a:pt x="1502278" y="2100244"/>
                </a:moveTo>
                <a:cubicBezTo>
                  <a:pt x="1510525" y="2099875"/>
                  <a:pt x="1518835" y="2102580"/>
                  <a:pt x="1525382" y="2108482"/>
                </a:cubicBezTo>
                <a:cubicBezTo>
                  <a:pt x="1538479" y="2119793"/>
                  <a:pt x="1539989" y="2140448"/>
                  <a:pt x="1527398" y="2152745"/>
                </a:cubicBezTo>
                <a:cubicBezTo>
                  <a:pt x="1521604" y="2159384"/>
                  <a:pt x="1513544" y="2162826"/>
                  <a:pt x="1505236" y="2163133"/>
                </a:cubicBezTo>
                <a:lnTo>
                  <a:pt x="1494930" y="2159466"/>
                </a:lnTo>
                <a:lnTo>
                  <a:pt x="1408426" y="2253264"/>
                </a:lnTo>
                <a:lnTo>
                  <a:pt x="82257" y="2253264"/>
                </a:lnTo>
                <a:lnTo>
                  <a:pt x="0" y="2348198"/>
                </a:lnTo>
                <a:lnTo>
                  <a:pt x="0" y="2315220"/>
                </a:lnTo>
                <a:lnTo>
                  <a:pt x="71790" y="2231845"/>
                </a:lnTo>
                <a:lnTo>
                  <a:pt x="1398954" y="2231845"/>
                </a:lnTo>
                <a:lnTo>
                  <a:pt x="1477823" y="2146711"/>
                </a:lnTo>
                <a:lnTo>
                  <a:pt x="1471303" y="2132765"/>
                </a:lnTo>
                <a:cubicBezTo>
                  <a:pt x="1470987" y="2124711"/>
                  <a:pt x="1473757" y="2116596"/>
                  <a:pt x="1479549" y="2110449"/>
                </a:cubicBezTo>
                <a:cubicBezTo>
                  <a:pt x="1485846" y="2104055"/>
                  <a:pt x="1494031" y="2100612"/>
                  <a:pt x="1502278" y="2100244"/>
                </a:cubicBezTo>
                <a:close/>
                <a:moveTo>
                  <a:pt x="3189648" y="2076291"/>
                </a:moveTo>
                <a:cubicBezTo>
                  <a:pt x="3152248" y="2076291"/>
                  <a:pt x="3122328" y="2106624"/>
                  <a:pt x="3122328" y="2143420"/>
                </a:cubicBezTo>
                <a:cubicBezTo>
                  <a:pt x="3122328" y="2180714"/>
                  <a:pt x="3152248" y="2210550"/>
                  <a:pt x="3189648" y="2210550"/>
                </a:cubicBezTo>
                <a:cubicBezTo>
                  <a:pt x="3226547" y="2210550"/>
                  <a:pt x="3256966" y="2180714"/>
                  <a:pt x="3256966" y="2143420"/>
                </a:cubicBezTo>
                <a:cubicBezTo>
                  <a:pt x="3256966" y="2106624"/>
                  <a:pt x="3226547" y="2076291"/>
                  <a:pt x="3189648" y="2076291"/>
                </a:cubicBezTo>
                <a:close/>
                <a:moveTo>
                  <a:pt x="3743484" y="2069638"/>
                </a:moveTo>
                <a:cubicBezTo>
                  <a:pt x="3706585" y="2069638"/>
                  <a:pt x="3676166" y="2099886"/>
                  <a:pt x="3676166" y="2136582"/>
                </a:cubicBezTo>
                <a:cubicBezTo>
                  <a:pt x="3676166" y="2173771"/>
                  <a:pt x="3706585" y="2204020"/>
                  <a:pt x="3743484" y="2204020"/>
                </a:cubicBezTo>
                <a:cubicBezTo>
                  <a:pt x="3780883" y="2204020"/>
                  <a:pt x="3811301" y="2173771"/>
                  <a:pt x="3811301" y="2136582"/>
                </a:cubicBezTo>
                <a:cubicBezTo>
                  <a:pt x="3811301" y="2099886"/>
                  <a:pt x="3780883" y="2069638"/>
                  <a:pt x="3743484" y="2069638"/>
                </a:cubicBezTo>
                <a:close/>
                <a:moveTo>
                  <a:pt x="3482199" y="2069638"/>
                </a:moveTo>
                <a:cubicBezTo>
                  <a:pt x="3444693" y="2069638"/>
                  <a:pt x="3414191" y="2099886"/>
                  <a:pt x="3414191" y="2136582"/>
                </a:cubicBezTo>
                <a:cubicBezTo>
                  <a:pt x="3414191" y="2173771"/>
                  <a:pt x="3444693" y="2204020"/>
                  <a:pt x="3482199" y="2204020"/>
                </a:cubicBezTo>
                <a:cubicBezTo>
                  <a:pt x="3519206" y="2204020"/>
                  <a:pt x="3549705" y="2173771"/>
                  <a:pt x="3549705" y="2136582"/>
                </a:cubicBezTo>
                <a:cubicBezTo>
                  <a:pt x="3549705" y="2099886"/>
                  <a:pt x="3519206" y="2069638"/>
                  <a:pt x="3482199" y="2069638"/>
                </a:cubicBezTo>
                <a:close/>
                <a:moveTo>
                  <a:pt x="3189648" y="2054909"/>
                </a:moveTo>
                <a:cubicBezTo>
                  <a:pt x="3239014" y="2054909"/>
                  <a:pt x="3278405" y="2094690"/>
                  <a:pt x="3278405" y="2143420"/>
                </a:cubicBezTo>
                <a:cubicBezTo>
                  <a:pt x="3278405" y="2192151"/>
                  <a:pt x="3239014" y="2232430"/>
                  <a:pt x="3189648" y="2232430"/>
                </a:cubicBezTo>
                <a:cubicBezTo>
                  <a:pt x="3140779" y="2232430"/>
                  <a:pt x="3100886" y="2192151"/>
                  <a:pt x="3100886" y="2143420"/>
                </a:cubicBezTo>
                <a:cubicBezTo>
                  <a:pt x="3100886" y="2094690"/>
                  <a:pt x="3140779" y="2054909"/>
                  <a:pt x="3189648" y="2054909"/>
                </a:cubicBezTo>
                <a:close/>
                <a:moveTo>
                  <a:pt x="3743484" y="2048315"/>
                </a:moveTo>
                <a:cubicBezTo>
                  <a:pt x="3792353" y="2048315"/>
                  <a:pt x="3832245" y="2087985"/>
                  <a:pt x="3832245" y="2136582"/>
                </a:cubicBezTo>
                <a:cubicBezTo>
                  <a:pt x="3832245" y="2185176"/>
                  <a:pt x="3792353" y="2225838"/>
                  <a:pt x="3743484" y="2225838"/>
                </a:cubicBezTo>
                <a:cubicBezTo>
                  <a:pt x="3694118" y="2225838"/>
                  <a:pt x="3654724" y="2185176"/>
                  <a:pt x="3654724" y="2136582"/>
                </a:cubicBezTo>
                <a:cubicBezTo>
                  <a:pt x="3654724" y="2087985"/>
                  <a:pt x="3694118" y="2048315"/>
                  <a:pt x="3743484" y="2048315"/>
                </a:cubicBezTo>
                <a:close/>
                <a:moveTo>
                  <a:pt x="3482199" y="2048315"/>
                </a:moveTo>
                <a:cubicBezTo>
                  <a:pt x="3530704" y="2048315"/>
                  <a:pt x="3570704" y="2087985"/>
                  <a:pt x="3570704" y="2136582"/>
                </a:cubicBezTo>
                <a:cubicBezTo>
                  <a:pt x="3570704" y="2185176"/>
                  <a:pt x="3530704" y="2225838"/>
                  <a:pt x="3482199" y="2225838"/>
                </a:cubicBezTo>
                <a:cubicBezTo>
                  <a:pt x="3433194" y="2225838"/>
                  <a:pt x="3393189" y="2185176"/>
                  <a:pt x="3393189" y="2136582"/>
                </a:cubicBezTo>
                <a:cubicBezTo>
                  <a:pt x="3393189" y="2087985"/>
                  <a:pt x="3433194" y="2048315"/>
                  <a:pt x="3482199" y="2048315"/>
                </a:cubicBezTo>
                <a:close/>
                <a:moveTo>
                  <a:pt x="2890252" y="1963709"/>
                </a:moveTo>
                <a:cubicBezTo>
                  <a:pt x="2853557" y="1963709"/>
                  <a:pt x="2823312" y="1994041"/>
                  <a:pt x="2823312" y="2031335"/>
                </a:cubicBezTo>
                <a:cubicBezTo>
                  <a:pt x="2823312" y="2068133"/>
                  <a:pt x="2853557" y="2098465"/>
                  <a:pt x="2890252" y="2098465"/>
                </a:cubicBezTo>
                <a:cubicBezTo>
                  <a:pt x="2927440" y="2098465"/>
                  <a:pt x="2957198" y="2068133"/>
                  <a:pt x="2957198" y="2031335"/>
                </a:cubicBezTo>
                <a:cubicBezTo>
                  <a:pt x="2957198" y="1994041"/>
                  <a:pt x="2927440" y="1963709"/>
                  <a:pt x="2890252" y="1963709"/>
                </a:cubicBezTo>
                <a:close/>
                <a:moveTo>
                  <a:pt x="2890252" y="1942823"/>
                </a:moveTo>
                <a:cubicBezTo>
                  <a:pt x="2939840" y="1942823"/>
                  <a:pt x="2979515" y="1982603"/>
                  <a:pt x="2979515" y="2031335"/>
                </a:cubicBezTo>
                <a:cubicBezTo>
                  <a:pt x="2979515" y="2080066"/>
                  <a:pt x="2939840" y="2120345"/>
                  <a:pt x="2890252" y="2120345"/>
                </a:cubicBezTo>
                <a:cubicBezTo>
                  <a:pt x="2841654" y="2120345"/>
                  <a:pt x="2801988" y="2080066"/>
                  <a:pt x="2801988" y="2031335"/>
                </a:cubicBezTo>
                <a:cubicBezTo>
                  <a:pt x="2801988" y="1982603"/>
                  <a:pt x="2841654" y="1942823"/>
                  <a:pt x="2890252" y="1942823"/>
                </a:cubicBezTo>
                <a:close/>
                <a:moveTo>
                  <a:pt x="3482199" y="1821848"/>
                </a:moveTo>
                <a:cubicBezTo>
                  <a:pt x="3444693" y="1821848"/>
                  <a:pt x="3414191" y="1851684"/>
                  <a:pt x="3414191" y="1889476"/>
                </a:cubicBezTo>
                <a:cubicBezTo>
                  <a:pt x="3414191" y="1926272"/>
                  <a:pt x="3444693" y="1955610"/>
                  <a:pt x="3482199" y="1955610"/>
                </a:cubicBezTo>
                <a:cubicBezTo>
                  <a:pt x="3519206" y="1955610"/>
                  <a:pt x="3549705" y="1926272"/>
                  <a:pt x="3549705" y="1889476"/>
                </a:cubicBezTo>
                <a:cubicBezTo>
                  <a:pt x="3549705" y="1851684"/>
                  <a:pt x="3519206" y="1821848"/>
                  <a:pt x="3482199" y="1821848"/>
                </a:cubicBezTo>
                <a:close/>
                <a:moveTo>
                  <a:pt x="3218711" y="1821848"/>
                </a:moveTo>
                <a:cubicBezTo>
                  <a:pt x="3181025" y="1821848"/>
                  <a:pt x="3150778" y="1851682"/>
                  <a:pt x="3150778" y="1889474"/>
                </a:cubicBezTo>
                <a:cubicBezTo>
                  <a:pt x="3150778" y="1926272"/>
                  <a:pt x="3181025" y="1955610"/>
                  <a:pt x="3218711" y="1955610"/>
                </a:cubicBezTo>
                <a:cubicBezTo>
                  <a:pt x="3255407" y="1955610"/>
                  <a:pt x="3285654" y="1926272"/>
                  <a:pt x="3285654" y="1889474"/>
                </a:cubicBezTo>
                <a:cubicBezTo>
                  <a:pt x="3285654" y="1851682"/>
                  <a:pt x="3255407" y="1821848"/>
                  <a:pt x="3218711" y="1821848"/>
                </a:cubicBezTo>
                <a:close/>
                <a:moveTo>
                  <a:pt x="3482199" y="1799970"/>
                </a:moveTo>
                <a:cubicBezTo>
                  <a:pt x="3530704" y="1799970"/>
                  <a:pt x="3570704" y="1839750"/>
                  <a:pt x="3570704" y="1889476"/>
                </a:cubicBezTo>
                <a:cubicBezTo>
                  <a:pt x="3570704" y="1937709"/>
                  <a:pt x="3530704" y="1977489"/>
                  <a:pt x="3482199" y="1977489"/>
                </a:cubicBezTo>
                <a:cubicBezTo>
                  <a:pt x="3433194" y="1977489"/>
                  <a:pt x="3393189" y="1937709"/>
                  <a:pt x="3393189" y="1889476"/>
                </a:cubicBezTo>
                <a:cubicBezTo>
                  <a:pt x="3393189" y="1839750"/>
                  <a:pt x="3433194" y="1799970"/>
                  <a:pt x="3482199" y="1799970"/>
                </a:cubicBezTo>
                <a:close/>
                <a:moveTo>
                  <a:pt x="3218711" y="1799969"/>
                </a:moveTo>
                <a:cubicBezTo>
                  <a:pt x="3267307" y="1799969"/>
                  <a:pt x="3306979" y="1839749"/>
                  <a:pt x="3306979" y="1889474"/>
                </a:cubicBezTo>
                <a:cubicBezTo>
                  <a:pt x="3306979" y="1937709"/>
                  <a:pt x="3267307" y="1977489"/>
                  <a:pt x="3218711" y="1977489"/>
                </a:cubicBezTo>
                <a:cubicBezTo>
                  <a:pt x="3170115" y="1977489"/>
                  <a:pt x="3129453" y="1937709"/>
                  <a:pt x="3129453" y="1889474"/>
                </a:cubicBezTo>
                <a:cubicBezTo>
                  <a:pt x="3129453" y="1839749"/>
                  <a:pt x="3170115" y="1799969"/>
                  <a:pt x="3218711" y="1799969"/>
                </a:cubicBezTo>
                <a:close/>
                <a:moveTo>
                  <a:pt x="1724004" y="1795586"/>
                </a:moveTo>
                <a:cubicBezTo>
                  <a:pt x="1741163" y="1795586"/>
                  <a:pt x="1755379" y="1809804"/>
                  <a:pt x="1755379" y="1826962"/>
                </a:cubicBezTo>
                <a:cubicBezTo>
                  <a:pt x="1755379" y="1844612"/>
                  <a:pt x="1741163" y="1858829"/>
                  <a:pt x="1724004" y="1858829"/>
                </a:cubicBezTo>
                <a:cubicBezTo>
                  <a:pt x="1715178" y="1858829"/>
                  <a:pt x="1707212" y="1855275"/>
                  <a:pt x="1701450" y="1849514"/>
                </a:cubicBezTo>
                <a:lnTo>
                  <a:pt x="1697173" y="1839152"/>
                </a:lnTo>
                <a:lnTo>
                  <a:pt x="1606495" y="1839152"/>
                </a:lnTo>
                <a:lnTo>
                  <a:pt x="1262620" y="2183343"/>
                </a:lnTo>
                <a:lnTo>
                  <a:pt x="12738" y="2183343"/>
                </a:lnTo>
                <a:lnTo>
                  <a:pt x="0" y="2197356"/>
                </a:lnTo>
                <a:lnTo>
                  <a:pt x="0" y="2166027"/>
                </a:lnTo>
                <a:lnTo>
                  <a:pt x="3766" y="2161926"/>
                </a:lnTo>
                <a:lnTo>
                  <a:pt x="1253646" y="2161926"/>
                </a:lnTo>
                <a:lnTo>
                  <a:pt x="1598024" y="1817734"/>
                </a:lnTo>
                <a:lnTo>
                  <a:pt x="1696023" y="1817734"/>
                </a:lnTo>
                <a:lnTo>
                  <a:pt x="1701450" y="1804839"/>
                </a:lnTo>
                <a:cubicBezTo>
                  <a:pt x="1707212" y="1799141"/>
                  <a:pt x="1715178" y="1795586"/>
                  <a:pt x="1724004" y="1795586"/>
                </a:cubicBezTo>
                <a:close/>
                <a:moveTo>
                  <a:pt x="2446796" y="1753221"/>
                </a:moveTo>
                <a:cubicBezTo>
                  <a:pt x="2409399" y="1753221"/>
                  <a:pt x="2378983" y="1783552"/>
                  <a:pt x="2378983" y="1820847"/>
                </a:cubicBezTo>
                <a:cubicBezTo>
                  <a:pt x="2378983" y="1857148"/>
                  <a:pt x="2409399" y="1888475"/>
                  <a:pt x="2446796" y="1888475"/>
                </a:cubicBezTo>
                <a:cubicBezTo>
                  <a:pt x="2483696" y="1888475"/>
                  <a:pt x="2514114" y="1857148"/>
                  <a:pt x="2514114" y="1820847"/>
                </a:cubicBezTo>
                <a:cubicBezTo>
                  <a:pt x="2514114" y="1783552"/>
                  <a:pt x="2483696" y="1753221"/>
                  <a:pt x="2446796" y="1753221"/>
                </a:cubicBezTo>
                <a:close/>
                <a:moveTo>
                  <a:pt x="2446796" y="1731837"/>
                </a:moveTo>
                <a:cubicBezTo>
                  <a:pt x="2495662" y="1731837"/>
                  <a:pt x="2535557" y="1771618"/>
                  <a:pt x="2535557" y="1820847"/>
                </a:cubicBezTo>
                <a:cubicBezTo>
                  <a:pt x="2535557" y="1869579"/>
                  <a:pt x="2495662" y="1909359"/>
                  <a:pt x="2446796" y="1909359"/>
                </a:cubicBezTo>
                <a:cubicBezTo>
                  <a:pt x="2397930" y="1909359"/>
                  <a:pt x="2358036" y="1869579"/>
                  <a:pt x="2358036" y="1820847"/>
                </a:cubicBezTo>
                <a:cubicBezTo>
                  <a:pt x="2358036" y="1771618"/>
                  <a:pt x="2397930" y="1731837"/>
                  <a:pt x="2446796" y="1731837"/>
                </a:cubicBezTo>
                <a:close/>
                <a:moveTo>
                  <a:pt x="0" y="1537057"/>
                </a:moveTo>
                <a:lnTo>
                  <a:pt x="286499" y="1537057"/>
                </a:lnTo>
                <a:lnTo>
                  <a:pt x="413085" y="1663717"/>
                </a:lnTo>
                <a:lnTo>
                  <a:pt x="792986" y="1663717"/>
                </a:lnTo>
                <a:lnTo>
                  <a:pt x="798048" y="1651262"/>
                </a:lnTo>
                <a:cubicBezTo>
                  <a:pt x="803728" y="1645380"/>
                  <a:pt x="811511" y="1641703"/>
                  <a:pt x="819911" y="1641703"/>
                </a:cubicBezTo>
                <a:cubicBezTo>
                  <a:pt x="837696" y="1641703"/>
                  <a:pt x="852025" y="1656411"/>
                  <a:pt x="852025" y="1674061"/>
                </a:cubicBezTo>
                <a:cubicBezTo>
                  <a:pt x="852025" y="1690729"/>
                  <a:pt x="837696" y="1704947"/>
                  <a:pt x="819911" y="1704947"/>
                </a:cubicBezTo>
                <a:cubicBezTo>
                  <a:pt x="811511" y="1704947"/>
                  <a:pt x="803728" y="1701392"/>
                  <a:pt x="798048" y="1695755"/>
                </a:cubicBezTo>
                <a:lnTo>
                  <a:pt x="793524" y="1685160"/>
                </a:lnTo>
                <a:lnTo>
                  <a:pt x="404613" y="1685160"/>
                </a:lnTo>
                <a:lnTo>
                  <a:pt x="277528" y="1558499"/>
                </a:lnTo>
                <a:lnTo>
                  <a:pt x="0" y="1558499"/>
                </a:lnTo>
                <a:close/>
                <a:moveTo>
                  <a:pt x="1853855" y="1498847"/>
                </a:moveTo>
                <a:cubicBezTo>
                  <a:pt x="1870652" y="1498847"/>
                  <a:pt x="1884981" y="1512790"/>
                  <a:pt x="1884981" y="1530715"/>
                </a:cubicBezTo>
                <a:cubicBezTo>
                  <a:pt x="1884981" y="1548642"/>
                  <a:pt x="1870652" y="1562086"/>
                  <a:pt x="1853855" y="1562086"/>
                </a:cubicBezTo>
                <a:cubicBezTo>
                  <a:pt x="1844961" y="1562086"/>
                  <a:pt x="1836933" y="1558725"/>
                  <a:pt x="1831126" y="1553123"/>
                </a:cubicBezTo>
                <a:lnTo>
                  <a:pt x="1825821" y="1540460"/>
                </a:lnTo>
                <a:lnTo>
                  <a:pt x="1807547" y="1540460"/>
                </a:lnTo>
                <a:lnTo>
                  <a:pt x="1241199" y="2106371"/>
                </a:lnTo>
                <a:lnTo>
                  <a:pt x="0" y="2106371"/>
                </a:lnTo>
                <a:lnTo>
                  <a:pt x="0" y="2084949"/>
                </a:lnTo>
                <a:lnTo>
                  <a:pt x="1232225" y="2084949"/>
                </a:lnTo>
                <a:lnTo>
                  <a:pt x="1799571" y="1519039"/>
                </a:lnTo>
                <a:lnTo>
                  <a:pt x="1826577" y="1519039"/>
                </a:lnTo>
                <a:lnTo>
                  <a:pt x="1831126" y="1508059"/>
                </a:lnTo>
                <a:cubicBezTo>
                  <a:pt x="1836933" y="1502333"/>
                  <a:pt x="1844961" y="1498847"/>
                  <a:pt x="1853855" y="1498847"/>
                </a:cubicBezTo>
                <a:close/>
                <a:moveTo>
                  <a:pt x="1114947" y="1498338"/>
                </a:moveTo>
                <a:cubicBezTo>
                  <a:pt x="1078046" y="1498338"/>
                  <a:pt x="1047627" y="1528756"/>
                  <a:pt x="1047627" y="1566155"/>
                </a:cubicBezTo>
                <a:cubicBezTo>
                  <a:pt x="1047627" y="1603555"/>
                  <a:pt x="1078046" y="1633974"/>
                  <a:pt x="1114947" y="1633974"/>
                </a:cubicBezTo>
                <a:cubicBezTo>
                  <a:pt x="1151843" y="1633974"/>
                  <a:pt x="1182261" y="1603555"/>
                  <a:pt x="1182261" y="1566155"/>
                </a:cubicBezTo>
                <a:cubicBezTo>
                  <a:pt x="1182261" y="1528756"/>
                  <a:pt x="1151843" y="1498338"/>
                  <a:pt x="1114947" y="1498338"/>
                </a:cubicBezTo>
                <a:close/>
                <a:moveTo>
                  <a:pt x="1114947" y="1476896"/>
                </a:moveTo>
                <a:cubicBezTo>
                  <a:pt x="1164309" y="1476896"/>
                  <a:pt x="1203703" y="1516788"/>
                  <a:pt x="1203703" y="1566155"/>
                </a:cubicBezTo>
                <a:cubicBezTo>
                  <a:pt x="1203703" y="1615024"/>
                  <a:pt x="1164309" y="1654417"/>
                  <a:pt x="1114947" y="1654417"/>
                </a:cubicBezTo>
                <a:cubicBezTo>
                  <a:pt x="1066079" y="1654417"/>
                  <a:pt x="1026184" y="1615024"/>
                  <a:pt x="1026184" y="1566155"/>
                </a:cubicBezTo>
                <a:cubicBezTo>
                  <a:pt x="1026184" y="1516788"/>
                  <a:pt x="1066079" y="1476896"/>
                  <a:pt x="1114947" y="1476896"/>
                </a:cubicBezTo>
                <a:close/>
                <a:moveTo>
                  <a:pt x="2526165" y="1311526"/>
                </a:moveTo>
                <a:cubicBezTo>
                  <a:pt x="2488660" y="1311526"/>
                  <a:pt x="2458159" y="1341945"/>
                  <a:pt x="2458159" y="1378845"/>
                </a:cubicBezTo>
                <a:cubicBezTo>
                  <a:pt x="2458159" y="1416244"/>
                  <a:pt x="2488660" y="1446164"/>
                  <a:pt x="2526165" y="1446164"/>
                </a:cubicBezTo>
                <a:cubicBezTo>
                  <a:pt x="2563172" y="1446164"/>
                  <a:pt x="2593678" y="1416244"/>
                  <a:pt x="2593678" y="1378845"/>
                </a:cubicBezTo>
                <a:cubicBezTo>
                  <a:pt x="2593678" y="1341945"/>
                  <a:pt x="2563172" y="1311526"/>
                  <a:pt x="2526165" y="1311526"/>
                </a:cubicBezTo>
                <a:close/>
                <a:moveTo>
                  <a:pt x="2264632" y="1311526"/>
                </a:moveTo>
                <a:cubicBezTo>
                  <a:pt x="2227130" y="1311526"/>
                  <a:pt x="2196625" y="1341945"/>
                  <a:pt x="2196625" y="1378845"/>
                </a:cubicBezTo>
                <a:cubicBezTo>
                  <a:pt x="2196625" y="1416244"/>
                  <a:pt x="2227130" y="1446164"/>
                  <a:pt x="2264632" y="1446164"/>
                </a:cubicBezTo>
                <a:cubicBezTo>
                  <a:pt x="2301638" y="1446164"/>
                  <a:pt x="2332138" y="1416244"/>
                  <a:pt x="2332138" y="1378845"/>
                </a:cubicBezTo>
                <a:cubicBezTo>
                  <a:pt x="2332138" y="1341945"/>
                  <a:pt x="2301638" y="1311526"/>
                  <a:pt x="2264632" y="1311526"/>
                </a:cubicBezTo>
                <a:close/>
                <a:moveTo>
                  <a:pt x="2526165" y="1290084"/>
                </a:moveTo>
                <a:cubicBezTo>
                  <a:pt x="2574672" y="1290084"/>
                  <a:pt x="2614678" y="1329976"/>
                  <a:pt x="2614678" y="1378845"/>
                </a:cubicBezTo>
                <a:cubicBezTo>
                  <a:pt x="2614678" y="1427714"/>
                  <a:pt x="2574672" y="1467606"/>
                  <a:pt x="2526165" y="1467606"/>
                </a:cubicBezTo>
                <a:cubicBezTo>
                  <a:pt x="2477161" y="1467606"/>
                  <a:pt x="2437156" y="1427714"/>
                  <a:pt x="2437156" y="1378845"/>
                </a:cubicBezTo>
                <a:cubicBezTo>
                  <a:pt x="2437156" y="1329976"/>
                  <a:pt x="2477161" y="1290084"/>
                  <a:pt x="2526165" y="1290084"/>
                </a:cubicBezTo>
                <a:close/>
                <a:moveTo>
                  <a:pt x="2264632" y="1290084"/>
                </a:moveTo>
                <a:cubicBezTo>
                  <a:pt x="2313138" y="1290084"/>
                  <a:pt x="2353140" y="1329976"/>
                  <a:pt x="2353140" y="1378845"/>
                </a:cubicBezTo>
                <a:cubicBezTo>
                  <a:pt x="2353140" y="1427714"/>
                  <a:pt x="2313138" y="1467606"/>
                  <a:pt x="2264632" y="1467606"/>
                </a:cubicBezTo>
                <a:cubicBezTo>
                  <a:pt x="2215626" y="1467606"/>
                  <a:pt x="2175624" y="1427714"/>
                  <a:pt x="2175624" y="1378845"/>
                </a:cubicBezTo>
                <a:cubicBezTo>
                  <a:pt x="2175624" y="1329976"/>
                  <a:pt x="2215626" y="1290084"/>
                  <a:pt x="2264632" y="1290084"/>
                </a:cubicBezTo>
                <a:close/>
                <a:moveTo>
                  <a:pt x="1924182" y="1281268"/>
                </a:moveTo>
                <a:cubicBezTo>
                  <a:pt x="1940980" y="1281268"/>
                  <a:pt x="1955308" y="1295864"/>
                  <a:pt x="1955308" y="1313984"/>
                </a:cubicBezTo>
                <a:cubicBezTo>
                  <a:pt x="1955308" y="1331599"/>
                  <a:pt x="1940980" y="1346698"/>
                  <a:pt x="1924182" y="1346698"/>
                </a:cubicBezTo>
                <a:cubicBezTo>
                  <a:pt x="1915290" y="1346698"/>
                  <a:pt x="1907260" y="1342924"/>
                  <a:pt x="1901455" y="1336947"/>
                </a:cubicBezTo>
                <a:lnTo>
                  <a:pt x="1899215" y="1331469"/>
                </a:lnTo>
                <a:lnTo>
                  <a:pt x="1199468" y="2030393"/>
                </a:lnTo>
                <a:lnTo>
                  <a:pt x="0" y="2030393"/>
                </a:lnTo>
                <a:lnTo>
                  <a:pt x="0" y="2009468"/>
                </a:lnTo>
                <a:lnTo>
                  <a:pt x="1190496" y="2009468"/>
                </a:lnTo>
                <a:lnTo>
                  <a:pt x="1895992" y="1304302"/>
                </a:lnTo>
                <a:lnTo>
                  <a:pt x="1901455" y="1290831"/>
                </a:lnTo>
                <a:cubicBezTo>
                  <a:pt x="1907260" y="1284918"/>
                  <a:pt x="1915290" y="1281268"/>
                  <a:pt x="1924182" y="1281268"/>
                </a:cubicBezTo>
                <a:close/>
                <a:moveTo>
                  <a:pt x="1929686" y="1123028"/>
                </a:moveTo>
                <a:lnTo>
                  <a:pt x="2040324" y="1123028"/>
                </a:lnTo>
                <a:lnTo>
                  <a:pt x="2097138" y="1180355"/>
                </a:lnTo>
                <a:lnTo>
                  <a:pt x="2097138" y="1465498"/>
                </a:lnTo>
                <a:lnTo>
                  <a:pt x="2201298" y="1569185"/>
                </a:lnTo>
                <a:lnTo>
                  <a:pt x="2545439" y="1569185"/>
                </a:lnTo>
                <a:lnTo>
                  <a:pt x="2549970" y="1558535"/>
                </a:lnTo>
                <a:cubicBezTo>
                  <a:pt x="2555883" y="1552853"/>
                  <a:pt x="2564062" y="1549395"/>
                  <a:pt x="2573122" y="1549395"/>
                </a:cubicBezTo>
                <a:cubicBezTo>
                  <a:pt x="2590737" y="1549395"/>
                  <a:pt x="2605837" y="1563230"/>
                  <a:pt x="2605837" y="1581015"/>
                </a:cubicBezTo>
                <a:cubicBezTo>
                  <a:pt x="2605837" y="1598802"/>
                  <a:pt x="2590737" y="1612635"/>
                  <a:pt x="2573122" y="1612635"/>
                </a:cubicBezTo>
                <a:cubicBezTo>
                  <a:pt x="2564062" y="1612635"/>
                  <a:pt x="2555883" y="1609177"/>
                  <a:pt x="2549970" y="1603496"/>
                </a:cubicBezTo>
                <a:lnTo>
                  <a:pt x="2544493" y="1590622"/>
                </a:lnTo>
                <a:lnTo>
                  <a:pt x="2192327" y="1590622"/>
                </a:lnTo>
                <a:lnTo>
                  <a:pt x="2075210" y="1473973"/>
                </a:lnTo>
                <a:lnTo>
                  <a:pt x="2075210" y="1189329"/>
                </a:lnTo>
                <a:lnTo>
                  <a:pt x="2031353" y="1144464"/>
                </a:lnTo>
                <a:lnTo>
                  <a:pt x="1938657" y="1144464"/>
                </a:lnTo>
                <a:lnTo>
                  <a:pt x="1155719" y="1927608"/>
                </a:lnTo>
                <a:lnTo>
                  <a:pt x="0" y="1927608"/>
                </a:lnTo>
                <a:lnTo>
                  <a:pt x="0" y="1906172"/>
                </a:lnTo>
                <a:lnTo>
                  <a:pt x="1147248" y="1906172"/>
                </a:lnTo>
                <a:close/>
                <a:moveTo>
                  <a:pt x="1912269" y="1008743"/>
                </a:moveTo>
                <a:lnTo>
                  <a:pt x="2152541" y="1008743"/>
                </a:lnTo>
                <a:lnTo>
                  <a:pt x="2257721" y="1113370"/>
                </a:lnTo>
                <a:lnTo>
                  <a:pt x="2487940" y="1113370"/>
                </a:lnTo>
                <a:lnTo>
                  <a:pt x="2492591" y="1101822"/>
                </a:lnTo>
                <a:cubicBezTo>
                  <a:pt x="2498334" y="1095908"/>
                  <a:pt x="2506240" y="1092259"/>
                  <a:pt x="2514886" y="1092259"/>
                </a:cubicBezTo>
                <a:cubicBezTo>
                  <a:pt x="2532179" y="1092259"/>
                  <a:pt x="2546508" y="1106855"/>
                  <a:pt x="2546508" y="1124974"/>
                </a:cubicBezTo>
                <a:cubicBezTo>
                  <a:pt x="2546508" y="1143093"/>
                  <a:pt x="2532179" y="1157689"/>
                  <a:pt x="2514886" y="1157689"/>
                </a:cubicBezTo>
                <a:cubicBezTo>
                  <a:pt x="2506240" y="1157689"/>
                  <a:pt x="2498334" y="1154040"/>
                  <a:pt x="2492591" y="1148126"/>
                </a:cubicBezTo>
                <a:lnTo>
                  <a:pt x="2487220" y="1134792"/>
                </a:lnTo>
                <a:lnTo>
                  <a:pt x="2249746" y="1134792"/>
                </a:lnTo>
                <a:lnTo>
                  <a:pt x="2143569" y="1030167"/>
                </a:lnTo>
                <a:lnTo>
                  <a:pt x="1921242" y="1030167"/>
                </a:lnTo>
                <a:lnTo>
                  <a:pt x="1125156" y="1825817"/>
                </a:lnTo>
                <a:lnTo>
                  <a:pt x="0" y="1825817"/>
                </a:lnTo>
                <a:lnTo>
                  <a:pt x="0" y="1804393"/>
                </a:lnTo>
                <a:lnTo>
                  <a:pt x="1116183" y="1804393"/>
                </a:lnTo>
                <a:close/>
                <a:moveTo>
                  <a:pt x="1114947" y="577465"/>
                </a:moveTo>
                <a:cubicBezTo>
                  <a:pt x="1078046" y="577465"/>
                  <a:pt x="1047627" y="607385"/>
                  <a:pt x="1047627" y="644783"/>
                </a:cubicBezTo>
                <a:cubicBezTo>
                  <a:pt x="1047627" y="681683"/>
                  <a:pt x="1078046" y="712102"/>
                  <a:pt x="1114947" y="712102"/>
                </a:cubicBezTo>
                <a:cubicBezTo>
                  <a:pt x="1151843" y="712102"/>
                  <a:pt x="1182261" y="681683"/>
                  <a:pt x="1182261" y="644783"/>
                </a:cubicBezTo>
                <a:cubicBezTo>
                  <a:pt x="1182261" y="607385"/>
                  <a:pt x="1151843" y="577465"/>
                  <a:pt x="1114947" y="577465"/>
                </a:cubicBezTo>
                <a:close/>
                <a:moveTo>
                  <a:pt x="1114947" y="556023"/>
                </a:moveTo>
                <a:cubicBezTo>
                  <a:pt x="1164309" y="556023"/>
                  <a:pt x="1203703" y="595915"/>
                  <a:pt x="1203703" y="644783"/>
                </a:cubicBezTo>
                <a:cubicBezTo>
                  <a:pt x="1203703" y="693651"/>
                  <a:pt x="1164309" y="733544"/>
                  <a:pt x="1114947" y="733544"/>
                </a:cubicBezTo>
                <a:cubicBezTo>
                  <a:pt x="1066079" y="733544"/>
                  <a:pt x="1026184" y="693651"/>
                  <a:pt x="1026184" y="644783"/>
                </a:cubicBezTo>
                <a:cubicBezTo>
                  <a:pt x="1026184" y="595915"/>
                  <a:pt x="1066079" y="556023"/>
                  <a:pt x="1114947" y="556023"/>
                </a:cubicBezTo>
                <a:close/>
                <a:moveTo>
                  <a:pt x="2121764" y="156008"/>
                </a:moveTo>
                <a:lnTo>
                  <a:pt x="2137717" y="170946"/>
                </a:lnTo>
                <a:lnTo>
                  <a:pt x="1251410" y="1056286"/>
                </a:lnTo>
                <a:lnTo>
                  <a:pt x="380557" y="1056286"/>
                </a:lnTo>
                <a:lnTo>
                  <a:pt x="286843" y="1148902"/>
                </a:lnTo>
                <a:lnTo>
                  <a:pt x="0" y="1148902"/>
                </a:lnTo>
                <a:lnTo>
                  <a:pt x="0" y="1127491"/>
                </a:lnTo>
                <a:lnTo>
                  <a:pt x="277869" y="1127491"/>
                </a:lnTo>
                <a:lnTo>
                  <a:pt x="371585" y="1034376"/>
                </a:lnTo>
                <a:lnTo>
                  <a:pt x="1242436" y="1034376"/>
                </a:lnTo>
                <a:close/>
                <a:moveTo>
                  <a:pt x="1766226" y="151611"/>
                </a:moveTo>
                <a:lnTo>
                  <a:pt x="1781675" y="166093"/>
                </a:lnTo>
                <a:lnTo>
                  <a:pt x="1433808" y="514669"/>
                </a:lnTo>
                <a:lnTo>
                  <a:pt x="1026134" y="514669"/>
                </a:lnTo>
                <a:lnTo>
                  <a:pt x="901042" y="639017"/>
                </a:lnTo>
                <a:lnTo>
                  <a:pt x="621951" y="639017"/>
                </a:lnTo>
                <a:lnTo>
                  <a:pt x="509317" y="525656"/>
                </a:lnTo>
                <a:lnTo>
                  <a:pt x="0" y="525656"/>
                </a:lnTo>
                <a:lnTo>
                  <a:pt x="0" y="504182"/>
                </a:lnTo>
                <a:lnTo>
                  <a:pt x="517291" y="504182"/>
                </a:lnTo>
                <a:lnTo>
                  <a:pt x="630920" y="617544"/>
                </a:lnTo>
                <a:lnTo>
                  <a:pt x="892071" y="617544"/>
                </a:lnTo>
                <a:lnTo>
                  <a:pt x="1017163" y="493195"/>
                </a:lnTo>
                <a:lnTo>
                  <a:pt x="1425336" y="493195"/>
                </a:lnTo>
                <a:close/>
                <a:moveTo>
                  <a:pt x="1956930" y="107656"/>
                </a:moveTo>
                <a:lnTo>
                  <a:pt x="1972882" y="123097"/>
                </a:lnTo>
                <a:lnTo>
                  <a:pt x="1262066" y="832423"/>
                </a:lnTo>
                <a:lnTo>
                  <a:pt x="701789" y="832423"/>
                </a:lnTo>
                <a:lnTo>
                  <a:pt x="475484" y="606275"/>
                </a:lnTo>
                <a:lnTo>
                  <a:pt x="0" y="606275"/>
                </a:lnTo>
                <a:lnTo>
                  <a:pt x="0" y="585355"/>
                </a:lnTo>
                <a:lnTo>
                  <a:pt x="484457" y="585355"/>
                </a:lnTo>
                <a:lnTo>
                  <a:pt x="710761" y="811003"/>
                </a:lnTo>
                <a:lnTo>
                  <a:pt x="1253592" y="811003"/>
                </a:lnTo>
                <a:close/>
                <a:moveTo>
                  <a:pt x="2054628" y="94469"/>
                </a:moveTo>
                <a:lnTo>
                  <a:pt x="2069583" y="108935"/>
                </a:lnTo>
                <a:lnTo>
                  <a:pt x="1251509" y="959893"/>
                </a:lnTo>
                <a:lnTo>
                  <a:pt x="0" y="959893"/>
                </a:lnTo>
                <a:lnTo>
                  <a:pt x="0" y="938444"/>
                </a:lnTo>
                <a:lnTo>
                  <a:pt x="1242533" y="938444"/>
                </a:lnTo>
                <a:close/>
                <a:moveTo>
                  <a:pt x="3401369" y="70294"/>
                </a:moveTo>
                <a:lnTo>
                  <a:pt x="3416820" y="85746"/>
                </a:lnTo>
                <a:lnTo>
                  <a:pt x="2978256" y="523381"/>
                </a:lnTo>
                <a:lnTo>
                  <a:pt x="2586541" y="523381"/>
                </a:lnTo>
                <a:lnTo>
                  <a:pt x="2392676" y="717277"/>
                </a:lnTo>
                <a:lnTo>
                  <a:pt x="1836999" y="717277"/>
                </a:lnTo>
                <a:lnTo>
                  <a:pt x="1332651" y="1222702"/>
                </a:lnTo>
                <a:lnTo>
                  <a:pt x="530779" y="1222702"/>
                </a:lnTo>
                <a:lnTo>
                  <a:pt x="400706" y="1353294"/>
                </a:lnTo>
                <a:lnTo>
                  <a:pt x="0" y="1353294"/>
                </a:lnTo>
                <a:lnTo>
                  <a:pt x="0" y="1331362"/>
                </a:lnTo>
                <a:lnTo>
                  <a:pt x="391736" y="1331362"/>
                </a:lnTo>
                <a:lnTo>
                  <a:pt x="522308" y="1201268"/>
                </a:lnTo>
                <a:lnTo>
                  <a:pt x="1323680" y="1201268"/>
                </a:lnTo>
                <a:lnTo>
                  <a:pt x="1828028" y="695843"/>
                </a:lnTo>
                <a:lnTo>
                  <a:pt x="2383706" y="695843"/>
                </a:lnTo>
                <a:lnTo>
                  <a:pt x="2577571" y="502946"/>
                </a:lnTo>
                <a:lnTo>
                  <a:pt x="2969785" y="502946"/>
                </a:lnTo>
                <a:close/>
                <a:moveTo>
                  <a:pt x="1808973" y="6558"/>
                </a:moveTo>
                <a:lnTo>
                  <a:pt x="1823432" y="22543"/>
                </a:lnTo>
                <a:lnTo>
                  <a:pt x="1401116" y="445613"/>
                </a:lnTo>
                <a:lnTo>
                  <a:pt x="0" y="445613"/>
                </a:lnTo>
                <a:lnTo>
                  <a:pt x="0" y="424135"/>
                </a:lnTo>
                <a:lnTo>
                  <a:pt x="1392141" y="424135"/>
                </a:lnTo>
                <a:close/>
                <a:moveTo>
                  <a:pt x="1727726" y="0"/>
                </a:moveTo>
                <a:lnTo>
                  <a:pt x="1742186" y="14960"/>
                </a:lnTo>
                <a:lnTo>
                  <a:pt x="1380203" y="377517"/>
                </a:lnTo>
                <a:lnTo>
                  <a:pt x="0" y="377517"/>
                </a:lnTo>
                <a:lnTo>
                  <a:pt x="0" y="356571"/>
                </a:lnTo>
                <a:lnTo>
                  <a:pt x="1371227" y="35657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2000">
                <a:schemeClr val="accent2">
                  <a:lumMod val="40000"/>
                  <a:lumOff val="6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24524756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1B7B5757-9CA7-A94F-80CD-AC740F5E425B}"/>
              </a:ext>
            </a:extLst>
          </p:cNvPr>
          <p:cNvSpPr/>
          <p:nvPr userDrawn="1"/>
        </p:nvSpPr>
        <p:spPr>
          <a:xfrm>
            <a:off x="0" y="30994"/>
            <a:ext cx="12192000" cy="6827006"/>
          </a:xfrm>
          <a:custGeom>
            <a:avLst/>
            <a:gdLst>
              <a:gd name="connsiteX0" fmla="*/ 4450854 w 12192000"/>
              <a:gd name="connsiteY0" fmla="*/ 6822737 h 6827006"/>
              <a:gd name="connsiteX1" fmla="*/ 5253370 w 12192000"/>
              <a:gd name="connsiteY1" fmla="*/ 6822737 h 6827006"/>
              <a:gd name="connsiteX2" fmla="*/ 5257626 w 12192000"/>
              <a:gd name="connsiteY2" fmla="*/ 6827006 h 6827006"/>
              <a:gd name="connsiteX3" fmla="*/ 4446587 w 12192000"/>
              <a:gd name="connsiteY3" fmla="*/ 6827006 h 6827006"/>
              <a:gd name="connsiteX4" fmla="*/ 8421608 w 12192000"/>
              <a:gd name="connsiteY4" fmla="*/ 6810417 h 6827006"/>
              <a:gd name="connsiteX5" fmla="*/ 8453882 w 12192000"/>
              <a:gd name="connsiteY5" fmla="*/ 6823724 h 6827006"/>
              <a:gd name="connsiteX6" fmla="*/ 8455237 w 12192000"/>
              <a:gd name="connsiteY6" fmla="*/ 6827006 h 6827006"/>
              <a:gd name="connsiteX7" fmla="*/ 8387978 w 12192000"/>
              <a:gd name="connsiteY7" fmla="*/ 6827006 h 6827006"/>
              <a:gd name="connsiteX8" fmla="*/ 8389332 w 12192000"/>
              <a:gd name="connsiteY8" fmla="*/ 6823724 h 6827006"/>
              <a:gd name="connsiteX9" fmla="*/ 8421608 w 12192000"/>
              <a:gd name="connsiteY9" fmla="*/ 6810417 h 6827006"/>
              <a:gd name="connsiteX10" fmla="*/ 10286368 w 12192000"/>
              <a:gd name="connsiteY10" fmla="*/ 6798798 h 6827006"/>
              <a:gd name="connsiteX11" fmla="*/ 10310785 w 12192000"/>
              <a:gd name="connsiteY11" fmla="*/ 6808889 h 6827006"/>
              <a:gd name="connsiteX12" fmla="*/ 10315483 w 12192000"/>
              <a:gd name="connsiteY12" fmla="*/ 6820344 h 6827006"/>
              <a:gd name="connsiteX13" fmla="*/ 10362313 w 12192000"/>
              <a:gd name="connsiteY13" fmla="*/ 6820344 h 6827006"/>
              <a:gd name="connsiteX14" fmla="*/ 10368988 w 12192000"/>
              <a:gd name="connsiteY14" fmla="*/ 6827006 h 6827006"/>
              <a:gd name="connsiteX15" fmla="*/ 10254043 w 12192000"/>
              <a:gd name="connsiteY15" fmla="*/ 6827006 h 6827006"/>
              <a:gd name="connsiteX16" fmla="*/ 10261680 w 12192000"/>
              <a:gd name="connsiteY16" fmla="*/ 6808889 h 6827006"/>
              <a:gd name="connsiteX17" fmla="*/ 10286368 w 12192000"/>
              <a:gd name="connsiteY17" fmla="*/ 6798798 h 6827006"/>
              <a:gd name="connsiteX18" fmla="*/ 8791092 w 12192000"/>
              <a:gd name="connsiteY18" fmla="*/ 6794010 h 6827006"/>
              <a:gd name="connsiteX19" fmla="*/ 8815860 w 12192000"/>
              <a:gd name="connsiteY19" fmla="*/ 6804044 h 6827006"/>
              <a:gd name="connsiteX20" fmla="*/ 8821624 w 12192000"/>
              <a:gd name="connsiteY20" fmla="*/ 6817950 h 6827006"/>
              <a:gd name="connsiteX21" fmla="*/ 8946405 w 12192000"/>
              <a:gd name="connsiteY21" fmla="*/ 6817950 h 6827006"/>
              <a:gd name="connsiteX22" fmla="*/ 8955476 w 12192000"/>
              <a:gd name="connsiteY22" fmla="*/ 6827006 h 6827006"/>
              <a:gd name="connsiteX23" fmla="*/ 8757849 w 12192000"/>
              <a:gd name="connsiteY23" fmla="*/ 6827006 h 6827006"/>
              <a:gd name="connsiteX24" fmla="*/ 8766866 w 12192000"/>
              <a:gd name="connsiteY24" fmla="*/ 6804044 h 6827006"/>
              <a:gd name="connsiteX25" fmla="*/ 8791092 w 12192000"/>
              <a:gd name="connsiteY25" fmla="*/ 6794010 h 6827006"/>
              <a:gd name="connsiteX26" fmla="*/ 486138 w 12192000"/>
              <a:gd name="connsiteY26" fmla="*/ 6772465 h 6827006"/>
              <a:gd name="connsiteX27" fmla="*/ 554278 w 12192000"/>
              <a:gd name="connsiteY27" fmla="*/ 6800846 h 6827006"/>
              <a:gd name="connsiteX28" fmla="*/ 571904 w 12192000"/>
              <a:gd name="connsiteY28" fmla="*/ 6827006 h 6827006"/>
              <a:gd name="connsiteX29" fmla="*/ 544723 w 12192000"/>
              <a:gd name="connsiteY29" fmla="*/ 6827006 h 6827006"/>
              <a:gd name="connsiteX30" fmla="*/ 538022 w 12192000"/>
              <a:gd name="connsiteY30" fmla="*/ 6817209 h 6827006"/>
              <a:gd name="connsiteX31" fmla="*/ 486138 w 12192000"/>
              <a:gd name="connsiteY31" fmla="*/ 6795821 h 6827006"/>
              <a:gd name="connsiteX32" fmla="*/ 434049 w 12192000"/>
              <a:gd name="connsiteY32" fmla="*/ 6817209 h 6827006"/>
              <a:gd name="connsiteX33" fmla="*/ 427401 w 12192000"/>
              <a:gd name="connsiteY33" fmla="*/ 6827006 h 6827006"/>
              <a:gd name="connsiteX34" fmla="*/ 399847 w 12192000"/>
              <a:gd name="connsiteY34" fmla="*/ 6827006 h 6827006"/>
              <a:gd name="connsiteX35" fmla="*/ 417522 w 12192000"/>
              <a:gd name="connsiteY35" fmla="*/ 6800846 h 6827006"/>
              <a:gd name="connsiteX36" fmla="*/ 486138 w 12192000"/>
              <a:gd name="connsiteY36" fmla="*/ 6772465 h 6827006"/>
              <a:gd name="connsiteX37" fmla="*/ 7402579 w 12192000"/>
              <a:gd name="connsiteY37" fmla="*/ 6748525 h 6827006"/>
              <a:gd name="connsiteX38" fmla="*/ 7491679 w 12192000"/>
              <a:gd name="connsiteY38" fmla="*/ 6807646 h 6827006"/>
              <a:gd name="connsiteX39" fmla="*/ 7495609 w 12192000"/>
              <a:gd name="connsiteY39" fmla="*/ 6827006 h 6827006"/>
              <a:gd name="connsiteX40" fmla="*/ 7472218 w 12192000"/>
              <a:gd name="connsiteY40" fmla="*/ 6827006 h 6827006"/>
              <a:gd name="connsiteX41" fmla="*/ 7470131 w 12192000"/>
              <a:gd name="connsiteY41" fmla="*/ 6816795 h 6827006"/>
              <a:gd name="connsiteX42" fmla="*/ 7402579 w 12192000"/>
              <a:gd name="connsiteY42" fmla="*/ 6771881 h 6827006"/>
              <a:gd name="connsiteX43" fmla="*/ 7334951 w 12192000"/>
              <a:gd name="connsiteY43" fmla="*/ 6816795 h 6827006"/>
              <a:gd name="connsiteX44" fmla="*/ 7332892 w 12192000"/>
              <a:gd name="connsiteY44" fmla="*/ 6827006 h 6827006"/>
              <a:gd name="connsiteX45" fmla="*/ 7309512 w 12192000"/>
              <a:gd name="connsiteY45" fmla="*/ 6827006 h 6827006"/>
              <a:gd name="connsiteX46" fmla="*/ 7313402 w 12192000"/>
              <a:gd name="connsiteY46" fmla="*/ 6807646 h 6827006"/>
              <a:gd name="connsiteX47" fmla="*/ 7402579 w 12192000"/>
              <a:gd name="connsiteY47" fmla="*/ 6748525 h 6827006"/>
              <a:gd name="connsiteX48" fmla="*/ 8193195 w 12192000"/>
              <a:gd name="connsiteY48" fmla="*/ 6734162 h 6827006"/>
              <a:gd name="connsiteX49" fmla="*/ 8281961 w 12192000"/>
              <a:gd name="connsiteY49" fmla="*/ 6793118 h 6827006"/>
              <a:gd name="connsiteX50" fmla="*/ 8288869 w 12192000"/>
              <a:gd name="connsiteY50" fmla="*/ 6827006 h 6827006"/>
              <a:gd name="connsiteX51" fmla="*/ 8265979 w 12192000"/>
              <a:gd name="connsiteY51" fmla="*/ 6827006 h 6827006"/>
              <a:gd name="connsiteX52" fmla="*/ 8260890 w 12192000"/>
              <a:gd name="connsiteY52" fmla="*/ 6802241 h 6827006"/>
              <a:gd name="connsiteX53" fmla="*/ 8193195 w 12192000"/>
              <a:gd name="connsiteY53" fmla="*/ 6757453 h 6827006"/>
              <a:gd name="connsiteX54" fmla="*/ 8124918 w 12192000"/>
              <a:gd name="connsiteY54" fmla="*/ 6802241 h 6827006"/>
              <a:gd name="connsiteX55" fmla="*/ 8119821 w 12192000"/>
              <a:gd name="connsiteY55" fmla="*/ 6827006 h 6827006"/>
              <a:gd name="connsiteX56" fmla="*/ 8096929 w 12192000"/>
              <a:gd name="connsiteY56" fmla="*/ 6827006 h 6827006"/>
              <a:gd name="connsiteX57" fmla="*/ 8103846 w 12192000"/>
              <a:gd name="connsiteY57" fmla="*/ 6793118 h 6827006"/>
              <a:gd name="connsiteX58" fmla="*/ 8193195 w 12192000"/>
              <a:gd name="connsiteY58" fmla="*/ 6734162 h 6827006"/>
              <a:gd name="connsiteX59" fmla="*/ 6510785 w 12192000"/>
              <a:gd name="connsiteY59" fmla="*/ 6729891 h 6827006"/>
              <a:gd name="connsiteX60" fmla="*/ 6566125 w 12192000"/>
              <a:gd name="connsiteY60" fmla="*/ 6752991 h 6827006"/>
              <a:gd name="connsiteX61" fmla="*/ 6588828 w 12192000"/>
              <a:gd name="connsiteY61" fmla="*/ 6808374 h 6827006"/>
              <a:gd name="connsiteX62" fmla="*/ 6581191 w 12192000"/>
              <a:gd name="connsiteY62" fmla="*/ 6827006 h 6827006"/>
              <a:gd name="connsiteX63" fmla="*/ 6440246 w 12192000"/>
              <a:gd name="connsiteY63" fmla="*/ 6827006 h 6827006"/>
              <a:gd name="connsiteX64" fmla="*/ 6432336 w 12192000"/>
              <a:gd name="connsiteY64" fmla="*/ 6808374 h 6827006"/>
              <a:gd name="connsiteX65" fmla="*/ 6455851 w 12192000"/>
              <a:gd name="connsiteY65" fmla="*/ 6752991 h 6827006"/>
              <a:gd name="connsiteX66" fmla="*/ 6510785 w 12192000"/>
              <a:gd name="connsiteY66" fmla="*/ 6729891 h 6827006"/>
              <a:gd name="connsiteX67" fmla="*/ 1412454 w 12192000"/>
              <a:gd name="connsiteY67" fmla="*/ 6710222 h 6827006"/>
              <a:gd name="connsiteX68" fmla="*/ 1509451 w 12192000"/>
              <a:gd name="connsiteY68" fmla="*/ 6806366 h 6827006"/>
              <a:gd name="connsiteX69" fmla="*/ 1505222 w 12192000"/>
              <a:gd name="connsiteY69" fmla="*/ 6827006 h 6827006"/>
              <a:gd name="connsiteX70" fmla="*/ 1481468 w 12192000"/>
              <a:gd name="connsiteY70" fmla="*/ 6827006 h 6827006"/>
              <a:gd name="connsiteX71" fmla="*/ 1485609 w 12192000"/>
              <a:gd name="connsiteY71" fmla="*/ 6806366 h 6827006"/>
              <a:gd name="connsiteX72" fmla="*/ 1412454 w 12192000"/>
              <a:gd name="connsiteY72" fmla="*/ 6733449 h 6827006"/>
              <a:gd name="connsiteX73" fmla="*/ 1339299 w 12192000"/>
              <a:gd name="connsiteY73" fmla="*/ 6806366 h 6827006"/>
              <a:gd name="connsiteX74" fmla="*/ 1343496 w 12192000"/>
              <a:gd name="connsiteY74" fmla="*/ 6827006 h 6827006"/>
              <a:gd name="connsiteX75" fmla="*/ 1320182 w 12192000"/>
              <a:gd name="connsiteY75" fmla="*/ 6827006 h 6827006"/>
              <a:gd name="connsiteX76" fmla="*/ 1315999 w 12192000"/>
              <a:gd name="connsiteY76" fmla="*/ 6806366 h 6827006"/>
              <a:gd name="connsiteX77" fmla="*/ 1412454 w 12192000"/>
              <a:gd name="connsiteY77" fmla="*/ 6710222 h 6827006"/>
              <a:gd name="connsiteX78" fmla="*/ 833140 w 12192000"/>
              <a:gd name="connsiteY78" fmla="*/ 6664737 h 6827006"/>
              <a:gd name="connsiteX79" fmla="*/ 929865 w 12192000"/>
              <a:gd name="connsiteY79" fmla="*/ 6761692 h 6827006"/>
              <a:gd name="connsiteX80" fmla="*/ 922394 w 12192000"/>
              <a:gd name="connsiteY80" fmla="*/ 6799151 h 6827006"/>
              <a:gd name="connsiteX81" fmla="*/ 903753 w 12192000"/>
              <a:gd name="connsiteY81" fmla="*/ 6827006 h 6827006"/>
              <a:gd name="connsiteX82" fmla="*/ 864924 w 12192000"/>
              <a:gd name="connsiteY82" fmla="*/ 6827006 h 6827006"/>
              <a:gd name="connsiteX83" fmla="*/ 885103 w 12192000"/>
              <a:gd name="connsiteY83" fmla="*/ 6813488 h 6827006"/>
              <a:gd name="connsiteX84" fmla="*/ 906499 w 12192000"/>
              <a:gd name="connsiteY84" fmla="*/ 6761692 h 6827006"/>
              <a:gd name="connsiteX85" fmla="*/ 833140 w 12192000"/>
              <a:gd name="connsiteY85" fmla="*/ 6688569 h 6827006"/>
              <a:gd name="connsiteX86" fmla="*/ 759781 w 12192000"/>
              <a:gd name="connsiteY86" fmla="*/ 6761692 h 6827006"/>
              <a:gd name="connsiteX87" fmla="*/ 781381 w 12192000"/>
              <a:gd name="connsiteY87" fmla="*/ 6813488 h 6827006"/>
              <a:gd name="connsiteX88" fmla="*/ 801582 w 12192000"/>
              <a:gd name="connsiteY88" fmla="*/ 6827006 h 6827006"/>
              <a:gd name="connsiteX89" fmla="*/ 762911 w 12192000"/>
              <a:gd name="connsiteY89" fmla="*/ 6827006 h 6827006"/>
              <a:gd name="connsiteX90" fmla="*/ 744039 w 12192000"/>
              <a:gd name="connsiteY90" fmla="*/ 6799151 h 6827006"/>
              <a:gd name="connsiteX91" fmla="*/ 736414 w 12192000"/>
              <a:gd name="connsiteY91" fmla="*/ 6761692 h 6827006"/>
              <a:gd name="connsiteX92" fmla="*/ 833140 w 12192000"/>
              <a:gd name="connsiteY92" fmla="*/ 6664737 h 6827006"/>
              <a:gd name="connsiteX93" fmla="*/ 1896615 w 12192000"/>
              <a:gd name="connsiteY93" fmla="*/ 6614464 h 6827006"/>
              <a:gd name="connsiteX94" fmla="*/ 1933363 w 12192000"/>
              <a:gd name="connsiteY94" fmla="*/ 6649177 h 6827006"/>
              <a:gd name="connsiteX95" fmla="*/ 1922803 w 12192000"/>
              <a:gd name="connsiteY95" fmla="*/ 6673475 h 6827006"/>
              <a:gd name="connsiteX96" fmla="*/ 1909905 w 12192000"/>
              <a:gd name="connsiteY96" fmla="*/ 6678342 h 6827006"/>
              <a:gd name="connsiteX97" fmla="*/ 1909905 w 12192000"/>
              <a:gd name="connsiteY97" fmla="*/ 6827006 h 6827006"/>
              <a:gd name="connsiteX98" fmla="*/ 1886006 w 12192000"/>
              <a:gd name="connsiteY98" fmla="*/ 6827006 h 6827006"/>
              <a:gd name="connsiteX99" fmla="*/ 1886006 w 12192000"/>
              <a:gd name="connsiteY99" fmla="*/ 6679036 h 6827006"/>
              <a:gd name="connsiteX100" fmla="*/ 1872345 w 12192000"/>
              <a:gd name="connsiteY100" fmla="*/ 6673475 h 6827006"/>
              <a:gd name="connsiteX101" fmla="*/ 1862063 w 12192000"/>
              <a:gd name="connsiteY101" fmla="*/ 6649177 h 6827006"/>
              <a:gd name="connsiteX102" fmla="*/ 1896615 w 12192000"/>
              <a:gd name="connsiteY102" fmla="*/ 6614464 h 6827006"/>
              <a:gd name="connsiteX103" fmla="*/ 8520071 w 12192000"/>
              <a:gd name="connsiteY103" fmla="*/ 6561797 h 6827006"/>
              <a:gd name="connsiteX104" fmla="*/ 8538215 w 12192000"/>
              <a:gd name="connsiteY104" fmla="*/ 6569341 h 6827006"/>
              <a:gd name="connsiteX105" fmla="*/ 8541079 w 12192000"/>
              <a:gd name="connsiteY105" fmla="*/ 6576161 h 6827006"/>
              <a:gd name="connsiteX106" fmla="*/ 9080956 w 12192000"/>
              <a:gd name="connsiteY106" fmla="*/ 6576161 h 6827006"/>
              <a:gd name="connsiteX107" fmla="*/ 9332017 w 12192000"/>
              <a:gd name="connsiteY107" fmla="*/ 6827006 h 6827006"/>
              <a:gd name="connsiteX108" fmla="*/ 9299801 w 12192000"/>
              <a:gd name="connsiteY108" fmla="*/ 6827006 h 6827006"/>
              <a:gd name="connsiteX109" fmla="*/ 9071180 w 12192000"/>
              <a:gd name="connsiteY109" fmla="*/ 6598428 h 6827006"/>
              <a:gd name="connsiteX110" fmla="*/ 8541486 w 12192000"/>
              <a:gd name="connsiteY110" fmla="*/ 6598428 h 6827006"/>
              <a:gd name="connsiteX111" fmla="*/ 8538215 w 12192000"/>
              <a:gd name="connsiteY111" fmla="*/ 6606509 h 6827006"/>
              <a:gd name="connsiteX112" fmla="*/ 8520071 w 12192000"/>
              <a:gd name="connsiteY112" fmla="*/ 6613915 h 6827006"/>
              <a:gd name="connsiteX113" fmla="*/ 8493724 w 12192000"/>
              <a:gd name="connsiteY113" fmla="*/ 6587582 h 6827006"/>
              <a:gd name="connsiteX114" fmla="*/ 8520071 w 12192000"/>
              <a:gd name="connsiteY114" fmla="*/ 6561797 h 6827006"/>
              <a:gd name="connsiteX115" fmla="*/ 7906065 w 12192000"/>
              <a:gd name="connsiteY115" fmla="*/ 6510939 h 6827006"/>
              <a:gd name="connsiteX116" fmla="*/ 7832034 w 12192000"/>
              <a:gd name="connsiteY116" fmla="*/ 6584267 h 6827006"/>
              <a:gd name="connsiteX117" fmla="*/ 7906065 w 12192000"/>
              <a:gd name="connsiteY117" fmla="*/ 6657596 h 6827006"/>
              <a:gd name="connsiteX118" fmla="*/ 7977934 w 12192000"/>
              <a:gd name="connsiteY118" fmla="*/ 6584267 h 6827006"/>
              <a:gd name="connsiteX119" fmla="*/ 7906065 w 12192000"/>
              <a:gd name="connsiteY119" fmla="*/ 6510939 h 6827006"/>
              <a:gd name="connsiteX120" fmla="*/ 7402579 w 12192000"/>
              <a:gd name="connsiteY120" fmla="*/ 6510939 h 6827006"/>
              <a:gd name="connsiteX121" fmla="*/ 7329220 w 12192000"/>
              <a:gd name="connsiteY121" fmla="*/ 6584267 h 6827006"/>
              <a:gd name="connsiteX122" fmla="*/ 7402579 w 12192000"/>
              <a:gd name="connsiteY122" fmla="*/ 6657596 h 6827006"/>
              <a:gd name="connsiteX123" fmla="*/ 7475939 w 12192000"/>
              <a:gd name="connsiteY123" fmla="*/ 6584267 h 6827006"/>
              <a:gd name="connsiteX124" fmla="*/ 7402579 w 12192000"/>
              <a:gd name="connsiteY124" fmla="*/ 6510939 h 6827006"/>
              <a:gd name="connsiteX125" fmla="*/ 7131946 w 12192000"/>
              <a:gd name="connsiteY125" fmla="*/ 6510939 h 6827006"/>
              <a:gd name="connsiteX126" fmla="*/ 7058586 w 12192000"/>
              <a:gd name="connsiteY126" fmla="*/ 6584267 h 6827006"/>
              <a:gd name="connsiteX127" fmla="*/ 7131946 w 12192000"/>
              <a:gd name="connsiteY127" fmla="*/ 6657596 h 6827006"/>
              <a:gd name="connsiteX128" fmla="*/ 7205306 w 12192000"/>
              <a:gd name="connsiteY128" fmla="*/ 6584267 h 6827006"/>
              <a:gd name="connsiteX129" fmla="*/ 7131946 w 12192000"/>
              <a:gd name="connsiteY129" fmla="*/ 6510939 h 6827006"/>
              <a:gd name="connsiteX130" fmla="*/ 7906065 w 12192000"/>
              <a:gd name="connsiteY130" fmla="*/ 6487584 h 6827006"/>
              <a:gd name="connsiteX131" fmla="*/ 8002251 w 12192000"/>
              <a:gd name="connsiteY131" fmla="*/ 6584267 h 6827006"/>
              <a:gd name="connsiteX132" fmla="*/ 7906065 w 12192000"/>
              <a:gd name="connsiteY132" fmla="*/ 6680952 h 6827006"/>
              <a:gd name="connsiteX133" fmla="*/ 7808797 w 12192000"/>
              <a:gd name="connsiteY133" fmla="*/ 6584267 h 6827006"/>
              <a:gd name="connsiteX134" fmla="*/ 7906065 w 12192000"/>
              <a:gd name="connsiteY134" fmla="*/ 6487584 h 6827006"/>
              <a:gd name="connsiteX135" fmla="*/ 7402579 w 12192000"/>
              <a:gd name="connsiteY135" fmla="*/ 6487584 h 6827006"/>
              <a:gd name="connsiteX136" fmla="*/ 7499304 w 12192000"/>
              <a:gd name="connsiteY136" fmla="*/ 6584267 h 6827006"/>
              <a:gd name="connsiteX137" fmla="*/ 7402579 w 12192000"/>
              <a:gd name="connsiteY137" fmla="*/ 6680952 h 6827006"/>
              <a:gd name="connsiteX138" fmla="*/ 7305854 w 12192000"/>
              <a:gd name="connsiteY138" fmla="*/ 6584267 h 6827006"/>
              <a:gd name="connsiteX139" fmla="*/ 7402579 w 12192000"/>
              <a:gd name="connsiteY139" fmla="*/ 6487584 h 6827006"/>
              <a:gd name="connsiteX140" fmla="*/ 7131946 w 12192000"/>
              <a:gd name="connsiteY140" fmla="*/ 6487584 h 6827006"/>
              <a:gd name="connsiteX141" fmla="*/ 7228672 w 12192000"/>
              <a:gd name="connsiteY141" fmla="*/ 6584267 h 6827006"/>
              <a:gd name="connsiteX142" fmla="*/ 7131946 w 12192000"/>
              <a:gd name="connsiteY142" fmla="*/ 6680952 h 6827006"/>
              <a:gd name="connsiteX143" fmla="*/ 7035220 w 12192000"/>
              <a:gd name="connsiteY143" fmla="*/ 6584267 h 6827006"/>
              <a:gd name="connsiteX144" fmla="*/ 7131946 w 12192000"/>
              <a:gd name="connsiteY144" fmla="*/ 6487584 h 6827006"/>
              <a:gd name="connsiteX145" fmla="*/ 2535972 w 12192000"/>
              <a:gd name="connsiteY145" fmla="*/ 6455749 h 6827006"/>
              <a:gd name="connsiteX146" fmla="*/ 2462614 w 12192000"/>
              <a:gd name="connsiteY146" fmla="*/ 6528668 h 6827006"/>
              <a:gd name="connsiteX147" fmla="*/ 2535972 w 12192000"/>
              <a:gd name="connsiteY147" fmla="*/ 6602667 h 6827006"/>
              <a:gd name="connsiteX148" fmla="*/ 2610418 w 12192000"/>
              <a:gd name="connsiteY148" fmla="*/ 6528668 h 6827006"/>
              <a:gd name="connsiteX149" fmla="*/ 2535972 w 12192000"/>
              <a:gd name="connsiteY149" fmla="*/ 6455749 h 6827006"/>
              <a:gd name="connsiteX150" fmla="*/ 2234204 w 12192000"/>
              <a:gd name="connsiteY150" fmla="*/ 6455749 h 6827006"/>
              <a:gd name="connsiteX151" fmla="*/ 2160847 w 12192000"/>
              <a:gd name="connsiteY151" fmla="*/ 6528668 h 6827006"/>
              <a:gd name="connsiteX152" fmla="*/ 2234204 w 12192000"/>
              <a:gd name="connsiteY152" fmla="*/ 6602667 h 6827006"/>
              <a:gd name="connsiteX153" fmla="*/ 2307564 w 12192000"/>
              <a:gd name="connsiteY153" fmla="*/ 6528668 h 6827006"/>
              <a:gd name="connsiteX154" fmla="*/ 2234204 w 12192000"/>
              <a:gd name="connsiteY154" fmla="*/ 6455749 h 6827006"/>
              <a:gd name="connsiteX155" fmla="*/ 8315950 w 12192000"/>
              <a:gd name="connsiteY155" fmla="*/ 6434917 h 6827006"/>
              <a:gd name="connsiteX156" fmla="*/ 9333541 w 12192000"/>
              <a:gd name="connsiteY156" fmla="*/ 6434917 h 6827006"/>
              <a:gd name="connsiteX157" fmla="*/ 9725866 w 12192000"/>
              <a:gd name="connsiteY157" fmla="*/ 6827006 h 6827006"/>
              <a:gd name="connsiteX158" fmla="*/ 9693065 w 12192000"/>
              <a:gd name="connsiteY158" fmla="*/ 6827006 h 6827006"/>
              <a:gd name="connsiteX159" fmla="*/ 9323769 w 12192000"/>
              <a:gd name="connsiteY159" fmla="*/ 6458251 h 6827006"/>
              <a:gd name="connsiteX160" fmla="*/ 8325724 w 12192000"/>
              <a:gd name="connsiteY160" fmla="*/ 6458251 h 6827006"/>
              <a:gd name="connsiteX161" fmla="*/ 8261651 w 12192000"/>
              <a:gd name="connsiteY161" fmla="*/ 6521882 h 6827006"/>
              <a:gd name="connsiteX162" fmla="*/ 8267079 w 12192000"/>
              <a:gd name="connsiteY162" fmla="*/ 6534993 h 6827006"/>
              <a:gd name="connsiteX163" fmla="*/ 8256961 w 12192000"/>
              <a:gd name="connsiteY163" fmla="*/ 6559838 h 6827006"/>
              <a:gd name="connsiteX164" fmla="*/ 8207847 w 12192000"/>
              <a:gd name="connsiteY164" fmla="*/ 6559838 h 6827006"/>
              <a:gd name="connsiteX165" fmla="*/ 8207847 w 12192000"/>
              <a:gd name="connsiteY165" fmla="*/ 6510552 h 6827006"/>
              <a:gd name="connsiteX166" fmla="*/ 8232606 w 12192000"/>
              <a:gd name="connsiteY166" fmla="*/ 6500508 h 6827006"/>
              <a:gd name="connsiteX167" fmla="*/ 8244850 w 12192000"/>
              <a:gd name="connsiteY167" fmla="*/ 6505557 h 6827006"/>
              <a:gd name="connsiteX168" fmla="*/ 2535972 w 12192000"/>
              <a:gd name="connsiteY168" fmla="*/ 6432523 h 6827006"/>
              <a:gd name="connsiteX169" fmla="*/ 2632698 w 12192000"/>
              <a:gd name="connsiteY169" fmla="*/ 6528668 h 6827006"/>
              <a:gd name="connsiteX170" fmla="*/ 2535972 w 12192000"/>
              <a:gd name="connsiteY170" fmla="*/ 6625894 h 6827006"/>
              <a:gd name="connsiteX171" fmla="*/ 2439248 w 12192000"/>
              <a:gd name="connsiteY171" fmla="*/ 6528668 h 6827006"/>
              <a:gd name="connsiteX172" fmla="*/ 2535972 w 12192000"/>
              <a:gd name="connsiteY172" fmla="*/ 6432523 h 6827006"/>
              <a:gd name="connsiteX173" fmla="*/ 2234204 w 12192000"/>
              <a:gd name="connsiteY173" fmla="*/ 6432523 h 6827006"/>
              <a:gd name="connsiteX174" fmla="*/ 2330930 w 12192000"/>
              <a:gd name="connsiteY174" fmla="*/ 6528668 h 6827006"/>
              <a:gd name="connsiteX175" fmla="*/ 2234204 w 12192000"/>
              <a:gd name="connsiteY175" fmla="*/ 6625894 h 6827006"/>
              <a:gd name="connsiteX176" fmla="*/ 2137481 w 12192000"/>
              <a:gd name="connsiteY176" fmla="*/ 6528668 h 6827006"/>
              <a:gd name="connsiteX177" fmla="*/ 2234204 w 12192000"/>
              <a:gd name="connsiteY177" fmla="*/ 6432523 h 6827006"/>
              <a:gd name="connsiteX178" fmla="*/ 11724261 w 12192000"/>
              <a:gd name="connsiteY178" fmla="*/ 6415764 h 6827006"/>
              <a:gd name="connsiteX179" fmla="*/ 11779934 w 12192000"/>
              <a:gd name="connsiteY179" fmla="*/ 6438841 h 6827006"/>
              <a:gd name="connsiteX180" fmla="*/ 11795057 w 12192000"/>
              <a:gd name="connsiteY180" fmla="*/ 6461251 h 6827006"/>
              <a:gd name="connsiteX181" fmla="*/ 11848473 w 12192000"/>
              <a:gd name="connsiteY181" fmla="*/ 6461251 h 6827006"/>
              <a:gd name="connsiteX182" fmla="*/ 12192000 w 12192000"/>
              <a:gd name="connsiteY182" fmla="*/ 6804658 h 6827006"/>
              <a:gd name="connsiteX183" fmla="*/ 12192000 w 12192000"/>
              <a:gd name="connsiteY183" fmla="*/ 6827006 h 6827006"/>
              <a:gd name="connsiteX184" fmla="*/ 12116266 w 12192000"/>
              <a:gd name="connsiteY184" fmla="*/ 6827006 h 6827006"/>
              <a:gd name="connsiteX185" fmla="*/ 11819684 w 12192000"/>
              <a:gd name="connsiteY185" fmla="*/ 6530714 h 6827006"/>
              <a:gd name="connsiteX186" fmla="*/ 11793046 w 12192000"/>
              <a:gd name="connsiteY186" fmla="*/ 6530714 h 6827006"/>
              <a:gd name="connsiteX187" fmla="*/ 11779934 w 12192000"/>
              <a:gd name="connsiteY187" fmla="*/ 6550147 h 6827006"/>
              <a:gd name="connsiteX188" fmla="*/ 11724261 w 12192000"/>
              <a:gd name="connsiteY188" fmla="*/ 6573223 h 6827006"/>
              <a:gd name="connsiteX189" fmla="*/ 11645496 w 12192000"/>
              <a:gd name="connsiteY189" fmla="*/ 6494494 h 6827006"/>
              <a:gd name="connsiteX190" fmla="*/ 11724261 w 12192000"/>
              <a:gd name="connsiteY190" fmla="*/ 6415764 h 6827006"/>
              <a:gd name="connsiteX191" fmla="*/ 11172215 w 12192000"/>
              <a:gd name="connsiteY191" fmla="*/ 6400752 h 6827006"/>
              <a:gd name="connsiteX192" fmla="*/ 11098316 w 12192000"/>
              <a:gd name="connsiteY192" fmla="*/ 6473876 h 6827006"/>
              <a:gd name="connsiteX193" fmla="*/ 11172215 w 12192000"/>
              <a:gd name="connsiteY193" fmla="*/ 6547540 h 6827006"/>
              <a:gd name="connsiteX194" fmla="*/ 11245574 w 12192000"/>
              <a:gd name="connsiteY194" fmla="*/ 6473876 h 6827006"/>
              <a:gd name="connsiteX195" fmla="*/ 11172215 w 12192000"/>
              <a:gd name="connsiteY195" fmla="*/ 6400752 h 6827006"/>
              <a:gd name="connsiteX196" fmla="*/ 11172215 w 12192000"/>
              <a:gd name="connsiteY196" fmla="*/ 6377461 h 6827006"/>
              <a:gd name="connsiteX197" fmla="*/ 11268939 w 12192000"/>
              <a:gd name="connsiteY197" fmla="*/ 6473876 h 6827006"/>
              <a:gd name="connsiteX198" fmla="*/ 11172215 w 12192000"/>
              <a:gd name="connsiteY198" fmla="*/ 6570831 h 6827006"/>
              <a:gd name="connsiteX199" fmla="*/ 11075493 w 12192000"/>
              <a:gd name="connsiteY199" fmla="*/ 6473876 h 6827006"/>
              <a:gd name="connsiteX200" fmla="*/ 11172215 w 12192000"/>
              <a:gd name="connsiteY200" fmla="*/ 6377461 h 6827006"/>
              <a:gd name="connsiteX201" fmla="*/ 5706931 w 12192000"/>
              <a:gd name="connsiteY201" fmla="*/ 6324211 h 6827006"/>
              <a:gd name="connsiteX202" fmla="*/ 5633572 w 12192000"/>
              <a:gd name="connsiteY202" fmla="*/ 6397539 h 6827006"/>
              <a:gd name="connsiteX203" fmla="*/ 5706931 w 12192000"/>
              <a:gd name="connsiteY203" fmla="*/ 6470867 h 6827006"/>
              <a:gd name="connsiteX204" fmla="*/ 5780289 w 12192000"/>
              <a:gd name="connsiteY204" fmla="*/ 6397539 h 6827006"/>
              <a:gd name="connsiteX205" fmla="*/ 5706931 w 12192000"/>
              <a:gd name="connsiteY205" fmla="*/ 6324211 h 6827006"/>
              <a:gd name="connsiteX206" fmla="*/ 5321339 w 12192000"/>
              <a:gd name="connsiteY206" fmla="*/ 6324211 h 6827006"/>
              <a:gd name="connsiteX207" fmla="*/ 5247436 w 12192000"/>
              <a:gd name="connsiteY207" fmla="*/ 6397539 h 6827006"/>
              <a:gd name="connsiteX208" fmla="*/ 5321339 w 12192000"/>
              <a:gd name="connsiteY208" fmla="*/ 6470867 h 6827006"/>
              <a:gd name="connsiteX209" fmla="*/ 5395242 w 12192000"/>
              <a:gd name="connsiteY209" fmla="*/ 6397539 h 6827006"/>
              <a:gd name="connsiteX210" fmla="*/ 5321339 w 12192000"/>
              <a:gd name="connsiteY210" fmla="*/ 6324211 h 6827006"/>
              <a:gd name="connsiteX211" fmla="*/ 11456961 w 12192000"/>
              <a:gd name="connsiteY211" fmla="*/ 6316965 h 6827006"/>
              <a:gd name="connsiteX212" fmla="*/ 11382851 w 12192000"/>
              <a:gd name="connsiteY212" fmla="*/ 6390088 h 6827006"/>
              <a:gd name="connsiteX213" fmla="*/ 11456961 w 12192000"/>
              <a:gd name="connsiteY213" fmla="*/ 6463210 h 6827006"/>
              <a:gd name="connsiteX214" fmla="*/ 11531072 w 12192000"/>
              <a:gd name="connsiteY214" fmla="*/ 6390088 h 6827006"/>
              <a:gd name="connsiteX215" fmla="*/ 11456961 w 12192000"/>
              <a:gd name="connsiteY215" fmla="*/ 6316965 h 6827006"/>
              <a:gd name="connsiteX216" fmla="*/ 5706931 w 12192000"/>
              <a:gd name="connsiteY216" fmla="*/ 6300855 h 6827006"/>
              <a:gd name="connsiteX217" fmla="*/ 5803655 w 12192000"/>
              <a:gd name="connsiteY217" fmla="*/ 6397539 h 6827006"/>
              <a:gd name="connsiteX218" fmla="*/ 5706931 w 12192000"/>
              <a:gd name="connsiteY218" fmla="*/ 6494223 h 6827006"/>
              <a:gd name="connsiteX219" fmla="*/ 5610206 w 12192000"/>
              <a:gd name="connsiteY219" fmla="*/ 6397539 h 6827006"/>
              <a:gd name="connsiteX220" fmla="*/ 5706931 w 12192000"/>
              <a:gd name="connsiteY220" fmla="*/ 6300855 h 6827006"/>
              <a:gd name="connsiteX221" fmla="*/ 5321339 w 12192000"/>
              <a:gd name="connsiteY221" fmla="*/ 6300855 h 6827006"/>
              <a:gd name="connsiteX222" fmla="*/ 5418065 w 12192000"/>
              <a:gd name="connsiteY222" fmla="*/ 6397539 h 6827006"/>
              <a:gd name="connsiteX223" fmla="*/ 5321339 w 12192000"/>
              <a:gd name="connsiteY223" fmla="*/ 6494223 h 6827006"/>
              <a:gd name="connsiteX224" fmla="*/ 5224613 w 12192000"/>
              <a:gd name="connsiteY224" fmla="*/ 6397539 h 6827006"/>
              <a:gd name="connsiteX225" fmla="*/ 5321339 w 12192000"/>
              <a:gd name="connsiteY225" fmla="*/ 6300855 h 6827006"/>
              <a:gd name="connsiteX226" fmla="*/ 11456961 w 12192000"/>
              <a:gd name="connsiteY226" fmla="*/ 6293674 h 6827006"/>
              <a:gd name="connsiteX227" fmla="*/ 11553959 w 12192000"/>
              <a:gd name="connsiteY227" fmla="*/ 6390088 h 6827006"/>
              <a:gd name="connsiteX228" fmla="*/ 11456961 w 12192000"/>
              <a:gd name="connsiteY228" fmla="*/ 6487042 h 6827006"/>
              <a:gd name="connsiteX229" fmla="*/ 11360508 w 12192000"/>
              <a:gd name="connsiteY229" fmla="*/ 6390088 h 6827006"/>
              <a:gd name="connsiteX230" fmla="*/ 11456961 w 12192000"/>
              <a:gd name="connsiteY230" fmla="*/ 6293674 h 6827006"/>
              <a:gd name="connsiteX231" fmla="*/ 833140 w 12192000"/>
              <a:gd name="connsiteY231" fmla="*/ 6261490 h 6827006"/>
              <a:gd name="connsiteX232" fmla="*/ 759781 w 12192000"/>
              <a:gd name="connsiteY232" fmla="*/ 6335024 h 6827006"/>
              <a:gd name="connsiteX233" fmla="*/ 833140 w 12192000"/>
              <a:gd name="connsiteY233" fmla="*/ 6409102 h 6827006"/>
              <a:gd name="connsiteX234" fmla="*/ 906499 w 12192000"/>
              <a:gd name="connsiteY234" fmla="*/ 6335024 h 6827006"/>
              <a:gd name="connsiteX235" fmla="*/ 833140 w 12192000"/>
              <a:gd name="connsiteY235" fmla="*/ 6261490 h 6827006"/>
              <a:gd name="connsiteX236" fmla="*/ 833140 w 12192000"/>
              <a:gd name="connsiteY236" fmla="*/ 6238612 h 6827006"/>
              <a:gd name="connsiteX237" fmla="*/ 929865 w 12192000"/>
              <a:gd name="connsiteY237" fmla="*/ 6335024 h 6827006"/>
              <a:gd name="connsiteX238" fmla="*/ 833140 w 12192000"/>
              <a:gd name="connsiteY238" fmla="*/ 6431979 h 6827006"/>
              <a:gd name="connsiteX239" fmla="*/ 736414 w 12192000"/>
              <a:gd name="connsiteY239" fmla="*/ 6335024 h 6827006"/>
              <a:gd name="connsiteX240" fmla="*/ 833140 w 12192000"/>
              <a:gd name="connsiteY240" fmla="*/ 6238612 h 6827006"/>
              <a:gd name="connsiteX241" fmla="*/ 8193195 w 12192000"/>
              <a:gd name="connsiteY241" fmla="*/ 6238029 h 6827006"/>
              <a:gd name="connsiteX242" fmla="*/ 8119086 w 12192000"/>
              <a:gd name="connsiteY242" fmla="*/ 6311356 h 6827006"/>
              <a:gd name="connsiteX243" fmla="*/ 8193195 w 12192000"/>
              <a:gd name="connsiteY243" fmla="*/ 6384684 h 6827006"/>
              <a:gd name="connsiteX244" fmla="*/ 8266703 w 12192000"/>
              <a:gd name="connsiteY244" fmla="*/ 6311356 h 6827006"/>
              <a:gd name="connsiteX245" fmla="*/ 8193195 w 12192000"/>
              <a:gd name="connsiteY245" fmla="*/ 6238029 h 6827006"/>
              <a:gd name="connsiteX246" fmla="*/ 7906065 w 12192000"/>
              <a:gd name="connsiteY246" fmla="*/ 6238029 h 6827006"/>
              <a:gd name="connsiteX247" fmla="*/ 7832034 w 12192000"/>
              <a:gd name="connsiteY247" fmla="*/ 6311356 h 6827006"/>
              <a:gd name="connsiteX248" fmla="*/ 7906065 w 12192000"/>
              <a:gd name="connsiteY248" fmla="*/ 6384684 h 6827006"/>
              <a:gd name="connsiteX249" fmla="*/ 7977934 w 12192000"/>
              <a:gd name="connsiteY249" fmla="*/ 6311356 h 6827006"/>
              <a:gd name="connsiteX250" fmla="*/ 7906065 w 12192000"/>
              <a:gd name="connsiteY250" fmla="*/ 6238029 h 6827006"/>
              <a:gd name="connsiteX251" fmla="*/ 1412454 w 12192000"/>
              <a:gd name="connsiteY251" fmla="*/ 6230847 h 6827006"/>
              <a:gd name="connsiteX252" fmla="*/ 1339299 w 12192000"/>
              <a:gd name="connsiteY252" fmla="*/ 6304176 h 6827006"/>
              <a:gd name="connsiteX253" fmla="*/ 1412454 w 12192000"/>
              <a:gd name="connsiteY253" fmla="*/ 6377502 h 6827006"/>
              <a:gd name="connsiteX254" fmla="*/ 1485609 w 12192000"/>
              <a:gd name="connsiteY254" fmla="*/ 6304176 h 6827006"/>
              <a:gd name="connsiteX255" fmla="*/ 1412454 w 12192000"/>
              <a:gd name="connsiteY255" fmla="*/ 6230847 h 6827006"/>
              <a:gd name="connsiteX256" fmla="*/ 8193195 w 12192000"/>
              <a:gd name="connsiteY256" fmla="*/ 6214673 h 6827006"/>
              <a:gd name="connsiteX257" fmla="*/ 8289590 w 12192000"/>
              <a:gd name="connsiteY257" fmla="*/ 6311356 h 6827006"/>
              <a:gd name="connsiteX258" fmla="*/ 8193195 w 12192000"/>
              <a:gd name="connsiteY258" fmla="*/ 6408040 h 6827006"/>
              <a:gd name="connsiteX259" fmla="*/ 8096200 w 12192000"/>
              <a:gd name="connsiteY259" fmla="*/ 6311356 h 6827006"/>
              <a:gd name="connsiteX260" fmla="*/ 8193195 w 12192000"/>
              <a:gd name="connsiteY260" fmla="*/ 6214673 h 6827006"/>
              <a:gd name="connsiteX261" fmla="*/ 7906065 w 12192000"/>
              <a:gd name="connsiteY261" fmla="*/ 6214673 h 6827006"/>
              <a:gd name="connsiteX262" fmla="*/ 8002251 w 12192000"/>
              <a:gd name="connsiteY262" fmla="*/ 6311356 h 6827006"/>
              <a:gd name="connsiteX263" fmla="*/ 7906065 w 12192000"/>
              <a:gd name="connsiteY263" fmla="*/ 6408040 h 6827006"/>
              <a:gd name="connsiteX264" fmla="*/ 7808797 w 12192000"/>
              <a:gd name="connsiteY264" fmla="*/ 6311356 h 6827006"/>
              <a:gd name="connsiteX265" fmla="*/ 7906065 w 12192000"/>
              <a:gd name="connsiteY265" fmla="*/ 6214673 h 6827006"/>
              <a:gd name="connsiteX266" fmla="*/ 1412454 w 12192000"/>
              <a:gd name="connsiteY266" fmla="*/ 6207491 h 6827006"/>
              <a:gd name="connsiteX267" fmla="*/ 1509451 w 12192000"/>
              <a:gd name="connsiteY267" fmla="*/ 6304176 h 6827006"/>
              <a:gd name="connsiteX268" fmla="*/ 1412454 w 12192000"/>
              <a:gd name="connsiteY268" fmla="*/ 6400858 h 6827006"/>
              <a:gd name="connsiteX269" fmla="*/ 1315999 w 12192000"/>
              <a:gd name="connsiteY269" fmla="*/ 6304176 h 6827006"/>
              <a:gd name="connsiteX270" fmla="*/ 1412454 w 12192000"/>
              <a:gd name="connsiteY270" fmla="*/ 6207491 h 6827006"/>
              <a:gd name="connsiteX271" fmla="*/ 3774180 w 12192000"/>
              <a:gd name="connsiteY271" fmla="*/ 6199725 h 6827006"/>
              <a:gd name="connsiteX272" fmla="*/ 3700820 w 12192000"/>
              <a:gd name="connsiteY272" fmla="*/ 6273053 h 6827006"/>
              <a:gd name="connsiteX273" fmla="*/ 3774180 w 12192000"/>
              <a:gd name="connsiteY273" fmla="*/ 6346381 h 6827006"/>
              <a:gd name="connsiteX274" fmla="*/ 3847539 w 12192000"/>
              <a:gd name="connsiteY274" fmla="*/ 6273053 h 6827006"/>
              <a:gd name="connsiteX275" fmla="*/ 3774180 w 12192000"/>
              <a:gd name="connsiteY275" fmla="*/ 6199725 h 6827006"/>
              <a:gd name="connsiteX276" fmla="*/ 4367642 w 12192000"/>
              <a:gd name="connsiteY276" fmla="*/ 6195520 h 6827006"/>
              <a:gd name="connsiteX277" fmla="*/ 5952324 w 12192000"/>
              <a:gd name="connsiteY277" fmla="*/ 6195520 h 6827006"/>
              <a:gd name="connsiteX278" fmla="*/ 6078308 w 12192000"/>
              <a:gd name="connsiteY278" fmla="*/ 6321671 h 6827006"/>
              <a:gd name="connsiteX279" fmla="*/ 6091800 w 12192000"/>
              <a:gd name="connsiteY279" fmla="*/ 6316197 h 6827006"/>
              <a:gd name="connsiteX280" fmla="*/ 6116328 w 12192000"/>
              <a:gd name="connsiteY280" fmla="*/ 6326313 h 6827006"/>
              <a:gd name="connsiteX281" fmla="*/ 6116328 w 12192000"/>
              <a:gd name="connsiteY281" fmla="*/ 6375406 h 6827006"/>
              <a:gd name="connsiteX282" fmla="*/ 6066867 w 12192000"/>
              <a:gd name="connsiteY282" fmla="*/ 6375406 h 6827006"/>
              <a:gd name="connsiteX283" fmla="*/ 6056675 w 12192000"/>
              <a:gd name="connsiteY283" fmla="*/ 6350858 h 6827006"/>
              <a:gd name="connsiteX284" fmla="*/ 6061991 w 12192000"/>
              <a:gd name="connsiteY284" fmla="*/ 6338056 h 6827006"/>
              <a:gd name="connsiteX285" fmla="*/ 5942546 w 12192000"/>
              <a:gd name="connsiteY285" fmla="*/ 6218911 h 6827006"/>
              <a:gd name="connsiteX286" fmla="*/ 4376878 w 12192000"/>
              <a:gd name="connsiteY286" fmla="*/ 6218911 h 6827006"/>
              <a:gd name="connsiteX287" fmla="*/ 3870019 w 12192000"/>
              <a:gd name="connsiteY287" fmla="*/ 6726436 h 6827006"/>
              <a:gd name="connsiteX288" fmla="*/ 3056039 w 12192000"/>
              <a:gd name="connsiteY288" fmla="*/ 6726436 h 6827006"/>
              <a:gd name="connsiteX289" fmla="*/ 3051516 w 12192000"/>
              <a:gd name="connsiteY289" fmla="*/ 6737763 h 6827006"/>
              <a:gd name="connsiteX290" fmla="*/ 3027207 w 12192000"/>
              <a:gd name="connsiteY290" fmla="*/ 6747987 h 6827006"/>
              <a:gd name="connsiteX291" fmla="*/ 2992479 w 12192000"/>
              <a:gd name="connsiteY291" fmla="*/ 6713006 h 6827006"/>
              <a:gd name="connsiteX292" fmla="*/ 3027207 w 12192000"/>
              <a:gd name="connsiteY292" fmla="*/ 6679100 h 6827006"/>
              <a:gd name="connsiteX293" fmla="*/ 3051516 w 12192000"/>
              <a:gd name="connsiteY293" fmla="*/ 6689192 h 6827006"/>
              <a:gd name="connsiteX294" fmla="*/ 3057492 w 12192000"/>
              <a:gd name="connsiteY294" fmla="*/ 6703589 h 6827006"/>
              <a:gd name="connsiteX295" fmla="*/ 3860240 w 12192000"/>
              <a:gd name="connsiteY295" fmla="*/ 6703589 h 6827006"/>
              <a:gd name="connsiteX296" fmla="*/ 3774180 w 12192000"/>
              <a:gd name="connsiteY296" fmla="*/ 6176369 h 6827006"/>
              <a:gd name="connsiteX297" fmla="*/ 3870905 w 12192000"/>
              <a:gd name="connsiteY297" fmla="*/ 6273053 h 6827006"/>
              <a:gd name="connsiteX298" fmla="*/ 3774180 w 12192000"/>
              <a:gd name="connsiteY298" fmla="*/ 6369737 h 6827006"/>
              <a:gd name="connsiteX299" fmla="*/ 3677454 w 12192000"/>
              <a:gd name="connsiteY299" fmla="*/ 6273053 h 6827006"/>
              <a:gd name="connsiteX300" fmla="*/ 3774180 w 12192000"/>
              <a:gd name="connsiteY300" fmla="*/ 6176369 h 6827006"/>
              <a:gd name="connsiteX301" fmla="*/ 461375 w 12192000"/>
              <a:gd name="connsiteY301" fmla="*/ 6147058 h 6827006"/>
              <a:gd name="connsiteX302" fmla="*/ 388426 w 12192000"/>
              <a:gd name="connsiteY302" fmla="*/ 6220386 h 6827006"/>
              <a:gd name="connsiteX303" fmla="*/ 461375 w 12192000"/>
              <a:gd name="connsiteY303" fmla="*/ 6293714 h 6827006"/>
              <a:gd name="connsiteX304" fmla="*/ 534326 w 12192000"/>
              <a:gd name="connsiteY304" fmla="*/ 6220386 h 6827006"/>
              <a:gd name="connsiteX305" fmla="*/ 461375 w 12192000"/>
              <a:gd name="connsiteY305" fmla="*/ 6147058 h 6827006"/>
              <a:gd name="connsiteX306" fmla="*/ 461375 w 12192000"/>
              <a:gd name="connsiteY306" fmla="*/ 6123702 h 6827006"/>
              <a:gd name="connsiteX307" fmla="*/ 558642 w 12192000"/>
              <a:gd name="connsiteY307" fmla="*/ 6220386 h 6827006"/>
              <a:gd name="connsiteX308" fmla="*/ 461375 w 12192000"/>
              <a:gd name="connsiteY308" fmla="*/ 6317070 h 6827006"/>
              <a:gd name="connsiteX309" fmla="*/ 365189 w 12192000"/>
              <a:gd name="connsiteY309" fmla="*/ 6220386 h 6827006"/>
              <a:gd name="connsiteX310" fmla="*/ 461375 w 12192000"/>
              <a:gd name="connsiteY310" fmla="*/ 6123702 h 6827006"/>
              <a:gd name="connsiteX311" fmla="*/ 8651687 w 12192000"/>
              <a:gd name="connsiteY311" fmla="*/ 6111733 h 6827006"/>
              <a:gd name="connsiteX312" fmla="*/ 9238209 w 12192000"/>
              <a:gd name="connsiteY312" fmla="*/ 6111733 h 6827006"/>
              <a:gd name="connsiteX313" fmla="*/ 9380497 w 12192000"/>
              <a:gd name="connsiteY313" fmla="*/ 6254015 h 6827006"/>
              <a:gd name="connsiteX314" fmla="*/ 9757937 w 12192000"/>
              <a:gd name="connsiteY314" fmla="*/ 6254015 h 6827006"/>
              <a:gd name="connsiteX315" fmla="*/ 10088128 w 12192000"/>
              <a:gd name="connsiteY315" fmla="*/ 6584737 h 6827006"/>
              <a:gd name="connsiteX316" fmla="*/ 10360750 w 12192000"/>
              <a:gd name="connsiteY316" fmla="*/ 6584737 h 6827006"/>
              <a:gd name="connsiteX317" fmla="*/ 10603028 w 12192000"/>
              <a:gd name="connsiteY317" fmla="*/ 6827006 h 6827006"/>
              <a:gd name="connsiteX318" fmla="*/ 10570814 w 12192000"/>
              <a:gd name="connsiteY318" fmla="*/ 6827006 h 6827006"/>
              <a:gd name="connsiteX319" fmla="*/ 10351518 w 12192000"/>
              <a:gd name="connsiteY319" fmla="*/ 6607545 h 6827006"/>
              <a:gd name="connsiteX320" fmla="*/ 10078897 w 12192000"/>
              <a:gd name="connsiteY320" fmla="*/ 6607545 h 6827006"/>
              <a:gd name="connsiteX321" fmla="*/ 9748161 w 12192000"/>
              <a:gd name="connsiteY321" fmla="*/ 6277367 h 6827006"/>
              <a:gd name="connsiteX322" fmla="*/ 9370722 w 12192000"/>
              <a:gd name="connsiteY322" fmla="*/ 6277367 h 6827006"/>
              <a:gd name="connsiteX323" fmla="*/ 9228436 w 12192000"/>
              <a:gd name="connsiteY323" fmla="*/ 6135085 h 6827006"/>
              <a:gd name="connsiteX324" fmla="*/ 8660921 w 12192000"/>
              <a:gd name="connsiteY324" fmla="*/ 6135085 h 6827006"/>
              <a:gd name="connsiteX325" fmla="*/ 8549226 w 12192000"/>
              <a:gd name="connsiteY325" fmla="*/ 6246777 h 6827006"/>
              <a:gd name="connsiteX326" fmla="*/ 8554494 w 12192000"/>
              <a:gd name="connsiteY326" fmla="*/ 6259489 h 6827006"/>
              <a:gd name="connsiteX327" fmla="*/ 8544448 w 12192000"/>
              <a:gd name="connsiteY327" fmla="*/ 6284534 h 6827006"/>
              <a:gd name="connsiteX328" fmla="*/ 8495140 w 12192000"/>
              <a:gd name="connsiteY328" fmla="*/ 6284534 h 6827006"/>
              <a:gd name="connsiteX329" fmla="*/ 8495140 w 12192000"/>
              <a:gd name="connsiteY329" fmla="*/ 6235248 h 6827006"/>
              <a:gd name="connsiteX330" fmla="*/ 8519995 w 12192000"/>
              <a:gd name="connsiteY330" fmla="*/ 6225204 h 6827006"/>
              <a:gd name="connsiteX331" fmla="*/ 8532908 w 12192000"/>
              <a:gd name="connsiteY331" fmla="*/ 6230508 h 6827006"/>
              <a:gd name="connsiteX332" fmla="*/ 9624814 w 12192000"/>
              <a:gd name="connsiteY332" fmla="*/ 6044703 h 6827006"/>
              <a:gd name="connsiteX333" fmla="*/ 9649501 w 12192000"/>
              <a:gd name="connsiteY333" fmla="*/ 6054582 h 6827006"/>
              <a:gd name="connsiteX334" fmla="*/ 9655308 w 12192000"/>
              <a:gd name="connsiteY334" fmla="*/ 6068642 h 6827006"/>
              <a:gd name="connsiteX335" fmla="*/ 9695292 w 12192000"/>
              <a:gd name="connsiteY335" fmla="*/ 6068642 h 6827006"/>
              <a:gd name="connsiteX336" fmla="*/ 10118320 w 12192000"/>
              <a:gd name="connsiteY336" fmla="*/ 6490908 h 6827006"/>
              <a:gd name="connsiteX337" fmla="*/ 10398526 w 12192000"/>
              <a:gd name="connsiteY337" fmla="*/ 6490908 h 6827006"/>
              <a:gd name="connsiteX338" fmla="*/ 10734530 w 12192000"/>
              <a:gd name="connsiteY338" fmla="*/ 6827006 h 6827006"/>
              <a:gd name="connsiteX339" fmla="*/ 10701423 w 12192000"/>
              <a:gd name="connsiteY339" fmla="*/ 6827006 h 6827006"/>
              <a:gd name="connsiteX340" fmla="*/ 10388752 w 12192000"/>
              <a:gd name="connsiteY340" fmla="*/ 6514248 h 6827006"/>
              <a:gd name="connsiteX341" fmla="*/ 10108547 w 12192000"/>
              <a:gd name="connsiteY341" fmla="*/ 6514248 h 6827006"/>
              <a:gd name="connsiteX342" fmla="*/ 9686063 w 12192000"/>
              <a:gd name="connsiteY342" fmla="*/ 6090895 h 6827006"/>
              <a:gd name="connsiteX343" fmla="*/ 9654630 w 12192000"/>
              <a:gd name="connsiteY343" fmla="*/ 6090895 h 6827006"/>
              <a:gd name="connsiteX344" fmla="*/ 9649501 w 12192000"/>
              <a:gd name="connsiteY344" fmla="*/ 6103447 h 6827006"/>
              <a:gd name="connsiteX345" fmla="*/ 9624814 w 12192000"/>
              <a:gd name="connsiteY345" fmla="*/ 6113592 h 6827006"/>
              <a:gd name="connsiteX346" fmla="*/ 9590626 w 12192000"/>
              <a:gd name="connsiteY346" fmla="*/ 6078881 h 6827006"/>
              <a:gd name="connsiteX347" fmla="*/ 9624814 w 12192000"/>
              <a:gd name="connsiteY347" fmla="*/ 6044703 h 6827006"/>
              <a:gd name="connsiteX348" fmla="*/ 833140 w 12192000"/>
              <a:gd name="connsiteY348" fmla="*/ 5914845 h 6827006"/>
              <a:gd name="connsiteX349" fmla="*/ 759781 w 12192000"/>
              <a:gd name="connsiteY349" fmla="*/ 5988173 h 6827006"/>
              <a:gd name="connsiteX350" fmla="*/ 833140 w 12192000"/>
              <a:gd name="connsiteY350" fmla="*/ 6062585 h 6827006"/>
              <a:gd name="connsiteX351" fmla="*/ 906499 w 12192000"/>
              <a:gd name="connsiteY351" fmla="*/ 5988173 h 6827006"/>
              <a:gd name="connsiteX352" fmla="*/ 833140 w 12192000"/>
              <a:gd name="connsiteY352" fmla="*/ 5914845 h 6827006"/>
              <a:gd name="connsiteX353" fmla="*/ 9502367 w 12192000"/>
              <a:gd name="connsiteY353" fmla="*/ 5893882 h 6827006"/>
              <a:gd name="connsiteX354" fmla="*/ 9671858 w 12192000"/>
              <a:gd name="connsiteY354" fmla="*/ 5893882 h 6827006"/>
              <a:gd name="connsiteX355" fmla="*/ 10177606 w 12192000"/>
              <a:gd name="connsiteY355" fmla="*/ 6399186 h 6827006"/>
              <a:gd name="connsiteX356" fmla="*/ 10443244 w 12192000"/>
              <a:gd name="connsiteY356" fmla="*/ 6399186 h 6827006"/>
              <a:gd name="connsiteX357" fmla="*/ 10872109 w 12192000"/>
              <a:gd name="connsiteY357" fmla="*/ 6827006 h 6827006"/>
              <a:gd name="connsiteX358" fmla="*/ 10838935 w 12192000"/>
              <a:gd name="connsiteY358" fmla="*/ 6827006 h 6827006"/>
              <a:gd name="connsiteX359" fmla="*/ 10433465 w 12192000"/>
              <a:gd name="connsiteY359" fmla="*/ 6422523 h 6827006"/>
              <a:gd name="connsiteX360" fmla="*/ 10167829 w 12192000"/>
              <a:gd name="connsiteY360" fmla="*/ 6422523 h 6827006"/>
              <a:gd name="connsiteX361" fmla="*/ 9662082 w 12192000"/>
              <a:gd name="connsiteY361" fmla="*/ 5917222 h 6827006"/>
              <a:gd name="connsiteX362" fmla="*/ 9511605 w 12192000"/>
              <a:gd name="connsiteY362" fmla="*/ 5917222 h 6827006"/>
              <a:gd name="connsiteX363" fmla="*/ 9439353 w 12192000"/>
              <a:gd name="connsiteY363" fmla="*/ 5989950 h 6827006"/>
              <a:gd name="connsiteX364" fmla="*/ 9332850 w 12192000"/>
              <a:gd name="connsiteY364" fmla="*/ 5989950 h 6827006"/>
              <a:gd name="connsiteX365" fmla="*/ 9328513 w 12192000"/>
              <a:gd name="connsiteY365" fmla="*/ 6000507 h 6827006"/>
              <a:gd name="connsiteX366" fmla="*/ 9304688 w 12192000"/>
              <a:gd name="connsiteY366" fmla="*/ 6010653 h 6827006"/>
              <a:gd name="connsiteX367" fmla="*/ 9269691 w 12192000"/>
              <a:gd name="connsiteY367" fmla="*/ 5975941 h 6827006"/>
              <a:gd name="connsiteX368" fmla="*/ 9304688 w 12192000"/>
              <a:gd name="connsiteY368" fmla="*/ 5941762 h 6827006"/>
              <a:gd name="connsiteX369" fmla="*/ 9328513 w 12192000"/>
              <a:gd name="connsiteY369" fmla="*/ 5951843 h 6827006"/>
              <a:gd name="connsiteX370" fmla="*/ 9334700 w 12192000"/>
              <a:gd name="connsiteY370" fmla="*/ 5966612 h 6827006"/>
              <a:gd name="connsiteX371" fmla="*/ 9429574 w 12192000"/>
              <a:gd name="connsiteY371" fmla="*/ 5966612 h 6827006"/>
              <a:gd name="connsiteX372" fmla="*/ 833140 w 12192000"/>
              <a:gd name="connsiteY372" fmla="*/ 5891489 h 6827006"/>
              <a:gd name="connsiteX373" fmla="*/ 929865 w 12192000"/>
              <a:gd name="connsiteY373" fmla="*/ 5988173 h 6827006"/>
              <a:gd name="connsiteX374" fmla="*/ 833140 w 12192000"/>
              <a:gd name="connsiteY374" fmla="*/ 6084856 h 6827006"/>
              <a:gd name="connsiteX375" fmla="*/ 736414 w 12192000"/>
              <a:gd name="connsiteY375" fmla="*/ 5988173 h 6827006"/>
              <a:gd name="connsiteX376" fmla="*/ 833140 w 12192000"/>
              <a:gd name="connsiteY376" fmla="*/ 5891489 h 6827006"/>
              <a:gd name="connsiteX377" fmla="*/ 4217522 w 12192000"/>
              <a:gd name="connsiteY377" fmla="*/ 5878806 h 6827006"/>
              <a:gd name="connsiteX378" fmla="*/ 4143826 w 12192000"/>
              <a:gd name="connsiteY378" fmla="*/ 5951725 h 6827006"/>
              <a:gd name="connsiteX379" fmla="*/ 4217522 w 12192000"/>
              <a:gd name="connsiteY379" fmla="*/ 6025725 h 6827006"/>
              <a:gd name="connsiteX380" fmla="*/ 4290675 w 12192000"/>
              <a:gd name="connsiteY380" fmla="*/ 5951725 h 6827006"/>
              <a:gd name="connsiteX381" fmla="*/ 4217522 w 12192000"/>
              <a:gd name="connsiteY381" fmla="*/ 5878806 h 6827006"/>
              <a:gd name="connsiteX382" fmla="*/ 359860 w 12192000"/>
              <a:gd name="connsiteY382" fmla="*/ 5869943 h 6827006"/>
              <a:gd name="connsiteX383" fmla="*/ 412549 w 12192000"/>
              <a:gd name="connsiteY383" fmla="*/ 5922609 h 6827006"/>
              <a:gd name="connsiteX384" fmla="*/ 397205 w 12192000"/>
              <a:gd name="connsiteY384" fmla="*/ 5959260 h 6827006"/>
              <a:gd name="connsiteX385" fmla="*/ 395784 w 12192000"/>
              <a:gd name="connsiteY385" fmla="*/ 5959848 h 6827006"/>
              <a:gd name="connsiteX386" fmla="*/ 395784 w 12192000"/>
              <a:gd name="connsiteY386" fmla="*/ 6049517 h 6827006"/>
              <a:gd name="connsiteX387" fmla="*/ 283227 w 12192000"/>
              <a:gd name="connsiteY387" fmla="*/ 6161239 h 6827006"/>
              <a:gd name="connsiteX388" fmla="*/ 283227 w 12192000"/>
              <a:gd name="connsiteY388" fmla="*/ 6827006 h 6827006"/>
              <a:gd name="connsiteX389" fmla="*/ 214170 w 12192000"/>
              <a:gd name="connsiteY389" fmla="*/ 6827006 h 6827006"/>
              <a:gd name="connsiteX390" fmla="*/ 214170 w 12192000"/>
              <a:gd name="connsiteY390" fmla="*/ 6132495 h 6827006"/>
              <a:gd name="connsiteX391" fmla="*/ 326726 w 12192000"/>
              <a:gd name="connsiteY391" fmla="*/ 6020230 h 6827006"/>
              <a:gd name="connsiteX392" fmla="*/ 326726 w 12192000"/>
              <a:gd name="connsiteY392" fmla="*/ 5960828 h 6827006"/>
              <a:gd name="connsiteX393" fmla="*/ 322990 w 12192000"/>
              <a:gd name="connsiteY393" fmla="*/ 5959260 h 6827006"/>
              <a:gd name="connsiteX394" fmla="*/ 307713 w 12192000"/>
              <a:gd name="connsiteY394" fmla="*/ 5922609 h 6827006"/>
              <a:gd name="connsiteX395" fmla="*/ 359860 w 12192000"/>
              <a:gd name="connsiteY395" fmla="*/ 5869943 h 6827006"/>
              <a:gd name="connsiteX396" fmla="*/ 7821430 w 12192000"/>
              <a:gd name="connsiteY396" fmla="*/ 5866423 h 6827006"/>
              <a:gd name="connsiteX397" fmla="*/ 7747864 w 12192000"/>
              <a:gd name="connsiteY397" fmla="*/ 5940295 h 6827006"/>
              <a:gd name="connsiteX398" fmla="*/ 7821430 w 12192000"/>
              <a:gd name="connsiteY398" fmla="*/ 6013621 h 6827006"/>
              <a:gd name="connsiteX399" fmla="*/ 7895539 w 12192000"/>
              <a:gd name="connsiteY399" fmla="*/ 5940295 h 6827006"/>
              <a:gd name="connsiteX400" fmla="*/ 7821430 w 12192000"/>
              <a:gd name="connsiteY400" fmla="*/ 5866423 h 6827006"/>
              <a:gd name="connsiteX401" fmla="*/ 4217522 w 12192000"/>
              <a:gd name="connsiteY401" fmla="*/ 5855579 h 6827006"/>
              <a:gd name="connsiteX402" fmla="*/ 4313977 w 12192000"/>
              <a:gd name="connsiteY402" fmla="*/ 5951725 h 6827006"/>
              <a:gd name="connsiteX403" fmla="*/ 4217522 w 12192000"/>
              <a:gd name="connsiteY403" fmla="*/ 6048950 h 6827006"/>
              <a:gd name="connsiteX404" fmla="*/ 4120525 w 12192000"/>
              <a:gd name="connsiteY404" fmla="*/ 5951725 h 6827006"/>
              <a:gd name="connsiteX405" fmla="*/ 4217522 w 12192000"/>
              <a:gd name="connsiteY405" fmla="*/ 5855579 h 6827006"/>
              <a:gd name="connsiteX406" fmla="*/ 3851088 w 12192000"/>
              <a:gd name="connsiteY406" fmla="*/ 5852602 h 6827006"/>
              <a:gd name="connsiteX407" fmla="*/ 3777935 w 12192000"/>
              <a:gd name="connsiteY407" fmla="*/ 5925930 h 6827006"/>
              <a:gd name="connsiteX408" fmla="*/ 3851088 w 12192000"/>
              <a:gd name="connsiteY408" fmla="*/ 5999258 h 6827006"/>
              <a:gd name="connsiteX409" fmla="*/ 3924243 w 12192000"/>
              <a:gd name="connsiteY409" fmla="*/ 5925930 h 6827006"/>
              <a:gd name="connsiteX410" fmla="*/ 3851088 w 12192000"/>
              <a:gd name="connsiteY410" fmla="*/ 5852602 h 6827006"/>
              <a:gd name="connsiteX411" fmla="*/ 7821430 w 12192000"/>
              <a:gd name="connsiteY411" fmla="*/ 5843610 h 6827006"/>
              <a:gd name="connsiteX412" fmla="*/ 7918427 w 12192000"/>
              <a:gd name="connsiteY412" fmla="*/ 5940295 h 6827006"/>
              <a:gd name="connsiteX413" fmla="*/ 7821430 w 12192000"/>
              <a:gd name="connsiteY413" fmla="*/ 6036977 h 6827006"/>
              <a:gd name="connsiteX414" fmla="*/ 7724977 w 12192000"/>
              <a:gd name="connsiteY414" fmla="*/ 5940295 h 6827006"/>
              <a:gd name="connsiteX415" fmla="*/ 7821430 w 12192000"/>
              <a:gd name="connsiteY415" fmla="*/ 5843610 h 6827006"/>
              <a:gd name="connsiteX416" fmla="*/ 3851088 w 12192000"/>
              <a:gd name="connsiteY416" fmla="*/ 5829246 h 6827006"/>
              <a:gd name="connsiteX417" fmla="*/ 3947544 w 12192000"/>
              <a:gd name="connsiteY417" fmla="*/ 5925930 h 6827006"/>
              <a:gd name="connsiteX418" fmla="*/ 3851088 w 12192000"/>
              <a:gd name="connsiteY418" fmla="*/ 6022613 h 6827006"/>
              <a:gd name="connsiteX419" fmla="*/ 3754091 w 12192000"/>
              <a:gd name="connsiteY419" fmla="*/ 5925930 h 6827006"/>
              <a:gd name="connsiteX420" fmla="*/ 3851088 w 12192000"/>
              <a:gd name="connsiteY420" fmla="*/ 5829246 h 6827006"/>
              <a:gd name="connsiteX421" fmla="*/ 4453813 w 12192000"/>
              <a:gd name="connsiteY421" fmla="*/ 5785441 h 6827006"/>
              <a:gd name="connsiteX422" fmla="*/ 4380862 w 12192000"/>
              <a:gd name="connsiteY422" fmla="*/ 5859441 h 6827006"/>
              <a:gd name="connsiteX423" fmla="*/ 4453813 w 12192000"/>
              <a:gd name="connsiteY423" fmla="*/ 5932359 h 6827006"/>
              <a:gd name="connsiteX424" fmla="*/ 4527304 w 12192000"/>
              <a:gd name="connsiteY424" fmla="*/ 5859441 h 6827006"/>
              <a:gd name="connsiteX425" fmla="*/ 4453813 w 12192000"/>
              <a:gd name="connsiteY425" fmla="*/ 5785441 h 6827006"/>
              <a:gd name="connsiteX426" fmla="*/ 4453813 w 12192000"/>
              <a:gd name="connsiteY426" fmla="*/ 5762215 h 6827006"/>
              <a:gd name="connsiteX427" fmla="*/ 4551081 w 12192000"/>
              <a:gd name="connsiteY427" fmla="*/ 5859441 h 6827006"/>
              <a:gd name="connsiteX428" fmla="*/ 4453813 w 12192000"/>
              <a:gd name="connsiteY428" fmla="*/ 5955586 h 6827006"/>
              <a:gd name="connsiteX429" fmla="*/ 4357626 w 12192000"/>
              <a:gd name="connsiteY429" fmla="*/ 5859441 h 6827006"/>
              <a:gd name="connsiteX430" fmla="*/ 4453813 w 12192000"/>
              <a:gd name="connsiteY430" fmla="*/ 5762215 h 6827006"/>
              <a:gd name="connsiteX431" fmla="*/ 8717365 w 12192000"/>
              <a:gd name="connsiteY431" fmla="*/ 5713688 h 6827006"/>
              <a:gd name="connsiteX432" fmla="*/ 8644006 w 12192000"/>
              <a:gd name="connsiteY432" fmla="*/ 5786811 h 6827006"/>
              <a:gd name="connsiteX433" fmla="*/ 8717365 w 12192000"/>
              <a:gd name="connsiteY433" fmla="*/ 5861016 h 6827006"/>
              <a:gd name="connsiteX434" fmla="*/ 8790726 w 12192000"/>
              <a:gd name="connsiteY434" fmla="*/ 5786811 h 6827006"/>
              <a:gd name="connsiteX435" fmla="*/ 8717365 w 12192000"/>
              <a:gd name="connsiteY435" fmla="*/ 5713688 h 6827006"/>
              <a:gd name="connsiteX436" fmla="*/ 8717365 w 12192000"/>
              <a:gd name="connsiteY436" fmla="*/ 5690396 h 6827006"/>
              <a:gd name="connsiteX437" fmla="*/ 8814092 w 12192000"/>
              <a:gd name="connsiteY437" fmla="*/ 5786811 h 6827006"/>
              <a:gd name="connsiteX438" fmla="*/ 8717365 w 12192000"/>
              <a:gd name="connsiteY438" fmla="*/ 5883765 h 6827006"/>
              <a:gd name="connsiteX439" fmla="*/ 8620640 w 12192000"/>
              <a:gd name="connsiteY439" fmla="*/ 5786811 h 6827006"/>
              <a:gd name="connsiteX440" fmla="*/ 8717365 w 12192000"/>
              <a:gd name="connsiteY440" fmla="*/ 5690396 h 6827006"/>
              <a:gd name="connsiteX441" fmla="*/ 615197 w 12192000"/>
              <a:gd name="connsiteY441" fmla="*/ 5682024 h 6827006"/>
              <a:gd name="connsiteX442" fmla="*/ 541837 w 12192000"/>
              <a:gd name="connsiteY442" fmla="*/ 5755689 h 6827006"/>
              <a:gd name="connsiteX443" fmla="*/ 615197 w 12192000"/>
              <a:gd name="connsiteY443" fmla="*/ 5829353 h 6827006"/>
              <a:gd name="connsiteX444" fmla="*/ 688556 w 12192000"/>
              <a:gd name="connsiteY444" fmla="*/ 5755689 h 6827006"/>
              <a:gd name="connsiteX445" fmla="*/ 615197 w 12192000"/>
              <a:gd name="connsiteY445" fmla="*/ 5682024 h 6827006"/>
              <a:gd name="connsiteX446" fmla="*/ 10858463 w 12192000"/>
              <a:gd name="connsiteY446" fmla="*/ 5671138 h 6827006"/>
              <a:gd name="connsiteX447" fmla="*/ 10785104 w 12192000"/>
              <a:gd name="connsiteY447" fmla="*/ 5744262 h 6827006"/>
              <a:gd name="connsiteX448" fmla="*/ 10858463 w 12192000"/>
              <a:gd name="connsiteY448" fmla="*/ 5817383 h 6827006"/>
              <a:gd name="connsiteX449" fmla="*/ 10931823 w 12192000"/>
              <a:gd name="connsiteY449" fmla="*/ 5744262 h 6827006"/>
              <a:gd name="connsiteX450" fmla="*/ 10858463 w 12192000"/>
              <a:gd name="connsiteY450" fmla="*/ 5671138 h 6827006"/>
              <a:gd name="connsiteX451" fmla="*/ 10607832 w 12192000"/>
              <a:gd name="connsiteY451" fmla="*/ 5671138 h 6827006"/>
              <a:gd name="connsiteX452" fmla="*/ 10533179 w 12192000"/>
              <a:gd name="connsiteY452" fmla="*/ 5744262 h 6827006"/>
              <a:gd name="connsiteX453" fmla="*/ 10607832 w 12192000"/>
              <a:gd name="connsiteY453" fmla="*/ 5817383 h 6827006"/>
              <a:gd name="connsiteX454" fmla="*/ 10681396 w 12192000"/>
              <a:gd name="connsiteY454" fmla="*/ 5744262 h 6827006"/>
              <a:gd name="connsiteX455" fmla="*/ 10607832 w 12192000"/>
              <a:gd name="connsiteY455" fmla="*/ 5671138 h 6827006"/>
              <a:gd name="connsiteX456" fmla="*/ 615197 w 12192000"/>
              <a:gd name="connsiteY456" fmla="*/ 5659275 h 6827006"/>
              <a:gd name="connsiteX457" fmla="*/ 711922 w 12192000"/>
              <a:gd name="connsiteY457" fmla="*/ 5755689 h 6827006"/>
              <a:gd name="connsiteX458" fmla="*/ 615197 w 12192000"/>
              <a:gd name="connsiteY458" fmla="*/ 5852645 h 6827006"/>
              <a:gd name="connsiteX459" fmla="*/ 518471 w 12192000"/>
              <a:gd name="connsiteY459" fmla="*/ 5755689 h 6827006"/>
              <a:gd name="connsiteX460" fmla="*/ 615197 w 12192000"/>
              <a:gd name="connsiteY460" fmla="*/ 5659275 h 6827006"/>
              <a:gd name="connsiteX461" fmla="*/ 10858463 w 12192000"/>
              <a:gd name="connsiteY461" fmla="*/ 5647305 h 6827006"/>
              <a:gd name="connsiteX462" fmla="*/ 10955189 w 12192000"/>
              <a:gd name="connsiteY462" fmla="*/ 5744262 h 6827006"/>
              <a:gd name="connsiteX463" fmla="*/ 10858463 w 12192000"/>
              <a:gd name="connsiteY463" fmla="*/ 5840674 h 6827006"/>
              <a:gd name="connsiteX464" fmla="*/ 10761741 w 12192000"/>
              <a:gd name="connsiteY464" fmla="*/ 5744262 h 6827006"/>
              <a:gd name="connsiteX465" fmla="*/ 10858463 w 12192000"/>
              <a:gd name="connsiteY465" fmla="*/ 5647305 h 6827006"/>
              <a:gd name="connsiteX466" fmla="*/ 10607832 w 12192000"/>
              <a:gd name="connsiteY466" fmla="*/ 5647305 h 6827006"/>
              <a:gd name="connsiteX467" fmla="*/ 10703738 w 12192000"/>
              <a:gd name="connsiteY467" fmla="*/ 5744262 h 6827006"/>
              <a:gd name="connsiteX468" fmla="*/ 10607832 w 12192000"/>
              <a:gd name="connsiteY468" fmla="*/ 5840674 h 6827006"/>
              <a:gd name="connsiteX469" fmla="*/ 10510290 w 12192000"/>
              <a:gd name="connsiteY469" fmla="*/ 5744262 h 6827006"/>
              <a:gd name="connsiteX470" fmla="*/ 10607832 w 12192000"/>
              <a:gd name="connsiteY470" fmla="*/ 5647305 h 6827006"/>
              <a:gd name="connsiteX471" fmla="*/ 4246260 w 12192000"/>
              <a:gd name="connsiteY471" fmla="*/ 5627027 h 6827006"/>
              <a:gd name="connsiteX472" fmla="*/ 4172025 w 12192000"/>
              <a:gd name="connsiteY472" fmla="*/ 5700898 h 6827006"/>
              <a:gd name="connsiteX473" fmla="*/ 4246260 w 12192000"/>
              <a:gd name="connsiteY473" fmla="*/ 5774225 h 6827006"/>
              <a:gd name="connsiteX474" fmla="*/ 4319415 w 12192000"/>
              <a:gd name="connsiteY474" fmla="*/ 5700898 h 6827006"/>
              <a:gd name="connsiteX475" fmla="*/ 4246260 w 12192000"/>
              <a:gd name="connsiteY475" fmla="*/ 5627027 h 6827006"/>
              <a:gd name="connsiteX476" fmla="*/ 11303927 w 12192000"/>
              <a:gd name="connsiteY476" fmla="*/ 5613207 h 6827006"/>
              <a:gd name="connsiteX477" fmla="*/ 11230567 w 12192000"/>
              <a:gd name="connsiteY477" fmla="*/ 5686535 h 6827006"/>
              <a:gd name="connsiteX478" fmla="*/ 11303927 w 12192000"/>
              <a:gd name="connsiteY478" fmla="*/ 5760947 h 6827006"/>
              <a:gd name="connsiteX479" fmla="*/ 11377303 w 12192000"/>
              <a:gd name="connsiteY479" fmla="*/ 5686535 h 6827006"/>
              <a:gd name="connsiteX480" fmla="*/ 11303927 w 12192000"/>
              <a:gd name="connsiteY480" fmla="*/ 5613207 h 6827006"/>
              <a:gd name="connsiteX481" fmla="*/ 4246260 w 12192000"/>
              <a:gd name="connsiteY481" fmla="*/ 5604215 h 6827006"/>
              <a:gd name="connsiteX482" fmla="*/ 4342716 w 12192000"/>
              <a:gd name="connsiteY482" fmla="*/ 5700898 h 6827006"/>
              <a:gd name="connsiteX483" fmla="*/ 4246260 w 12192000"/>
              <a:gd name="connsiteY483" fmla="*/ 5797581 h 6827006"/>
              <a:gd name="connsiteX484" fmla="*/ 4149264 w 12192000"/>
              <a:gd name="connsiteY484" fmla="*/ 5700898 h 6827006"/>
              <a:gd name="connsiteX485" fmla="*/ 4246260 w 12192000"/>
              <a:gd name="connsiteY485" fmla="*/ 5604215 h 6827006"/>
              <a:gd name="connsiteX486" fmla="*/ 8280362 w 12192000"/>
              <a:gd name="connsiteY486" fmla="*/ 5601819 h 6827006"/>
              <a:gd name="connsiteX487" fmla="*/ 9040729 w 12192000"/>
              <a:gd name="connsiteY487" fmla="*/ 5601819 h 6827006"/>
              <a:gd name="connsiteX488" fmla="*/ 9236799 w 12192000"/>
              <a:gd name="connsiteY488" fmla="*/ 5797202 h 6827006"/>
              <a:gd name="connsiteX489" fmla="*/ 9553436 w 12192000"/>
              <a:gd name="connsiteY489" fmla="*/ 5797202 h 6827006"/>
              <a:gd name="connsiteX490" fmla="*/ 9596344 w 12192000"/>
              <a:gd name="connsiteY490" fmla="*/ 5840077 h 6827006"/>
              <a:gd name="connsiteX491" fmla="*/ 9766346 w 12192000"/>
              <a:gd name="connsiteY491" fmla="*/ 5840077 h 6827006"/>
              <a:gd name="connsiteX492" fmla="*/ 10257876 w 12192000"/>
              <a:gd name="connsiteY492" fmla="*/ 6330160 h 6827006"/>
              <a:gd name="connsiteX493" fmla="*/ 10499560 w 12192000"/>
              <a:gd name="connsiteY493" fmla="*/ 6330160 h 6827006"/>
              <a:gd name="connsiteX494" fmla="*/ 10954149 w 12192000"/>
              <a:gd name="connsiteY494" fmla="*/ 6784423 h 6827006"/>
              <a:gd name="connsiteX495" fmla="*/ 11821523 w 12192000"/>
              <a:gd name="connsiteY495" fmla="*/ 6784423 h 6827006"/>
              <a:gd name="connsiteX496" fmla="*/ 11864163 w 12192000"/>
              <a:gd name="connsiteY496" fmla="*/ 6827006 h 6827006"/>
              <a:gd name="connsiteX497" fmla="*/ 11832072 w 12192000"/>
              <a:gd name="connsiteY497" fmla="*/ 6827006 h 6827006"/>
              <a:gd name="connsiteX498" fmla="*/ 11812833 w 12192000"/>
              <a:gd name="connsiteY498" fmla="*/ 6807759 h 6827006"/>
              <a:gd name="connsiteX499" fmla="*/ 10944373 w 12192000"/>
              <a:gd name="connsiteY499" fmla="*/ 6807759 h 6827006"/>
              <a:gd name="connsiteX500" fmla="*/ 10490871 w 12192000"/>
              <a:gd name="connsiteY500" fmla="*/ 6353498 h 6827006"/>
              <a:gd name="connsiteX501" fmla="*/ 10248097 w 12192000"/>
              <a:gd name="connsiteY501" fmla="*/ 6353498 h 6827006"/>
              <a:gd name="connsiteX502" fmla="*/ 9756571 w 12192000"/>
              <a:gd name="connsiteY502" fmla="*/ 5862329 h 6827006"/>
              <a:gd name="connsiteX503" fmla="*/ 9586568 w 12192000"/>
              <a:gd name="connsiteY503" fmla="*/ 5862329 h 6827006"/>
              <a:gd name="connsiteX504" fmla="*/ 9543665 w 12192000"/>
              <a:gd name="connsiteY504" fmla="*/ 5820539 h 6827006"/>
              <a:gd name="connsiteX505" fmla="*/ 9227020 w 12192000"/>
              <a:gd name="connsiteY505" fmla="*/ 5820539 h 6827006"/>
              <a:gd name="connsiteX506" fmla="*/ 9031496 w 12192000"/>
              <a:gd name="connsiteY506" fmla="*/ 5625157 h 6827006"/>
              <a:gd name="connsiteX507" fmla="*/ 8290136 w 12192000"/>
              <a:gd name="connsiteY507" fmla="*/ 5625157 h 6827006"/>
              <a:gd name="connsiteX508" fmla="*/ 8109346 w 12192000"/>
              <a:gd name="connsiteY508" fmla="*/ 5806428 h 6827006"/>
              <a:gd name="connsiteX509" fmla="*/ 7744909 w 12192000"/>
              <a:gd name="connsiteY509" fmla="*/ 5806428 h 6827006"/>
              <a:gd name="connsiteX510" fmla="*/ 7499958 w 12192000"/>
              <a:gd name="connsiteY510" fmla="*/ 6049570 h 6827006"/>
              <a:gd name="connsiteX511" fmla="*/ 4348754 w 12192000"/>
              <a:gd name="connsiteY511" fmla="*/ 6049570 h 6827006"/>
              <a:gd name="connsiteX512" fmla="*/ 3800199 w 12192000"/>
              <a:gd name="connsiteY512" fmla="*/ 6598268 h 6827006"/>
              <a:gd name="connsiteX513" fmla="*/ 2892638 w 12192000"/>
              <a:gd name="connsiteY513" fmla="*/ 6598268 h 6827006"/>
              <a:gd name="connsiteX514" fmla="*/ 2722188 w 12192000"/>
              <a:gd name="connsiteY514" fmla="*/ 6768115 h 6827006"/>
              <a:gd name="connsiteX515" fmla="*/ 2727631 w 12192000"/>
              <a:gd name="connsiteY515" fmla="*/ 6781771 h 6827006"/>
              <a:gd name="connsiteX516" fmla="*/ 2717847 w 12192000"/>
              <a:gd name="connsiteY516" fmla="*/ 6806318 h 6827006"/>
              <a:gd name="connsiteX517" fmla="*/ 2668385 w 12192000"/>
              <a:gd name="connsiteY517" fmla="*/ 6806318 h 6827006"/>
              <a:gd name="connsiteX518" fmla="*/ 2668385 w 12192000"/>
              <a:gd name="connsiteY518" fmla="*/ 6757225 h 6827006"/>
              <a:gd name="connsiteX519" fmla="*/ 2692505 w 12192000"/>
              <a:gd name="connsiteY519" fmla="*/ 6747109 h 6827006"/>
              <a:gd name="connsiteX520" fmla="*/ 2705750 w 12192000"/>
              <a:gd name="connsiteY520" fmla="*/ 6752396 h 6827006"/>
              <a:gd name="connsiteX521" fmla="*/ 2882862 w 12192000"/>
              <a:gd name="connsiteY521" fmla="*/ 6574930 h 6827006"/>
              <a:gd name="connsiteX522" fmla="*/ 3790423 w 12192000"/>
              <a:gd name="connsiteY522" fmla="*/ 6574930 h 6827006"/>
              <a:gd name="connsiteX523" fmla="*/ 4339521 w 12192000"/>
              <a:gd name="connsiteY523" fmla="*/ 6027318 h 6827006"/>
              <a:gd name="connsiteX524" fmla="*/ 7490726 w 12192000"/>
              <a:gd name="connsiteY524" fmla="*/ 6027318 h 6827006"/>
              <a:gd name="connsiteX525" fmla="*/ 7735131 w 12192000"/>
              <a:gd name="connsiteY525" fmla="*/ 5783091 h 6827006"/>
              <a:gd name="connsiteX526" fmla="*/ 8100111 w 12192000"/>
              <a:gd name="connsiteY526" fmla="*/ 5783091 h 6827006"/>
              <a:gd name="connsiteX527" fmla="*/ 11303927 w 12192000"/>
              <a:gd name="connsiteY527" fmla="*/ 5589851 h 6827006"/>
              <a:gd name="connsiteX528" fmla="*/ 11400670 w 12192000"/>
              <a:gd name="connsiteY528" fmla="*/ 5686535 h 6827006"/>
              <a:gd name="connsiteX529" fmla="*/ 11303927 w 12192000"/>
              <a:gd name="connsiteY529" fmla="*/ 5783217 h 6827006"/>
              <a:gd name="connsiteX530" fmla="*/ 11207202 w 12192000"/>
              <a:gd name="connsiteY530" fmla="*/ 5686535 h 6827006"/>
              <a:gd name="connsiteX531" fmla="*/ 11303927 w 12192000"/>
              <a:gd name="connsiteY531" fmla="*/ 5589851 h 6827006"/>
              <a:gd name="connsiteX532" fmla="*/ 4470847 w 12192000"/>
              <a:gd name="connsiteY532" fmla="*/ 5466696 h 6827006"/>
              <a:gd name="connsiteX533" fmla="*/ 4397282 w 12192000"/>
              <a:gd name="connsiteY533" fmla="*/ 5540774 h 6827006"/>
              <a:gd name="connsiteX534" fmla="*/ 4470847 w 12192000"/>
              <a:gd name="connsiteY534" fmla="*/ 5614308 h 6827006"/>
              <a:gd name="connsiteX535" fmla="*/ 4544958 w 12192000"/>
              <a:gd name="connsiteY535" fmla="*/ 5540774 h 6827006"/>
              <a:gd name="connsiteX536" fmla="*/ 4470847 w 12192000"/>
              <a:gd name="connsiteY536" fmla="*/ 5466696 h 6827006"/>
              <a:gd name="connsiteX537" fmla="*/ 4470847 w 12192000"/>
              <a:gd name="connsiteY537" fmla="*/ 5443818 h 6827006"/>
              <a:gd name="connsiteX538" fmla="*/ 4567846 w 12192000"/>
              <a:gd name="connsiteY538" fmla="*/ 5540774 h 6827006"/>
              <a:gd name="connsiteX539" fmla="*/ 4470847 w 12192000"/>
              <a:gd name="connsiteY539" fmla="*/ 5637186 h 6827006"/>
              <a:gd name="connsiteX540" fmla="*/ 4374397 w 12192000"/>
              <a:gd name="connsiteY540" fmla="*/ 5540774 h 6827006"/>
              <a:gd name="connsiteX541" fmla="*/ 4470847 w 12192000"/>
              <a:gd name="connsiteY541" fmla="*/ 5443818 h 6827006"/>
              <a:gd name="connsiteX542" fmla="*/ 8852967 w 12192000"/>
              <a:gd name="connsiteY542" fmla="*/ 5209211 h 6827006"/>
              <a:gd name="connsiteX543" fmla="*/ 8889631 w 12192000"/>
              <a:gd name="connsiteY543" fmla="*/ 5224754 h 6827006"/>
              <a:gd name="connsiteX544" fmla="*/ 8896128 w 12192000"/>
              <a:gd name="connsiteY544" fmla="*/ 5240333 h 6827006"/>
              <a:gd name="connsiteX545" fmla="*/ 9018876 w 12192000"/>
              <a:gd name="connsiteY545" fmla="*/ 5240333 h 6827006"/>
              <a:gd name="connsiteX546" fmla="*/ 9323321 w 12192000"/>
              <a:gd name="connsiteY546" fmla="*/ 5543496 h 6827006"/>
              <a:gd name="connsiteX547" fmla="*/ 9733766 w 12192000"/>
              <a:gd name="connsiteY547" fmla="*/ 5543496 h 6827006"/>
              <a:gd name="connsiteX548" fmla="*/ 9788130 w 12192000"/>
              <a:gd name="connsiteY548" fmla="*/ 5597186 h 6827006"/>
              <a:gd name="connsiteX549" fmla="*/ 9942824 w 12192000"/>
              <a:gd name="connsiteY549" fmla="*/ 5597186 h 6827006"/>
              <a:gd name="connsiteX550" fmla="*/ 9948582 w 12192000"/>
              <a:gd name="connsiteY550" fmla="*/ 5583586 h 6827006"/>
              <a:gd name="connsiteX551" fmla="*/ 9985247 w 12192000"/>
              <a:gd name="connsiteY551" fmla="*/ 5568304 h 6827006"/>
              <a:gd name="connsiteX552" fmla="*/ 10037939 w 12192000"/>
              <a:gd name="connsiteY552" fmla="*/ 5620153 h 6827006"/>
              <a:gd name="connsiteX553" fmla="*/ 9985247 w 12192000"/>
              <a:gd name="connsiteY553" fmla="*/ 5673092 h 6827006"/>
              <a:gd name="connsiteX554" fmla="*/ 9948582 w 12192000"/>
              <a:gd name="connsiteY554" fmla="*/ 5657675 h 6827006"/>
              <a:gd name="connsiteX555" fmla="*/ 9943091 w 12192000"/>
              <a:gd name="connsiteY555" fmla="*/ 5644369 h 6827006"/>
              <a:gd name="connsiteX556" fmla="*/ 9769104 w 12192000"/>
              <a:gd name="connsiteY556" fmla="*/ 5644369 h 6827006"/>
              <a:gd name="connsiteX557" fmla="*/ 9714197 w 12192000"/>
              <a:gd name="connsiteY557" fmla="*/ 5589592 h 6827006"/>
              <a:gd name="connsiteX558" fmla="*/ 9304292 w 12192000"/>
              <a:gd name="connsiteY558" fmla="*/ 5589592 h 6827006"/>
              <a:gd name="connsiteX559" fmla="*/ 8999852 w 12192000"/>
              <a:gd name="connsiteY559" fmla="*/ 5286431 h 6827006"/>
              <a:gd name="connsiteX560" fmla="*/ 8894854 w 12192000"/>
              <a:gd name="connsiteY560" fmla="*/ 5286431 h 6827006"/>
              <a:gd name="connsiteX561" fmla="*/ 8889631 w 12192000"/>
              <a:gd name="connsiteY561" fmla="*/ 5298935 h 6827006"/>
              <a:gd name="connsiteX562" fmla="*/ 8852967 w 12192000"/>
              <a:gd name="connsiteY562" fmla="*/ 5314002 h 6827006"/>
              <a:gd name="connsiteX563" fmla="*/ 8800278 w 12192000"/>
              <a:gd name="connsiteY563" fmla="*/ 5261878 h 6827006"/>
              <a:gd name="connsiteX564" fmla="*/ 8852967 w 12192000"/>
              <a:gd name="connsiteY564" fmla="*/ 5209211 h 6827006"/>
              <a:gd name="connsiteX565" fmla="*/ 8604138 w 12192000"/>
              <a:gd name="connsiteY565" fmla="*/ 5099089 h 6827006"/>
              <a:gd name="connsiteX566" fmla="*/ 8989577 w 12192000"/>
              <a:gd name="connsiteY566" fmla="*/ 5099089 h 6827006"/>
              <a:gd name="connsiteX567" fmla="*/ 9380997 w 12192000"/>
              <a:gd name="connsiteY567" fmla="*/ 5489903 h 6827006"/>
              <a:gd name="connsiteX568" fmla="*/ 9630536 w 12192000"/>
              <a:gd name="connsiteY568" fmla="*/ 5489903 h 6827006"/>
              <a:gd name="connsiteX569" fmla="*/ 9677284 w 12192000"/>
              <a:gd name="connsiteY569" fmla="*/ 5443222 h 6827006"/>
              <a:gd name="connsiteX570" fmla="*/ 9736543 w 12192000"/>
              <a:gd name="connsiteY570" fmla="*/ 5443222 h 6827006"/>
              <a:gd name="connsiteX571" fmla="*/ 9742202 w 12192000"/>
              <a:gd name="connsiteY571" fmla="*/ 5429960 h 6827006"/>
              <a:gd name="connsiteX572" fmla="*/ 9766112 w 12192000"/>
              <a:gd name="connsiteY572" fmla="*/ 5419878 h 6827006"/>
              <a:gd name="connsiteX573" fmla="*/ 9800837 w 12192000"/>
              <a:gd name="connsiteY573" fmla="*/ 5454057 h 6827006"/>
              <a:gd name="connsiteX574" fmla="*/ 9766112 w 12192000"/>
              <a:gd name="connsiteY574" fmla="*/ 5488770 h 6827006"/>
              <a:gd name="connsiteX575" fmla="*/ 9742202 w 12192000"/>
              <a:gd name="connsiteY575" fmla="*/ 5478624 h 6827006"/>
              <a:gd name="connsiteX576" fmla="*/ 9737152 w 12192000"/>
              <a:gd name="connsiteY576" fmla="*/ 5466563 h 6827006"/>
              <a:gd name="connsiteX577" fmla="*/ 9687069 w 12192000"/>
              <a:gd name="connsiteY577" fmla="*/ 5466563 h 6827006"/>
              <a:gd name="connsiteX578" fmla="*/ 9640320 w 12192000"/>
              <a:gd name="connsiteY578" fmla="*/ 5512701 h 6827006"/>
              <a:gd name="connsiteX579" fmla="*/ 9371214 w 12192000"/>
              <a:gd name="connsiteY579" fmla="*/ 5512701 h 6827006"/>
              <a:gd name="connsiteX580" fmla="*/ 8979791 w 12192000"/>
              <a:gd name="connsiteY580" fmla="*/ 5122429 h 6827006"/>
              <a:gd name="connsiteX581" fmla="*/ 8613924 w 12192000"/>
              <a:gd name="connsiteY581" fmla="*/ 5122429 h 6827006"/>
              <a:gd name="connsiteX582" fmla="*/ 8582201 w 12192000"/>
              <a:gd name="connsiteY582" fmla="*/ 5154102 h 6827006"/>
              <a:gd name="connsiteX583" fmla="*/ 8587996 w 12192000"/>
              <a:gd name="connsiteY583" fmla="*/ 5168042 h 6827006"/>
              <a:gd name="connsiteX584" fmla="*/ 8577876 w 12192000"/>
              <a:gd name="connsiteY584" fmla="*/ 5192792 h 6827006"/>
              <a:gd name="connsiteX585" fmla="*/ 8528764 w 12192000"/>
              <a:gd name="connsiteY585" fmla="*/ 5192792 h 6827006"/>
              <a:gd name="connsiteX586" fmla="*/ 8528764 w 12192000"/>
              <a:gd name="connsiteY586" fmla="*/ 5143698 h 6827006"/>
              <a:gd name="connsiteX587" fmla="*/ 8553120 w 12192000"/>
              <a:gd name="connsiteY587" fmla="*/ 5133582 h 6827006"/>
              <a:gd name="connsiteX588" fmla="*/ 8565050 w 12192000"/>
              <a:gd name="connsiteY588" fmla="*/ 5138457 h 6827006"/>
              <a:gd name="connsiteX589" fmla="*/ 8146492 w 12192000"/>
              <a:gd name="connsiteY589" fmla="*/ 5082331 h 6827006"/>
              <a:gd name="connsiteX590" fmla="*/ 8198594 w 12192000"/>
              <a:gd name="connsiteY590" fmla="*/ 5134456 h 6827006"/>
              <a:gd name="connsiteX591" fmla="*/ 8183158 w 12192000"/>
              <a:gd name="connsiteY591" fmla="*/ 5171785 h 6827006"/>
              <a:gd name="connsiteX592" fmla="*/ 8170564 w 12192000"/>
              <a:gd name="connsiteY592" fmla="*/ 5177054 h 6827006"/>
              <a:gd name="connsiteX593" fmla="*/ 8170564 w 12192000"/>
              <a:gd name="connsiteY593" fmla="*/ 5245629 h 6827006"/>
              <a:gd name="connsiteX594" fmla="*/ 8395924 w 12192000"/>
              <a:gd name="connsiteY594" fmla="*/ 5470590 h 6827006"/>
              <a:gd name="connsiteX595" fmla="*/ 9087351 w 12192000"/>
              <a:gd name="connsiteY595" fmla="*/ 5470590 h 6827006"/>
              <a:gd name="connsiteX596" fmla="*/ 9282344 w 12192000"/>
              <a:gd name="connsiteY596" fmla="*/ 5665666 h 6827006"/>
              <a:gd name="connsiteX597" fmla="*/ 9690253 w 12192000"/>
              <a:gd name="connsiteY597" fmla="*/ 5665666 h 6827006"/>
              <a:gd name="connsiteX598" fmla="*/ 9739134 w 12192000"/>
              <a:gd name="connsiteY598" fmla="*/ 5713484 h 6827006"/>
              <a:gd name="connsiteX599" fmla="*/ 9820064 w 12192000"/>
              <a:gd name="connsiteY599" fmla="*/ 5713484 h 6827006"/>
              <a:gd name="connsiteX600" fmla="*/ 10022151 w 12192000"/>
              <a:gd name="connsiteY600" fmla="*/ 5916130 h 6827006"/>
              <a:gd name="connsiteX601" fmla="*/ 10034621 w 12192000"/>
              <a:gd name="connsiteY601" fmla="*/ 5911003 h 6827006"/>
              <a:gd name="connsiteX602" fmla="*/ 10072186 w 12192000"/>
              <a:gd name="connsiteY602" fmla="*/ 5926451 h 6827006"/>
              <a:gd name="connsiteX603" fmla="*/ 10072186 w 12192000"/>
              <a:gd name="connsiteY603" fmla="*/ 6000166 h 6827006"/>
              <a:gd name="connsiteX604" fmla="*/ 9997054 w 12192000"/>
              <a:gd name="connsiteY604" fmla="*/ 6000166 h 6827006"/>
              <a:gd name="connsiteX605" fmla="*/ 9981424 w 12192000"/>
              <a:gd name="connsiteY605" fmla="*/ 5963106 h 6827006"/>
              <a:gd name="connsiteX606" fmla="*/ 9987806 w 12192000"/>
              <a:gd name="connsiteY606" fmla="*/ 5948138 h 6827006"/>
              <a:gd name="connsiteX607" fmla="*/ 9800512 w 12192000"/>
              <a:gd name="connsiteY607" fmla="*/ 5760759 h 6827006"/>
              <a:gd name="connsiteX608" fmla="*/ 9719584 w 12192000"/>
              <a:gd name="connsiteY608" fmla="*/ 5760759 h 6827006"/>
              <a:gd name="connsiteX609" fmla="*/ 9671241 w 12192000"/>
              <a:gd name="connsiteY609" fmla="*/ 5711854 h 6827006"/>
              <a:gd name="connsiteX610" fmla="*/ 9262788 w 12192000"/>
              <a:gd name="connsiteY610" fmla="*/ 5711854 h 6827006"/>
              <a:gd name="connsiteX611" fmla="*/ 9068884 w 12192000"/>
              <a:gd name="connsiteY611" fmla="*/ 5517864 h 6827006"/>
              <a:gd name="connsiteX612" fmla="*/ 8376371 w 12192000"/>
              <a:gd name="connsiteY612" fmla="*/ 5517864 h 6827006"/>
              <a:gd name="connsiteX613" fmla="*/ 8124939 w 12192000"/>
              <a:gd name="connsiteY613" fmla="*/ 5265191 h 6827006"/>
              <a:gd name="connsiteX614" fmla="*/ 8124939 w 12192000"/>
              <a:gd name="connsiteY614" fmla="*/ 5178269 h 6827006"/>
              <a:gd name="connsiteX615" fmla="*/ 8109147 w 12192000"/>
              <a:gd name="connsiteY615" fmla="*/ 5171785 h 6827006"/>
              <a:gd name="connsiteX616" fmla="*/ 8093803 w 12192000"/>
              <a:gd name="connsiteY616" fmla="*/ 5134456 h 6827006"/>
              <a:gd name="connsiteX617" fmla="*/ 8146492 w 12192000"/>
              <a:gd name="connsiteY617" fmla="*/ 5082331 h 6827006"/>
              <a:gd name="connsiteX618" fmla="*/ 8801474 w 12192000"/>
              <a:gd name="connsiteY618" fmla="*/ 4955462 h 6827006"/>
              <a:gd name="connsiteX619" fmla="*/ 8829080 w 12192000"/>
              <a:gd name="connsiteY619" fmla="*/ 4966698 h 6827006"/>
              <a:gd name="connsiteX620" fmla="*/ 8833309 w 12192000"/>
              <a:gd name="connsiteY620" fmla="*/ 4976997 h 6827006"/>
              <a:gd name="connsiteX621" fmla="*/ 8987584 w 12192000"/>
              <a:gd name="connsiteY621" fmla="*/ 4976997 h 6827006"/>
              <a:gd name="connsiteX622" fmla="*/ 9399062 w 12192000"/>
              <a:gd name="connsiteY622" fmla="*/ 5387562 h 6827006"/>
              <a:gd name="connsiteX623" fmla="*/ 9553432 w 12192000"/>
              <a:gd name="connsiteY623" fmla="*/ 5387562 h 6827006"/>
              <a:gd name="connsiteX624" fmla="*/ 9615493 w 12192000"/>
              <a:gd name="connsiteY624" fmla="*/ 5325257 h 6827006"/>
              <a:gd name="connsiteX625" fmla="*/ 9611048 w 12192000"/>
              <a:gd name="connsiteY625" fmla="*/ 5313872 h 6827006"/>
              <a:gd name="connsiteX626" fmla="*/ 9622032 w 12192000"/>
              <a:gd name="connsiteY626" fmla="*/ 5286535 h 6827006"/>
              <a:gd name="connsiteX627" fmla="*/ 9678423 w 12192000"/>
              <a:gd name="connsiteY627" fmla="*/ 5286535 h 6827006"/>
              <a:gd name="connsiteX628" fmla="*/ 9678423 w 12192000"/>
              <a:gd name="connsiteY628" fmla="*/ 5342017 h 6827006"/>
              <a:gd name="connsiteX629" fmla="*/ 9650226 w 12192000"/>
              <a:gd name="connsiteY629" fmla="*/ 5353327 h 6827006"/>
              <a:gd name="connsiteX630" fmla="*/ 9640268 w 12192000"/>
              <a:gd name="connsiteY630" fmla="*/ 5349331 h 6827006"/>
              <a:gd name="connsiteX631" fmla="*/ 9568110 w 12192000"/>
              <a:gd name="connsiteY631" fmla="*/ 5421731 h 6827006"/>
              <a:gd name="connsiteX632" fmla="*/ 9384389 w 12192000"/>
              <a:gd name="connsiteY632" fmla="*/ 5421731 h 6827006"/>
              <a:gd name="connsiteX633" fmla="*/ 8973452 w 12192000"/>
              <a:gd name="connsiteY633" fmla="*/ 5011166 h 6827006"/>
              <a:gd name="connsiteX634" fmla="*/ 8833637 w 12192000"/>
              <a:gd name="connsiteY634" fmla="*/ 5011166 h 6827006"/>
              <a:gd name="connsiteX635" fmla="*/ 8829080 w 12192000"/>
              <a:gd name="connsiteY635" fmla="*/ 5022384 h 6827006"/>
              <a:gd name="connsiteX636" fmla="*/ 8801474 w 12192000"/>
              <a:gd name="connsiteY636" fmla="*/ 5033904 h 6827006"/>
              <a:gd name="connsiteX637" fmla="*/ 8761956 w 12192000"/>
              <a:gd name="connsiteY637" fmla="*/ 4994404 h 6827006"/>
              <a:gd name="connsiteX638" fmla="*/ 8801474 w 12192000"/>
              <a:gd name="connsiteY638" fmla="*/ 4955462 h 6827006"/>
              <a:gd name="connsiteX639" fmla="*/ 11029237 w 12192000"/>
              <a:gd name="connsiteY639" fmla="*/ 4839526 h 6827006"/>
              <a:gd name="connsiteX640" fmla="*/ 11043576 w 12192000"/>
              <a:gd name="connsiteY640" fmla="*/ 4874062 h 6827006"/>
              <a:gd name="connsiteX641" fmla="*/ 11095047 w 12192000"/>
              <a:gd name="connsiteY641" fmla="*/ 4895653 h 6827006"/>
              <a:gd name="connsiteX642" fmla="*/ 11147260 w 12192000"/>
              <a:gd name="connsiteY642" fmla="*/ 4874062 h 6827006"/>
              <a:gd name="connsiteX643" fmla="*/ 11161824 w 12192000"/>
              <a:gd name="connsiteY643" fmla="*/ 4839526 h 6827006"/>
              <a:gd name="connsiteX644" fmla="*/ 0 w 12192000"/>
              <a:gd name="connsiteY644" fmla="*/ 4823789 h 6827006"/>
              <a:gd name="connsiteX645" fmla="*/ 254206 w 12192000"/>
              <a:gd name="connsiteY645" fmla="*/ 4823789 h 6827006"/>
              <a:gd name="connsiteX646" fmla="*/ 577926 w 12192000"/>
              <a:gd name="connsiteY646" fmla="*/ 5147322 h 6827006"/>
              <a:gd name="connsiteX647" fmla="*/ 577926 w 12192000"/>
              <a:gd name="connsiteY647" fmla="*/ 5412233 h 6827006"/>
              <a:gd name="connsiteX648" fmla="*/ 1078170 w 12192000"/>
              <a:gd name="connsiteY648" fmla="*/ 5913283 h 6827006"/>
              <a:gd name="connsiteX649" fmla="*/ 1078170 w 12192000"/>
              <a:gd name="connsiteY649" fmla="*/ 6827006 h 6827006"/>
              <a:gd name="connsiteX650" fmla="*/ 1055357 w 12192000"/>
              <a:gd name="connsiteY650" fmla="*/ 6827006 h 6827006"/>
              <a:gd name="connsiteX651" fmla="*/ 1055357 w 12192000"/>
              <a:gd name="connsiteY651" fmla="*/ 5923053 h 6827006"/>
              <a:gd name="connsiteX652" fmla="*/ 554571 w 12192000"/>
              <a:gd name="connsiteY652" fmla="*/ 5422004 h 6827006"/>
              <a:gd name="connsiteX653" fmla="*/ 554571 w 12192000"/>
              <a:gd name="connsiteY653" fmla="*/ 5157094 h 6827006"/>
              <a:gd name="connsiteX654" fmla="*/ 244430 w 12192000"/>
              <a:gd name="connsiteY654" fmla="*/ 4847673 h 6827006"/>
              <a:gd name="connsiteX655" fmla="*/ 0 w 12192000"/>
              <a:gd name="connsiteY655" fmla="*/ 4847673 h 6827006"/>
              <a:gd name="connsiteX656" fmla="*/ 8646373 w 12192000"/>
              <a:gd name="connsiteY656" fmla="*/ 4790276 h 6827006"/>
              <a:gd name="connsiteX657" fmla="*/ 8927426 w 12192000"/>
              <a:gd name="connsiteY657" fmla="*/ 4790276 h 6827006"/>
              <a:gd name="connsiteX658" fmla="*/ 9368532 w 12192000"/>
              <a:gd name="connsiteY658" fmla="*/ 5230855 h 6827006"/>
              <a:gd name="connsiteX659" fmla="*/ 9398969 w 12192000"/>
              <a:gd name="connsiteY659" fmla="*/ 5230855 h 6827006"/>
              <a:gd name="connsiteX660" fmla="*/ 9403205 w 12192000"/>
              <a:gd name="connsiteY660" fmla="*/ 5220573 h 6827006"/>
              <a:gd name="connsiteX661" fmla="*/ 9430812 w 12192000"/>
              <a:gd name="connsiteY661" fmla="*/ 5209211 h 6827006"/>
              <a:gd name="connsiteX662" fmla="*/ 9470329 w 12192000"/>
              <a:gd name="connsiteY662" fmla="*/ 5248170 h 6827006"/>
              <a:gd name="connsiteX663" fmla="*/ 9430812 w 12192000"/>
              <a:gd name="connsiteY663" fmla="*/ 5287671 h 6827006"/>
              <a:gd name="connsiteX664" fmla="*/ 9403205 w 12192000"/>
              <a:gd name="connsiteY664" fmla="*/ 5276038 h 6827006"/>
              <a:gd name="connsiteX665" fmla="*/ 9399161 w 12192000"/>
              <a:gd name="connsiteY665" fmla="*/ 5266123 h 6827006"/>
              <a:gd name="connsiteX666" fmla="*/ 9353340 w 12192000"/>
              <a:gd name="connsiteY666" fmla="*/ 5266123 h 6827006"/>
              <a:gd name="connsiteX667" fmla="*/ 8912776 w 12192000"/>
              <a:gd name="connsiteY667" fmla="*/ 4825550 h 6827006"/>
              <a:gd name="connsiteX668" fmla="*/ 8660478 w 12192000"/>
              <a:gd name="connsiteY668" fmla="*/ 4825550 h 6827006"/>
              <a:gd name="connsiteX669" fmla="*/ 8601021 w 12192000"/>
              <a:gd name="connsiteY669" fmla="*/ 4884618 h 6827006"/>
              <a:gd name="connsiteX670" fmla="*/ 8604454 w 12192000"/>
              <a:gd name="connsiteY670" fmla="*/ 4893082 h 6827006"/>
              <a:gd name="connsiteX671" fmla="*/ 8593404 w 12192000"/>
              <a:gd name="connsiteY671" fmla="*/ 4921134 h 6827006"/>
              <a:gd name="connsiteX672" fmla="*/ 8537744 w 12192000"/>
              <a:gd name="connsiteY672" fmla="*/ 4921134 h 6827006"/>
              <a:gd name="connsiteX673" fmla="*/ 8537744 w 12192000"/>
              <a:gd name="connsiteY673" fmla="*/ 4865845 h 6827006"/>
              <a:gd name="connsiteX674" fmla="*/ 8565779 w 12192000"/>
              <a:gd name="connsiteY674" fmla="*/ 4854057 h 6827006"/>
              <a:gd name="connsiteX675" fmla="*/ 8577568 w 12192000"/>
              <a:gd name="connsiteY675" fmla="*/ 4859090 h 6827006"/>
              <a:gd name="connsiteX676" fmla="*/ 11095047 w 12192000"/>
              <a:gd name="connsiteY676" fmla="*/ 4748454 h 6827006"/>
              <a:gd name="connsiteX677" fmla="*/ 11043576 w 12192000"/>
              <a:gd name="connsiteY677" fmla="*/ 4770113 h 6827006"/>
              <a:gd name="connsiteX678" fmla="*/ 11024398 w 12192000"/>
              <a:gd name="connsiteY678" fmla="*/ 4816734 h 6827006"/>
              <a:gd name="connsiteX679" fmla="*/ 11166741 w 12192000"/>
              <a:gd name="connsiteY679" fmla="*/ 4816734 h 6827006"/>
              <a:gd name="connsiteX680" fmla="*/ 11147260 w 12192000"/>
              <a:gd name="connsiteY680" fmla="*/ 4770113 h 6827006"/>
              <a:gd name="connsiteX681" fmla="*/ 11095047 w 12192000"/>
              <a:gd name="connsiteY681" fmla="*/ 4748454 h 6827006"/>
              <a:gd name="connsiteX682" fmla="*/ 0 w 12192000"/>
              <a:gd name="connsiteY682" fmla="*/ 4723239 h 6827006"/>
              <a:gd name="connsiteX683" fmla="*/ 302266 w 12192000"/>
              <a:gd name="connsiteY683" fmla="*/ 4723239 h 6827006"/>
              <a:gd name="connsiteX684" fmla="*/ 715073 w 12192000"/>
              <a:gd name="connsiteY684" fmla="*/ 5135382 h 6827006"/>
              <a:gd name="connsiteX685" fmla="*/ 715073 w 12192000"/>
              <a:gd name="connsiteY685" fmla="*/ 5369419 h 6827006"/>
              <a:gd name="connsiteX686" fmla="*/ 1217502 w 12192000"/>
              <a:gd name="connsiteY686" fmla="*/ 5872788 h 6827006"/>
              <a:gd name="connsiteX687" fmla="*/ 1217502 w 12192000"/>
              <a:gd name="connsiteY687" fmla="*/ 6827006 h 6827006"/>
              <a:gd name="connsiteX688" fmla="*/ 1194146 w 12192000"/>
              <a:gd name="connsiteY688" fmla="*/ 6827006 h 6827006"/>
              <a:gd name="connsiteX689" fmla="*/ 1194146 w 12192000"/>
              <a:gd name="connsiteY689" fmla="*/ 5882563 h 6827006"/>
              <a:gd name="connsiteX690" fmla="*/ 691717 w 12192000"/>
              <a:gd name="connsiteY690" fmla="*/ 5379193 h 6827006"/>
              <a:gd name="connsiteX691" fmla="*/ 691717 w 12192000"/>
              <a:gd name="connsiteY691" fmla="*/ 5145157 h 6827006"/>
              <a:gd name="connsiteX692" fmla="*/ 292489 w 12192000"/>
              <a:gd name="connsiteY692" fmla="*/ 4746590 h 6827006"/>
              <a:gd name="connsiteX693" fmla="*/ 0 w 12192000"/>
              <a:gd name="connsiteY693" fmla="*/ 4746590 h 6827006"/>
              <a:gd name="connsiteX694" fmla="*/ 8193195 w 12192000"/>
              <a:gd name="connsiteY694" fmla="*/ 4653240 h 6827006"/>
              <a:gd name="connsiteX695" fmla="*/ 8119086 w 12192000"/>
              <a:gd name="connsiteY695" fmla="*/ 4726566 h 6827006"/>
              <a:gd name="connsiteX696" fmla="*/ 8193195 w 12192000"/>
              <a:gd name="connsiteY696" fmla="*/ 4799895 h 6827006"/>
              <a:gd name="connsiteX697" fmla="*/ 8266703 w 12192000"/>
              <a:gd name="connsiteY697" fmla="*/ 4726566 h 6827006"/>
              <a:gd name="connsiteX698" fmla="*/ 8193195 w 12192000"/>
              <a:gd name="connsiteY698" fmla="*/ 4653240 h 6827006"/>
              <a:gd name="connsiteX699" fmla="*/ 8193195 w 12192000"/>
              <a:gd name="connsiteY699" fmla="*/ 4629885 h 6827006"/>
              <a:gd name="connsiteX700" fmla="*/ 8289590 w 12192000"/>
              <a:gd name="connsiteY700" fmla="*/ 4726566 h 6827006"/>
              <a:gd name="connsiteX701" fmla="*/ 8193195 w 12192000"/>
              <a:gd name="connsiteY701" fmla="*/ 4823251 h 6827006"/>
              <a:gd name="connsiteX702" fmla="*/ 8096200 w 12192000"/>
              <a:gd name="connsiteY702" fmla="*/ 4726566 h 6827006"/>
              <a:gd name="connsiteX703" fmla="*/ 8193195 w 12192000"/>
              <a:gd name="connsiteY703" fmla="*/ 4629885 h 6827006"/>
              <a:gd name="connsiteX704" fmla="*/ 9415085 w 12192000"/>
              <a:gd name="connsiteY704" fmla="*/ 4609428 h 6827006"/>
              <a:gd name="connsiteX705" fmla="*/ 9440493 w 12192000"/>
              <a:gd name="connsiteY705" fmla="*/ 4619875 h 6827006"/>
              <a:gd name="connsiteX706" fmla="*/ 9450278 w 12192000"/>
              <a:gd name="connsiteY706" fmla="*/ 4643979 h 6827006"/>
              <a:gd name="connsiteX707" fmla="*/ 9444250 w 12192000"/>
              <a:gd name="connsiteY707" fmla="*/ 4658824 h 6827006"/>
              <a:gd name="connsiteX708" fmla="*/ 9629939 w 12192000"/>
              <a:gd name="connsiteY708" fmla="*/ 4844364 h 6827006"/>
              <a:gd name="connsiteX709" fmla="*/ 9967734 w 12192000"/>
              <a:gd name="connsiteY709" fmla="*/ 4844364 h 6827006"/>
              <a:gd name="connsiteX710" fmla="*/ 10599351 w 12192000"/>
              <a:gd name="connsiteY710" fmla="*/ 5476025 h 6827006"/>
              <a:gd name="connsiteX711" fmla="*/ 11042508 w 12192000"/>
              <a:gd name="connsiteY711" fmla="*/ 5476025 h 6827006"/>
              <a:gd name="connsiteX712" fmla="*/ 11104419 w 12192000"/>
              <a:gd name="connsiteY712" fmla="*/ 5536803 h 6827006"/>
              <a:gd name="connsiteX713" fmla="*/ 11104419 w 12192000"/>
              <a:gd name="connsiteY713" fmla="*/ 5770152 h 6827006"/>
              <a:gd name="connsiteX714" fmla="*/ 11179910 w 12192000"/>
              <a:gd name="connsiteY714" fmla="*/ 5845583 h 6827006"/>
              <a:gd name="connsiteX715" fmla="*/ 11582898 w 12192000"/>
              <a:gd name="connsiteY715" fmla="*/ 5845583 h 6827006"/>
              <a:gd name="connsiteX716" fmla="*/ 12160737 w 12192000"/>
              <a:gd name="connsiteY716" fmla="*/ 6422441 h 6827006"/>
              <a:gd name="connsiteX717" fmla="*/ 12192000 w 12192000"/>
              <a:gd name="connsiteY717" fmla="*/ 6422441 h 6827006"/>
              <a:gd name="connsiteX718" fmla="*/ 12192000 w 12192000"/>
              <a:gd name="connsiteY718" fmla="*/ 6445776 h 6827006"/>
              <a:gd name="connsiteX719" fmla="*/ 12151502 w 12192000"/>
              <a:gd name="connsiteY719" fmla="*/ 6445776 h 6827006"/>
              <a:gd name="connsiteX720" fmla="*/ 11573664 w 12192000"/>
              <a:gd name="connsiteY720" fmla="*/ 5868917 h 6827006"/>
              <a:gd name="connsiteX721" fmla="*/ 11170132 w 12192000"/>
              <a:gd name="connsiteY721" fmla="*/ 5868917 h 6827006"/>
              <a:gd name="connsiteX722" fmla="*/ 11081068 w 12192000"/>
              <a:gd name="connsiteY722" fmla="*/ 5779920 h 6827006"/>
              <a:gd name="connsiteX723" fmla="*/ 11081068 w 12192000"/>
              <a:gd name="connsiteY723" fmla="*/ 5546028 h 6827006"/>
              <a:gd name="connsiteX724" fmla="*/ 11033275 w 12192000"/>
              <a:gd name="connsiteY724" fmla="*/ 5498274 h 6827006"/>
              <a:gd name="connsiteX725" fmla="*/ 10589576 w 12192000"/>
              <a:gd name="connsiteY725" fmla="*/ 5498274 h 6827006"/>
              <a:gd name="connsiteX726" fmla="*/ 9957962 w 12192000"/>
              <a:gd name="connsiteY726" fmla="*/ 4867700 h 6827006"/>
              <a:gd name="connsiteX727" fmla="*/ 9621250 w 12192000"/>
              <a:gd name="connsiteY727" fmla="*/ 4867700 h 6827006"/>
              <a:gd name="connsiteX728" fmla="*/ 9426672 w 12192000"/>
              <a:gd name="connsiteY728" fmla="*/ 4673764 h 6827006"/>
              <a:gd name="connsiteX729" fmla="*/ 9415085 w 12192000"/>
              <a:gd name="connsiteY729" fmla="*/ 4678527 h 6827006"/>
              <a:gd name="connsiteX730" fmla="*/ 9390488 w 12192000"/>
              <a:gd name="connsiteY730" fmla="*/ 4668085 h 6827006"/>
              <a:gd name="connsiteX731" fmla="*/ 9390488 w 12192000"/>
              <a:gd name="connsiteY731" fmla="*/ 4619875 h 6827006"/>
              <a:gd name="connsiteX732" fmla="*/ 9415085 w 12192000"/>
              <a:gd name="connsiteY732" fmla="*/ 4609428 h 6827006"/>
              <a:gd name="connsiteX733" fmla="*/ 9892752 w 12192000"/>
              <a:gd name="connsiteY733" fmla="*/ 4404867 h 6827006"/>
              <a:gd name="connsiteX734" fmla="*/ 9917515 w 12192000"/>
              <a:gd name="connsiteY734" fmla="*/ 4415694 h 6827006"/>
              <a:gd name="connsiteX735" fmla="*/ 9923913 w 12192000"/>
              <a:gd name="connsiteY735" fmla="*/ 4431202 h 6827006"/>
              <a:gd name="connsiteX736" fmla="*/ 10052558 w 12192000"/>
              <a:gd name="connsiteY736" fmla="*/ 4431202 h 6827006"/>
              <a:gd name="connsiteX737" fmla="*/ 10735129 w 12192000"/>
              <a:gd name="connsiteY737" fmla="*/ 5112167 h 6827006"/>
              <a:gd name="connsiteX738" fmla="*/ 11250995 w 12192000"/>
              <a:gd name="connsiteY738" fmla="*/ 5112167 h 6827006"/>
              <a:gd name="connsiteX739" fmla="*/ 11958547 w 12192000"/>
              <a:gd name="connsiteY739" fmla="*/ 5819748 h 6827006"/>
              <a:gd name="connsiteX740" fmla="*/ 12192000 w 12192000"/>
              <a:gd name="connsiteY740" fmla="*/ 5819748 h 6827006"/>
              <a:gd name="connsiteX741" fmla="*/ 12192000 w 12192000"/>
              <a:gd name="connsiteY741" fmla="*/ 5843081 h 6827006"/>
              <a:gd name="connsiteX742" fmla="*/ 11949861 w 12192000"/>
              <a:gd name="connsiteY742" fmla="*/ 5843081 h 6827006"/>
              <a:gd name="connsiteX743" fmla="*/ 11241220 w 12192000"/>
              <a:gd name="connsiteY743" fmla="*/ 5134958 h 6827006"/>
              <a:gd name="connsiteX744" fmla="*/ 10725357 w 12192000"/>
              <a:gd name="connsiteY744" fmla="*/ 5134958 h 6827006"/>
              <a:gd name="connsiteX745" fmla="*/ 10043326 w 12192000"/>
              <a:gd name="connsiteY745" fmla="*/ 4453995 h 6827006"/>
              <a:gd name="connsiteX746" fmla="*/ 9922276 w 12192000"/>
              <a:gd name="connsiteY746" fmla="*/ 4453995 h 6827006"/>
              <a:gd name="connsiteX747" fmla="*/ 9917515 w 12192000"/>
              <a:gd name="connsiteY747" fmla="*/ 4465723 h 6827006"/>
              <a:gd name="connsiteX748" fmla="*/ 9892752 w 12192000"/>
              <a:gd name="connsiteY748" fmla="*/ 4476133 h 6827006"/>
              <a:gd name="connsiteX749" fmla="*/ 9858833 w 12192000"/>
              <a:gd name="connsiteY749" fmla="*/ 4440502 h 6827006"/>
              <a:gd name="connsiteX750" fmla="*/ 9892752 w 12192000"/>
              <a:gd name="connsiteY750" fmla="*/ 4404867 h 6827006"/>
              <a:gd name="connsiteX751" fmla="*/ 8980543 w 12192000"/>
              <a:gd name="connsiteY751" fmla="*/ 4368378 h 6827006"/>
              <a:gd name="connsiteX752" fmla="*/ 8907933 w 12192000"/>
              <a:gd name="connsiteY752" fmla="*/ 4441700 h 6827006"/>
              <a:gd name="connsiteX753" fmla="*/ 8980543 w 12192000"/>
              <a:gd name="connsiteY753" fmla="*/ 4515023 h 6827006"/>
              <a:gd name="connsiteX754" fmla="*/ 9054238 w 12192000"/>
              <a:gd name="connsiteY754" fmla="*/ 4441700 h 6827006"/>
              <a:gd name="connsiteX755" fmla="*/ 8980543 w 12192000"/>
              <a:gd name="connsiteY755" fmla="*/ 4368378 h 6827006"/>
              <a:gd name="connsiteX756" fmla="*/ 8726947 w 12192000"/>
              <a:gd name="connsiteY756" fmla="*/ 4368378 h 6827006"/>
              <a:gd name="connsiteX757" fmla="*/ 8653590 w 12192000"/>
              <a:gd name="connsiteY757" fmla="*/ 4441700 h 6827006"/>
              <a:gd name="connsiteX758" fmla="*/ 8726947 w 12192000"/>
              <a:gd name="connsiteY758" fmla="*/ 4515023 h 6827006"/>
              <a:gd name="connsiteX759" fmla="*/ 8800307 w 12192000"/>
              <a:gd name="connsiteY759" fmla="*/ 4441700 h 6827006"/>
              <a:gd name="connsiteX760" fmla="*/ 8726947 w 12192000"/>
              <a:gd name="connsiteY760" fmla="*/ 4368378 h 6827006"/>
              <a:gd name="connsiteX761" fmla="*/ 8456315 w 12192000"/>
              <a:gd name="connsiteY761" fmla="*/ 4368378 h 6827006"/>
              <a:gd name="connsiteX762" fmla="*/ 8382414 w 12192000"/>
              <a:gd name="connsiteY762" fmla="*/ 4441700 h 6827006"/>
              <a:gd name="connsiteX763" fmla="*/ 8456315 w 12192000"/>
              <a:gd name="connsiteY763" fmla="*/ 4515023 h 6827006"/>
              <a:gd name="connsiteX764" fmla="*/ 8529676 w 12192000"/>
              <a:gd name="connsiteY764" fmla="*/ 4441700 h 6827006"/>
              <a:gd name="connsiteX765" fmla="*/ 8456315 w 12192000"/>
              <a:gd name="connsiteY765" fmla="*/ 4368378 h 6827006"/>
              <a:gd name="connsiteX766" fmla="*/ 8193195 w 12192000"/>
              <a:gd name="connsiteY766" fmla="*/ 4368378 h 6827006"/>
              <a:gd name="connsiteX767" fmla="*/ 8119086 w 12192000"/>
              <a:gd name="connsiteY767" fmla="*/ 4441700 h 6827006"/>
              <a:gd name="connsiteX768" fmla="*/ 8193195 w 12192000"/>
              <a:gd name="connsiteY768" fmla="*/ 4515023 h 6827006"/>
              <a:gd name="connsiteX769" fmla="*/ 8266703 w 12192000"/>
              <a:gd name="connsiteY769" fmla="*/ 4441700 h 6827006"/>
              <a:gd name="connsiteX770" fmla="*/ 8193195 w 12192000"/>
              <a:gd name="connsiteY770" fmla="*/ 4368378 h 6827006"/>
              <a:gd name="connsiteX771" fmla="*/ 8980543 w 12192000"/>
              <a:gd name="connsiteY771" fmla="*/ 4345025 h 6827006"/>
              <a:gd name="connsiteX772" fmla="*/ 9077540 w 12192000"/>
              <a:gd name="connsiteY772" fmla="*/ 4441700 h 6827006"/>
              <a:gd name="connsiteX773" fmla="*/ 8980543 w 12192000"/>
              <a:gd name="connsiteY773" fmla="*/ 4538382 h 6827006"/>
              <a:gd name="connsiteX774" fmla="*/ 8884089 w 12192000"/>
              <a:gd name="connsiteY774" fmla="*/ 4441700 h 6827006"/>
              <a:gd name="connsiteX775" fmla="*/ 8980543 w 12192000"/>
              <a:gd name="connsiteY775" fmla="*/ 4345025 h 6827006"/>
              <a:gd name="connsiteX776" fmla="*/ 8726947 w 12192000"/>
              <a:gd name="connsiteY776" fmla="*/ 4345025 h 6827006"/>
              <a:gd name="connsiteX777" fmla="*/ 8823676 w 12192000"/>
              <a:gd name="connsiteY777" fmla="*/ 4441700 h 6827006"/>
              <a:gd name="connsiteX778" fmla="*/ 8726947 w 12192000"/>
              <a:gd name="connsiteY778" fmla="*/ 4538382 h 6827006"/>
              <a:gd name="connsiteX779" fmla="*/ 8630224 w 12192000"/>
              <a:gd name="connsiteY779" fmla="*/ 4441700 h 6827006"/>
              <a:gd name="connsiteX780" fmla="*/ 8726947 w 12192000"/>
              <a:gd name="connsiteY780" fmla="*/ 4345025 h 6827006"/>
              <a:gd name="connsiteX781" fmla="*/ 8456315 w 12192000"/>
              <a:gd name="connsiteY781" fmla="*/ 4345025 h 6827006"/>
              <a:gd name="connsiteX782" fmla="*/ 8553041 w 12192000"/>
              <a:gd name="connsiteY782" fmla="*/ 4441700 h 6827006"/>
              <a:gd name="connsiteX783" fmla="*/ 8456315 w 12192000"/>
              <a:gd name="connsiteY783" fmla="*/ 4538382 h 6827006"/>
              <a:gd name="connsiteX784" fmla="*/ 8359593 w 12192000"/>
              <a:gd name="connsiteY784" fmla="*/ 4441700 h 6827006"/>
              <a:gd name="connsiteX785" fmla="*/ 8456315 w 12192000"/>
              <a:gd name="connsiteY785" fmla="*/ 4345025 h 6827006"/>
              <a:gd name="connsiteX786" fmla="*/ 8193195 w 12192000"/>
              <a:gd name="connsiteY786" fmla="*/ 4345025 h 6827006"/>
              <a:gd name="connsiteX787" fmla="*/ 8289592 w 12192000"/>
              <a:gd name="connsiteY787" fmla="*/ 4441700 h 6827006"/>
              <a:gd name="connsiteX788" fmla="*/ 8193195 w 12192000"/>
              <a:gd name="connsiteY788" fmla="*/ 4538382 h 6827006"/>
              <a:gd name="connsiteX789" fmla="*/ 8096200 w 12192000"/>
              <a:gd name="connsiteY789" fmla="*/ 4441700 h 6827006"/>
              <a:gd name="connsiteX790" fmla="*/ 8193195 w 12192000"/>
              <a:gd name="connsiteY790" fmla="*/ 4345025 h 6827006"/>
              <a:gd name="connsiteX791" fmla="*/ 9619072 w 12192000"/>
              <a:gd name="connsiteY791" fmla="*/ 4244492 h 6827006"/>
              <a:gd name="connsiteX792" fmla="*/ 9644300 w 12192000"/>
              <a:gd name="connsiteY792" fmla="*/ 4254649 h 6827006"/>
              <a:gd name="connsiteX793" fmla="*/ 9650214 w 12192000"/>
              <a:gd name="connsiteY793" fmla="*/ 4268428 h 6827006"/>
              <a:gd name="connsiteX794" fmla="*/ 10122228 w 12192000"/>
              <a:gd name="connsiteY794" fmla="*/ 4268428 h 6827006"/>
              <a:gd name="connsiteX795" fmla="*/ 10815725 w 12192000"/>
              <a:gd name="connsiteY795" fmla="*/ 4962394 h 6827006"/>
              <a:gd name="connsiteX796" fmla="*/ 11290364 w 12192000"/>
              <a:gd name="connsiteY796" fmla="*/ 4962394 h 6827006"/>
              <a:gd name="connsiteX797" fmla="*/ 11976266 w 12192000"/>
              <a:gd name="connsiteY797" fmla="*/ 5647155 h 6827006"/>
              <a:gd name="connsiteX798" fmla="*/ 12192000 w 12192000"/>
              <a:gd name="connsiteY798" fmla="*/ 5647155 h 6827006"/>
              <a:gd name="connsiteX799" fmla="*/ 12192000 w 12192000"/>
              <a:gd name="connsiteY799" fmla="*/ 5669943 h 6827006"/>
              <a:gd name="connsiteX800" fmla="*/ 11967035 w 12192000"/>
              <a:gd name="connsiteY800" fmla="*/ 5669943 h 6827006"/>
              <a:gd name="connsiteX801" fmla="*/ 11281676 w 12192000"/>
              <a:gd name="connsiteY801" fmla="*/ 4985716 h 6827006"/>
              <a:gd name="connsiteX802" fmla="*/ 10805950 w 12192000"/>
              <a:gd name="connsiteY802" fmla="*/ 4985716 h 6827006"/>
              <a:gd name="connsiteX803" fmla="*/ 10112452 w 12192000"/>
              <a:gd name="connsiteY803" fmla="*/ 4291758 h 6827006"/>
              <a:gd name="connsiteX804" fmla="*/ 9649263 w 12192000"/>
              <a:gd name="connsiteY804" fmla="*/ 4291758 h 6827006"/>
              <a:gd name="connsiteX805" fmla="*/ 9644300 w 12192000"/>
              <a:gd name="connsiteY805" fmla="*/ 4303414 h 6827006"/>
              <a:gd name="connsiteX806" fmla="*/ 9619072 w 12192000"/>
              <a:gd name="connsiteY806" fmla="*/ 4313371 h 6827006"/>
              <a:gd name="connsiteX807" fmla="*/ 9583412 w 12192000"/>
              <a:gd name="connsiteY807" fmla="*/ 4278929 h 6827006"/>
              <a:gd name="connsiteX808" fmla="*/ 9619072 w 12192000"/>
              <a:gd name="connsiteY808" fmla="*/ 4244492 h 6827006"/>
              <a:gd name="connsiteX809" fmla="*/ 8726947 w 12192000"/>
              <a:gd name="connsiteY809" fmla="*/ 4119418 h 6827006"/>
              <a:gd name="connsiteX810" fmla="*/ 8653590 w 12192000"/>
              <a:gd name="connsiteY810" fmla="*/ 4192742 h 6827006"/>
              <a:gd name="connsiteX811" fmla="*/ 8726947 w 12192000"/>
              <a:gd name="connsiteY811" fmla="*/ 4266616 h 6827006"/>
              <a:gd name="connsiteX812" fmla="*/ 8800307 w 12192000"/>
              <a:gd name="connsiteY812" fmla="*/ 4192742 h 6827006"/>
              <a:gd name="connsiteX813" fmla="*/ 8726947 w 12192000"/>
              <a:gd name="connsiteY813" fmla="*/ 4119418 h 6827006"/>
              <a:gd name="connsiteX814" fmla="*/ 8726947 w 12192000"/>
              <a:gd name="connsiteY814" fmla="*/ 4096066 h 6827006"/>
              <a:gd name="connsiteX815" fmla="*/ 8823676 w 12192000"/>
              <a:gd name="connsiteY815" fmla="*/ 4192742 h 6827006"/>
              <a:gd name="connsiteX816" fmla="*/ 8726947 w 12192000"/>
              <a:gd name="connsiteY816" fmla="*/ 4289427 h 6827006"/>
              <a:gd name="connsiteX817" fmla="*/ 8630224 w 12192000"/>
              <a:gd name="connsiteY817" fmla="*/ 4192742 h 6827006"/>
              <a:gd name="connsiteX818" fmla="*/ 8726947 w 12192000"/>
              <a:gd name="connsiteY818" fmla="*/ 4096066 h 6827006"/>
              <a:gd name="connsiteX819" fmla="*/ 9806530 w 12192000"/>
              <a:gd name="connsiteY819" fmla="*/ 4084093 h 6827006"/>
              <a:gd name="connsiteX820" fmla="*/ 9831300 w 12192000"/>
              <a:gd name="connsiteY820" fmla="*/ 4094316 h 6827006"/>
              <a:gd name="connsiteX821" fmla="*/ 9836966 w 12192000"/>
              <a:gd name="connsiteY821" fmla="*/ 4108035 h 6827006"/>
              <a:gd name="connsiteX822" fmla="*/ 10192648 w 12192000"/>
              <a:gd name="connsiteY822" fmla="*/ 4108035 h 6827006"/>
              <a:gd name="connsiteX823" fmla="*/ 10901459 w 12192000"/>
              <a:gd name="connsiteY823" fmla="*/ 4816734 h 6827006"/>
              <a:gd name="connsiteX824" fmla="*/ 11001172 w 12192000"/>
              <a:gd name="connsiteY824" fmla="*/ 4816734 h 6827006"/>
              <a:gd name="connsiteX825" fmla="*/ 11027094 w 12192000"/>
              <a:gd name="connsiteY825" fmla="*/ 4754018 h 6827006"/>
              <a:gd name="connsiteX826" fmla="*/ 11095047 w 12192000"/>
              <a:gd name="connsiteY826" fmla="*/ 4725636 h 6827006"/>
              <a:gd name="connsiteX827" fmla="*/ 11163538 w 12192000"/>
              <a:gd name="connsiteY827" fmla="*/ 4754018 h 6827006"/>
              <a:gd name="connsiteX828" fmla="*/ 11189956 w 12192000"/>
              <a:gd name="connsiteY828" fmla="*/ 4816734 h 6827006"/>
              <a:gd name="connsiteX829" fmla="*/ 11346841 w 12192000"/>
              <a:gd name="connsiteY829" fmla="*/ 4816734 h 6827006"/>
              <a:gd name="connsiteX830" fmla="*/ 12016008 w 12192000"/>
              <a:gd name="connsiteY830" fmla="*/ 5484756 h 6827006"/>
              <a:gd name="connsiteX831" fmla="*/ 12192000 w 12192000"/>
              <a:gd name="connsiteY831" fmla="*/ 5484756 h 6827006"/>
              <a:gd name="connsiteX832" fmla="*/ 12192000 w 12192000"/>
              <a:gd name="connsiteY832" fmla="*/ 5508091 h 6827006"/>
              <a:gd name="connsiteX833" fmla="*/ 12006230 w 12192000"/>
              <a:gd name="connsiteY833" fmla="*/ 5508091 h 6827006"/>
              <a:gd name="connsiteX834" fmla="*/ 11337064 w 12192000"/>
              <a:gd name="connsiteY834" fmla="*/ 4839526 h 6827006"/>
              <a:gd name="connsiteX835" fmla="*/ 11185066 w 12192000"/>
              <a:gd name="connsiteY835" fmla="*/ 4839526 h 6827006"/>
              <a:gd name="connsiteX836" fmla="*/ 11163538 w 12192000"/>
              <a:gd name="connsiteY836" fmla="*/ 4890629 h 6827006"/>
              <a:gd name="connsiteX837" fmla="*/ 11095047 w 12192000"/>
              <a:gd name="connsiteY837" fmla="*/ 4919010 h 6827006"/>
              <a:gd name="connsiteX838" fmla="*/ 11027094 w 12192000"/>
              <a:gd name="connsiteY838" fmla="*/ 4890629 h 6827006"/>
              <a:gd name="connsiteX839" fmla="*/ 11005970 w 12192000"/>
              <a:gd name="connsiteY839" fmla="*/ 4839526 h 6827006"/>
              <a:gd name="connsiteX840" fmla="*/ 10891682 w 12192000"/>
              <a:gd name="connsiteY840" fmla="*/ 4839526 h 6827006"/>
              <a:gd name="connsiteX841" fmla="*/ 10182874 w 12192000"/>
              <a:gd name="connsiteY841" fmla="*/ 4130825 h 6827006"/>
              <a:gd name="connsiteX842" fmla="*/ 9836526 w 12192000"/>
              <a:gd name="connsiteY842" fmla="*/ 4130825 h 6827006"/>
              <a:gd name="connsiteX843" fmla="*/ 9831300 w 12192000"/>
              <a:gd name="connsiteY843" fmla="*/ 4143091 h 6827006"/>
              <a:gd name="connsiteX844" fmla="*/ 9806530 w 12192000"/>
              <a:gd name="connsiteY844" fmla="*/ 4152983 h 6827006"/>
              <a:gd name="connsiteX845" fmla="*/ 9772613 w 12192000"/>
              <a:gd name="connsiteY845" fmla="*/ 4119077 h 6827006"/>
              <a:gd name="connsiteX846" fmla="*/ 9806530 w 12192000"/>
              <a:gd name="connsiteY846" fmla="*/ 4084093 h 6827006"/>
              <a:gd name="connsiteX847" fmla="*/ 8510192 w 12192000"/>
              <a:gd name="connsiteY847" fmla="*/ 3887775 h 6827006"/>
              <a:gd name="connsiteX848" fmla="*/ 8535424 w 12192000"/>
              <a:gd name="connsiteY848" fmla="*/ 3897924 h 6827006"/>
              <a:gd name="connsiteX849" fmla="*/ 8541272 w 12192000"/>
              <a:gd name="connsiteY849" fmla="*/ 3911712 h 6827006"/>
              <a:gd name="connsiteX850" fmla="*/ 8775444 w 12192000"/>
              <a:gd name="connsiteY850" fmla="*/ 3911712 h 6827006"/>
              <a:gd name="connsiteX851" fmla="*/ 9181609 w 12192000"/>
              <a:gd name="connsiteY851" fmla="*/ 4317865 h 6827006"/>
              <a:gd name="connsiteX852" fmla="*/ 9181609 w 12192000"/>
              <a:gd name="connsiteY852" fmla="*/ 4639825 h 6827006"/>
              <a:gd name="connsiteX853" fmla="*/ 9525870 w 12192000"/>
              <a:gd name="connsiteY853" fmla="*/ 4985147 h 6827006"/>
              <a:gd name="connsiteX854" fmla="*/ 9862534 w 12192000"/>
              <a:gd name="connsiteY854" fmla="*/ 4985147 h 6827006"/>
              <a:gd name="connsiteX855" fmla="*/ 10459830 w 12192000"/>
              <a:gd name="connsiteY855" fmla="*/ 5582420 h 6827006"/>
              <a:gd name="connsiteX856" fmla="*/ 10459830 w 12192000"/>
              <a:gd name="connsiteY856" fmla="*/ 5805581 h 6827006"/>
              <a:gd name="connsiteX857" fmla="*/ 10669427 w 12192000"/>
              <a:gd name="connsiteY857" fmla="*/ 6015170 h 6827006"/>
              <a:gd name="connsiteX858" fmla="*/ 11530094 w 12192000"/>
              <a:gd name="connsiteY858" fmla="*/ 6015170 h 6827006"/>
              <a:gd name="connsiteX859" fmla="*/ 12149099 w 12192000"/>
              <a:gd name="connsiteY859" fmla="*/ 6634702 h 6827006"/>
              <a:gd name="connsiteX860" fmla="*/ 12192000 w 12192000"/>
              <a:gd name="connsiteY860" fmla="*/ 6634702 h 6827006"/>
              <a:gd name="connsiteX861" fmla="*/ 12192000 w 12192000"/>
              <a:gd name="connsiteY861" fmla="*/ 6657508 h 6827006"/>
              <a:gd name="connsiteX862" fmla="*/ 12139326 w 12192000"/>
              <a:gd name="connsiteY862" fmla="*/ 6657508 h 6827006"/>
              <a:gd name="connsiteX863" fmla="*/ 11520321 w 12192000"/>
              <a:gd name="connsiteY863" fmla="*/ 6038518 h 6827006"/>
              <a:gd name="connsiteX864" fmla="*/ 10660740 w 12192000"/>
              <a:gd name="connsiteY864" fmla="*/ 6038518 h 6827006"/>
              <a:gd name="connsiteX865" fmla="*/ 10436482 w 12192000"/>
              <a:gd name="connsiteY865" fmla="*/ 5814811 h 6827006"/>
              <a:gd name="connsiteX866" fmla="*/ 10436482 w 12192000"/>
              <a:gd name="connsiteY866" fmla="*/ 5592193 h 6827006"/>
              <a:gd name="connsiteX867" fmla="*/ 9852759 w 12192000"/>
              <a:gd name="connsiteY867" fmla="*/ 5007953 h 6827006"/>
              <a:gd name="connsiteX868" fmla="*/ 9517182 w 12192000"/>
              <a:gd name="connsiteY868" fmla="*/ 5007953 h 6827006"/>
              <a:gd name="connsiteX869" fmla="*/ 9158259 w 12192000"/>
              <a:gd name="connsiteY869" fmla="*/ 4649594 h 6827006"/>
              <a:gd name="connsiteX870" fmla="*/ 9158259 w 12192000"/>
              <a:gd name="connsiteY870" fmla="*/ 4327640 h 6827006"/>
              <a:gd name="connsiteX871" fmla="*/ 8766753 w 12192000"/>
              <a:gd name="connsiteY871" fmla="*/ 3935067 h 6827006"/>
              <a:gd name="connsiteX872" fmla="*/ 8540404 w 12192000"/>
              <a:gd name="connsiteY872" fmla="*/ 3935067 h 6827006"/>
              <a:gd name="connsiteX873" fmla="*/ 8535424 w 12192000"/>
              <a:gd name="connsiteY873" fmla="*/ 3946592 h 6827006"/>
              <a:gd name="connsiteX874" fmla="*/ 8510192 w 12192000"/>
              <a:gd name="connsiteY874" fmla="*/ 3956675 h 6827006"/>
              <a:gd name="connsiteX875" fmla="*/ 8474544 w 12192000"/>
              <a:gd name="connsiteY875" fmla="*/ 3922489 h 6827006"/>
              <a:gd name="connsiteX876" fmla="*/ 8510192 w 12192000"/>
              <a:gd name="connsiteY876" fmla="*/ 3887775 h 6827006"/>
              <a:gd name="connsiteX877" fmla="*/ 8200054 w 12192000"/>
              <a:gd name="connsiteY877" fmla="*/ 3841705 h 6827006"/>
              <a:gd name="connsiteX878" fmla="*/ 8126749 w 12192000"/>
              <a:gd name="connsiteY878" fmla="*/ 3915034 h 6827006"/>
              <a:gd name="connsiteX879" fmla="*/ 8200054 w 12192000"/>
              <a:gd name="connsiteY879" fmla="*/ 3988911 h 6827006"/>
              <a:gd name="connsiteX880" fmla="*/ 8273414 w 12192000"/>
              <a:gd name="connsiteY880" fmla="*/ 3915034 h 6827006"/>
              <a:gd name="connsiteX881" fmla="*/ 8200054 w 12192000"/>
              <a:gd name="connsiteY881" fmla="*/ 3841705 h 6827006"/>
              <a:gd name="connsiteX882" fmla="*/ 9798627 w 12192000"/>
              <a:gd name="connsiteY882" fmla="*/ 3840875 h 6827006"/>
              <a:gd name="connsiteX883" fmla="*/ 9823153 w 12192000"/>
              <a:gd name="connsiteY883" fmla="*/ 3850988 h 6827006"/>
              <a:gd name="connsiteX884" fmla="*/ 9833342 w 12192000"/>
              <a:gd name="connsiteY884" fmla="*/ 3875535 h 6827006"/>
              <a:gd name="connsiteX885" fmla="*/ 9827832 w 12192000"/>
              <a:gd name="connsiteY885" fmla="*/ 3888802 h 6827006"/>
              <a:gd name="connsiteX886" fmla="*/ 9900707 w 12192000"/>
              <a:gd name="connsiteY886" fmla="*/ 3961274 h 6827006"/>
              <a:gd name="connsiteX887" fmla="*/ 10291164 w 12192000"/>
              <a:gd name="connsiteY887" fmla="*/ 3961274 h 6827006"/>
              <a:gd name="connsiteX888" fmla="*/ 10984086 w 12192000"/>
              <a:gd name="connsiteY888" fmla="*/ 4654202 h 6827006"/>
              <a:gd name="connsiteX889" fmla="*/ 11370755 w 12192000"/>
              <a:gd name="connsiteY889" fmla="*/ 4654202 h 6827006"/>
              <a:gd name="connsiteX890" fmla="*/ 12051184 w 12192000"/>
              <a:gd name="connsiteY890" fmla="*/ 5334652 h 6827006"/>
              <a:gd name="connsiteX891" fmla="*/ 12192000 w 12192000"/>
              <a:gd name="connsiteY891" fmla="*/ 5334652 h 6827006"/>
              <a:gd name="connsiteX892" fmla="*/ 12192000 w 12192000"/>
              <a:gd name="connsiteY892" fmla="*/ 5358004 h 6827006"/>
              <a:gd name="connsiteX893" fmla="*/ 12042495 w 12192000"/>
              <a:gd name="connsiteY893" fmla="*/ 5358004 h 6827006"/>
              <a:gd name="connsiteX894" fmla="*/ 11361524 w 12192000"/>
              <a:gd name="connsiteY894" fmla="*/ 4677001 h 6827006"/>
              <a:gd name="connsiteX895" fmla="*/ 10974313 w 12192000"/>
              <a:gd name="connsiteY895" fmla="*/ 4677001 h 6827006"/>
              <a:gd name="connsiteX896" fmla="*/ 10281386 w 12192000"/>
              <a:gd name="connsiteY896" fmla="*/ 3984627 h 6827006"/>
              <a:gd name="connsiteX897" fmla="*/ 9890931 w 12192000"/>
              <a:gd name="connsiteY897" fmla="*/ 3984627 h 6827006"/>
              <a:gd name="connsiteX898" fmla="*/ 9811592 w 12192000"/>
              <a:gd name="connsiteY898" fmla="*/ 3904850 h 6827006"/>
              <a:gd name="connsiteX899" fmla="*/ 9798627 w 12192000"/>
              <a:gd name="connsiteY899" fmla="*/ 3910200 h 6827006"/>
              <a:gd name="connsiteX900" fmla="*/ 9773690 w 12192000"/>
              <a:gd name="connsiteY900" fmla="*/ 3900083 h 6827006"/>
              <a:gd name="connsiteX901" fmla="*/ 9773690 w 12192000"/>
              <a:gd name="connsiteY901" fmla="*/ 3850988 h 6827006"/>
              <a:gd name="connsiteX902" fmla="*/ 9798627 w 12192000"/>
              <a:gd name="connsiteY902" fmla="*/ 3840875 h 6827006"/>
              <a:gd name="connsiteX903" fmla="*/ 8200054 w 12192000"/>
              <a:gd name="connsiteY903" fmla="*/ 3818350 h 6827006"/>
              <a:gd name="connsiteX904" fmla="*/ 8296779 w 12192000"/>
              <a:gd name="connsiteY904" fmla="*/ 3915034 h 6827006"/>
              <a:gd name="connsiteX905" fmla="*/ 8200054 w 12192000"/>
              <a:gd name="connsiteY905" fmla="*/ 4011727 h 6827006"/>
              <a:gd name="connsiteX906" fmla="*/ 8103383 w 12192000"/>
              <a:gd name="connsiteY906" fmla="*/ 3915034 h 6827006"/>
              <a:gd name="connsiteX907" fmla="*/ 8200054 w 12192000"/>
              <a:gd name="connsiteY907" fmla="*/ 3818350 h 6827006"/>
              <a:gd name="connsiteX908" fmla="*/ 9650371 w 12192000"/>
              <a:gd name="connsiteY908" fmla="*/ 3622054 h 6827006"/>
              <a:gd name="connsiteX909" fmla="*/ 10170180 w 12192000"/>
              <a:gd name="connsiteY909" fmla="*/ 3622054 h 6827006"/>
              <a:gd name="connsiteX910" fmla="*/ 11037611 w 12192000"/>
              <a:gd name="connsiteY910" fmla="*/ 4489104 h 6827006"/>
              <a:gd name="connsiteX911" fmla="*/ 11406978 w 12192000"/>
              <a:gd name="connsiteY911" fmla="*/ 4489104 h 6827006"/>
              <a:gd name="connsiteX912" fmla="*/ 12113625 w 12192000"/>
              <a:gd name="connsiteY912" fmla="*/ 5195441 h 6827006"/>
              <a:gd name="connsiteX913" fmla="*/ 12192000 w 12192000"/>
              <a:gd name="connsiteY913" fmla="*/ 5195441 h 6827006"/>
              <a:gd name="connsiteX914" fmla="*/ 12192000 w 12192000"/>
              <a:gd name="connsiteY914" fmla="*/ 5218243 h 6827006"/>
              <a:gd name="connsiteX915" fmla="*/ 12103849 w 12192000"/>
              <a:gd name="connsiteY915" fmla="*/ 5218243 h 6827006"/>
              <a:gd name="connsiteX916" fmla="*/ 11397204 w 12192000"/>
              <a:gd name="connsiteY916" fmla="*/ 4512449 h 6827006"/>
              <a:gd name="connsiteX917" fmla="*/ 11027834 w 12192000"/>
              <a:gd name="connsiteY917" fmla="*/ 4512449 h 6827006"/>
              <a:gd name="connsiteX918" fmla="*/ 10160401 w 12192000"/>
              <a:gd name="connsiteY918" fmla="*/ 3645399 h 6827006"/>
              <a:gd name="connsiteX919" fmla="*/ 9660150 w 12192000"/>
              <a:gd name="connsiteY919" fmla="*/ 3645399 h 6827006"/>
              <a:gd name="connsiteX920" fmla="*/ 9536054 w 12192000"/>
              <a:gd name="connsiteY920" fmla="*/ 3769427 h 6827006"/>
              <a:gd name="connsiteX921" fmla="*/ 9541196 w 12192000"/>
              <a:gd name="connsiteY921" fmla="*/ 3781906 h 6827006"/>
              <a:gd name="connsiteX922" fmla="*/ 9531149 w 12192000"/>
              <a:gd name="connsiteY922" fmla="*/ 3806278 h 6827006"/>
              <a:gd name="connsiteX923" fmla="*/ 9482377 w 12192000"/>
              <a:gd name="connsiteY923" fmla="*/ 3806278 h 6827006"/>
              <a:gd name="connsiteX924" fmla="*/ 9482377 w 12192000"/>
              <a:gd name="connsiteY924" fmla="*/ 3757530 h 6827006"/>
              <a:gd name="connsiteX925" fmla="*/ 9506564 w 12192000"/>
              <a:gd name="connsiteY925" fmla="*/ 3747489 h 6827006"/>
              <a:gd name="connsiteX926" fmla="*/ 9519889 w 12192000"/>
              <a:gd name="connsiteY926" fmla="*/ 3752931 h 6827006"/>
              <a:gd name="connsiteX927" fmla="*/ 8791057 w 12192000"/>
              <a:gd name="connsiteY927" fmla="*/ 3619660 h 6827006"/>
              <a:gd name="connsiteX928" fmla="*/ 8815824 w 12192000"/>
              <a:gd name="connsiteY928" fmla="*/ 3629884 h 6827006"/>
              <a:gd name="connsiteX929" fmla="*/ 8821490 w 12192000"/>
              <a:gd name="connsiteY929" fmla="*/ 3643594 h 6827006"/>
              <a:gd name="connsiteX930" fmla="*/ 8970250 w 12192000"/>
              <a:gd name="connsiteY930" fmla="*/ 3643594 h 6827006"/>
              <a:gd name="connsiteX931" fmla="*/ 9338540 w 12192000"/>
              <a:gd name="connsiteY931" fmla="*/ 4011168 h 6827006"/>
              <a:gd name="connsiteX932" fmla="*/ 9338540 w 12192000"/>
              <a:gd name="connsiteY932" fmla="*/ 4310868 h 6827006"/>
              <a:gd name="connsiteX933" fmla="*/ 9706291 w 12192000"/>
              <a:gd name="connsiteY933" fmla="*/ 4678401 h 6827006"/>
              <a:gd name="connsiteX934" fmla="*/ 10041988 w 12192000"/>
              <a:gd name="connsiteY934" fmla="*/ 4678401 h 6827006"/>
              <a:gd name="connsiteX935" fmla="*/ 10698715 w 12192000"/>
              <a:gd name="connsiteY935" fmla="*/ 5334808 h 6827006"/>
              <a:gd name="connsiteX936" fmla="*/ 11237566 w 12192000"/>
              <a:gd name="connsiteY936" fmla="*/ 5334808 h 6827006"/>
              <a:gd name="connsiteX937" fmla="*/ 11900276 w 12192000"/>
              <a:gd name="connsiteY937" fmla="*/ 5997733 h 6827006"/>
              <a:gd name="connsiteX938" fmla="*/ 12192000 w 12192000"/>
              <a:gd name="connsiteY938" fmla="*/ 5997733 h 6827006"/>
              <a:gd name="connsiteX939" fmla="*/ 12192000 w 12192000"/>
              <a:gd name="connsiteY939" fmla="*/ 6020535 h 6827006"/>
              <a:gd name="connsiteX940" fmla="*/ 11890498 w 12192000"/>
              <a:gd name="connsiteY940" fmla="*/ 6020535 h 6827006"/>
              <a:gd name="connsiteX941" fmla="*/ 11227789 w 12192000"/>
              <a:gd name="connsiteY941" fmla="*/ 5358155 h 6827006"/>
              <a:gd name="connsiteX942" fmla="*/ 10689480 w 12192000"/>
              <a:gd name="connsiteY942" fmla="*/ 5358155 h 6827006"/>
              <a:gd name="connsiteX943" fmla="*/ 10032754 w 12192000"/>
              <a:gd name="connsiteY943" fmla="*/ 4701205 h 6827006"/>
              <a:gd name="connsiteX944" fmla="*/ 9696517 w 12192000"/>
              <a:gd name="connsiteY944" fmla="*/ 4701205 h 6827006"/>
              <a:gd name="connsiteX945" fmla="*/ 9315184 w 12192000"/>
              <a:gd name="connsiteY945" fmla="*/ 4320095 h 6827006"/>
              <a:gd name="connsiteX946" fmla="*/ 9315184 w 12192000"/>
              <a:gd name="connsiteY946" fmla="*/ 4020943 h 6827006"/>
              <a:gd name="connsiteX947" fmla="*/ 8960471 w 12192000"/>
              <a:gd name="connsiteY947" fmla="*/ 3666945 h 6827006"/>
              <a:gd name="connsiteX948" fmla="*/ 8820771 w 12192000"/>
              <a:gd name="connsiteY948" fmla="*/ 3666945 h 6827006"/>
              <a:gd name="connsiteX949" fmla="*/ 8815824 w 12192000"/>
              <a:gd name="connsiteY949" fmla="*/ 3678453 h 6827006"/>
              <a:gd name="connsiteX950" fmla="*/ 8791057 w 12192000"/>
              <a:gd name="connsiteY950" fmla="*/ 3688544 h 6827006"/>
              <a:gd name="connsiteX951" fmla="*/ 8757138 w 12192000"/>
              <a:gd name="connsiteY951" fmla="*/ 3654640 h 6827006"/>
              <a:gd name="connsiteX952" fmla="*/ 8791057 w 12192000"/>
              <a:gd name="connsiteY952" fmla="*/ 3619660 h 6827006"/>
              <a:gd name="connsiteX953" fmla="*/ 8464042 w 12192000"/>
              <a:gd name="connsiteY953" fmla="*/ 3585557 h 6827006"/>
              <a:gd name="connsiteX954" fmla="*/ 8390010 w 12192000"/>
              <a:gd name="connsiteY954" fmla="*/ 3658884 h 6827006"/>
              <a:gd name="connsiteX955" fmla="*/ 8464042 w 12192000"/>
              <a:gd name="connsiteY955" fmla="*/ 3733299 h 6827006"/>
              <a:gd name="connsiteX956" fmla="*/ 8536990 w 12192000"/>
              <a:gd name="connsiteY956" fmla="*/ 3658884 h 6827006"/>
              <a:gd name="connsiteX957" fmla="*/ 8464042 w 12192000"/>
              <a:gd name="connsiteY957" fmla="*/ 3585557 h 6827006"/>
              <a:gd name="connsiteX958" fmla="*/ 8200054 w 12192000"/>
              <a:gd name="connsiteY958" fmla="*/ 3585557 h 6827006"/>
              <a:gd name="connsiteX959" fmla="*/ 8126749 w 12192000"/>
              <a:gd name="connsiteY959" fmla="*/ 3658884 h 6827006"/>
              <a:gd name="connsiteX960" fmla="*/ 8200054 w 12192000"/>
              <a:gd name="connsiteY960" fmla="*/ 3733299 h 6827006"/>
              <a:gd name="connsiteX961" fmla="*/ 8273414 w 12192000"/>
              <a:gd name="connsiteY961" fmla="*/ 3658884 h 6827006"/>
              <a:gd name="connsiteX962" fmla="*/ 8200054 w 12192000"/>
              <a:gd name="connsiteY962" fmla="*/ 3585557 h 6827006"/>
              <a:gd name="connsiteX963" fmla="*/ 8464042 w 12192000"/>
              <a:gd name="connsiteY963" fmla="*/ 3562199 h 6827006"/>
              <a:gd name="connsiteX964" fmla="*/ 8560224 w 12192000"/>
              <a:gd name="connsiteY964" fmla="*/ 3658884 h 6827006"/>
              <a:gd name="connsiteX965" fmla="*/ 8464042 w 12192000"/>
              <a:gd name="connsiteY965" fmla="*/ 3755564 h 6827006"/>
              <a:gd name="connsiteX966" fmla="*/ 8366774 w 12192000"/>
              <a:gd name="connsiteY966" fmla="*/ 3658884 h 6827006"/>
              <a:gd name="connsiteX967" fmla="*/ 8464042 w 12192000"/>
              <a:gd name="connsiteY967" fmla="*/ 3562199 h 6827006"/>
              <a:gd name="connsiteX968" fmla="*/ 8200054 w 12192000"/>
              <a:gd name="connsiteY968" fmla="*/ 3562199 h 6827006"/>
              <a:gd name="connsiteX969" fmla="*/ 8296780 w 12192000"/>
              <a:gd name="connsiteY969" fmla="*/ 3658884 h 6827006"/>
              <a:gd name="connsiteX970" fmla="*/ 8200054 w 12192000"/>
              <a:gd name="connsiteY970" fmla="*/ 3755564 h 6827006"/>
              <a:gd name="connsiteX971" fmla="*/ 8103383 w 12192000"/>
              <a:gd name="connsiteY971" fmla="*/ 3658884 h 6827006"/>
              <a:gd name="connsiteX972" fmla="*/ 8200054 w 12192000"/>
              <a:gd name="connsiteY972" fmla="*/ 3562199 h 6827006"/>
              <a:gd name="connsiteX973" fmla="*/ 10115382 w 12192000"/>
              <a:gd name="connsiteY973" fmla="*/ 3430526 h 6827006"/>
              <a:gd name="connsiteX974" fmla="*/ 10140131 w 12192000"/>
              <a:gd name="connsiteY974" fmla="*/ 3440873 h 6827006"/>
              <a:gd name="connsiteX975" fmla="*/ 10145906 w 12192000"/>
              <a:gd name="connsiteY975" fmla="*/ 3454468 h 6827006"/>
              <a:gd name="connsiteX976" fmla="*/ 10253414 w 12192000"/>
              <a:gd name="connsiteY976" fmla="*/ 3454468 h 6827006"/>
              <a:gd name="connsiteX977" fmla="*/ 11110151 w 12192000"/>
              <a:gd name="connsiteY977" fmla="*/ 4310657 h 6827006"/>
              <a:gd name="connsiteX978" fmla="*/ 11653982 w 12192000"/>
              <a:gd name="connsiteY978" fmla="*/ 4310657 h 6827006"/>
              <a:gd name="connsiteX979" fmla="*/ 11717008 w 12192000"/>
              <a:gd name="connsiteY979" fmla="*/ 4373673 h 6827006"/>
              <a:gd name="connsiteX980" fmla="*/ 11717008 w 12192000"/>
              <a:gd name="connsiteY980" fmla="*/ 4582270 h 6827006"/>
              <a:gd name="connsiteX981" fmla="*/ 12154876 w 12192000"/>
              <a:gd name="connsiteY981" fmla="*/ 5021213 h 6827006"/>
              <a:gd name="connsiteX982" fmla="*/ 12192000 w 12192000"/>
              <a:gd name="connsiteY982" fmla="*/ 5021213 h 6827006"/>
              <a:gd name="connsiteX983" fmla="*/ 12192000 w 12192000"/>
              <a:gd name="connsiteY983" fmla="*/ 5043486 h 6827006"/>
              <a:gd name="connsiteX984" fmla="*/ 12145095 w 12192000"/>
              <a:gd name="connsiteY984" fmla="*/ 5043486 h 6827006"/>
              <a:gd name="connsiteX985" fmla="*/ 11693640 w 12192000"/>
              <a:gd name="connsiteY985" fmla="*/ 4591506 h 6827006"/>
              <a:gd name="connsiteX986" fmla="*/ 11693640 w 12192000"/>
              <a:gd name="connsiteY986" fmla="*/ 4382904 h 6827006"/>
              <a:gd name="connsiteX987" fmla="*/ 11644203 w 12192000"/>
              <a:gd name="connsiteY987" fmla="*/ 4334017 h 6827006"/>
              <a:gd name="connsiteX988" fmla="*/ 11100374 w 12192000"/>
              <a:gd name="connsiteY988" fmla="*/ 4334017 h 6827006"/>
              <a:gd name="connsiteX989" fmla="*/ 10243636 w 12192000"/>
              <a:gd name="connsiteY989" fmla="*/ 3477832 h 6827006"/>
              <a:gd name="connsiteX990" fmla="*/ 10145119 w 12192000"/>
              <a:gd name="connsiteY990" fmla="*/ 3477832 h 6827006"/>
              <a:gd name="connsiteX991" fmla="*/ 10140131 w 12192000"/>
              <a:gd name="connsiteY991" fmla="*/ 3489543 h 6827006"/>
              <a:gd name="connsiteX992" fmla="*/ 10115382 w 12192000"/>
              <a:gd name="connsiteY992" fmla="*/ 3499424 h 6827006"/>
              <a:gd name="connsiteX993" fmla="*/ 10079180 w 12192000"/>
              <a:gd name="connsiteY993" fmla="*/ 3465241 h 6827006"/>
              <a:gd name="connsiteX994" fmla="*/ 10115382 w 12192000"/>
              <a:gd name="connsiteY994" fmla="*/ 3430526 h 6827006"/>
              <a:gd name="connsiteX995" fmla="*/ 8464042 w 12192000"/>
              <a:gd name="connsiteY995" fmla="*/ 3322688 h 6827006"/>
              <a:gd name="connsiteX996" fmla="*/ 8390010 w 12192000"/>
              <a:gd name="connsiteY996" fmla="*/ 3395810 h 6827006"/>
              <a:gd name="connsiteX997" fmla="*/ 8464042 w 12192000"/>
              <a:gd name="connsiteY997" fmla="*/ 3468937 h 6827006"/>
              <a:gd name="connsiteX998" fmla="*/ 8536990 w 12192000"/>
              <a:gd name="connsiteY998" fmla="*/ 3395810 h 6827006"/>
              <a:gd name="connsiteX999" fmla="*/ 8464042 w 12192000"/>
              <a:gd name="connsiteY999" fmla="*/ 3322688 h 6827006"/>
              <a:gd name="connsiteX1000" fmla="*/ 9816885 w 12192000"/>
              <a:gd name="connsiteY1000" fmla="*/ 3298859 h 6827006"/>
              <a:gd name="connsiteX1001" fmla="*/ 10333382 w 12192000"/>
              <a:gd name="connsiteY1001" fmla="*/ 3298859 h 6827006"/>
              <a:gd name="connsiteX1002" fmla="*/ 11184976 w 12192000"/>
              <a:gd name="connsiteY1002" fmla="*/ 4150145 h 6827006"/>
              <a:gd name="connsiteX1003" fmla="*/ 11748738 w 12192000"/>
              <a:gd name="connsiteY1003" fmla="*/ 4150145 h 6827006"/>
              <a:gd name="connsiteX1004" fmla="*/ 11874732 w 12192000"/>
              <a:gd name="connsiteY1004" fmla="*/ 4275471 h 6827006"/>
              <a:gd name="connsiteX1005" fmla="*/ 11874732 w 12192000"/>
              <a:gd name="connsiteY1005" fmla="*/ 4532086 h 6827006"/>
              <a:gd name="connsiteX1006" fmla="*/ 12192000 w 12192000"/>
              <a:gd name="connsiteY1006" fmla="*/ 4849006 h 6827006"/>
              <a:gd name="connsiteX1007" fmla="*/ 12192000 w 12192000"/>
              <a:gd name="connsiteY1007" fmla="*/ 4882104 h 6827006"/>
              <a:gd name="connsiteX1008" fmla="*/ 11851378 w 12192000"/>
              <a:gd name="connsiteY1008" fmla="*/ 4541843 h 6827006"/>
              <a:gd name="connsiteX1009" fmla="*/ 11851378 w 12192000"/>
              <a:gd name="connsiteY1009" fmla="*/ 4284690 h 6827006"/>
              <a:gd name="connsiteX1010" fmla="*/ 11738963 w 12192000"/>
              <a:gd name="connsiteY1010" fmla="*/ 4172388 h 6827006"/>
              <a:gd name="connsiteX1011" fmla="*/ 11175198 w 12192000"/>
              <a:gd name="connsiteY1011" fmla="*/ 4172388 h 6827006"/>
              <a:gd name="connsiteX1012" fmla="*/ 10323607 w 12192000"/>
              <a:gd name="connsiteY1012" fmla="*/ 3321645 h 6827006"/>
              <a:gd name="connsiteX1013" fmla="*/ 9826658 w 12192000"/>
              <a:gd name="connsiteY1013" fmla="*/ 3321645 h 6827006"/>
              <a:gd name="connsiteX1014" fmla="*/ 9743562 w 12192000"/>
              <a:gd name="connsiteY1014" fmla="*/ 3404654 h 6827006"/>
              <a:gd name="connsiteX1015" fmla="*/ 9630706 w 12192000"/>
              <a:gd name="connsiteY1015" fmla="*/ 3404654 h 6827006"/>
              <a:gd name="connsiteX1016" fmla="*/ 9625144 w 12192000"/>
              <a:gd name="connsiteY1016" fmla="*/ 3417515 h 6827006"/>
              <a:gd name="connsiteX1017" fmla="*/ 9599912 w 12192000"/>
              <a:gd name="connsiteY1017" fmla="*/ 3427602 h 6827006"/>
              <a:gd name="connsiteX1018" fmla="*/ 9564253 w 12192000"/>
              <a:gd name="connsiteY1018" fmla="*/ 3393422 h 6827006"/>
              <a:gd name="connsiteX1019" fmla="*/ 9599912 w 12192000"/>
              <a:gd name="connsiteY1019" fmla="*/ 3358705 h 6827006"/>
              <a:gd name="connsiteX1020" fmla="*/ 9625144 w 12192000"/>
              <a:gd name="connsiteY1020" fmla="*/ 3368851 h 6827006"/>
              <a:gd name="connsiteX1021" fmla="*/ 9630438 w 12192000"/>
              <a:gd name="connsiteY1021" fmla="*/ 3381324 h 6827006"/>
              <a:gd name="connsiteX1022" fmla="*/ 9733786 w 12192000"/>
              <a:gd name="connsiteY1022" fmla="*/ 3381324 h 6827006"/>
              <a:gd name="connsiteX1023" fmla="*/ 8464042 w 12192000"/>
              <a:gd name="connsiteY1023" fmla="*/ 3298859 h 6827006"/>
              <a:gd name="connsiteX1024" fmla="*/ 8560226 w 12192000"/>
              <a:gd name="connsiteY1024" fmla="*/ 3395810 h 6827006"/>
              <a:gd name="connsiteX1025" fmla="*/ 8464042 w 12192000"/>
              <a:gd name="connsiteY1025" fmla="*/ 3492233 h 6827006"/>
              <a:gd name="connsiteX1026" fmla="*/ 8366775 w 12192000"/>
              <a:gd name="connsiteY1026" fmla="*/ 3395810 h 6827006"/>
              <a:gd name="connsiteX1027" fmla="*/ 8464042 w 12192000"/>
              <a:gd name="connsiteY1027" fmla="*/ 3298859 h 6827006"/>
              <a:gd name="connsiteX1028" fmla="*/ 11587746 w 12192000"/>
              <a:gd name="connsiteY1028" fmla="*/ 3193521 h 6827006"/>
              <a:gd name="connsiteX1029" fmla="*/ 11612976 w 12192000"/>
              <a:gd name="connsiteY1029" fmla="*/ 3203682 h 6827006"/>
              <a:gd name="connsiteX1030" fmla="*/ 11618448 w 12192000"/>
              <a:gd name="connsiteY1030" fmla="*/ 3216431 h 6827006"/>
              <a:gd name="connsiteX1031" fmla="*/ 11687743 w 12192000"/>
              <a:gd name="connsiteY1031" fmla="*/ 3216431 h 6827006"/>
              <a:gd name="connsiteX1032" fmla="*/ 11771394 w 12192000"/>
              <a:gd name="connsiteY1032" fmla="*/ 3301266 h 6827006"/>
              <a:gd name="connsiteX1033" fmla="*/ 12192000 w 12192000"/>
              <a:gd name="connsiteY1033" fmla="*/ 3301266 h 6827006"/>
              <a:gd name="connsiteX1034" fmla="*/ 12192000 w 12192000"/>
              <a:gd name="connsiteY1034" fmla="*/ 3324648 h 6827006"/>
              <a:gd name="connsiteX1035" fmla="*/ 11761618 w 12192000"/>
              <a:gd name="connsiteY1035" fmla="*/ 3324648 h 6827006"/>
              <a:gd name="connsiteX1036" fmla="*/ 11677964 w 12192000"/>
              <a:gd name="connsiteY1036" fmla="*/ 3239812 h 6827006"/>
              <a:gd name="connsiteX1037" fmla="*/ 11618312 w 12192000"/>
              <a:gd name="connsiteY1037" fmla="*/ 3239812 h 6827006"/>
              <a:gd name="connsiteX1038" fmla="*/ 11612976 w 12192000"/>
              <a:gd name="connsiteY1038" fmla="*/ 3252248 h 6827006"/>
              <a:gd name="connsiteX1039" fmla="*/ 11587746 w 12192000"/>
              <a:gd name="connsiteY1039" fmla="*/ 3262409 h 6827006"/>
              <a:gd name="connsiteX1040" fmla="*/ 11552099 w 12192000"/>
              <a:gd name="connsiteY1040" fmla="*/ 3227968 h 6827006"/>
              <a:gd name="connsiteX1041" fmla="*/ 11587746 w 12192000"/>
              <a:gd name="connsiteY1041" fmla="*/ 3193521 h 6827006"/>
              <a:gd name="connsiteX1042" fmla="*/ 12010979 w 12192000"/>
              <a:gd name="connsiteY1042" fmla="*/ 3069029 h 6827006"/>
              <a:gd name="connsiteX1043" fmla="*/ 12034808 w 12192000"/>
              <a:gd name="connsiteY1043" fmla="*/ 3079447 h 6827006"/>
              <a:gd name="connsiteX1044" fmla="*/ 12040230 w 12192000"/>
              <a:gd name="connsiteY1044" fmla="*/ 3092994 h 6827006"/>
              <a:gd name="connsiteX1045" fmla="*/ 12192000 w 12192000"/>
              <a:gd name="connsiteY1045" fmla="*/ 3092994 h 6827006"/>
              <a:gd name="connsiteX1046" fmla="*/ 12192000 w 12192000"/>
              <a:gd name="connsiteY1046" fmla="*/ 3116368 h 6827006"/>
              <a:gd name="connsiteX1047" fmla="*/ 12040215 w 12192000"/>
              <a:gd name="connsiteY1047" fmla="*/ 3116368 h 6827006"/>
              <a:gd name="connsiteX1048" fmla="*/ 12034808 w 12192000"/>
              <a:gd name="connsiteY1048" fmla="*/ 3129889 h 6827006"/>
              <a:gd name="connsiteX1049" fmla="*/ 12010979 w 12192000"/>
              <a:gd name="connsiteY1049" fmla="*/ 3140305 h 6827006"/>
              <a:gd name="connsiteX1050" fmla="*/ 11975983 w 12192000"/>
              <a:gd name="connsiteY1050" fmla="*/ 3104668 h 6827006"/>
              <a:gd name="connsiteX1051" fmla="*/ 12010979 w 12192000"/>
              <a:gd name="connsiteY1051" fmla="*/ 3069029 h 6827006"/>
              <a:gd name="connsiteX1052" fmla="*/ 8464042 w 12192000"/>
              <a:gd name="connsiteY1052" fmla="*/ 3059347 h 6827006"/>
              <a:gd name="connsiteX1053" fmla="*/ 8390010 w 12192000"/>
              <a:gd name="connsiteY1053" fmla="*/ 3131934 h 6827006"/>
              <a:gd name="connsiteX1054" fmla="*/ 8464042 w 12192000"/>
              <a:gd name="connsiteY1054" fmla="*/ 3205600 h 6827006"/>
              <a:gd name="connsiteX1055" fmla="*/ 8536992 w 12192000"/>
              <a:gd name="connsiteY1055" fmla="*/ 3131934 h 6827006"/>
              <a:gd name="connsiteX1056" fmla="*/ 8464042 w 12192000"/>
              <a:gd name="connsiteY1056" fmla="*/ 3059347 h 6827006"/>
              <a:gd name="connsiteX1057" fmla="*/ 8464042 w 12192000"/>
              <a:gd name="connsiteY1057" fmla="*/ 3035513 h 6827006"/>
              <a:gd name="connsiteX1058" fmla="*/ 8560228 w 12192000"/>
              <a:gd name="connsiteY1058" fmla="*/ 3131934 h 6827006"/>
              <a:gd name="connsiteX1059" fmla="*/ 8464042 w 12192000"/>
              <a:gd name="connsiteY1059" fmla="*/ 3228886 h 6827006"/>
              <a:gd name="connsiteX1060" fmla="*/ 8366775 w 12192000"/>
              <a:gd name="connsiteY1060" fmla="*/ 3131934 h 6827006"/>
              <a:gd name="connsiteX1061" fmla="*/ 8464042 w 12192000"/>
              <a:gd name="connsiteY1061" fmla="*/ 3035513 h 6827006"/>
              <a:gd name="connsiteX1062" fmla="*/ 11308640 w 12192000"/>
              <a:gd name="connsiteY1062" fmla="*/ 2991800 h 6827006"/>
              <a:gd name="connsiteX1063" fmla="*/ 11686236 w 12192000"/>
              <a:gd name="connsiteY1063" fmla="*/ 2991800 h 6827006"/>
              <a:gd name="connsiteX1064" fmla="*/ 11794344 w 12192000"/>
              <a:gd name="connsiteY1064" fmla="*/ 3099227 h 6827006"/>
              <a:gd name="connsiteX1065" fmla="*/ 11794344 w 12192000"/>
              <a:gd name="connsiteY1065" fmla="*/ 3199060 h 6827006"/>
              <a:gd name="connsiteX1066" fmla="*/ 11841610 w 12192000"/>
              <a:gd name="connsiteY1066" fmla="*/ 3245717 h 6827006"/>
              <a:gd name="connsiteX1067" fmla="*/ 12124654 w 12192000"/>
              <a:gd name="connsiteY1067" fmla="*/ 3245717 h 6827006"/>
              <a:gd name="connsiteX1068" fmla="*/ 12191482 w 12192000"/>
              <a:gd name="connsiteY1068" fmla="*/ 3179522 h 6827006"/>
              <a:gd name="connsiteX1069" fmla="*/ 12192000 w 12192000"/>
              <a:gd name="connsiteY1069" fmla="*/ 3179522 h 6827006"/>
              <a:gd name="connsiteX1070" fmla="*/ 12192000 w 12192000"/>
              <a:gd name="connsiteY1070" fmla="*/ 3211636 h 6827006"/>
              <a:gd name="connsiteX1071" fmla="*/ 12134434 w 12192000"/>
              <a:gd name="connsiteY1071" fmla="*/ 3269587 h 6827006"/>
              <a:gd name="connsiteX1072" fmla="*/ 11831831 w 12192000"/>
              <a:gd name="connsiteY1072" fmla="*/ 3269587 h 6827006"/>
              <a:gd name="connsiteX1073" fmla="*/ 11770988 w 12192000"/>
              <a:gd name="connsiteY1073" fmla="*/ 3208819 h 6827006"/>
              <a:gd name="connsiteX1074" fmla="*/ 11770988 w 12192000"/>
              <a:gd name="connsiteY1074" fmla="*/ 3108453 h 6827006"/>
              <a:gd name="connsiteX1075" fmla="*/ 11676996 w 12192000"/>
              <a:gd name="connsiteY1075" fmla="*/ 3015133 h 6827006"/>
              <a:gd name="connsiteX1076" fmla="*/ 11318421 w 12192000"/>
              <a:gd name="connsiteY1076" fmla="*/ 3015133 h 6827006"/>
              <a:gd name="connsiteX1077" fmla="*/ 11281471 w 12192000"/>
              <a:gd name="connsiteY1077" fmla="*/ 3052696 h 6827006"/>
              <a:gd name="connsiteX1078" fmla="*/ 11287108 w 12192000"/>
              <a:gd name="connsiteY1078" fmla="*/ 3066368 h 6827006"/>
              <a:gd name="connsiteX1079" fmla="*/ 11276987 w 12192000"/>
              <a:gd name="connsiteY1079" fmla="*/ 3090918 h 6827006"/>
              <a:gd name="connsiteX1080" fmla="*/ 11227875 w 12192000"/>
              <a:gd name="connsiteY1080" fmla="*/ 3090918 h 6827006"/>
              <a:gd name="connsiteX1081" fmla="*/ 11227875 w 12192000"/>
              <a:gd name="connsiteY1081" fmla="*/ 3041821 h 6827006"/>
              <a:gd name="connsiteX1082" fmla="*/ 11252635 w 12192000"/>
              <a:gd name="connsiteY1082" fmla="*/ 3031704 h 6827006"/>
              <a:gd name="connsiteX1083" fmla="*/ 11264220 w 12192000"/>
              <a:gd name="connsiteY1083" fmla="*/ 3036514 h 6827006"/>
              <a:gd name="connsiteX1084" fmla="*/ 10013618 w 12192000"/>
              <a:gd name="connsiteY1084" fmla="*/ 2963691 h 6827006"/>
              <a:gd name="connsiteX1085" fmla="*/ 10243355 w 12192000"/>
              <a:gd name="connsiteY1085" fmla="*/ 2963691 h 6827006"/>
              <a:gd name="connsiteX1086" fmla="*/ 11256769 w 12192000"/>
              <a:gd name="connsiteY1086" fmla="*/ 3976677 h 6827006"/>
              <a:gd name="connsiteX1087" fmla="*/ 11856904 w 12192000"/>
              <a:gd name="connsiteY1087" fmla="*/ 3976677 h 6827006"/>
              <a:gd name="connsiteX1088" fmla="*/ 12025806 w 12192000"/>
              <a:gd name="connsiteY1088" fmla="*/ 4145964 h 6827006"/>
              <a:gd name="connsiteX1089" fmla="*/ 12025806 w 12192000"/>
              <a:gd name="connsiteY1089" fmla="*/ 4447065 h 6827006"/>
              <a:gd name="connsiteX1090" fmla="*/ 12192000 w 12192000"/>
              <a:gd name="connsiteY1090" fmla="*/ 4612702 h 6827006"/>
              <a:gd name="connsiteX1091" fmla="*/ 12192000 w 12192000"/>
              <a:gd name="connsiteY1091" fmla="*/ 4645770 h 6827006"/>
              <a:gd name="connsiteX1092" fmla="*/ 12002447 w 12192000"/>
              <a:gd name="connsiteY1092" fmla="*/ 4456833 h 6827006"/>
              <a:gd name="connsiteX1093" fmla="*/ 12002447 w 12192000"/>
              <a:gd name="connsiteY1093" fmla="*/ 4154649 h 6827006"/>
              <a:gd name="connsiteX1094" fmla="*/ 11847132 w 12192000"/>
              <a:gd name="connsiteY1094" fmla="*/ 4000008 h 6827006"/>
              <a:gd name="connsiteX1095" fmla="*/ 11247538 w 12192000"/>
              <a:gd name="connsiteY1095" fmla="*/ 4000008 h 6827006"/>
              <a:gd name="connsiteX1096" fmla="*/ 10233579 w 12192000"/>
              <a:gd name="connsiteY1096" fmla="*/ 2986482 h 6827006"/>
              <a:gd name="connsiteX1097" fmla="*/ 10022852 w 12192000"/>
              <a:gd name="connsiteY1097" fmla="*/ 2986482 h 6827006"/>
              <a:gd name="connsiteX1098" fmla="*/ 9899484 w 12192000"/>
              <a:gd name="connsiteY1098" fmla="*/ 3110190 h 6827006"/>
              <a:gd name="connsiteX1099" fmla="*/ 9905213 w 12192000"/>
              <a:gd name="connsiteY1099" fmla="*/ 3124302 h 6827006"/>
              <a:gd name="connsiteX1100" fmla="*/ 9895095 w 12192000"/>
              <a:gd name="connsiteY1100" fmla="*/ 3148818 h 6827006"/>
              <a:gd name="connsiteX1101" fmla="*/ 9845983 w 12192000"/>
              <a:gd name="connsiteY1101" fmla="*/ 3148818 h 6827006"/>
              <a:gd name="connsiteX1102" fmla="*/ 9845983 w 12192000"/>
              <a:gd name="connsiteY1102" fmla="*/ 3099372 h 6827006"/>
              <a:gd name="connsiteX1103" fmla="*/ 9870336 w 12192000"/>
              <a:gd name="connsiteY1103" fmla="*/ 3089185 h 6827006"/>
              <a:gd name="connsiteX1104" fmla="*/ 9882526 w 12192000"/>
              <a:gd name="connsiteY1104" fmla="*/ 3094205 h 6827006"/>
              <a:gd name="connsiteX1105" fmla="*/ 11186031 w 12192000"/>
              <a:gd name="connsiteY1105" fmla="*/ 2906235 h 6827006"/>
              <a:gd name="connsiteX1106" fmla="*/ 11210797 w 12192000"/>
              <a:gd name="connsiteY1106" fmla="*/ 2916649 h 6827006"/>
              <a:gd name="connsiteX1107" fmla="*/ 11216278 w 12192000"/>
              <a:gd name="connsiteY1107" fmla="*/ 2930167 h 6827006"/>
              <a:gd name="connsiteX1108" fmla="*/ 12192000 w 12192000"/>
              <a:gd name="connsiteY1108" fmla="*/ 2930167 h 6827006"/>
              <a:gd name="connsiteX1109" fmla="*/ 12192000 w 12192000"/>
              <a:gd name="connsiteY1109" fmla="*/ 2953573 h 6827006"/>
              <a:gd name="connsiteX1110" fmla="*/ 11216280 w 12192000"/>
              <a:gd name="connsiteY1110" fmla="*/ 2953573 h 6827006"/>
              <a:gd name="connsiteX1111" fmla="*/ 11210797 w 12192000"/>
              <a:gd name="connsiteY1111" fmla="*/ 2967091 h 6827006"/>
              <a:gd name="connsiteX1112" fmla="*/ 11186031 w 12192000"/>
              <a:gd name="connsiteY1112" fmla="*/ 2977507 h 6827006"/>
              <a:gd name="connsiteX1113" fmla="*/ 11152114 w 12192000"/>
              <a:gd name="connsiteY1113" fmla="*/ 2941877 h 6827006"/>
              <a:gd name="connsiteX1114" fmla="*/ 11186031 w 12192000"/>
              <a:gd name="connsiteY1114" fmla="*/ 2906235 h 6827006"/>
              <a:gd name="connsiteX1115" fmla="*/ 9902438 w 12192000"/>
              <a:gd name="connsiteY1115" fmla="*/ 2812879 h 6827006"/>
              <a:gd name="connsiteX1116" fmla="*/ 10339610 w 12192000"/>
              <a:gd name="connsiteY1116" fmla="*/ 2812879 h 6827006"/>
              <a:gd name="connsiteX1117" fmla="*/ 11343192 w 12192000"/>
              <a:gd name="connsiteY1117" fmla="*/ 3815853 h 6827006"/>
              <a:gd name="connsiteX1118" fmla="*/ 12025286 w 12192000"/>
              <a:gd name="connsiteY1118" fmla="*/ 3815853 h 6827006"/>
              <a:gd name="connsiteX1119" fmla="*/ 12190928 w 12192000"/>
              <a:gd name="connsiteY1119" fmla="*/ 3981938 h 6827006"/>
              <a:gd name="connsiteX1120" fmla="*/ 12190928 w 12192000"/>
              <a:gd name="connsiteY1120" fmla="*/ 4394405 h 6827006"/>
              <a:gd name="connsiteX1121" fmla="*/ 12192000 w 12192000"/>
              <a:gd name="connsiteY1121" fmla="*/ 4395468 h 6827006"/>
              <a:gd name="connsiteX1122" fmla="*/ 12192000 w 12192000"/>
              <a:gd name="connsiteY1122" fmla="*/ 4428409 h 6827006"/>
              <a:gd name="connsiteX1123" fmla="*/ 12167574 w 12192000"/>
              <a:gd name="connsiteY1123" fmla="*/ 4404170 h 6827006"/>
              <a:gd name="connsiteX1124" fmla="*/ 12167574 w 12192000"/>
              <a:gd name="connsiteY1124" fmla="*/ 3991705 h 6827006"/>
              <a:gd name="connsiteX1125" fmla="*/ 12016051 w 12192000"/>
              <a:gd name="connsiteY1125" fmla="*/ 3839187 h 6827006"/>
              <a:gd name="connsiteX1126" fmla="*/ 11333417 w 12192000"/>
              <a:gd name="connsiteY1126" fmla="*/ 3839187 h 6827006"/>
              <a:gd name="connsiteX1127" fmla="*/ 10329833 w 12192000"/>
              <a:gd name="connsiteY1127" fmla="*/ 2836216 h 6827006"/>
              <a:gd name="connsiteX1128" fmla="*/ 9911130 w 12192000"/>
              <a:gd name="connsiteY1128" fmla="*/ 2836216 h 6827006"/>
              <a:gd name="connsiteX1129" fmla="*/ 9748211 w 12192000"/>
              <a:gd name="connsiteY1129" fmla="*/ 3000118 h 6827006"/>
              <a:gd name="connsiteX1130" fmla="*/ 9540753 w 12192000"/>
              <a:gd name="connsiteY1130" fmla="*/ 3000118 h 6827006"/>
              <a:gd name="connsiteX1131" fmla="*/ 9397161 w 12192000"/>
              <a:gd name="connsiteY1131" fmla="*/ 3142683 h 6827006"/>
              <a:gd name="connsiteX1132" fmla="*/ 9402290 w 12192000"/>
              <a:gd name="connsiteY1132" fmla="*/ 3155016 h 6827006"/>
              <a:gd name="connsiteX1133" fmla="*/ 9392242 w 12192000"/>
              <a:gd name="connsiteY1133" fmla="*/ 3179593 h 6827006"/>
              <a:gd name="connsiteX1134" fmla="*/ 9343470 w 12192000"/>
              <a:gd name="connsiteY1134" fmla="*/ 3179593 h 6827006"/>
              <a:gd name="connsiteX1135" fmla="*/ 9343470 w 12192000"/>
              <a:gd name="connsiteY1135" fmla="*/ 3130845 h 6827006"/>
              <a:gd name="connsiteX1136" fmla="*/ 9367856 w 12192000"/>
              <a:gd name="connsiteY1136" fmla="*/ 3120397 h 6827006"/>
              <a:gd name="connsiteX1137" fmla="*/ 9380789 w 12192000"/>
              <a:gd name="connsiteY1137" fmla="*/ 3125934 h 6827006"/>
              <a:gd name="connsiteX1138" fmla="*/ 9530981 w 12192000"/>
              <a:gd name="connsiteY1138" fmla="*/ 2976780 h 6827006"/>
              <a:gd name="connsiteX1139" fmla="*/ 9738974 w 12192000"/>
              <a:gd name="connsiteY1139" fmla="*/ 2976780 h 6827006"/>
              <a:gd name="connsiteX1140" fmla="*/ 8734136 w 12192000"/>
              <a:gd name="connsiteY1140" fmla="*/ 2788355 h 6827006"/>
              <a:gd name="connsiteX1141" fmla="*/ 8660232 w 12192000"/>
              <a:gd name="connsiteY1141" fmla="*/ 2861678 h 6827006"/>
              <a:gd name="connsiteX1142" fmla="*/ 8734136 w 12192000"/>
              <a:gd name="connsiteY1142" fmla="*/ 2935011 h 6827006"/>
              <a:gd name="connsiteX1143" fmla="*/ 8807495 w 12192000"/>
              <a:gd name="connsiteY1143" fmla="*/ 2861678 h 6827006"/>
              <a:gd name="connsiteX1144" fmla="*/ 8734136 w 12192000"/>
              <a:gd name="connsiteY1144" fmla="*/ 2788355 h 6827006"/>
              <a:gd name="connsiteX1145" fmla="*/ 8464042 w 12192000"/>
              <a:gd name="connsiteY1145" fmla="*/ 2788355 h 6827006"/>
              <a:gd name="connsiteX1146" fmla="*/ 8390010 w 12192000"/>
              <a:gd name="connsiteY1146" fmla="*/ 2861678 h 6827006"/>
              <a:gd name="connsiteX1147" fmla="*/ 8464042 w 12192000"/>
              <a:gd name="connsiteY1147" fmla="*/ 2935011 h 6827006"/>
              <a:gd name="connsiteX1148" fmla="*/ 8536992 w 12192000"/>
              <a:gd name="connsiteY1148" fmla="*/ 2861678 h 6827006"/>
              <a:gd name="connsiteX1149" fmla="*/ 8464042 w 12192000"/>
              <a:gd name="connsiteY1149" fmla="*/ 2788355 h 6827006"/>
              <a:gd name="connsiteX1150" fmla="*/ 8734136 w 12192000"/>
              <a:gd name="connsiteY1150" fmla="*/ 2764997 h 6827006"/>
              <a:gd name="connsiteX1151" fmla="*/ 8830861 w 12192000"/>
              <a:gd name="connsiteY1151" fmla="*/ 2861678 h 6827006"/>
              <a:gd name="connsiteX1152" fmla="*/ 8734136 w 12192000"/>
              <a:gd name="connsiteY1152" fmla="*/ 2958357 h 6827006"/>
              <a:gd name="connsiteX1153" fmla="*/ 8637410 w 12192000"/>
              <a:gd name="connsiteY1153" fmla="*/ 2861678 h 6827006"/>
              <a:gd name="connsiteX1154" fmla="*/ 8734136 w 12192000"/>
              <a:gd name="connsiteY1154" fmla="*/ 2764997 h 6827006"/>
              <a:gd name="connsiteX1155" fmla="*/ 8464042 w 12192000"/>
              <a:gd name="connsiteY1155" fmla="*/ 2764997 h 6827006"/>
              <a:gd name="connsiteX1156" fmla="*/ 8560228 w 12192000"/>
              <a:gd name="connsiteY1156" fmla="*/ 2861678 h 6827006"/>
              <a:gd name="connsiteX1157" fmla="*/ 8464042 w 12192000"/>
              <a:gd name="connsiteY1157" fmla="*/ 2958357 h 6827006"/>
              <a:gd name="connsiteX1158" fmla="*/ 8366775 w 12192000"/>
              <a:gd name="connsiteY1158" fmla="*/ 2861678 h 6827006"/>
              <a:gd name="connsiteX1159" fmla="*/ 8464042 w 12192000"/>
              <a:gd name="connsiteY1159" fmla="*/ 2764997 h 6827006"/>
              <a:gd name="connsiteX1160" fmla="*/ 9454278 w 12192000"/>
              <a:gd name="connsiteY1160" fmla="*/ 2659679 h 6827006"/>
              <a:gd name="connsiteX1161" fmla="*/ 10413215 w 12192000"/>
              <a:gd name="connsiteY1161" fmla="*/ 2659679 h 6827006"/>
              <a:gd name="connsiteX1162" fmla="*/ 11430255 w 12192000"/>
              <a:gd name="connsiteY1162" fmla="*/ 3676718 h 6827006"/>
              <a:gd name="connsiteX1163" fmla="*/ 12192000 w 12192000"/>
              <a:gd name="connsiteY1163" fmla="*/ 3676718 h 6827006"/>
              <a:gd name="connsiteX1164" fmla="*/ 12192000 w 12192000"/>
              <a:gd name="connsiteY1164" fmla="*/ 3700050 h 6827006"/>
              <a:gd name="connsiteX1165" fmla="*/ 11421566 w 12192000"/>
              <a:gd name="connsiteY1165" fmla="*/ 3700050 h 6827006"/>
              <a:gd name="connsiteX1166" fmla="*/ 10403441 w 12192000"/>
              <a:gd name="connsiteY1166" fmla="*/ 2683011 h 6827006"/>
              <a:gd name="connsiteX1167" fmla="*/ 9462969 w 12192000"/>
              <a:gd name="connsiteY1167" fmla="*/ 2683011 h 6827006"/>
              <a:gd name="connsiteX1168" fmla="*/ 9081352 w 12192000"/>
              <a:gd name="connsiteY1168" fmla="*/ 3063902 h 6827006"/>
              <a:gd name="connsiteX1169" fmla="*/ 9086241 w 12192000"/>
              <a:gd name="connsiteY1169" fmla="*/ 3075946 h 6827006"/>
              <a:gd name="connsiteX1170" fmla="*/ 9076457 w 12192000"/>
              <a:gd name="connsiteY1170" fmla="*/ 3100054 h 6827006"/>
              <a:gd name="connsiteX1171" fmla="*/ 9026449 w 12192000"/>
              <a:gd name="connsiteY1171" fmla="*/ 3100054 h 6827006"/>
              <a:gd name="connsiteX1172" fmla="*/ 9026449 w 12192000"/>
              <a:gd name="connsiteY1172" fmla="*/ 3051840 h 6827006"/>
              <a:gd name="connsiteX1173" fmla="*/ 9051452 w 12192000"/>
              <a:gd name="connsiteY1173" fmla="*/ 3041392 h 6827006"/>
              <a:gd name="connsiteX1174" fmla="*/ 9065463 w 12192000"/>
              <a:gd name="connsiteY1174" fmla="*/ 3047250 h 6827006"/>
              <a:gd name="connsiteX1175" fmla="*/ 11177461 w 12192000"/>
              <a:gd name="connsiteY1175" fmla="*/ 2633017 h 6827006"/>
              <a:gd name="connsiteX1176" fmla="*/ 11201852 w 12192000"/>
              <a:gd name="connsiteY1176" fmla="*/ 2645017 h 6827006"/>
              <a:gd name="connsiteX1177" fmla="*/ 11209753 w 12192000"/>
              <a:gd name="connsiteY1177" fmla="*/ 2670593 h 6827006"/>
              <a:gd name="connsiteX1178" fmla="*/ 11203895 w 12192000"/>
              <a:gd name="connsiteY1178" fmla="*/ 2682762 h 6827006"/>
              <a:gd name="connsiteX1179" fmla="*/ 11347725 w 12192000"/>
              <a:gd name="connsiteY1179" fmla="*/ 2848871 h 6827006"/>
              <a:gd name="connsiteX1180" fmla="*/ 12192000 w 12192000"/>
              <a:gd name="connsiteY1180" fmla="*/ 2848871 h 6827006"/>
              <a:gd name="connsiteX1181" fmla="*/ 12192000 w 12192000"/>
              <a:gd name="connsiteY1181" fmla="*/ 2872180 h 6827006"/>
              <a:gd name="connsiteX1182" fmla="*/ 11337401 w 12192000"/>
              <a:gd name="connsiteY1182" fmla="*/ 2872180 h 6827006"/>
              <a:gd name="connsiteX1183" fmla="*/ 11186229 w 12192000"/>
              <a:gd name="connsiteY1183" fmla="*/ 2698625 h 6827006"/>
              <a:gd name="connsiteX1184" fmla="*/ 11172624 w 12192000"/>
              <a:gd name="connsiteY1184" fmla="*/ 2702886 h 6827006"/>
              <a:gd name="connsiteX1185" fmla="*/ 11148434 w 12192000"/>
              <a:gd name="connsiteY1185" fmla="*/ 2691093 h 6827006"/>
              <a:gd name="connsiteX1186" fmla="*/ 11152252 w 12192000"/>
              <a:gd name="connsiteY1186" fmla="*/ 2641176 h 6827006"/>
              <a:gd name="connsiteX1187" fmla="*/ 11177461 w 12192000"/>
              <a:gd name="connsiteY1187" fmla="*/ 2633017 h 6827006"/>
              <a:gd name="connsiteX1188" fmla="*/ 11982903 w 12192000"/>
              <a:gd name="connsiteY1188" fmla="*/ 2563930 h 6827006"/>
              <a:gd name="connsiteX1189" fmla="*/ 12008133 w 12192000"/>
              <a:gd name="connsiteY1189" fmla="*/ 2574078 h 6827006"/>
              <a:gd name="connsiteX1190" fmla="*/ 12013461 w 12192000"/>
              <a:gd name="connsiteY1190" fmla="*/ 2586632 h 6827006"/>
              <a:gd name="connsiteX1191" fmla="*/ 12192000 w 12192000"/>
              <a:gd name="connsiteY1191" fmla="*/ 2586632 h 6827006"/>
              <a:gd name="connsiteX1192" fmla="*/ 12192000 w 12192000"/>
              <a:gd name="connsiteY1192" fmla="*/ 2609425 h 6827006"/>
              <a:gd name="connsiteX1193" fmla="*/ 12013850 w 12192000"/>
              <a:gd name="connsiteY1193" fmla="*/ 2609425 h 6827006"/>
              <a:gd name="connsiteX1194" fmla="*/ 12008133 w 12192000"/>
              <a:gd name="connsiteY1194" fmla="*/ 2622531 h 6827006"/>
              <a:gd name="connsiteX1195" fmla="*/ 11982903 w 12192000"/>
              <a:gd name="connsiteY1195" fmla="*/ 2632813 h 6827006"/>
              <a:gd name="connsiteX1196" fmla="*/ 11947251 w 12192000"/>
              <a:gd name="connsiteY1196" fmla="*/ 2598646 h 6827006"/>
              <a:gd name="connsiteX1197" fmla="*/ 11982903 w 12192000"/>
              <a:gd name="connsiteY1197" fmla="*/ 2563930 h 6827006"/>
              <a:gd name="connsiteX1198" fmla="*/ 9004769 w 12192000"/>
              <a:gd name="connsiteY1198" fmla="*/ 2524902 h 6827006"/>
              <a:gd name="connsiteX1199" fmla="*/ 8931415 w 12192000"/>
              <a:gd name="connsiteY1199" fmla="*/ 2598902 h 6827006"/>
              <a:gd name="connsiteX1200" fmla="*/ 9004769 w 12192000"/>
              <a:gd name="connsiteY1200" fmla="*/ 2671819 h 6827006"/>
              <a:gd name="connsiteX1201" fmla="*/ 9078126 w 12192000"/>
              <a:gd name="connsiteY1201" fmla="*/ 2598902 h 6827006"/>
              <a:gd name="connsiteX1202" fmla="*/ 9004769 w 12192000"/>
              <a:gd name="connsiteY1202" fmla="*/ 2524902 h 6827006"/>
              <a:gd name="connsiteX1203" fmla="*/ 8734136 w 12192000"/>
              <a:gd name="connsiteY1203" fmla="*/ 2524902 h 6827006"/>
              <a:gd name="connsiteX1204" fmla="*/ 8660232 w 12192000"/>
              <a:gd name="connsiteY1204" fmla="*/ 2598902 h 6827006"/>
              <a:gd name="connsiteX1205" fmla="*/ 8734136 w 12192000"/>
              <a:gd name="connsiteY1205" fmla="*/ 2671819 h 6827006"/>
              <a:gd name="connsiteX1206" fmla="*/ 8807495 w 12192000"/>
              <a:gd name="connsiteY1206" fmla="*/ 2598902 h 6827006"/>
              <a:gd name="connsiteX1207" fmla="*/ 8734136 w 12192000"/>
              <a:gd name="connsiteY1207" fmla="*/ 2524902 h 6827006"/>
              <a:gd name="connsiteX1208" fmla="*/ 9004769 w 12192000"/>
              <a:gd name="connsiteY1208" fmla="*/ 2501675 h 6827006"/>
              <a:gd name="connsiteX1209" fmla="*/ 9101495 w 12192000"/>
              <a:gd name="connsiteY1209" fmla="*/ 2598902 h 6827006"/>
              <a:gd name="connsiteX1210" fmla="*/ 9004769 w 12192000"/>
              <a:gd name="connsiteY1210" fmla="*/ 2695040 h 6827006"/>
              <a:gd name="connsiteX1211" fmla="*/ 8908044 w 12192000"/>
              <a:gd name="connsiteY1211" fmla="*/ 2598902 h 6827006"/>
              <a:gd name="connsiteX1212" fmla="*/ 9004769 w 12192000"/>
              <a:gd name="connsiteY1212" fmla="*/ 2501675 h 6827006"/>
              <a:gd name="connsiteX1213" fmla="*/ 8734136 w 12192000"/>
              <a:gd name="connsiteY1213" fmla="*/ 2501675 h 6827006"/>
              <a:gd name="connsiteX1214" fmla="*/ 8830861 w 12192000"/>
              <a:gd name="connsiteY1214" fmla="*/ 2598902 h 6827006"/>
              <a:gd name="connsiteX1215" fmla="*/ 8734136 w 12192000"/>
              <a:gd name="connsiteY1215" fmla="*/ 2695040 h 6827006"/>
              <a:gd name="connsiteX1216" fmla="*/ 8637410 w 12192000"/>
              <a:gd name="connsiteY1216" fmla="*/ 2598902 h 6827006"/>
              <a:gd name="connsiteX1217" fmla="*/ 8734136 w 12192000"/>
              <a:gd name="connsiteY1217" fmla="*/ 2501675 h 6827006"/>
              <a:gd name="connsiteX1218" fmla="*/ 10195985 w 12192000"/>
              <a:gd name="connsiteY1218" fmla="*/ 2427474 h 6827006"/>
              <a:gd name="connsiteX1219" fmla="*/ 10251856 w 12192000"/>
              <a:gd name="connsiteY1219" fmla="*/ 2450631 h 6827006"/>
              <a:gd name="connsiteX1220" fmla="*/ 10265311 w 12192000"/>
              <a:gd name="connsiteY1220" fmla="*/ 2470567 h 6827006"/>
              <a:gd name="connsiteX1221" fmla="*/ 10464084 w 12192000"/>
              <a:gd name="connsiteY1221" fmla="*/ 2470567 h 6827006"/>
              <a:gd name="connsiteX1222" fmla="*/ 11474912 w 12192000"/>
              <a:gd name="connsiteY1222" fmla="*/ 3480711 h 6827006"/>
              <a:gd name="connsiteX1223" fmla="*/ 12192000 w 12192000"/>
              <a:gd name="connsiteY1223" fmla="*/ 3480711 h 6827006"/>
              <a:gd name="connsiteX1224" fmla="*/ 12192000 w 12192000"/>
              <a:gd name="connsiteY1224" fmla="*/ 3549690 h 6827006"/>
              <a:gd name="connsiteX1225" fmla="*/ 11445581 w 12192000"/>
              <a:gd name="connsiteY1225" fmla="*/ 3549690 h 6827006"/>
              <a:gd name="connsiteX1226" fmla="*/ 10435838 w 12192000"/>
              <a:gd name="connsiteY1226" fmla="*/ 2540085 h 6827006"/>
              <a:gd name="connsiteX1227" fmla="*/ 10266792 w 12192000"/>
              <a:gd name="connsiteY1227" fmla="*/ 2540085 h 6827006"/>
              <a:gd name="connsiteX1228" fmla="*/ 10251856 w 12192000"/>
              <a:gd name="connsiteY1228" fmla="*/ 2562051 h 6827006"/>
              <a:gd name="connsiteX1229" fmla="*/ 10195985 w 12192000"/>
              <a:gd name="connsiteY1229" fmla="*/ 2584934 h 6827006"/>
              <a:gd name="connsiteX1230" fmla="*/ 10117498 w 12192000"/>
              <a:gd name="connsiteY1230" fmla="*/ 2506477 h 6827006"/>
              <a:gd name="connsiteX1231" fmla="*/ 10195985 w 12192000"/>
              <a:gd name="connsiteY1231" fmla="*/ 2427474 h 6827006"/>
              <a:gd name="connsiteX1232" fmla="*/ 10977670 w 12192000"/>
              <a:gd name="connsiteY1232" fmla="*/ 2384383 h 6827006"/>
              <a:gd name="connsiteX1233" fmla="*/ 11002435 w 12192000"/>
              <a:gd name="connsiteY1233" fmla="*/ 2394476 h 6827006"/>
              <a:gd name="connsiteX1234" fmla="*/ 11008014 w 12192000"/>
              <a:gd name="connsiteY1234" fmla="*/ 2407457 h 6827006"/>
              <a:gd name="connsiteX1235" fmla="*/ 11099999 w 12192000"/>
              <a:gd name="connsiteY1235" fmla="*/ 2407457 h 6827006"/>
              <a:gd name="connsiteX1236" fmla="*/ 11459478 w 12192000"/>
              <a:gd name="connsiteY1236" fmla="*/ 2766899 h 6827006"/>
              <a:gd name="connsiteX1237" fmla="*/ 12192000 w 12192000"/>
              <a:gd name="connsiteY1237" fmla="*/ 2766899 h 6827006"/>
              <a:gd name="connsiteX1238" fmla="*/ 12192000 w 12192000"/>
              <a:gd name="connsiteY1238" fmla="*/ 2790792 h 6827006"/>
              <a:gd name="connsiteX1239" fmla="*/ 11449705 w 12192000"/>
              <a:gd name="connsiteY1239" fmla="*/ 2790792 h 6827006"/>
              <a:gd name="connsiteX1240" fmla="*/ 11090226 w 12192000"/>
              <a:gd name="connsiteY1240" fmla="*/ 2430262 h 6827006"/>
              <a:gd name="connsiteX1241" fmla="*/ 11007720 w 12192000"/>
              <a:gd name="connsiteY1241" fmla="*/ 2430262 h 6827006"/>
              <a:gd name="connsiteX1242" fmla="*/ 11002435 w 12192000"/>
              <a:gd name="connsiteY1242" fmla="*/ 2443048 h 6827006"/>
              <a:gd name="connsiteX1243" fmla="*/ 10977670 w 12192000"/>
              <a:gd name="connsiteY1243" fmla="*/ 2453272 h 6827006"/>
              <a:gd name="connsiteX1244" fmla="*/ 10943752 w 12192000"/>
              <a:gd name="connsiteY1244" fmla="*/ 2418289 h 6827006"/>
              <a:gd name="connsiteX1245" fmla="*/ 10977670 w 12192000"/>
              <a:gd name="connsiteY1245" fmla="*/ 2384383 h 6827006"/>
              <a:gd name="connsiteX1246" fmla="*/ 11176452 w 12192000"/>
              <a:gd name="connsiteY1246" fmla="*/ 2287724 h 6827006"/>
              <a:gd name="connsiteX1247" fmla="*/ 11201220 w 12192000"/>
              <a:gd name="connsiteY1247" fmla="*/ 2298839 h 6827006"/>
              <a:gd name="connsiteX1248" fmla="*/ 11210206 w 12192000"/>
              <a:gd name="connsiteY1248" fmla="*/ 2323148 h 6827006"/>
              <a:gd name="connsiteX1249" fmla="*/ 11203101 w 12192000"/>
              <a:gd name="connsiteY1249" fmla="*/ 2338339 h 6827006"/>
              <a:gd name="connsiteX1250" fmla="*/ 11289047 w 12192000"/>
              <a:gd name="connsiteY1250" fmla="*/ 2431072 h 6827006"/>
              <a:gd name="connsiteX1251" fmla="*/ 12192000 w 12192000"/>
              <a:gd name="connsiteY1251" fmla="*/ 2431072 h 6827006"/>
              <a:gd name="connsiteX1252" fmla="*/ 12192000 w 12192000"/>
              <a:gd name="connsiteY1252" fmla="*/ 2454403 h 6827006"/>
              <a:gd name="connsiteX1253" fmla="*/ 11278725 w 12192000"/>
              <a:gd name="connsiteY1253" fmla="*/ 2454403 h 6827006"/>
              <a:gd name="connsiteX1254" fmla="*/ 11184459 w 12192000"/>
              <a:gd name="connsiteY1254" fmla="*/ 2352232 h 6827006"/>
              <a:gd name="connsiteX1255" fmla="*/ 11173228 w 12192000"/>
              <a:gd name="connsiteY1255" fmla="*/ 2356227 h 6827006"/>
              <a:gd name="connsiteX1256" fmla="*/ 11149078 w 12192000"/>
              <a:gd name="connsiteY1256" fmla="*/ 2344911 h 6827006"/>
              <a:gd name="connsiteX1257" fmla="*/ 11151274 w 12192000"/>
              <a:gd name="connsiteY1257" fmla="*/ 2296697 h 6827006"/>
              <a:gd name="connsiteX1258" fmla="*/ 11176452 w 12192000"/>
              <a:gd name="connsiteY1258" fmla="*/ 2287724 h 6827006"/>
              <a:gd name="connsiteX1259" fmla="*/ 9337669 w 12192000"/>
              <a:gd name="connsiteY1259" fmla="*/ 2261633 h 6827006"/>
              <a:gd name="connsiteX1260" fmla="*/ 9264311 w 12192000"/>
              <a:gd name="connsiteY1260" fmla="*/ 2334754 h 6827006"/>
              <a:gd name="connsiteX1261" fmla="*/ 9337669 w 12192000"/>
              <a:gd name="connsiteY1261" fmla="*/ 2407876 h 6827006"/>
              <a:gd name="connsiteX1262" fmla="*/ 9411030 w 12192000"/>
              <a:gd name="connsiteY1262" fmla="*/ 2334754 h 6827006"/>
              <a:gd name="connsiteX1263" fmla="*/ 9337669 w 12192000"/>
              <a:gd name="connsiteY1263" fmla="*/ 2261633 h 6827006"/>
              <a:gd name="connsiteX1264" fmla="*/ 9018867 w 12192000"/>
              <a:gd name="connsiteY1264" fmla="*/ 2254386 h 6827006"/>
              <a:gd name="connsiteX1265" fmla="*/ 8945303 w 12192000"/>
              <a:gd name="connsiteY1265" fmla="*/ 2327305 h 6827006"/>
              <a:gd name="connsiteX1266" fmla="*/ 9018867 w 12192000"/>
              <a:gd name="connsiteY1266" fmla="*/ 2400763 h 6827006"/>
              <a:gd name="connsiteX1267" fmla="*/ 9092978 w 12192000"/>
              <a:gd name="connsiteY1267" fmla="*/ 2327305 h 6827006"/>
              <a:gd name="connsiteX1268" fmla="*/ 9018867 w 12192000"/>
              <a:gd name="connsiteY1268" fmla="*/ 2254386 h 6827006"/>
              <a:gd name="connsiteX1269" fmla="*/ 8734136 w 12192000"/>
              <a:gd name="connsiteY1269" fmla="*/ 2254386 h 6827006"/>
              <a:gd name="connsiteX1270" fmla="*/ 8660234 w 12192000"/>
              <a:gd name="connsiteY1270" fmla="*/ 2327305 h 6827006"/>
              <a:gd name="connsiteX1271" fmla="*/ 8734136 w 12192000"/>
              <a:gd name="connsiteY1271" fmla="*/ 2400763 h 6827006"/>
              <a:gd name="connsiteX1272" fmla="*/ 8807495 w 12192000"/>
              <a:gd name="connsiteY1272" fmla="*/ 2327305 h 6827006"/>
              <a:gd name="connsiteX1273" fmla="*/ 8734136 w 12192000"/>
              <a:gd name="connsiteY1273" fmla="*/ 2254386 h 6827006"/>
              <a:gd name="connsiteX1274" fmla="*/ 9337669 w 12192000"/>
              <a:gd name="connsiteY1274" fmla="*/ 2238342 h 6827006"/>
              <a:gd name="connsiteX1275" fmla="*/ 9434396 w 12192000"/>
              <a:gd name="connsiteY1275" fmla="*/ 2334754 h 6827006"/>
              <a:gd name="connsiteX1276" fmla="*/ 9337669 w 12192000"/>
              <a:gd name="connsiteY1276" fmla="*/ 2431709 h 6827006"/>
              <a:gd name="connsiteX1277" fmla="*/ 9240948 w 12192000"/>
              <a:gd name="connsiteY1277" fmla="*/ 2334754 h 6827006"/>
              <a:gd name="connsiteX1278" fmla="*/ 9337669 w 12192000"/>
              <a:gd name="connsiteY1278" fmla="*/ 2238342 h 6827006"/>
              <a:gd name="connsiteX1279" fmla="*/ 9018867 w 12192000"/>
              <a:gd name="connsiteY1279" fmla="*/ 2231159 h 6827006"/>
              <a:gd name="connsiteX1280" fmla="*/ 9115864 w 12192000"/>
              <a:gd name="connsiteY1280" fmla="*/ 2327305 h 6827006"/>
              <a:gd name="connsiteX1281" fmla="*/ 9018867 w 12192000"/>
              <a:gd name="connsiteY1281" fmla="*/ 2424529 h 6827006"/>
              <a:gd name="connsiteX1282" fmla="*/ 8922420 w 12192000"/>
              <a:gd name="connsiteY1282" fmla="*/ 2327305 h 6827006"/>
              <a:gd name="connsiteX1283" fmla="*/ 9018867 w 12192000"/>
              <a:gd name="connsiteY1283" fmla="*/ 2231159 h 6827006"/>
              <a:gd name="connsiteX1284" fmla="*/ 8734136 w 12192000"/>
              <a:gd name="connsiteY1284" fmla="*/ 2231159 h 6827006"/>
              <a:gd name="connsiteX1285" fmla="*/ 8830861 w 12192000"/>
              <a:gd name="connsiteY1285" fmla="*/ 2327305 h 6827006"/>
              <a:gd name="connsiteX1286" fmla="*/ 8734136 w 12192000"/>
              <a:gd name="connsiteY1286" fmla="*/ 2424529 h 6827006"/>
              <a:gd name="connsiteX1287" fmla="*/ 8637410 w 12192000"/>
              <a:gd name="connsiteY1287" fmla="*/ 2327305 h 6827006"/>
              <a:gd name="connsiteX1288" fmla="*/ 8734136 w 12192000"/>
              <a:gd name="connsiteY1288" fmla="*/ 2231159 h 6827006"/>
              <a:gd name="connsiteX1289" fmla="*/ 9663931 w 12192000"/>
              <a:gd name="connsiteY1289" fmla="*/ 2139001 h 6827006"/>
              <a:gd name="connsiteX1290" fmla="*/ 9590978 w 12192000"/>
              <a:gd name="connsiteY1290" fmla="*/ 2212663 h 6827006"/>
              <a:gd name="connsiteX1291" fmla="*/ 9663931 w 12192000"/>
              <a:gd name="connsiteY1291" fmla="*/ 2285786 h 6827006"/>
              <a:gd name="connsiteX1292" fmla="*/ 9736878 w 12192000"/>
              <a:gd name="connsiteY1292" fmla="*/ 2212663 h 6827006"/>
              <a:gd name="connsiteX1293" fmla="*/ 9663931 w 12192000"/>
              <a:gd name="connsiteY1293" fmla="*/ 2139001 h 6827006"/>
              <a:gd name="connsiteX1294" fmla="*/ 9663931 w 12192000"/>
              <a:gd name="connsiteY1294" fmla="*/ 2116250 h 6827006"/>
              <a:gd name="connsiteX1295" fmla="*/ 9760115 w 12192000"/>
              <a:gd name="connsiteY1295" fmla="*/ 2212663 h 6827006"/>
              <a:gd name="connsiteX1296" fmla="*/ 9663931 w 12192000"/>
              <a:gd name="connsiteY1296" fmla="*/ 2309619 h 6827006"/>
              <a:gd name="connsiteX1297" fmla="*/ 9566658 w 12192000"/>
              <a:gd name="connsiteY1297" fmla="*/ 2212663 h 6827006"/>
              <a:gd name="connsiteX1298" fmla="*/ 9663931 w 12192000"/>
              <a:gd name="connsiteY1298" fmla="*/ 2116250 h 6827006"/>
              <a:gd name="connsiteX1299" fmla="*/ 9305998 w 12192000"/>
              <a:gd name="connsiteY1299" fmla="*/ 1984476 h 6827006"/>
              <a:gd name="connsiteX1300" fmla="*/ 9233048 w 12192000"/>
              <a:gd name="connsiteY1300" fmla="*/ 2058139 h 6827006"/>
              <a:gd name="connsiteX1301" fmla="*/ 9305998 w 12192000"/>
              <a:gd name="connsiteY1301" fmla="*/ 2130179 h 6827006"/>
              <a:gd name="connsiteX1302" fmla="*/ 9380027 w 12192000"/>
              <a:gd name="connsiteY1302" fmla="*/ 2058139 h 6827006"/>
              <a:gd name="connsiteX1303" fmla="*/ 9305998 w 12192000"/>
              <a:gd name="connsiteY1303" fmla="*/ 1984476 h 6827006"/>
              <a:gd name="connsiteX1304" fmla="*/ 9018867 w 12192000"/>
              <a:gd name="connsiteY1304" fmla="*/ 1984476 h 6827006"/>
              <a:gd name="connsiteX1305" fmla="*/ 8945303 w 12192000"/>
              <a:gd name="connsiteY1305" fmla="*/ 2058141 h 6827006"/>
              <a:gd name="connsiteX1306" fmla="*/ 9018867 w 12192000"/>
              <a:gd name="connsiteY1306" fmla="*/ 2130179 h 6827006"/>
              <a:gd name="connsiteX1307" fmla="*/ 9092978 w 12192000"/>
              <a:gd name="connsiteY1307" fmla="*/ 2058141 h 6827006"/>
              <a:gd name="connsiteX1308" fmla="*/ 9018867 w 12192000"/>
              <a:gd name="connsiteY1308" fmla="*/ 1984476 h 6827006"/>
              <a:gd name="connsiteX1309" fmla="*/ 9018867 w 12192000"/>
              <a:gd name="connsiteY1309" fmla="*/ 1960645 h 6827006"/>
              <a:gd name="connsiteX1310" fmla="*/ 9115864 w 12192000"/>
              <a:gd name="connsiteY1310" fmla="*/ 2058141 h 6827006"/>
              <a:gd name="connsiteX1311" fmla="*/ 9018867 w 12192000"/>
              <a:gd name="connsiteY1311" fmla="*/ 2154011 h 6827006"/>
              <a:gd name="connsiteX1312" fmla="*/ 8922420 w 12192000"/>
              <a:gd name="connsiteY1312" fmla="*/ 2058141 h 6827006"/>
              <a:gd name="connsiteX1313" fmla="*/ 9018867 w 12192000"/>
              <a:gd name="connsiteY1313" fmla="*/ 1960645 h 6827006"/>
              <a:gd name="connsiteX1314" fmla="*/ 9305998 w 12192000"/>
              <a:gd name="connsiteY1314" fmla="*/ 1960644 h 6827006"/>
              <a:gd name="connsiteX1315" fmla="*/ 9403266 w 12192000"/>
              <a:gd name="connsiteY1315" fmla="*/ 2058139 h 6827006"/>
              <a:gd name="connsiteX1316" fmla="*/ 9305998 w 12192000"/>
              <a:gd name="connsiteY1316" fmla="*/ 2154011 h 6827006"/>
              <a:gd name="connsiteX1317" fmla="*/ 9209810 w 12192000"/>
              <a:gd name="connsiteY1317" fmla="*/ 2058139 h 6827006"/>
              <a:gd name="connsiteX1318" fmla="*/ 9305998 w 12192000"/>
              <a:gd name="connsiteY1318" fmla="*/ 1960644 h 6827006"/>
              <a:gd name="connsiteX1319" fmla="*/ 10934830 w 12192000"/>
              <a:gd name="connsiteY1319" fmla="*/ 1955870 h 6827006"/>
              <a:gd name="connsiteX1320" fmla="*/ 10959407 w 12192000"/>
              <a:gd name="connsiteY1320" fmla="*/ 1965949 h 6827006"/>
              <a:gd name="connsiteX1321" fmla="*/ 10965321 w 12192000"/>
              <a:gd name="connsiteY1321" fmla="*/ 1979995 h 6827006"/>
              <a:gd name="connsiteX1322" fmla="*/ 11072114 w 12192000"/>
              <a:gd name="connsiteY1322" fmla="*/ 1979995 h 6827006"/>
              <a:gd name="connsiteX1323" fmla="*/ 11447394 w 12192000"/>
              <a:gd name="connsiteY1323" fmla="*/ 2354912 h 6827006"/>
              <a:gd name="connsiteX1324" fmla="*/ 12192000 w 12192000"/>
              <a:gd name="connsiteY1324" fmla="*/ 2354912 h 6827006"/>
              <a:gd name="connsiteX1325" fmla="*/ 12192000 w 12192000"/>
              <a:gd name="connsiteY1325" fmla="*/ 2378241 h 6827006"/>
              <a:gd name="connsiteX1326" fmla="*/ 11437615 w 12192000"/>
              <a:gd name="connsiteY1326" fmla="*/ 2378241 h 6827006"/>
              <a:gd name="connsiteX1327" fmla="*/ 11062883 w 12192000"/>
              <a:gd name="connsiteY1327" fmla="*/ 2003325 h 6827006"/>
              <a:gd name="connsiteX1328" fmla="*/ 10964068 w 12192000"/>
              <a:gd name="connsiteY1328" fmla="*/ 2003325 h 6827006"/>
              <a:gd name="connsiteX1329" fmla="*/ 10959407 w 12192000"/>
              <a:gd name="connsiteY1329" fmla="*/ 2014612 h 6827006"/>
              <a:gd name="connsiteX1330" fmla="*/ 10934830 w 12192000"/>
              <a:gd name="connsiteY1330" fmla="*/ 2024759 h 6827006"/>
              <a:gd name="connsiteX1331" fmla="*/ 10900639 w 12192000"/>
              <a:gd name="connsiteY1331" fmla="*/ 1990047 h 6827006"/>
              <a:gd name="connsiteX1332" fmla="*/ 10934830 w 12192000"/>
              <a:gd name="connsiteY1332" fmla="*/ 1955870 h 6827006"/>
              <a:gd name="connsiteX1333" fmla="*/ 10147180 w 12192000"/>
              <a:gd name="connsiteY1333" fmla="*/ 1909723 h 6827006"/>
              <a:gd name="connsiteX1334" fmla="*/ 10073821 w 12192000"/>
              <a:gd name="connsiteY1334" fmla="*/ 1983386 h 6827006"/>
              <a:gd name="connsiteX1335" fmla="*/ 10147180 w 12192000"/>
              <a:gd name="connsiteY1335" fmla="*/ 2057051 h 6827006"/>
              <a:gd name="connsiteX1336" fmla="*/ 10221078 w 12192000"/>
              <a:gd name="connsiteY1336" fmla="*/ 1983386 h 6827006"/>
              <a:gd name="connsiteX1337" fmla="*/ 10147180 w 12192000"/>
              <a:gd name="connsiteY1337" fmla="*/ 1909723 h 6827006"/>
              <a:gd name="connsiteX1338" fmla="*/ 10147180 w 12192000"/>
              <a:gd name="connsiteY1338" fmla="*/ 1886431 h 6827006"/>
              <a:gd name="connsiteX1339" fmla="*/ 10243904 w 12192000"/>
              <a:gd name="connsiteY1339" fmla="*/ 1983386 h 6827006"/>
              <a:gd name="connsiteX1340" fmla="*/ 10147180 w 12192000"/>
              <a:gd name="connsiteY1340" fmla="*/ 2079799 h 6827006"/>
              <a:gd name="connsiteX1341" fmla="*/ 10050454 w 12192000"/>
              <a:gd name="connsiteY1341" fmla="*/ 1983386 h 6827006"/>
              <a:gd name="connsiteX1342" fmla="*/ 10147180 w 12192000"/>
              <a:gd name="connsiteY1342" fmla="*/ 1886431 h 6827006"/>
              <a:gd name="connsiteX1343" fmla="*/ 11920049 w 12192000"/>
              <a:gd name="connsiteY1343" fmla="*/ 1788251 h 6827006"/>
              <a:gd name="connsiteX1344" fmla="*/ 11943874 w 12192000"/>
              <a:gd name="connsiteY1344" fmla="*/ 1798663 h 6827006"/>
              <a:gd name="connsiteX1345" fmla="*/ 11949390 w 12192000"/>
              <a:gd name="connsiteY1345" fmla="*/ 1812230 h 6827006"/>
              <a:gd name="connsiteX1346" fmla="*/ 12192000 w 12192000"/>
              <a:gd name="connsiteY1346" fmla="*/ 1812230 h 6827006"/>
              <a:gd name="connsiteX1347" fmla="*/ 12192000 w 12192000"/>
              <a:gd name="connsiteY1347" fmla="*/ 1835587 h 6827006"/>
              <a:gd name="connsiteX1348" fmla="*/ 11948804 w 12192000"/>
              <a:gd name="connsiteY1348" fmla="*/ 1835587 h 6827006"/>
              <a:gd name="connsiteX1349" fmla="*/ 11943874 w 12192000"/>
              <a:gd name="connsiteY1349" fmla="*/ 1847128 h 6827006"/>
              <a:gd name="connsiteX1350" fmla="*/ 11920049 w 12192000"/>
              <a:gd name="connsiteY1350" fmla="*/ 1857140 h 6827006"/>
              <a:gd name="connsiteX1351" fmla="*/ 11885054 w 12192000"/>
              <a:gd name="connsiteY1351" fmla="*/ 1823497 h 6827006"/>
              <a:gd name="connsiteX1352" fmla="*/ 11920049 w 12192000"/>
              <a:gd name="connsiteY1352" fmla="*/ 1788251 h 6827006"/>
              <a:gd name="connsiteX1353" fmla="*/ 10793327 w 12192000"/>
              <a:gd name="connsiteY1353" fmla="*/ 1632643 h 6827006"/>
              <a:gd name="connsiteX1354" fmla="*/ 10818095 w 12192000"/>
              <a:gd name="connsiteY1354" fmla="*/ 1642677 h 6827006"/>
              <a:gd name="connsiteX1355" fmla="*/ 10823052 w 12192000"/>
              <a:gd name="connsiteY1355" fmla="*/ 1654637 h 6827006"/>
              <a:gd name="connsiteX1356" fmla="*/ 10852482 w 12192000"/>
              <a:gd name="connsiteY1356" fmla="*/ 1654637 h 6827006"/>
              <a:gd name="connsiteX1357" fmla="*/ 11470737 w 12192000"/>
              <a:gd name="connsiteY1357" fmla="*/ 2271063 h 6827006"/>
              <a:gd name="connsiteX1358" fmla="*/ 12192000 w 12192000"/>
              <a:gd name="connsiteY1358" fmla="*/ 2271063 h 6827006"/>
              <a:gd name="connsiteX1359" fmla="*/ 12192000 w 12192000"/>
              <a:gd name="connsiteY1359" fmla="*/ 2294398 h 6827006"/>
              <a:gd name="connsiteX1360" fmla="*/ 11460958 w 12192000"/>
              <a:gd name="connsiteY1360" fmla="*/ 2294398 h 6827006"/>
              <a:gd name="connsiteX1361" fmla="*/ 10843790 w 12192000"/>
              <a:gd name="connsiteY1361" fmla="*/ 1677970 h 6827006"/>
              <a:gd name="connsiteX1362" fmla="*/ 10823876 w 12192000"/>
              <a:gd name="connsiteY1362" fmla="*/ 1677970 h 6827006"/>
              <a:gd name="connsiteX1363" fmla="*/ 10818095 w 12192000"/>
              <a:gd name="connsiteY1363" fmla="*/ 1691764 h 6827006"/>
              <a:gd name="connsiteX1364" fmla="*/ 10793327 w 12192000"/>
              <a:gd name="connsiteY1364" fmla="*/ 1701526 h 6827006"/>
              <a:gd name="connsiteX1365" fmla="*/ 10759408 w 12192000"/>
              <a:gd name="connsiteY1365" fmla="*/ 1667355 h 6827006"/>
              <a:gd name="connsiteX1366" fmla="*/ 10793327 w 12192000"/>
              <a:gd name="connsiteY1366" fmla="*/ 1632643 h 6827006"/>
              <a:gd name="connsiteX1367" fmla="*/ 11598539 w 12192000"/>
              <a:gd name="connsiteY1367" fmla="*/ 1632088 h 6827006"/>
              <a:gd name="connsiteX1368" fmla="*/ 11525184 w 12192000"/>
              <a:gd name="connsiteY1368" fmla="*/ 1705959 h 6827006"/>
              <a:gd name="connsiteX1369" fmla="*/ 11598539 w 12192000"/>
              <a:gd name="connsiteY1369" fmla="*/ 1779832 h 6827006"/>
              <a:gd name="connsiteX1370" fmla="*/ 11671900 w 12192000"/>
              <a:gd name="connsiteY1370" fmla="*/ 1705959 h 6827006"/>
              <a:gd name="connsiteX1371" fmla="*/ 11598539 w 12192000"/>
              <a:gd name="connsiteY1371" fmla="*/ 1632088 h 6827006"/>
              <a:gd name="connsiteX1372" fmla="*/ 11598539 w 12192000"/>
              <a:gd name="connsiteY1372" fmla="*/ 1608732 h 6827006"/>
              <a:gd name="connsiteX1373" fmla="*/ 11695267 w 12192000"/>
              <a:gd name="connsiteY1373" fmla="*/ 1705959 h 6827006"/>
              <a:gd name="connsiteX1374" fmla="*/ 11598539 w 12192000"/>
              <a:gd name="connsiteY1374" fmla="*/ 1802100 h 6827006"/>
              <a:gd name="connsiteX1375" fmla="*/ 11501818 w 12192000"/>
              <a:gd name="connsiteY1375" fmla="*/ 1705959 h 6827006"/>
              <a:gd name="connsiteX1376" fmla="*/ 11598539 w 12192000"/>
              <a:gd name="connsiteY1376" fmla="*/ 1608732 h 6827006"/>
              <a:gd name="connsiteX1377" fmla="*/ 10345690 w 12192000"/>
              <a:gd name="connsiteY1377" fmla="*/ 1428600 h 6827006"/>
              <a:gd name="connsiteX1378" fmla="*/ 10272126 w 12192000"/>
              <a:gd name="connsiteY1378" fmla="*/ 1501929 h 6827006"/>
              <a:gd name="connsiteX1379" fmla="*/ 10345690 w 12192000"/>
              <a:gd name="connsiteY1379" fmla="*/ 1575257 h 6827006"/>
              <a:gd name="connsiteX1380" fmla="*/ 10419799 w 12192000"/>
              <a:gd name="connsiteY1380" fmla="*/ 1501929 h 6827006"/>
              <a:gd name="connsiteX1381" fmla="*/ 10345690 w 12192000"/>
              <a:gd name="connsiteY1381" fmla="*/ 1428600 h 6827006"/>
              <a:gd name="connsiteX1382" fmla="*/ 10060688 w 12192000"/>
              <a:gd name="connsiteY1382" fmla="*/ 1428600 h 6827006"/>
              <a:gd name="connsiteX1383" fmla="*/ 9987117 w 12192000"/>
              <a:gd name="connsiteY1383" fmla="*/ 1501929 h 6827006"/>
              <a:gd name="connsiteX1384" fmla="*/ 10060688 w 12192000"/>
              <a:gd name="connsiteY1384" fmla="*/ 1575257 h 6827006"/>
              <a:gd name="connsiteX1385" fmla="*/ 10134797 w 12192000"/>
              <a:gd name="connsiteY1385" fmla="*/ 1501929 h 6827006"/>
              <a:gd name="connsiteX1386" fmla="*/ 10060688 w 12192000"/>
              <a:gd name="connsiteY1386" fmla="*/ 1428600 h 6827006"/>
              <a:gd name="connsiteX1387" fmla="*/ 10345690 w 12192000"/>
              <a:gd name="connsiteY1387" fmla="*/ 1405244 h 6827006"/>
              <a:gd name="connsiteX1388" fmla="*/ 10442684 w 12192000"/>
              <a:gd name="connsiteY1388" fmla="*/ 1501929 h 6827006"/>
              <a:gd name="connsiteX1389" fmla="*/ 10345690 w 12192000"/>
              <a:gd name="connsiteY1389" fmla="*/ 1598613 h 6827006"/>
              <a:gd name="connsiteX1390" fmla="*/ 10249240 w 12192000"/>
              <a:gd name="connsiteY1390" fmla="*/ 1501929 h 6827006"/>
              <a:gd name="connsiteX1391" fmla="*/ 10345690 w 12192000"/>
              <a:gd name="connsiteY1391" fmla="*/ 1405244 h 6827006"/>
              <a:gd name="connsiteX1392" fmla="*/ 10060688 w 12192000"/>
              <a:gd name="connsiteY1392" fmla="*/ 1405244 h 6827006"/>
              <a:gd name="connsiteX1393" fmla="*/ 10157684 w 12192000"/>
              <a:gd name="connsiteY1393" fmla="*/ 1501929 h 6827006"/>
              <a:gd name="connsiteX1394" fmla="*/ 10060688 w 12192000"/>
              <a:gd name="connsiteY1394" fmla="*/ 1598613 h 6827006"/>
              <a:gd name="connsiteX1395" fmla="*/ 9964233 w 12192000"/>
              <a:gd name="connsiteY1395" fmla="*/ 1501929 h 6827006"/>
              <a:gd name="connsiteX1396" fmla="*/ 10060688 w 12192000"/>
              <a:gd name="connsiteY1396" fmla="*/ 1405244 h 6827006"/>
              <a:gd name="connsiteX1397" fmla="*/ 10716689 w 12192000"/>
              <a:gd name="connsiteY1397" fmla="*/ 1395641 h 6827006"/>
              <a:gd name="connsiteX1398" fmla="*/ 10741455 w 12192000"/>
              <a:gd name="connsiteY1398" fmla="*/ 1406058 h 6827006"/>
              <a:gd name="connsiteX1399" fmla="*/ 10747408 w 12192000"/>
              <a:gd name="connsiteY1399" fmla="*/ 1420731 h 6827006"/>
              <a:gd name="connsiteX1400" fmla="*/ 11516211 w 12192000"/>
              <a:gd name="connsiteY1400" fmla="*/ 2188845 h 6827006"/>
              <a:gd name="connsiteX1401" fmla="*/ 12192000 w 12192000"/>
              <a:gd name="connsiteY1401" fmla="*/ 2188845 h 6827006"/>
              <a:gd name="connsiteX1402" fmla="*/ 12192000 w 12192000"/>
              <a:gd name="connsiteY1402" fmla="*/ 2211637 h 6827006"/>
              <a:gd name="connsiteX1403" fmla="*/ 11506434 w 12192000"/>
              <a:gd name="connsiteY1403" fmla="*/ 2211637 h 6827006"/>
              <a:gd name="connsiteX1404" fmla="*/ 10743896 w 12192000"/>
              <a:gd name="connsiteY1404" fmla="*/ 1450323 h 6827006"/>
              <a:gd name="connsiteX1405" fmla="*/ 10741455 w 12192000"/>
              <a:gd name="connsiteY1405" fmla="*/ 1456290 h 6827006"/>
              <a:gd name="connsiteX1406" fmla="*/ 10716689 w 12192000"/>
              <a:gd name="connsiteY1406" fmla="*/ 1466912 h 6827006"/>
              <a:gd name="connsiteX1407" fmla="*/ 10682770 w 12192000"/>
              <a:gd name="connsiteY1407" fmla="*/ 1431278 h 6827006"/>
              <a:gd name="connsiteX1408" fmla="*/ 10716689 w 12192000"/>
              <a:gd name="connsiteY1408" fmla="*/ 1395641 h 6827006"/>
              <a:gd name="connsiteX1409" fmla="*/ 10590125 w 12192000"/>
              <a:gd name="connsiteY1409" fmla="*/ 1223276 h 6827006"/>
              <a:gd name="connsiteX1410" fmla="*/ 10710691 w 12192000"/>
              <a:gd name="connsiteY1410" fmla="*/ 1223276 h 6827006"/>
              <a:gd name="connsiteX1411" fmla="*/ 11563339 w 12192000"/>
              <a:gd name="connsiteY1411" fmla="*/ 2076328 h 6827006"/>
              <a:gd name="connsiteX1412" fmla="*/ 12192000 w 12192000"/>
              <a:gd name="connsiteY1412" fmla="*/ 2076328 h 6827006"/>
              <a:gd name="connsiteX1413" fmla="*/ 12192000 w 12192000"/>
              <a:gd name="connsiteY1413" fmla="*/ 2099677 h 6827006"/>
              <a:gd name="connsiteX1414" fmla="*/ 11554108 w 12192000"/>
              <a:gd name="connsiteY1414" fmla="*/ 2099677 h 6827006"/>
              <a:gd name="connsiteX1415" fmla="*/ 10700915 w 12192000"/>
              <a:gd name="connsiteY1415" fmla="*/ 1246625 h 6827006"/>
              <a:gd name="connsiteX1416" fmla="*/ 10599901 w 12192000"/>
              <a:gd name="connsiteY1416" fmla="*/ 1246625 h 6827006"/>
              <a:gd name="connsiteX1417" fmla="*/ 10552109 w 12192000"/>
              <a:gd name="connsiteY1417" fmla="*/ 1295495 h 6827006"/>
              <a:gd name="connsiteX1418" fmla="*/ 10552109 w 12192000"/>
              <a:gd name="connsiteY1418" fmla="*/ 1605548 h 6827006"/>
              <a:gd name="connsiteX1419" fmla="*/ 10424482 w 12192000"/>
              <a:gd name="connsiteY1419" fmla="*/ 1732610 h 6827006"/>
              <a:gd name="connsiteX1420" fmla="*/ 10040716 w 12192000"/>
              <a:gd name="connsiteY1420" fmla="*/ 1732610 h 6827006"/>
              <a:gd name="connsiteX1421" fmla="*/ 10034747 w 12192000"/>
              <a:gd name="connsiteY1421" fmla="*/ 1746633 h 6827006"/>
              <a:gd name="connsiteX1422" fmla="*/ 10009518 w 12192000"/>
              <a:gd name="connsiteY1422" fmla="*/ 1756588 h 6827006"/>
              <a:gd name="connsiteX1423" fmla="*/ 9973867 w 12192000"/>
              <a:gd name="connsiteY1423" fmla="*/ 1722145 h 6827006"/>
              <a:gd name="connsiteX1424" fmla="*/ 10009518 w 12192000"/>
              <a:gd name="connsiteY1424" fmla="*/ 1687703 h 6827006"/>
              <a:gd name="connsiteX1425" fmla="*/ 10034747 w 12192000"/>
              <a:gd name="connsiteY1425" fmla="*/ 1697659 h 6827006"/>
              <a:gd name="connsiteX1426" fmla="*/ 10039685 w 12192000"/>
              <a:gd name="connsiteY1426" fmla="*/ 1709259 h 6827006"/>
              <a:gd name="connsiteX1427" fmla="*/ 10414706 w 12192000"/>
              <a:gd name="connsiteY1427" fmla="*/ 1709259 h 6827006"/>
              <a:gd name="connsiteX1428" fmla="*/ 10528213 w 12192000"/>
              <a:gd name="connsiteY1428" fmla="*/ 1596317 h 6827006"/>
              <a:gd name="connsiteX1429" fmla="*/ 10528213 w 12192000"/>
              <a:gd name="connsiteY1429" fmla="*/ 1285720 h 6827006"/>
              <a:gd name="connsiteX1430" fmla="*/ 10467839 w 12192000"/>
              <a:gd name="connsiteY1430" fmla="*/ 1098789 h 6827006"/>
              <a:gd name="connsiteX1431" fmla="*/ 10729671 w 12192000"/>
              <a:gd name="connsiteY1431" fmla="*/ 1098789 h 6827006"/>
              <a:gd name="connsiteX1432" fmla="*/ 11597192 w 12192000"/>
              <a:gd name="connsiteY1432" fmla="*/ 1965463 h 6827006"/>
              <a:gd name="connsiteX1433" fmla="*/ 12192000 w 12192000"/>
              <a:gd name="connsiteY1433" fmla="*/ 1965463 h 6827006"/>
              <a:gd name="connsiteX1434" fmla="*/ 12192000 w 12192000"/>
              <a:gd name="connsiteY1434" fmla="*/ 1988800 h 6827006"/>
              <a:gd name="connsiteX1435" fmla="*/ 11587414 w 12192000"/>
              <a:gd name="connsiteY1435" fmla="*/ 1988800 h 6827006"/>
              <a:gd name="connsiteX1436" fmla="*/ 10719893 w 12192000"/>
              <a:gd name="connsiteY1436" fmla="*/ 1122126 h 6827006"/>
              <a:gd name="connsiteX1437" fmla="*/ 10477616 w 12192000"/>
              <a:gd name="connsiteY1437" fmla="*/ 1122126 h 6827006"/>
              <a:gd name="connsiteX1438" fmla="*/ 10361911 w 12192000"/>
              <a:gd name="connsiteY1438" fmla="*/ 1236090 h 6827006"/>
              <a:gd name="connsiteX1439" fmla="*/ 10103128 w 12192000"/>
              <a:gd name="connsiteY1439" fmla="*/ 1236090 h 6827006"/>
              <a:gd name="connsiteX1440" fmla="*/ 10097275 w 12192000"/>
              <a:gd name="connsiteY1440" fmla="*/ 1250614 h 6827006"/>
              <a:gd name="connsiteX1441" fmla="*/ 10072980 w 12192000"/>
              <a:gd name="connsiteY1441" fmla="*/ 1261031 h 6827006"/>
              <a:gd name="connsiteX1442" fmla="*/ 10038520 w 12192000"/>
              <a:gd name="connsiteY1442" fmla="*/ 1225396 h 6827006"/>
              <a:gd name="connsiteX1443" fmla="*/ 10072980 w 12192000"/>
              <a:gd name="connsiteY1443" fmla="*/ 1189760 h 6827006"/>
              <a:gd name="connsiteX1444" fmla="*/ 10097275 w 12192000"/>
              <a:gd name="connsiteY1444" fmla="*/ 1200177 h 6827006"/>
              <a:gd name="connsiteX1445" fmla="*/ 10102344 w 12192000"/>
              <a:gd name="connsiteY1445" fmla="*/ 1212756 h 6827006"/>
              <a:gd name="connsiteX1446" fmla="*/ 10353220 w 12192000"/>
              <a:gd name="connsiteY1446" fmla="*/ 1212756 h 6827006"/>
              <a:gd name="connsiteX1447" fmla="*/ 11598539 w 12192000"/>
              <a:gd name="connsiteY1447" fmla="*/ 629013 h 6827006"/>
              <a:gd name="connsiteX1448" fmla="*/ 11525184 w 12192000"/>
              <a:gd name="connsiteY1448" fmla="*/ 702340 h 6827006"/>
              <a:gd name="connsiteX1449" fmla="*/ 11598539 w 12192000"/>
              <a:gd name="connsiteY1449" fmla="*/ 775668 h 6827006"/>
              <a:gd name="connsiteX1450" fmla="*/ 11671900 w 12192000"/>
              <a:gd name="connsiteY1450" fmla="*/ 702340 h 6827006"/>
              <a:gd name="connsiteX1451" fmla="*/ 11598539 w 12192000"/>
              <a:gd name="connsiteY1451" fmla="*/ 629013 h 6827006"/>
              <a:gd name="connsiteX1452" fmla="*/ 11598539 w 12192000"/>
              <a:gd name="connsiteY1452" fmla="*/ 605657 h 6827006"/>
              <a:gd name="connsiteX1453" fmla="*/ 11695267 w 12192000"/>
              <a:gd name="connsiteY1453" fmla="*/ 702340 h 6827006"/>
              <a:gd name="connsiteX1454" fmla="*/ 11598539 w 12192000"/>
              <a:gd name="connsiteY1454" fmla="*/ 799024 h 6827006"/>
              <a:gd name="connsiteX1455" fmla="*/ 11501818 w 12192000"/>
              <a:gd name="connsiteY1455" fmla="*/ 702340 h 6827006"/>
              <a:gd name="connsiteX1456" fmla="*/ 11598539 w 12192000"/>
              <a:gd name="connsiteY1456" fmla="*/ 605657 h 6827006"/>
              <a:gd name="connsiteX1457" fmla="*/ 10501378 w 12192000"/>
              <a:gd name="connsiteY1457" fmla="*/ 169934 h 6827006"/>
              <a:gd name="connsiteX1458" fmla="*/ 11459610 w 12192000"/>
              <a:gd name="connsiteY1458" fmla="*/ 1126710 h 6827006"/>
              <a:gd name="connsiteX1459" fmla="*/ 12192000 w 12192000"/>
              <a:gd name="connsiteY1459" fmla="*/ 1126710 h 6827006"/>
              <a:gd name="connsiteX1460" fmla="*/ 12192000 w 12192000"/>
              <a:gd name="connsiteY1460" fmla="*/ 1150576 h 6827006"/>
              <a:gd name="connsiteX1461" fmla="*/ 11449831 w 12192000"/>
              <a:gd name="connsiteY1461" fmla="*/ 1150576 h 6827006"/>
              <a:gd name="connsiteX1462" fmla="*/ 10483993 w 12192000"/>
              <a:gd name="connsiteY1462" fmla="*/ 186206 h 6827006"/>
              <a:gd name="connsiteX1463" fmla="*/ 10888819 w 12192000"/>
              <a:gd name="connsiteY1463" fmla="*/ 165145 h 6827006"/>
              <a:gd name="connsiteX1464" fmla="*/ 11260298 w 12192000"/>
              <a:gd name="connsiteY1464" fmla="*/ 537220 h 6827006"/>
              <a:gd name="connsiteX1465" fmla="*/ 11705097 w 12192000"/>
              <a:gd name="connsiteY1465" fmla="*/ 537220 h 6827006"/>
              <a:gd name="connsiteX1466" fmla="*/ 11841414 w 12192000"/>
              <a:gd name="connsiteY1466" fmla="*/ 672669 h 6827006"/>
              <a:gd name="connsiteX1467" fmla="*/ 12125999 w 12192000"/>
              <a:gd name="connsiteY1467" fmla="*/ 672669 h 6827006"/>
              <a:gd name="connsiteX1468" fmla="*/ 12192000 w 12192000"/>
              <a:gd name="connsiteY1468" fmla="*/ 606852 h 6827006"/>
              <a:gd name="connsiteX1469" fmla="*/ 12192000 w 12192000"/>
              <a:gd name="connsiteY1469" fmla="*/ 639494 h 6827006"/>
              <a:gd name="connsiteX1470" fmla="*/ 12135773 w 12192000"/>
              <a:gd name="connsiteY1470" fmla="*/ 696059 h 6827006"/>
              <a:gd name="connsiteX1471" fmla="*/ 11831638 w 12192000"/>
              <a:gd name="connsiteY1471" fmla="*/ 696059 h 6827006"/>
              <a:gd name="connsiteX1472" fmla="*/ 11695321 w 12192000"/>
              <a:gd name="connsiteY1472" fmla="*/ 560611 h 6827006"/>
              <a:gd name="connsiteX1473" fmla="*/ 11251066 w 12192000"/>
              <a:gd name="connsiteY1473" fmla="*/ 560611 h 6827006"/>
              <a:gd name="connsiteX1474" fmla="*/ 10871984 w 12192000"/>
              <a:gd name="connsiteY1474" fmla="*/ 180919 h 6827006"/>
              <a:gd name="connsiteX1475" fmla="*/ 10681002 w 12192000"/>
              <a:gd name="connsiteY1475" fmla="*/ 117266 h 6827006"/>
              <a:gd name="connsiteX1476" fmla="*/ 11447453 w 12192000"/>
              <a:gd name="connsiteY1476" fmla="*/ 883398 h 6827006"/>
              <a:gd name="connsiteX1477" fmla="*/ 12038994 w 12192000"/>
              <a:gd name="connsiteY1477" fmla="*/ 883398 h 6827006"/>
              <a:gd name="connsiteX1478" fmla="*/ 12192000 w 12192000"/>
              <a:gd name="connsiteY1478" fmla="*/ 730900 h 6827006"/>
              <a:gd name="connsiteX1479" fmla="*/ 12192000 w 12192000"/>
              <a:gd name="connsiteY1479" fmla="*/ 763662 h 6827006"/>
              <a:gd name="connsiteX1480" fmla="*/ 12048771 w 12192000"/>
              <a:gd name="connsiteY1480" fmla="*/ 906730 h 6827006"/>
              <a:gd name="connsiteX1481" fmla="*/ 11438218 w 12192000"/>
              <a:gd name="connsiteY1481" fmla="*/ 906730 h 6827006"/>
              <a:gd name="connsiteX1482" fmla="*/ 10663619 w 12192000"/>
              <a:gd name="connsiteY1482" fmla="*/ 134085 h 6827006"/>
              <a:gd name="connsiteX1483" fmla="*/ 10574538 w 12192000"/>
              <a:gd name="connsiteY1483" fmla="*/ 102902 h 6827006"/>
              <a:gd name="connsiteX1484" fmla="*/ 11459504 w 12192000"/>
              <a:gd name="connsiteY1484" fmla="*/ 1022215 h 6827006"/>
              <a:gd name="connsiteX1485" fmla="*/ 12192000 w 12192000"/>
              <a:gd name="connsiteY1485" fmla="*/ 1022215 h 6827006"/>
              <a:gd name="connsiteX1486" fmla="*/ 12192000 w 12192000"/>
              <a:gd name="connsiteY1486" fmla="*/ 1045579 h 6827006"/>
              <a:gd name="connsiteX1487" fmla="*/ 11449723 w 12192000"/>
              <a:gd name="connsiteY1487" fmla="*/ 1045579 h 6827006"/>
              <a:gd name="connsiteX1488" fmla="*/ 10558241 w 12192000"/>
              <a:gd name="connsiteY1488" fmla="*/ 118659 h 6827006"/>
              <a:gd name="connsiteX1489" fmla="*/ 9106950 w 12192000"/>
              <a:gd name="connsiteY1489" fmla="*/ 76569 h 6827006"/>
              <a:gd name="connsiteX1490" fmla="*/ 9577261 w 12192000"/>
              <a:gd name="connsiteY1490" fmla="*/ 547842 h 6827006"/>
              <a:gd name="connsiteX1491" fmla="*/ 10004670 w 12192000"/>
              <a:gd name="connsiteY1491" fmla="*/ 547842 h 6827006"/>
              <a:gd name="connsiteX1492" fmla="*/ 10215930 w 12192000"/>
              <a:gd name="connsiteY1492" fmla="*/ 757958 h 6827006"/>
              <a:gd name="connsiteX1493" fmla="*/ 10821471 w 12192000"/>
              <a:gd name="connsiteY1493" fmla="*/ 757958 h 6827006"/>
              <a:gd name="connsiteX1494" fmla="*/ 11371076 w 12192000"/>
              <a:gd name="connsiteY1494" fmla="*/ 1308500 h 6827006"/>
              <a:gd name="connsiteX1495" fmla="*/ 12192000 w 12192000"/>
              <a:gd name="connsiteY1495" fmla="*/ 1308500 h 6827006"/>
              <a:gd name="connsiteX1496" fmla="*/ 12192000 w 12192000"/>
              <a:gd name="connsiteY1496" fmla="*/ 1331847 h 6827006"/>
              <a:gd name="connsiteX1497" fmla="*/ 11361300 w 12192000"/>
              <a:gd name="connsiteY1497" fmla="*/ 1331847 h 6827006"/>
              <a:gd name="connsiteX1498" fmla="*/ 10811695 w 12192000"/>
              <a:gd name="connsiteY1498" fmla="*/ 781305 h 6827006"/>
              <a:gd name="connsiteX1499" fmla="*/ 10206156 w 12192000"/>
              <a:gd name="connsiteY1499" fmla="*/ 781305 h 6827006"/>
              <a:gd name="connsiteX1500" fmla="*/ 9994895 w 12192000"/>
              <a:gd name="connsiteY1500" fmla="*/ 570101 h 6827006"/>
              <a:gd name="connsiteX1501" fmla="*/ 9568030 w 12192000"/>
              <a:gd name="connsiteY1501" fmla="*/ 570101 h 6827006"/>
              <a:gd name="connsiteX1502" fmla="*/ 9090112 w 12192000"/>
              <a:gd name="connsiteY1502" fmla="*/ 93400 h 6827006"/>
              <a:gd name="connsiteX1503" fmla="*/ 10842236 w 12192000"/>
              <a:gd name="connsiteY1503" fmla="*/ 7143 h 6827006"/>
              <a:gd name="connsiteX1504" fmla="*/ 11296471 w 12192000"/>
              <a:gd name="connsiteY1504" fmla="*/ 461996 h 6827006"/>
              <a:gd name="connsiteX1505" fmla="*/ 12192000 w 12192000"/>
              <a:gd name="connsiteY1505" fmla="*/ 461996 h 6827006"/>
              <a:gd name="connsiteX1506" fmla="*/ 12192000 w 12192000"/>
              <a:gd name="connsiteY1506" fmla="*/ 485391 h 6827006"/>
              <a:gd name="connsiteX1507" fmla="*/ 11286691 w 12192000"/>
              <a:gd name="connsiteY1507" fmla="*/ 485391 h 6827006"/>
              <a:gd name="connsiteX1508" fmla="*/ 10826480 w 12192000"/>
              <a:gd name="connsiteY1508" fmla="*/ 24555 h 6827006"/>
              <a:gd name="connsiteX1509" fmla="*/ 10930774 w 12192000"/>
              <a:gd name="connsiteY1509" fmla="*/ 0 h 6827006"/>
              <a:gd name="connsiteX1510" fmla="*/ 11319262 w 12192000"/>
              <a:gd name="connsiteY1510" fmla="*/ 388401 h 6827006"/>
              <a:gd name="connsiteX1511" fmla="*/ 12192000 w 12192000"/>
              <a:gd name="connsiteY1511" fmla="*/ 388401 h 6827006"/>
              <a:gd name="connsiteX1512" fmla="*/ 12192000 w 12192000"/>
              <a:gd name="connsiteY1512" fmla="*/ 411216 h 6827006"/>
              <a:gd name="connsiteX1513" fmla="*/ 11309481 w 12192000"/>
              <a:gd name="connsiteY1513" fmla="*/ 411216 h 6827006"/>
              <a:gd name="connsiteX1514" fmla="*/ 10915016 w 12192000"/>
              <a:gd name="connsiteY1514" fmla="*/ 16296 h 682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</a:cxnLst>
            <a:rect l="l" t="t" r="r" b="b"/>
            <a:pathLst>
              <a:path w="12192000" h="6827006">
                <a:moveTo>
                  <a:pt x="4450854" y="6822737"/>
                </a:moveTo>
                <a:lnTo>
                  <a:pt x="5253370" y="6822737"/>
                </a:lnTo>
                <a:lnTo>
                  <a:pt x="5257626" y="6827006"/>
                </a:lnTo>
                <a:lnTo>
                  <a:pt x="4446587" y="6827006"/>
                </a:lnTo>
                <a:close/>
                <a:moveTo>
                  <a:pt x="8421608" y="6810417"/>
                </a:moveTo>
                <a:cubicBezTo>
                  <a:pt x="8433306" y="6810417"/>
                  <a:pt x="8445006" y="6814852"/>
                  <a:pt x="8453882" y="6823724"/>
                </a:cubicBezTo>
                <a:lnTo>
                  <a:pt x="8455237" y="6827006"/>
                </a:lnTo>
                <a:lnTo>
                  <a:pt x="8387978" y="6827006"/>
                </a:lnTo>
                <a:lnTo>
                  <a:pt x="8389332" y="6823724"/>
                </a:lnTo>
                <a:cubicBezTo>
                  <a:pt x="8398208" y="6814852"/>
                  <a:pt x="8409908" y="6810417"/>
                  <a:pt x="8421608" y="6810417"/>
                </a:cubicBezTo>
                <a:close/>
                <a:moveTo>
                  <a:pt x="10286368" y="6798798"/>
                </a:moveTo>
                <a:cubicBezTo>
                  <a:pt x="10296135" y="6798798"/>
                  <a:pt x="10304683" y="6802701"/>
                  <a:pt x="10310785" y="6808889"/>
                </a:cubicBezTo>
                <a:lnTo>
                  <a:pt x="10315483" y="6820344"/>
                </a:lnTo>
                <a:lnTo>
                  <a:pt x="10362313" y="6820344"/>
                </a:lnTo>
                <a:lnTo>
                  <a:pt x="10368988" y="6827006"/>
                </a:lnTo>
                <a:lnTo>
                  <a:pt x="10254043" y="6827006"/>
                </a:lnTo>
                <a:lnTo>
                  <a:pt x="10261680" y="6808889"/>
                </a:lnTo>
                <a:cubicBezTo>
                  <a:pt x="10267920" y="6802700"/>
                  <a:pt x="10276602" y="6798798"/>
                  <a:pt x="10286368" y="6798798"/>
                </a:cubicBezTo>
                <a:close/>
                <a:moveTo>
                  <a:pt x="8791092" y="6794010"/>
                </a:moveTo>
                <a:cubicBezTo>
                  <a:pt x="8800784" y="6794010"/>
                  <a:pt x="8809532" y="6797807"/>
                  <a:pt x="8815860" y="6804044"/>
                </a:cubicBezTo>
                <a:lnTo>
                  <a:pt x="8821624" y="6817950"/>
                </a:lnTo>
                <a:lnTo>
                  <a:pt x="8946405" y="6817950"/>
                </a:lnTo>
                <a:lnTo>
                  <a:pt x="8955476" y="6827006"/>
                </a:lnTo>
                <a:lnTo>
                  <a:pt x="8757849" y="6827006"/>
                </a:lnTo>
                <a:lnTo>
                  <a:pt x="8766866" y="6804044"/>
                </a:lnTo>
                <a:cubicBezTo>
                  <a:pt x="8772922" y="6797807"/>
                  <a:pt x="8781401" y="6794010"/>
                  <a:pt x="8791092" y="6794010"/>
                </a:cubicBezTo>
                <a:close/>
                <a:moveTo>
                  <a:pt x="486138" y="6772465"/>
                </a:moveTo>
                <a:cubicBezTo>
                  <a:pt x="512689" y="6772465"/>
                  <a:pt x="536803" y="6783329"/>
                  <a:pt x="554278" y="6800846"/>
                </a:cubicBezTo>
                <a:lnTo>
                  <a:pt x="571904" y="6827006"/>
                </a:lnTo>
                <a:lnTo>
                  <a:pt x="544723" y="6827006"/>
                </a:lnTo>
                <a:lnTo>
                  <a:pt x="538022" y="6817209"/>
                </a:lnTo>
                <a:cubicBezTo>
                  <a:pt x="524611" y="6803969"/>
                  <a:pt x="506188" y="6795821"/>
                  <a:pt x="486138" y="6795821"/>
                </a:cubicBezTo>
                <a:cubicBezTo>
                  <a:pt x="465817" y="6795821"/>
                  <a:pt x="447393" y="6803969"/>
                  <a:pt x="434049" y="6817209"/>
                </a:cubicBezTo>
                <a:lnTo>
                  <a:pt x="427401" y="6827006"/>
                </a:lnTo>
                <a:lnTo>
                  <a:pt x="399847" y="6827006"/>
                </a:lnTo>
                <a:lnTo>
                  <a:pt x="417522" y="6800846"/>
                </a:lnTo>
                <a:cubicBezTo>
                  <a:pt x="435065" y="6783329"/>
                  <a:pt x="459315" y="6772465"/>
                  <a:pt x="486138" y="6772465"/>
                </a:cubicBezTo>
                <a:close/>
                <a:moveTo>
                  <a:pt x="7402579" y="6748525"/>
                </a:moveTo>
                <a:cubicBezTo>
                  <a:pt x="7442519" y="6748525"/>
                  <a:pt x="7476956" y="6772968"/>
                  <a:pt x="7491679" y="6807646"/>
                </a:cubicBezTo>
                <a:lnTo>
                  <a:pt x="7495609" y="6827006"/>
                </a:lnTo>
                <a:lnTo>
                  <a:pt x="7472218" y="6827006"/>
                </a:lnTo>
                <a:lnTo>
                  <a:pt x="7470131" y="6816795"/>
                </a:lnTo>
                <a:cubicBezTo>
                  <a:pt x="7458923" y="6790519"/>
                  <a:pt x="7432737" y="6771881"/>
                  <a:pt x="7402579" y="6771881"/>
                </a:cubicBezTo>
                <a:cubicBezTo>
                  <a:pt x="7372013" y="6771881"/>
                  <a:pt x="7346031" y="6790519"/>
                  <a:pt x="7334951" y="6816795"/>
                </a:cubicBezTo>
                <a:lnTo>
                  <a:pt x="7332892" y="6827006"/>
                </a:lnTo>
                <a:lnTo>
                  <a:pt x="7309512" y="6827006"/>
                </a:lnTo>
                <a:lnTo>
                  <a:pt x="7313402" y="6807646"/>
                </a:lnTo>
                <a:cubicBezTo>
                  <a:pt x="7327998" y="6772968"/>
                  <a:pt x="7362232" y="6748525"/>
                  <a:pt x="7402579" y="6748525"/>
                </a:cubicBezTo>
                <a:close/>
                <a:moveTo>
                  <a:pt x="8193195" y="6734162"/>
                </a:moveTo>
                <a:cubicBezTo>
                  <a:pt x="8232804" y="6734162"/>
                  <a:pt x="8267226" y="6758536"/>
                  <a:pt x="8281961" y="6793118"/>
                </a:cubicBezTo>
                <a:lnTo>
                  <a:pt x="8288869" y="6827006"/>
                </a:lnTo>
                <a:lnTo>
                  <a:pt x="8265979" y="6827006"/>
                </a:lnTo>
                <a:lnTo>
                  <a:pt x="8260890" y="6802241"/>
                </a:lnTo>
                <a:cubicBezTo>
                  <a:pt x="8249653" y="6776038"/>
                  <a:pt x="8223403" y="6757453"/>
                  <a:pt x="8193195" y="6757453"/>
                </a:cubicBezTo>
                <a:cubicBezTo>
                  <a:pt x="8162544" y="6757453"/>
                  <a:pt x="8136183" y="6776038"/>
                  <a:pt x="8124918" y="6802241"/>
                </a:cubicBezTo>
                <a:lnTo>
                  <a:pt x="8119821" y="6827006"/>
                </a:lnTo>
                <a:lnTo>
                  <a:pt x="8096929" y="6827006"/>
                </a:lnTo>
                <a:lnTo>
                  <a:pt x="8103846" y="6793118"/>
                </a:lnTo>
                <a:cubicBezTo>
                  <a:pt x="8118610" y="6758536"/>
                  <a:pt x="8153144" y="6734162"/>
                  <a:pt x="8193195" y="6734162"/>
                </a:cubicBezTo>
                <a:close/>
                <a:moveTo>
                  <a:pt x="6510785" y="6729891"/>
                </a:moveTo>
                <a:cubicBezTo>
                  <a:pt x="6530719" y="6729891"/>
                  <a:pt x="6550718" y="6737591"/>
                  <a:pt x="6566125" y="6752991"/>
                </a:cubicBezTo>
                <a:cubicBezTo>
                  <a:pt x="6581260" y="6768390"/>
                  <a:pt x="6588828" y="6788382"/>
                  <a:pt x="6588828" y="6808374"/>
                </a:cubicBezTo>
                <a:lnTo>
                  <a:pt x="6581191" y="6827006"/>
                </a:lnTo>
                <a:lnTo>
                  <a:pt x="6440246" y="6827006"/>
                </a:lnTo>
                <a:lnTo>
                  <a:pt x="6432336" y="6808374"/>
                </a:lnTo>
                <a:cubicBezTo>
                  <a:pt x="6432336" y="6788383"/>
                  <a:pt x="6440174" y="6768389"/>
                  <a:pt x="6455851" y="6752991"/>
                </a:cubicBezTo>
                <a:cubicBezTo>
                  <a:pt x="6470985" y="6737591"/>
                  <a:pt x="6490851" y="6729891"/>
                  <a:pt x="6510785" y="6729891"/>
                </a:cubicBezTo>
                <a:close/>
                <a:moveTo>
                  <a:pt x="1412454" y="6710222"/>
                </a:moveTo>
                <a:cubicBezTo>
                  <a:pt x="1465559" y="6710222"/>
                  <a:pt x="1509451" y="6753435"/>
                  <a:pt x="1509451" y="6806366"/>
                </a:cubicBezTo>
                <a:lnTo>
                  <a:pt x="1505222" y="6827006"/>
                </a:lnTo>
                <a:lnTo>
                  <a:pt x="1481468" y="6827006"/>
                </a:lnTo>
                <a:lnTo>
                  <a:pt x="1485609" y="6806366"/>
                </a:lnTo>
                <a:cubicBezTo>
                  <a:pt x="1485609" y="6766397"/>
                  <a:pt x="1453096" y="6733449"/>
                  <a:pt x="1412454" y="6733449"/>
                </a:cubicBezTo>
                <a:cubicBezTo>
                  <a:pt x="1372354" y="6733449"/>
                  <a:pt x="1339299" y="6766397"/>
                  <a:pt x="1339299" y="6806366"/>
                </a:cubicBezTo>
                <a:lnTo>
                  <a:pt x="1343496" y="6827006"/>
                </a:lnTo>
                <a:lnTo>
                  <a:pt x="1320182" y="6827006"/>
                </a:lnTo>
                <a:lnTo>
                  <a:pt x="1315999" y="6806366"/>
                </a:lnTo>
                <a:cubicBezTo>
                  <a:pt x="1315999" y="6753435"/>
                  <a:pt x="1359349" y="6710222"/>
                  <a:pt x="1412454" y="6710222"/>
                </a:cubicBezTo>
                <a:close/>
                <a:moveTo>
                  <a:pt x="833140" y="6664737"/>
                </a:moveTo>
                <a:cubicBezTo>
                  <a:pt x="887480" y="6664737"/>
                  <a:pt x="929865" y="6708069"/>
                  <a:pt x="929865" y="6761692"/>
                </a:cubicBezTo>
                <a:cubicBezTo>
                  <a:pt x="929865" y="6774963"/>
                  <a:pt x="927216" y="6787624"/>
                  <a:pt x="922394" y="6799151"/>
                </a:cubicBezTo>
                <a:lnTo>
                  <a:pt x="903753" y="6827006"/>
                </a:lnTo>
                <a:lnTo>
                  <a:pt x="864924" y="6827006"/>
                </a:lnTo>
                <a:lnTo>
                  <a:pt x="885103" y="6813488"/>
                </a:lnTo>
                <a:cubicBezTo>
                  <a:pt x="898348" y="6800285"/>
                  <a:pt x="906499" y="6782004"/>
                  <a:pt x="906499" y="6761692"/>
                </a:cubicBezTo>
                <a:cubicBezTo>
                  <a:pt x="906499" y="6721611"/>
                  <a:pt x="873894" y="6688569"/>
                  <a:pt x="833140" y="6688569"/>
                </a:cubicBezTo>
                <a:cubicBezTo>
                  <a:pt x="792928" y="6688569"/>
                  <a:pt x="759781" y="6721611"/>
                  <a:pt x="759781" y="6761692"/>
                </a:cubicBezTo>
                <a:cubicBezTo>
                  <a:pt x="759781" y="6782004"/>
                  <a:pt x="768068" y="6800285"/>
                  <a:pt x="781381" y="6813488"/>
                </a:cubicBezTo>
                <a:lnTo>
                  <a:pt x="801582" y="6827006"/>
                </a:lnTo>
                <a:lnTo>
                  <a:pt x="762911" y="6827006"/>
                </a:lnTo>
                <a:lnTo>
                  <a:pt x="744039" y="6799151"/>
                </a:lnTo>
                <a:cubicBezTo>
                  <a:pt x="739131" y="6787624"/>
                  <a:pt x="736414" y="6774963"/>
                  <a:pt x="736414" y="6761692"/>
                </a:cubicBezTo>
                <a:cubicBezTo>
                  <a:pt x="736414" y="6708069"/>
                  <a:pt x="779886" y="6664737"/>
                  <a:pt x="833140" y="6664737"/>
                </a:cubicBezTo>
                <a:close/>
                <a:moveTo>
                  <a:pt x="1896615" y="6614464"/>
                </a:moveTo>
                <a:cubicBezTo>
                  <a:pt x="1917457" y="6614464"/>
                  <a:pt x="1933363" y="6629951"/>
                  <a:pt x="1933363" y="6649177"/>
                </a:cubicBezTo>
                <a:cubicBezTo>
                  <a:pt x="1933363" y="6658788"/>
                  <a:pt x="1929386" y="6667334"/>
                  <a:pt x="1922803" y="6673475"/>
                </a:cubicBezTo>
                <a:lnTo>
                  <a:pt x="1909905" y="6678342"/>
                </a:lnTo>
                <a:lnTo>
                  <a:pt x="1909905" y="6827006"/>
                </a:lnTo>
                <a:lnTo>
                  <a:pt x="1886006" y="6827006"/>
                </a:lnTo>
                <a:lnTo>
                  <a:pt x="1886006" y="6679036"/>
                </a:lnTo>
                <a:lnTo>
                  <a:pt x="1872345" y="6673475"/>
                </a:lnTo>
                <a:cubicBezTo>
                  <a:pt x="1866039" y="6667334"/>
                  <a:pt x="1862063" y="6658788"/>
                  <a:pt x="1862063" y="6649177"/>
                </a:cubicBezTo>
                <a:cubicBezTo>
                  <a:pt x="1862063" y="6629951"/>
                  <a:pt x="1877966" y="6614464"/>
                  <a:pt x="1896615" y="6614464"/>
                </a:cubicBezTo>
                <a:close/>
                <a:moveTo>
                  <a:pt x="8520071" y="6561797"/>
                </a:moveTo>
                <a:cubicBezTo>
                  <a:pt x="8527060" y="6561797"/>
                  <a:pt x="8533511" y="6564677"/>
                  <a:pt x="8538215" y="6569341"/>
                </a:cubicBezTo>
                <a:lnTo>
                  <a:pt x="8541079" y="6576161"/>
                </a:lnTo>
                <a:lnTo>
                  <a:pt x="9080956" y="6576161"/>
                </a:lnTo>
                <a:lnTo>
                  <a:pt x="9332017" y="6827006"/>
                </a:lnTo>
                <a:lnTo>
                  <a:pt x="9299801" y="6827006"/>
                </a:lnTo>
                <a:lnTo>
                  <a:pt x="9071180" y="6598428"/>
                </a:lnTo>
                <a:lnTo>
                  <a:pt x="8541486" y="6598428"/>
                </a:lnTo>
                <a:lnTo>
                  <a:pt x="8538215" y="6606509"/>
                </a:lnTo>
                <a:cubicBezTo>
                  <a:pt x="8533511" y="6611172"/>
                  <a:pt x="8527060" y="6613915"/>
                  <a:pt x="8520071" y="6613915"/>
                </a:cubicBezTo>
                <a:cubicBezTo>
                  <a:pt x="8505552" y="6613915"/>
                  <a:pt x="8493724" y="6602943"/>
                  <a:pt x="8493724" y="6587582"/>
                </a:cubicBezTo>
                <a:cubicBezTo>
                  <a:pt x="8493724" y="6573318"/>
                  <a:pt x="8505552" y="6561797"/>
                  <a:pt x="8520071" y="6561797"/>
                </a:cubicBezTo>
                <a:close/>
                <a:moveTo>
                  <a:pt x="7906065" y="6510939"/>
                </a:moveTo>
                <a:cubicBezTo>
                  <a:pt x="7864996" y="6510939"/>
                  <a:pt x="7832034" y="6543531"/>
                  <a:pt x="7832034" y="6584267"/>
                </a:cubicBezTo>
                <a:cubicBezTo>
                  <a:pt x="7832034" y="6624462"/>
                  <a:pt x="7864996" y="6657596"/>
                  <a:pt x="7906065" y="6657596"/>
                </a:cubicBezTo>
                <a:cubicBezTo>
                  <a:pt x="7946051" y="6657596"/>
                  <a:pt x="7977934" y="6624462"/>
                  <a:pt x="7977934" y="6584267"/>
                </a:cubicBezTo>
                <a:cubicBezTo>
                  <a:pt x="7977934" y="6543531"/>
                  <a:pt x="7946051" y="6510939"/>
                  <a:pt x="7906065" y="6510939"/>
                </a:cubicBezTo>
                <a:close/>
                <a:moveTo>
                  <a:pt x="7402579" y="6510939"/>
                </a:moveTo>
                <a:cubicBezTo>
                  <a:pt x="7361824" y="6510939"/>
                  <a:pt x="7329220" y="6543531"/>
                  <a:pt x="7329220" y="6584267"/>
                </a:cubicBezTo>
                <a:cubicBezTo>
                  <a:pt x="7329220" y="6624462"/>
                  <a:pt x="7361824" y="6657596"/>
                  <a:pt x="7402579" y="6657596"/>
                </a:cubicBezTo>
                <a:cubicBezTo>
                  <a:pt x="7442790" y="6657596"/>
                  <a:pt x="7475939" y="6624462"/>
                  <a:pt x="7475939" y="6584267"/>
                </a:cubicBezTo>
                <a:cubicBezTo>
                  <a:pt x="7475939" y="6543531"/>
                  <a:pt x="7442790" y="6510939"/>
                  <a:pt x="7402579" y="6510939"/>
                </a:cubicBezTo>
                <a:close/>
                <a:moveTo>
                  <a:pt x="7131946" y="6510939"/>
                </a:moveTo>
                <a:cubicBezTo>
                  <a:pt x="7091191" y="6510939"/>
                  <a:pt x="7058586" y="6543531"/>
                  <a:pt x="7058586" y="6584267"/>
                </a:cubicBezTo>
                <a:cubicBezTo>
                  <a:pt x="7058586" y="6624462"/>
                  <a:pt x="7091191" y="6657596"/>
                  <a:pt x="7131946" y="6657596"/>
                </a:cubicBezTo>
                <a:cubicBezTo>
                  <a:pt x="7173244" y="6657596"/>
                  <a:pt x="7205306" y="6624462"/>
                  <a:pt x="7205306" y="6584267"/>
                </a:cubicBezTo>
                <a:cubicBezTo>
                  <a:pt x="7205306" y="6543531"/>
                  <a:pt x="7173244" y="6510939"/>
                  <a:pt x="7131946" y="6510939"/>
                </a:cubicBezTo>
                <a:close/>
                <a:moveTo>
                  <a:pt x="7906065" y="6487584"/>
                </a:moveTo>
                <a:cubicBezTo>
                  <a:pt x="7959020" y="6487584"/>
                  <a:pt x="8002251" y="6531037"/>
                  <a:pt x="8002251" y="6584267"/>
                </a:cubicBezTo>
                <a:cubicBezTo>
                  <a:pt x="8002251" y="6637499"/>
                  <a:pt x="7959020" y="6680952"/>
                  <a:pt x="7906065" y="6680952"/>
                </a:cubicBezTo>
                <a:cubicBezTo>
                  <a:pt x="7852027" y="6680952"/>
                  <a:pt x="7808797" y="6637499"/>
                  <a:pt x="7808797" y="6584267"/>
                </a:cubicBezTo>
                <a:cubicBezTo>
                  <a:pt x="7808797" y="6531037"/>
                  <a:pt x="7852027" y="6487584"/>
                  <a:pt x="7906065" y="6487584"/>
                </a:cubicBezTo>
                <a:close/>
                <a:moveTo>
                  <a:pt x="7402579" y="6487584"/>
                </a:moveTo>
                <a:cubicBezTo>
                  <a:pt x="7455832" y="6487584"/>
                  <a:pt x="7499304" y="6531037"/>
                  <a:pt x="7499304" y="6584267"/>
                </a:cubicBezTo>
                <a:cubicBezTo>
                  <a:pt x="7499304" y="6637499"/>
                  <a:pt x="7455832" y="6680952"/>
                  <a:pt x="7402579" y="6680952"/>
                </a:cubicBezTo>
                <a:cubicBezTo>
                  <a:pt x="7348783" y="6680952"/>
                  <a:pt x="7305854" y="6637499"/>
                  <a:pt x="7305854" y="6584267"/>
                </a:cubicBezTo>
                <a:cubicBezTo>
                  <a:pt x="7305854" y="6531037"/>
                  <a:pt x="7348783" y="6487584"/>
                  <a:pt x="7402579" y="6487584"/>
                </a:cubicBezTo>
                <a:close/>
                <a:moveTo>
                  <a:pt x="7131946" y="6487584"/>
                </a:moveTo>
                <a:cubicBezTo>
                  <a:pt x="7185200" y="6487584"/>
                  <a:pt x="7228672" y="6531037"/>
                  <a:pt x="7228672" y="6584267"/>
                </a:cubicBezTo>
                <a:cubicBezTo>
                  <a:pt x="7228672" y="6637499"/>
                  <a:pt x="7185200" y="6680952"/>
                  <a:pt x="7131946" y="6680952"/>
                </a:cubicBezTo>
                <a:cubicBezTo>
                  <a:pt x="7078692" y="6680952"/>
                  <a:pt x="7035220" y="6637499"/>
                  <a:pt x="7035220" y="6584267"/>
                </a:cubicBezTo>
                <a:cubicBezTo>
                  <a:pt x="7035220" y="6531037"/>
                  <a:pt x="7078692" y="6487584"/>
                  <a:pt x="7131946" y="6487584"/>
                </a:cubicBezTo>
                <a:close/>
                <a:moveTo>
                  <a:pt x="2535972" y="6455749"/>
                </a:moveTo>
                <a:cubicBezTo>
                  <a:pt x="2495761" y="6455749"/>
                  <a:pt x="2462614" y="6489238"/>
                  <a:pt x="2462614" y="6528668"/>
                </a:cubicBezTo>
                <a:cubicBezTo>
                  <a:pt x="2462614" y="6569718"/>
                  <a:pt x="2495761" y="6602667"/>
                  <a:pt x="2535972" y="6602667"/>
                </a:cubicBezTo>
                <a:cubicBezTo>
                  <a:pt x="2577272" y="6602667"/>
                  <a:pt x="2610418" y="6569718"/>
                  <a:pt x="2610418" y="6528668"/>
                </a:cubicBezTo>
                <a:cubicBezTo>
                  <a:pt x="2610418" y="6489238"/>
                  <a:pt x="2577272" y="6455749"/>
                  <a:pt x="2535972" y="6455749"/>
                </a:cubicBezTo>
                <a:close/>
                <a:moveTo>
                  <a:pt x="2234204" y="6455749"/>
                </a:moveTo>
                <a:cubicBezTo>
                  <a:pt x="2193993" y="6455749"/>
                  <a:pt x="2160847" y="6489238"/>
                  <a:pt x="2160847" y="6528668"/>
                </a:cubicBezTo>
                <a:cubicBezTo>
                  <a:pt x="2160847" y="6569718"/>
                  <a:pt x="2193993" y="6602667"/>
                  <a:pt x="2234204" y="6602667"/>
                </a:cubicBezTo>
                <a:cubicBezTo>
                  <a:pt x="2275504" y="6602667"/>
                  <a:pt x="2307564" y="6569718"/>
                  <a:pt x="2307564" y="6528668"/>
                </a:cubicBezTo>
                <a:cubicBezTo>
                  <a:pt x="2307564" y="6489238"/>
                  <a:pt x="2275504" y="6455749"/>
                  <a:pt x="2234204" y="6455749"/>
                </a:cubicBezTo>
                <a:close/>
                <a:moveTo>
                  <a:pt x="8315950" y="6434917"/>
                </a:moveTo>
                <a:lnTo>
                  <a:pt x="9333541" y="6434917"/>
                </a:lnTo>
                <a:lnTo>
                  <a:pt x="9725866" y="6827006"/>
                </a:lnTo>
                <a:lnTo>
                  <a:pt x="9693065" y="6827006"/>
                </a:lnTo>
                <a:lnTo>
                  <a:pt x="9323769" y="6458251"/>
                </a:lnTo>
                <a:lnTo>
                  <a:pt x="8325724" y="6458251"/>
                </a:lnTo>
                <a:lnTo>
                  <a:pt x="8261651" y="6521882"/>
                </a:lnTo>
                <a:lnTo>
                  <a:pt x="8267079" y="6534993"/>
                </a:lnTo>
                <a:cubicBezTo>
                  <a:pt x="8267079" y="6543900"/>
                  <a:pt x="8263706" y="6552874"/>
                  <a:pt x="8256961" y="6559838"/>
                </a:cubicBezTo>
                <a:cubicBezTo>
                  <a:pt x="8243468" y="6573231"/>
                  <a:pt x="8221879" y="6573231"/>
                  <a:pt x="8207847" y="6559838"/>
                </a:cubicBezTo>
                <a:cubicBezTo>
                  <a:pt x="8194388" y="6545910"/>
                  <a:pt x="8194388" y="6523945"/>
                  <a:pt x="8207847" y="6510552"/>
                </a:cubicBezTo>
                <a:cubicBezTo>
                  <a:pt x="8214861" y="6503857"/>
                  <a:pt x="8223769" y="6500508"/>
                  <a:pt x="8232606" y="6500508"/>
                </a:cubicBezTo>
                <a:lnTo>
                  <a:pt x="8244850" y="6505557"/>
                </a:lnTo>
                <a:close/>
                <a:moveTo>
                  <a:pt x="2535972" y="6432523"/>
                </a:moveTo>
                <a:cubicBezTo>
                  <a:pt x="2589226" y="6432523"/>
                  <a:pt x="2632698" y="6475735"/>
                  <a:pt x="2632698" y="6528668"/>
                </a:cubicBezTo>
                <a:cubicBezTo>
                  <a:pt x="2632698" y="6582682"/>
                  <a:pt x="2589226" y="6625894"/>
                  <a:pt x="2535972" y="6625894"/>
                </a:cubicBezTo>
                <a:cubicBezTo>
                  <a:pt x="2482720" y="6625894"/>
                  <a:pt x="2439248" y="6582682"/>
                  <a:pt x="2439248" y="6528668"/>
                </a:cubicBezTo>
                <a:cubicBezTo>
                  <a:pt x="2439248" y="6475735"/>
                  <a:pt x="2482720" y="6432523"/>
                  <a:pt x="2535972" y="6432523"/>
                </a:cubicBezTo>
                <a:close/>
                <a:moveTo>
                  <a:pt x="2234204" y="6432523"/>
                </a:moveTo>
                <a:cubicBezTo>
                  <a:pt x="2288545" y="6432523"/>
                  <a:pt x="2330930" y="6475735"/>
                  <a:pt x="2330930" y="6528668"/>
                </a:cubicBezTo>
                <a:cubicBezTo>
                  <a:pt x="2330930" y="6582682"/>
                  <a:pt x="2288545" y="6625894"/>
                  <a:pt x="2234204" y="6625894"/>
                </a:cubicBezTo>
                <a:cubicBezTo>
                  <a:pt x="2180952" y="6625894"/>
                  <a:pt x="2137481" y="6582682"/>
                  <a:pt x="2137481" y="6528668"/>
                </a:cubicBezTo>
                <a:cubicBezTo>
                  <a:pt x="2137481" y="6475735"/>
                  <a:pt x="2180952" y="6432523"/>
                  <a:pt x="2234204" y="6432523"/>
                </a:cubicBezTo>
                <a:close/>
                <a:moveTo>
                  <a:pt x="11724261" y="6415764"/>
                </a:moveTo>
                <a:cubicBezTo>
                  <a:pt x="11745987" y="6415764"/>
                  <a:pt x="11765677" y="6424589"/>
                  <a:pt x="11779934" y="6438841"/>
                </a:cubicBezTo>
                <a:lnTo>
                  <a:pt x="11795057" y="6461251"/>
                </a:lnTo>
                <a:lnTo>
                  <a:pt x="11848473" y="6461251"/>
                </a:lnTo>
                <a:lnTo>
                  <a:pt x="12192000" y="6804658"/>
                </a:lnTo>
                <a:lnTo>
                  <a:pt x="12192000" y="6827006"/>
                </a:lnTo>
                <a:lnTo>
                  <a:pt x="12116266" y="6827006"/>
                </a:lnTo>
                <a:lnTo>
                  <a:pt x="11819684" y="6530714"/>
                </a:lnTo>
                <a:lnTo>
                  <a:pt x="11793046" y="6530714"/>
                </a:lnTo>
                <a:lnTo>
                  <a:pt x="11779934" y="6550147"/>
                </a:lnTo>
                <a:cubicBezTo>
                  <a:pt x="11765677" y="6564400"/>
                  <a:pt x="11745987" y="6573223"/>
                  <a:pt x="11724261" y="6573223"/>
                </a:cubicBezTo>
                <a:cubicBezTo>
                  <a:pt x="11680805" y="6573223"/>
                  <a:pt x="11645496" y="6537931"/>
                  <a:pt x="11645496" y="6494494"/>
                </a:cubicBezTo>
                <a:cubicBezTo>
                  <a:pt x="11645496" y="6451058"/>
                  <a:pt x="11680805" y="6415764"/>
                  <a:pt x="11724261" y="6415764"/>
                </a:cubicBezTo>
                <a:close/>
                <a:moveTo>
                  <a:pt x="11172215" y="6400752"/>
                </a:moveTo>
                <a:cubicBezTo>
                  <a:pt x="11131461" y="6400752"/>
                  <a:pt x="11098316" y="6433251"/>
                  <a:pt x="11098316" y="6473876"/>
                </a:cubicBezTo>
                <a:cubicBezTo>
                  <a:pt x="11098316" y="6513958"/>
                  <a:pt x="11131461" y="6547540"/>
                  <a:pt x="11172215" y="6547540"/>
                </a:cubicBezTo>
                <a:cubicBezTo>
                  <a:pt x="11212427" y="6547540"/>
                  <a:pt x="11245574" y="6513958"/>
                  <a:pt x="11245574" y="6473876"/>
                </a:cubicBezTo>
                <a:cubicBezTo>
                  <a:pt x="11245574" y="6433251"/>
                  <a:pt x="11212427" y="6400752"/>
                  <a:pt x="11172215" y="6400752"/>
                </a:cubicBezTo>
                <a:close/>
                <a:moveTo>
                  <a:pt x="11172215" y="6377461"/>
                </a:moveTo>
                <a:cubicBezTo>
                  <a:pt x="11225470" y="6377461"/>
                  <a:pt x="11268939" y="6420794"/>
                  <a:pt x="11268939" y="6473876"/>
                </a:cubicBezTo>
                <a:cubicBezTo>
                  <a:pt x="11268939" y="6526958"/>
                  <a:pt x="11225470" y="6570831"/>
                  <a:pt x="11172215" y="6570831"/>
                </a:cubicBezTo>
                <a:cubicBezTo>
                  <a:pt x="11118964" y="6570831"/>
                  <a:pt x="11075493" y="6526958"/>
                  <a:pt x="11075493" y="6473876"/>
                </a:cubicBezTo>
                <a:cubicBezTo>
                  <a:pt x="11075493" y="6420794"/>
                  <a:pt x="11118964" y="6377461"/>
                  <a:pt x="11172215" y="6377461"/>
                </a:cubicBezTo>
                <a:close/>
                <a:moveTo>
                  <a:pt x="5706931" y="6324211"/>
                </a:moveTo>
                <a:cubicBezTo>
                  <a:pt x="5666719" y="6324211"/>
                  <a:pt x="5633572" y="6356801"/>
                  <a:pt x="5633572" y="6397539"/>
                </a:cubicBezTo>
                <a:cubicBezTo>
                  <a:pt x="5633572" y="6437734"/>
                  <a:pt x="5666719" y="6470867"/>
                  <a:pt x="5706931" y="6470867"/>
                </a:cubicBezTo>
                <a:cubicBezTo>
                  <a:pt x="5747142" y="6470867"/>
                  <a:pt x="5780289" y="6437734"/>
                  <a:pt x="5780289" y="6397539"/>
                </a:cubicBezTo>
                <a:cubicBezTo>
                  <a:pt x="5780289" y="6356801"/>
                  <a:pt x="5747142" y="6324211"/>
                  <a:pt x="5706931" y="6324211"/>
                </a:cubicBezTo>
                <a:close/>
                <a:moveTo>
                  <a:pt x="5321339" y="6324211"/>
                </a:moveTo>
                <a:cubicBezTo>
                  <a:pt x="5280584" y="6324211"/>
                  <a:pt x="5247436" y="6356801"/>
                  <a:pt x="5247436" y="6397539"/>
                </a:cubicBezTo>
                <a:cubicBezTo>
                  <a:pt x="5247436" y="6437734"/>
                  <a:pt x="5280584" y="6470867"/>
                  <a:pt x="5321339" y="6470867"/>
                </a:cubicBezTo>
                <a:cubicBezTo>
                  <a:pt x="5362094" y="6470867"/>
                  <a:pt x="5395242" y="6437734"/>
                  <a:pt x="5395242" y="6397539"/>
                </a:cubicBezTo>
                <a:cubicBezTo>
                  <a:pt x="5395242" y="6356801"/>
                  <a:pt x="5362094" y="6324211"/>
                  <a:pt x="5321339" y="6324211"/>
                </a:cubicBezTo>
                <a:close/>
                <a:moveTo>
                  <a:pt x="11456961" y="6316965"/>
                </a:moveTo>
                <a:cubicBezTo>
                  <a:pt x="11416635" y="6316965"/>
                  <a:pt x="11382851" y="6349464"/>
                  <a:pt x="11382851" y="6390088"/>
                </a:cubicBezTo>
                <a:cubicBezTo>
                  <a:pt x="11382851" y="6430169"/>
                  <a:pt x="11416635" y="6463210"/>
                  <a:pt x="11456961" y="6463210"/>
                </a:cubicBezTo>
                <a:cubicBezTo>
                  <a:pt x="11497829" y="6463210"/>
                  <a:pt x="11531072" y="6430169"/>
                  <a:pt x="11531072" y="6390088"/>
                </a:cubicBezTo>
                <a:cubicBezTo>
                  <a:pt x="11531072" y="6349464"/>
                  <a:pt x="11497829" y="6316965"/>
                  <a:pt x="11456961" y="6316965"/>
                </a:cubicBezTo>
                <a:close/>
                <a:moveTo>
                  <a:pt x="5706931" y="6300855"/>
                </a:moveTo>
                <a:cubicBezTo>
                  <a:pt x="5760184" y="6300855"/>
                  <a:pt x="5803655" y="6344308"/>
                  <a:pt x="5803655" y="6397539"/>
                </a:cubicBezTo>
                <a:cubicBezTo>
                  <a:pt x="5803655" y="6450770"/>
                  <a:pt x="5760184" y="6494223"/>
                  <a:pt x="5706931" y="6494223"/>
                </a:cubicBezTo>
                <a:cubicBezTo>
                  <a:pt x="5653678" y="6494223"/>
                  <a:pt x="5610206" y="6450770"/>
                  <a:pt x="5610206" y="6397539"/>
                </a:cubicBezTo>
                <a:cubicBezTo>
                  <a:pt x="5610206" y="6344308"/>
                  <a:pt x="5653678" y="6300855"/>
                  <a:pt x="5706931" y="6300855"/>
                </a:cubicBezTo>
                <a:close/>
                <a:moveTo>
                  <a:pt x="5321339" y="6300855"/>
                </a:moveTo>
                <a:cubicBezTo>
                  <a:pt x="5374593" y="6300855"/>
                  <a:pt x="5418065" y="6344308"/>
                  <a:pt x="5418065" y="6397539"/>
                </a:cubicBezTo>
                <a:cubicBezTo>
                  <a:pt x="5418065" y="6450770"/>
                  <a:pt x="5374593" y="6494223"/>
                  <a:pt x="5321339" y="6494223"/>
                </a:cubicBezTo>
                <a:cubicBezTo>
                  <a:pt x="5267542" y="6494223"/>
                  <a:pt x="5224613" y="6450770"/>
                  <a:pt x="5224613" y="6397539"/>
                </a:cubicBezTo>
                <a:cubicBezTo>
                  <a:pt x="5224613" y="6344308"/>
                  <a:pt x="5267542" y="6300855"/>
                  <a:pt x="5321339" y="6300855"/>
                </a:cubicBezTo>
                <a:close/>
                <a:moveTo>
                  <a:pt x="11456961" y="6293674"/>
                </a:moveTo>
                <a:cubicBezTo>
                  <a:pt x="11510366" y="6293674"/>
                  <a:pt x="11553959" y="6337006"/>
                  <a:pt x="11553959" y="6390088"/>
                </a:cubicBezTo>
                <a:cubicBezTo>
                  <a:pt x="11553959" y="6443711"/>
                  <a:pt x="11510366" y="6487042"/>
                  <a:pt x="11456961" y="6487042"/>
                </a:cubicBezTo>
                <a:cubicBezTo>
                  <a:pt x="11403012" y="6487042"/>
                  <a:pt x="11360508" y="6443711"/>
                  <a:pt x="11360508" y="6390088"/>
                </a:cubicBezTo>
                <a:cubicBezTo>
                  <a:pt x="11360508" y="6337006"/>
                  <a:pt x="11403012" y="6293674"/>
                  <a:pt x="11456961" y="6293674"/>
                </a:cubicBezTo>
                <a:close/>
                <a:moveTo>
                  <a:pt x="833140" y="6261490"/>
                </a:moveTo>
                <a:cubicBezTo>
                  <a:pt x="792928" y="6261490"/>
                  <a:pt x="759781" y="6294715"/>
                  <a:pt x="759781" y="6335024"/>
                </a:cubicBezTo>
                <a:cubicBezTo>
                  <a:pt x="759781" y="6375876"/>
                  <a:pt x="792928" y="6409102"/>
                  <a:pt x="833140" y="6409102"/>
                </a:cubicBezTo>
                <a:cubicBezTo>
                  <a:pt x="873894" y="6409102"/>
                  <a:pt x="906499" y="6375876"/>
                  <a:pt x="906499" y="6335024"/>
                </a:cubicBezTo>
                <a:cubicBezTo>
                  <a:pt x="906499" y="6294715"/>
                  <a:pt x="873894" y="6261490"/>
                  <a:pt x="833140" y="6261490"/>
                </a:cubicBezTo>
                <a:close/>
                <a:moveTo>
                  <a:pt x="833140" y="6238612"/>
                </a:moveTo>
                <a:cubicBezTo>
                  <a:pt x="887480" y="6238612"/>
                  <a:pt x="929865" y="6282188"/>
                  <a:pt x="929865" y="6335024"/>
                </a:cubicBezTo>
                <a:cubicBezTo>
                  <a:pt x="929865" y="6388403"/>
                  <a:pt x="887480" y="6431979"/>
                  <a:pt x="833140" y="6431979"/>
                </a:cubicBezTo>
                <a:cubicBezTo>
                  <a:pt x="779886" y="6431979"/>
                  <a:pt x="736414" y="6388403"/>
                  <a:pt x="736414" y="6335024"/>
                </a:cubicBezTo>
                <a:cubicBezTo>
                  <a:pt x="736414" y="6282188"/>
                  <a:pt x="779886" y="6238612"/>
                  <a:pt x="833140" y="6238612"/>
                </a:cubicBezTo>
                <a:close/>
                <a:moveTo>
                  <a:pt x="8193195" y="6238029"/>
                </a:moveTo>
                <a:cubicBezTo>
                  <a:pt x="8152327" y="6238029"/>
                  <a:pt x="8119086" y="6270620"/>
                  <a:pt x="8119086" y="6311356"/>
                </a:cubicBezTo>
                <a:cubicBezTo>
                  <a:pt x="8119086" y="6352638"/>
                  <a:pt x="8152327" y="6384684"/>
                  <a:pt x="8193195" y="6384684"/>
                </a:cubicBezTo>
                <a:cubicBezTo>
                  <a:pt x="8233463" y="6384684"/>
                  <a:pt x="8266703" y="6352638"/>
                  <a:pt x="8266703" y="6311356"/>
                </a:cubicBezTo>
                <a:cubicBezTo>
                  <a:pt x="8266703" y="6270620"/>
                  <a:pt x="8233463" y="6238029"/>
                  <a:pt x="8193195" y="6238029"/>
                </a:cubicBezTo>
                <a:close/>
                <a:moveTo>
                  <a:pt x="7906065" y="6238029"/>
                </a:moveTo>
                <a:cubicBezTo>
                  <a:pt x="7864996" y="6238029"/>
                  <a:pt x="7832034" y="6270620"/>
                  <a:pt x="7832034" y="6311356"/>
                </a:cubicBezTo>
                <a:cubicBezTo>
                  <a:pt x="7832034" y="6352638"/>
                  <a:pt x="7864996" y="6384684"/>
                  <a:pt x="7906065" y="6384684"/>
                </a:cubicBezTo>
                <a:cubicBezTo>
                  <a:pt x="7946051" y="6384684"/>
                  <a:pt x="7977934" y="6352638"/>
                  <a:pt x="7977934" y="6311356"/>
                </a:cubicBezTo>
                <a:cubicBezTo>
                  <a:pt x="7977934" y="6270620"/>
                  <a:pt x="7946051" y="6238029"/>
                  <a:pt x="7906065" y="6238029"/>
                </a:cubicBezTo>
                <a:close/>
                <a:moveTo>
                  <a:pt x="1412454" y="6230847"/>
                </a:moveTo>
                <a:cubicBezTo>
                  <a:pt x="1372354" y="6230847"/>
                  <a:pt x="1339299" y="6263438"/>
                  <a:pt x="1339299" y="6304176"/>
                </a:cubicBezTo>
                <a:cubicBezTo>
                  <a:pt x="1339299" y="6344370"/>
                  <a:pt x="1372354" y="6377502"/>
                  <a:pt x="1412454" y="6377502"/>
                </a:cubicBezTo>
                <a:cubicBezTo>
                  <a:pt x="1453096" y="6377502"/>
                  <a:pt x="1485609" y="6344370"/>
                  <a:pt x="1485609" y="6304176"/>
                </a:cubicBezTo>
                <a:cubicBezTo>
                  <a:pt x="1485609" y="6263438"/>
                  <a:pt x="1453096" y="6230847"/>
                  <a:pt x="1412454" y="6230847"/>
                </a:cubicBezTo>
                <a:close/>
                <a:moveTo>
                  <a:pt x="8193195" y="6214673"/>
                </a:moveTo>
                <a:cubicBezTo>
                  <a:pt x="8245997" y="6214673"/>
                  <a:pt x="8289590" y="6258126"/>
                  <a:pt x="8289590" y="6311356"/>
                </a:cubicBezTo>
                <a:cubicBezTo>
                  <a:pt x="8289590" y="6365131"/>
                  <a:pt x="8245997" y="6408040"/>
                  <a:pt x="8193195" y="6408040"/>
                </a:cubicBezTo>
                <a:cubicBezTo>
                  <a:pt x="8139794" y="6408040"/>
                  <a:pt x="8096200" y="6365131"/>
                  <a:pt x="8096200" y="6311356"/>
                </a:cubicBezTo>
                <a:cubicBezTo>
                  <a:pt x="8096200" y="6258126"/>
                  <a:pt x="8139794" y="6214673"/>
                  <a:pt x="8193195" y="6214673"/>
                </a:cubicBezTo>
                <a:close/>
                <a:moveTo>
                  <a:pt x="7906065" y="6214673"/>
                </a:moveTo>
                <a:cubicBezTo>
                  <a:pt x="7959020" y="6214673"/>
                  <a:pt x="8002251" y="6258126"/>
                  <a:pt x="8002251" y="6311356"/>
                </a:cubicBezTo>
                <a:cubicBezTo>
                  <a:pt x="8002251" y="6365131"/>
                  <a:pt x="7959020" y="6408040"/>
                  <a:pt x="7906065" y="6408040"/>
                </a:cubicBezTo>
                <a:cubicBezTo>
                  <a:pt x="7852027" y="6408040"/>
                  <a:pt x="7808797" y="6365131"/>
                  <a:pt x="7808797" y="6311356"/>
                </a:cubicBezTo>
                <a:cubicBezTo>
                  <a:pt x="7808797" y="6258126"/>
                  <a:pt x="7852027" y="6214673"/>
                  <a:pt x="7906065" y="6214673"/>
                </a:cubicBezTo>
                <a:close/>
                <a:moveTo>
                  <a:pt x="1412454" y="6207491"/>
                </a:moveTo>
                <a:cubicBezTo>
                  <a:pt x="1465559" y="6207491"/>
                  <a:pt x="1509451" y="6250944"/>
                  <a:pt x="1509451" y="6304176"/>
                </a:cubicBezTo>
                <a:cubicBezTo>
                  <a:pt x="1509451" y="6357405"/>
                  <a:pt x="1465559" y="6400858"/>
                  <a:pt x="1412454" y="6400858"/>
                </a:cubicBezTo>
                <a:cubicBezTo>
                  <a:pt x="1359349" y="6400858"/>
                  <a:pt x="1315999" y="6357405"/>
                  <a:pt x="1315999" y="6304176"/>
                </a:cubicBezTo>
                <a:cubicBezTo>
                  <a:pt x="1315999" y="6250944"/>
                  <a:pt x="1359349" y="6207491"/>
                  <a:pt x="1412454" y="6207491"/>
                </a:cubicBezTo>
                <a:close/>
                <a:moveTo>
                  <a:pt x="3774180" y="6199725"/>
                </a:moveTo>
                <a:cubicBezTo>
                  <a:pt x="3733425" y="6199725"/>
                  <a:pt x="3700820" y="6232316"/>
                  <a:pt x="3700820" y="6273053"/>
                </a:cubicBezTo>
                <a:cubicBezTo>
                  <a:pt x="3700820" y="6314335"/>
                  <a:pt x="3733425" y="6346381"/>
                  <a:pt x="3774180" y="6346381"/>
                </a:cubicBezTo>
                <a:cubicBezTo>
                  <a:pt x="3814391" y="6346381"/>
                  <a:pt x="3847539" y="6314335"/>
                  <a:pt x="3847539" y="6273053"/>
                </a:cubicBezTo>
                <a:cubicBezTo>
                  <a:pt x="3847539" y="6232316"/>
                  <a:pt x="3814391" y="6199725"/>
                  <a:pt x="3774180" y="6199725"/>
                </a:cubicBezTo>
                <a:close/>
                <a:moveTo>
                  <a:pt x="4367642" y="6195520"/>
                </a:moveTo>
                <a:lnTo>
                  <a:pt x="5952324" y="6195520"/>
                </a:lnTo>
                <a:lnTo>
                  <a:pt x="6078308" y="6321671"/>
                </a:lnTo>
                <a:lnTo>
                  <a:pt x="6091800" y="6316197"/>
                </a:lnTo>
                <a:cubicBezTo>
                  <a:pt x="6100701" y="6316197"/>
                  <a:pt x="6109534" y="6319569"/>
                  <a:pt x="6116328" y="6326313"/>
                </a:cubicBezTo>
                <a:cubicBezTo>
                  <a:pt x="6129373" y="6339800"/>
                  <a:pt x="6129373" y="6361919"/>
                  <a:pt x="6116328" y="6375406"/>
                </a:cubicBezTo>
                <a:cubicBezTo>
                  <a:pt x="6102740" y="6388893"/>
                  <a:pt x="6080999" y="6388893"/>
                  <a:pt x="6066867" y="6375406"/>
                </a:cubicBezTo>
                <a:cubicBezTo>
                  <a:pt x="6060072" y="6368662"/>
                  <a:pt x="6056675" y="6359761"/>
                  <a:pt x="6056675" y="6350858"/>
                </a:cubicBezTo>
                <a:lnTo>
                  <a:pt x="6061991" y="6338056"/>
                </a:lnTo>
                <a:lnTo>
                  <a:pt x="5942546" y="6218911"/>
                </a:lnTo>
                <a:lnTo>
                  <a:pt x="4376878" y="6218911"/>
                </a:lnTo>
                <a:lnTo>
                  <a:pt x="3870019" y="6726436"/>
                </a:lnTo>
                <a:lnTo>
                  <a:pt x="3056039" y="6726436"/>
                </a:lnTo>
                <a:lnTo>
                  <a:pt x="3051516" y="6737763"/>
                </a:lnTo>
                <a:cubicBezTo>
                  <a:pt x="3045373" y="6744086"/>
                  <a:pt x="3036823" y="6747987"/>
                  <a:pt x="3027207" y="6747987"/>
                </a:cubicBezTo>
                <a:cubicBezTo>
                  <a:pt x="3007973" y="6747987"/>
                  <a:pt x="2992479" y="6732381"/>
                  <a:pt x="2992479" y="6713006"/>
                </a:cubicBezTo>
                <a:cubicBezTo>
                  <a:pt x="2992479" y="6694708"/>
                  <a:pt x="3007973" y="6679100"/>
                  <a:pt x="3027207" y="6679100"/>
                </a:cubicBezTo>
                <a:cubicBezTo>
                  <a:pt x="3036823" y="6679100"/>
                  <a:pt x="3045373" y="6683003"/>
                  <a:pt x="3051516" y="6689192"/>
                </a:cubicBezTo>
                <a:lnTo>
                  <a:pt x="3057492" y="6703589"/>
                </a:lnTo>
                <a:lnTo>
                  <a:pt x="3860240" y="6703589"/>
                </a:lnTo>
                <a:close/>
                <a:moveTo>
                  <a:pt x="3774180" y="6176369"/>
                </a:moveTo>
                <a:cubicBezTo>
                  <a:pt x="3827434" y="6176369"/>
                  <a:pt x="3870905" y="6219822"/>
                  <a:pt x="3870905" y="6273053"/>
                </a:cubicBezTo>
                <a:cubicBezTo>
                  <a:pt x="3870905" y="6326827"/>
                  <a:pt x="3827434" y="6369737"/>
                  <a:pt x="3774180" y="6369737"/>
                </a:cubicBezTo>
                <a:cubicBezTo>
                  <a:pt x="3720925" y="6369737"/>
                  <a:pt x="3677454" y="6326827"/>
                  <a:pt x="3677454" y="6273053"/>
                </a:cubicBezTo>
                <a:cubicBezTo>
                  <a:pt x="3677454" y="6219822"/>
                  <a:pt x="3720925" y="6176369"/>
                  <a:pt x="3774180" y="6176369"/>
                </a:cubicBezTo>
                <a:close/>
                <a:moveTo>
                  <a:pt x="461375" y="6147058"/>
                </a:moveTo>
                <a:cubicBezTo>
                  <a:pt x="421388" y="6147058"/>
                  <a:pt x="388426" y="6179649"/>
                  <a:pt x="388426" y="6220386"/>
                </a:cubicBezTo>
                <a:cubicBezTo>
                  <a:pt x="388426" y="6260581"/>
                  <a:pt x="421388" y="6293714"/>
                  <a:pt x="461375" y="6293714"/>
                </a:cubicBezTo>
                <a:cubicBezTo>
                  <a:pt x="501903" y="6293714"/>
                  <a:pt x="534326" y="6260581"/>
                  <a:pt x="534326" y="6220386"/>
                </a:cubicBezTo>
                <a:cubicBezTo>
                  <a:pt x="534326" y="6179649"/>
                  <a:pt x="501903" y="6147058"/>
                  <a:pt x="461375" y="6147058"/>
                </a:cubicBezTo>
                <a:close/>
                <a:moveTo>
                  <a:pt x="461375" y="6123702"/>
                </a:moveTo>
                <a:cubicBezTo>
                  <a:pt x="515413" y="6123702"/>
                  <a:pt x="558642" y="6167155"/>
                  <a:pt x="558642" y="6220386"/>
                </a:cubicBezTo>
                <a:cubicBezTo>
                  <a:pt x="558642" y="6273617"/>
                  <a:pt x="515413" y="6317070"/>
                  <a:pt x="461375" y="6317070"/>
                </a:cubicBezTo>
                <a:cubicBezTo>
                  <a:pt x="408420" y="6317070"/>
                  <a:pt x="365189" y="6273617"/>
                  <a:pt x="365189" y="6220386"/>
                </a:cubicBezTo>
                <a:cubicBezTo>
                  <a:pt x="365189" y="6167155"/>
                  <a:pt x="408420" y="6123702"/>
                  <a:pt x="461375" y="6123702"/>
                </a:cubicBezTo>
                <a:close/>
                <a:moveTo>
                  <a:pt x="8651687" y="6111733"/>
                </a:moveTo>
                <a:lnTo>
                  <a:pt x="9238209" y="6111733"/>
                </a:lnTo>
                <a:lnTo>
                  <a:pt x="9380497" y="6254015"/>
                </a:lnTo>
                <a:lnTo>
                  <a:pt x="9757937" y="6254015"/>
                </a:lnTo>
                <a:lnTo>
                  <a:pt x="10088128" y="6584737"/>
                </a:lnTo>
                <a:lnTo>
                  <a:pt x="10360750" y="6584737"/>
                </a:lnTo>
                <a:lnTo>
                  <a:pt x="10603028" y="6827006"/>
                </a:lnTo>
                <a:lnTo>
                  <a:pt x="10570814" y="6827006"/>
                </a:lnTo>
                <a:lnTo>
                  <a:pt x="10351518" y="6607545"/>
                </a:lnTo>
                <a:lnTo>
                  <a:pt x="10078897" y="6607545"/>
                </a:lnTo>
                <a:lnTo>
                  <a:pt x="9748161" y="6277367"/>
                </a:lnTo>
                <a:lnTo>
                  <a:pt x="9370722" y="6277367"/>
                </a:lnTo>
                <a:lnTo>
                  <a:pt x="9228436" y="6135085"/>
                </a:lnTo>
                <a:lnTo>
                  <a:pt x="8660921" y="6135085"/>
                </a:lnTo>
                <a:lnTo>
                  <a:pt x="8549226" y="6246777"/>
                </a:lnTo>
                <a:lnTo>
                  <a:pt x="8554494" y="6259489"/>
                </a:lnTo>
                <a:cubicBezTo>
                  <a:pt x="8554494" y="6268463"/>
                  <a:pt x="8551146" y="6277569"/>
                  <a:pt x="8544448" y="6284534"/>
                </a:cubicBezTo>
                <a:cubicBezTo>
                  <a:pt x="8531048" y="6297927"/>
                  <a:pt x="8509074" y="6297927"/>
                  <a:pt x="8495140" y="6284534"/>
                </a:cubicBezTo>
                <a:cubicBezTo>
                  <a:pt x="8481742" y="6270606"/>
                  <a:pt x="8481742" y="6248105"/>
                  <a:pt x="8495140" y="6235248"/>
                </a:cubicBezTo>
                <a:cubicBezTo>
                  <a:pt x="8502107" y="6228552"/>
                  <a:pt x="8511084" y="6225204"/>
                  <a:pt x="8519995" y="6225204"/>
                </a:cubicBezTo>
                <a:lnTo>
                  <a:pt x="8532908" y="6230508"/>
                </a:lnTo>
                <a:close/>
                <a:moveTo>
                  <a:pt x="9624814" y="6044703"/>
                </a:moveTo>
                <a:cubicBezTo>
                  <a:pt x="9634582" y="6044703"/>
                  <a:pt x="9643260" y="6048440"/>
                  <a:pt x="9649501" y="6054582"/>
                </a:cubicBezTo>
                <a:lnTo>
                  <a:pt x="9655308" y="6068642"/>
                </a:lnTo>
                <a:lnTo>
                  <a:pt x="9695292" y="6068642"/>
                </a:lnTo>
                <a:lnTo>
                  <a:pt x="10118320" y="6490908"/>
                </a:lnTo>
                <a:lnTo>
                  <a:pt x="10398526" y="6490908"/>
                </a:lnTo>
                <a:lnTo>
                  <a:pt x="10734530" y="6827006"/>
                </a:lnTo>
                <a:lnTo>
                  <a:pt x="10701423" y="6827006"/>
                </a:lnTo>
                <a:lnTo>
                  <a:pt x="10388752" y="6514248"/>
                </a:lnTo>
                <a:lnTo>
                  <a:pt x="10108547" y="6514248"/>
                </a:lnTo>
                <a:lnTo>
                  <a:pt x="9686063" y="6090895"/>
                </a:lnTo>
                <a:lnTo>
                  <a:pt x="9654630" y="6090895"/>
                </a:lnTo>
                <a:lnTo>
                  <a:pt x="9649501" y="6103447"/>
                </a:lnTo>
                <a:cubicBezTo>
                  <a:pt x="9643260" y="6109721"/>
                  <a:pt x="9634582" y="6113592"/>
                  <a:pt x="9624814" y="6113592"/>
                </a:cubicBezTo>
                <a:cubicBezTo>
                  <a:pt x="9605278" y="6113592"/>
                  <a:pt x="9590626" y="6098105"/>
                  <a:pt x="9590626" y="6078881"/>
                </a:cubicBezTo>
                <a:cubicBezTo>
                  <a:pt x="9590626" y="6059655"/>
                  <a:pt x="9605278" y="6044703"/>
                  <a:pt x="9624814" y="6044703"/>
                </a:cubicBezTo>
                <a:close/>
                <a:moveTo>
                  <a:pt x="833140" y="5914845"/>
                </a:moveTo>
                <a:cubicBezTo>
                  <a:pt x="792928" y="5914845"/>
                  <a:pt x="759781" y="5947979"/>
                  <a:pt x="759781" y="5988173"/>
                </a:cubicBezTo>
                <a:cubicBezTo>
                  <a:pt x="759781" y="6029453"/>
                  <a:pt x="792928" y="6062585"/>
                  <a:pt x="833140" y="6062585"/>
                </a:cubicBezTo>
                <a:cubicBezTo>
                  <a:pt x="873894" y="6062585"/>
                  <a:pt x="906499" y="6029453"/>
                  <a:pt x="906499" y="5988173"/>
                </a:cubicBezTo>
                <a:cubicBezTo>
                  <a:pt x="906499" y="5947979"/>
                  <a:pt x="873894" y="5914845"/>
                  <a:pt x="833140" y="5914845"/>
                </a:cubicBezTo>
                <a:close/>
                <a:moveTo>
                  <a:pt x="9502367" y="5893882"/>
                </a:moveTo>
                <a:lnTo>
                  <a:pt x="9671858" y="5893882"/>
                </a:lnTo>
                <a:lnTo>
                  <a:pt x="10177606" y="6399186"/>
                </a:lnTo>
                <a:lnTo>
                  <a:pt x="10443244" y="6399186"/>
                </a:lnTo>
                <a:lnTo>
                  <a:pt x="10872109" y="6827006"/>
                </a:lnTo>
                <a:lnTo>
                  <a:pt x="10838935" y="6827006"/>
                </a:lnTo>
                <a:lnTo>
                  <a:pt x="10433465" y="6422523"/>
                </a:lnTo>
                <a:lnTo>
                  <a:pt x="10167829" y="6422523"/>
                </a:lnTo>
                <a:lnTo>
                  <a:pt x="9662082" y="5917222"/>
                </a:lnTo>
                <a:lnTo>
                  <a:pt x="9511605" y="5917222"/>
                </a:lnTo>
                <a:lnTo>
                  <a:pt x="9439353" y="5989950"/>
                </a:lnTo>
                <a:lnTo>
                  <a:pt x="9332850" y="5989950"/>
                </a:lnTo>
                <a:lnTo>
                  <a:pt x="9328513" y="6000507"/>
                </a:lnTo>
                <a:cubicBezTo>
                  <a:pt x="9322322" y="6006782"/>
                  <a:pt x="9313841" y="6010653"/>
                  <a:pt x="9304688" y="6010653"/>
                </a:cubicBezTo>
                <a:cubicBezTo>
                  <a:pt x="9285306" y="6010653"/>
                  <a:pt x="9269691" y="5995166"/>
                  <a:pt x="9269691" y="5975941"/>
                </a:cubicBezTo>
                <a:cubicBezTo>
                  <a:pt x="9269691" y="5957249"/>
                  <a:pt x="9285306" y="5941762"/>
                  <a:pt x="9304688" y="5941762"/>
                </a:cubicBezTo>
                <a:cubicBezTo>
                  <a:pt x="9313841" y="5941762"/>
                  <a:pt x="9322322" y="5945634"/>
                  <a:pt x="9328513" y="5951843"/>
                </a:cubicBezTo>
                <a:lnTo>
                  <a:pt x="9334700" y="5966612"/>
                </a:lnTo>
                <a:lnTo>
                  <a:pt x="9429574" y="5966612"/>
                </a:lnTo>
                <a:close/>
                <a:moveTo>
                  <a:pt x="833140" y="5891489"/>
                </a:moveTo>
                <a:cubicBezTo>
                  <a:pt x="887480" y="5891489"/>
                  <a:pt x="929865" y="5934942"/>
                  <a:pt x="929865" y="5988173"/>
                </a:cubicBezTo>
                <a:cubicBezTo>
                  <a:pt x="929865" y="6041946"/>
                  <a:pt x="887480" y="6084856"/>
                  <a:pt x="833140" y="6084856"/>
                </a:cubicBezTo>
                <a:cubicBezTo>
                  <a:pt x="779886" y="6084856"/>
                  <a:pt x="736414" y="6041946"/>
                  <a:pt x="736414" y="5988173"/>
                </a:cubicBezTo>
                <a:cubicBezTo>
                  <a:pt x="736414" y="5934942"/>
                  <a:pt x="779886" y="5891489"/>
                  <a:pt x="833140" y="5891489"/>
                </a:cubicBezTo>
                <a:close/>
                <a:moveTo>
                  <a:pt x="4217522" y="5878806"/>
                </a:moveTo>
                <a:cubicBezTo>
                  <a:pt x="4177422" y="5878806"/>
                  <a:pt x="4143826" y="5912295"/>
                  <a:pt x="4143826" y="5951725"/>
                </a:cubicBezTo>
                <a:cubicBezTo>
                  <a:pt x="4143826" y="5992775"/>
                  <a:pt x="4177422" y="6025725"/>
                  <a:pt x="4217522" y="6025725"/>
                </a:cubicBezTo>
                <a:cubicBezTo>
                  <a:pt x="4258163" y="6025725"/>
                  <a:pt x="4290675" y="5992775"/>
                  <a:pt x="4290675" y="5951725"/>
                </a:cubicBezTo>
                <a:cubicBezTo>
                  <a:pt x="4290675" y="5912295"/>
                  <a:pt x="4258163" y="5878806"/>
                  <a:pt x="4217522" y="5878806"/>
                </a:cubicBezTo>
                <a:close/>
                <a:moveTo>
                  <a:pt x="359860" y="5869943"/>
                </a:moveTo>
                <a:cubicBezTo>
                  <a:pt x="389192" y="5869943"/>
                  <a:pt x="412549" y="5894377"/>
                  <a:pt x="412549" y="5922609"/>
                </a:cubicBezTo>
                <a:cubicBezTo>
                  <a:pt x="412549" y="5936727"/>
                  <a:pt x="406709" y="5949758"/>
                  <a:pt x="397205" y="5959260"/>
                </a:cubicBezTo>
                <a:lnTo>
                  <a:pt x="395784" y="5959848"/>
                </a:lnTo>
                <a:lnTo>
                  <a:pt x="395784" y="6049517"/>
                </a:lnTo>
                <a:lnTo>
                  <a:pt x="283227" y="6161239"/>
                </a:lnTo>
                <a:lnTo>
                  <a:pt x="283227" y="6827006"/>
                </a:lnTo>
                <a:lnTo>
                  <a:pt x="214170" y="6827006"/>
                </a:lnTo>
                <a:lnTo>
                  <a:pt x="214170" y="6132495"/>
                </a:lnTo>
                <a:lnTo>
                  <a:pt x="326726" y="6020230"/>
                </a:lnTo>
                <a:lnTo>
                  <a:pt x="326726" y="5960828"/>
                </a:lnTo>
                <a:lnTo>
                  <a:pt x="322990" y="5959260"/>
                </a:lnTo>
                <a:cubicBezTo>
                  <a:pt x="313552" y="5949758"/>
                  <a:pt x="307713" y="5936727"/>
                  <a:pt x="307713" y="5922609"/>
                </a:cubicBezTo>
                <a:cubicBezTo>
                  <a:pt x="307713" y="5894377"/>
                  <a:pt x="331070" y="5869943"/>
                  <a:pt x="359860" y="5869943"/>
                </a:cubicBezTo>
                <a:close/>
                <a:moveTo>
                  <a:pt x="7821430" y="5866423"/>
                </a:moveTo>
                <a:cubicBezTo>
                  <a:pt x="7781104" y="5866423"/>
                  <a:pt x="7747864" y="5899557"/>
                  <a:pt x="7747864" y="5940295"/>
                </a:cubicBezTo>
                <a:cubicBezTo>
                  <a:pt x="7747864" y="5980488"/>
                  <a:pt x="7781104" y="6013621"/>
                  <a:pt x="7821430" y="6013621"/>
                </a:cubicBezTo>
                <a:cubicBezTo>
                  <a:pt x="7862299" y="6013621"/>
                  <a:pt x="7895539" y="5980488"/>
                  <a:pt x="7895539" y="5940295"/>
                </a:cubicBezTo>
                <a:cubicBezTo>
                  <a:pt x="7895539" y="5899557"/>
                  <a:pt x="7862299" y="5866423"/>
                  <a:pt x="7821430" y="5866423"/>
                </a:cubicBezTo>
                <a:close/>
                <a:moveTo>
                  <a:pt x="4217522" y="5855579"/>
                </a:moveTo>
                <a:cubicBezTo>
                  <a:pt x="4270626" y="5855579"/>
                  <a:pt x="4313977" y="5898791"/>
                  <a:pt x="4313977" y="5951725"/>
                </a:cubicBezTo>
                <a:cubicBezTo>
                  <a:pt x="4313977" y="6005739"/>
                  <a:pt x="4270626" y="6048950"/>
                  <a:pt x="4217522" y="6048950"/>
                </a:cubicBezTo>
                <a:cubicBezTo>
                  <a:pt x="4164417" y="6048950"/>
                  <a:pt x="4120525" y="6005739"/>
                  <a:pt x="4120525" y="5951725"/>
                </a:cubicBezTo>
                <a:cubicBezTo>
                  <a:pt x="4120525" y="5898791"/>
                  <a:pt x="4164417" y="5855579"/>
                  <a:pt x="4217522" y="5855579"/>
                </a:cubicBezTo>
                <a:close/>
                <a:moveTo>
                  <a:pt x="3851088" y="5852602"/>
                </a:moveTo>
                <a:cubicBezTo>
                  <a:pt x="3810989" y="5852602"/>
                  <a:pt x="3777935" y="5885737"/>
                  <a:pt x="3777935" y="5925930"/>
                </a:cubicBezTo>
                <a:cubicBezTo>
                  <a:pt x="3777935" y="5966668"/>
                  <a:pt x="3810989" y="5999258"/>
                  <a:pt x="3851088" y="5999258"/>
                </a:cubicBezTo>
                <a:cubicBezTo>
                  <a:pt x="3891730" y="5999258"/>
                  <a:pt x="3924243" y="5966668"/>
                  <a:pt x="3924243" y="5925930"/>
                </a:cubicBezTo>
                <a:cubicBezTo>
                  <a:pt x="3924243" y="5885737"/>
                  <a:pt x="3891730" y="5852602"/>
                  <a:pt x="3851088" y="5852602"/>
                </a:cubicBezTo>
                <a:close/>
                <a:moveTo>
                  <a:pt x="7821430" y="5843610"/>
                </a:moveTo>
                <a:cubicBezTo>
                  <a:pt x="7874833" y="5843610"/>
                  <a:pt x="7918427" y="5887063"/>
                  <a:pt x="7918427" y="5940295"/>
                </a:cubicBezTo>
                <a:cubicBezTo>
                  <a:pt x="7918427" y="5993524"/>
                  <a:pt x="7874833" y="6036977"/>
                  <a:pt x="7821430" y="6036977"/>
                </a:cubicBezTo>
                <a:cubicBezTo>
                  <a:pt x="7767482" y="6036977"/>
                  <a:pt x="7724977" y="5993524"/>
                  <a:pt x="7724977" y="5940295"/>
                </a:cubicBezTo>
                <a:cubicBezTo>
                  <a:pt x="7724977" y="5887063"/>
                  <a:pt x="7767482" y="5843610"/>
                  <a:pt x="7821430" y="5843610"/>
                </a:cubicBezTo>
                <a:close/>
                <a:moveTo>
                  <a:pt x="3851088" y="5829246"/>
                </a:moveTo>
                <a:cubicBezTo>
                  <a:pt x="3904193" y="5829246"/>
                  <a:pt x="3947544" y="5872157"/>
                  <a:pt x="3947544" y="5925930"/>
                </a:cubicBezTo>
                <a:cubicBezTo>
                  <a:pt x="3947544" y="5979160"/>
                  <a:pt x="3904193" y="6022613"/>
                  <a:pt x="3851088" y="6022613"/>
                </a:cubicBezTo>
                <a:cubicBezTo>
                  <a:pt x="3797985" y="6022613"/>
                  <a:pt x="3754091" y="5979160"/>
                  <a:pt x="3754091" y="5925930"/>
                </a:cubicBezTo>
                <a:cubicBezTo>
                  <a:pt x="3754091" y="5872157"/>
                  <a:pt x="3797985" y="5829246"/>
                  <a:pt x="3851088" y="5829246"/>
                </a:cubicBezTo>
                <a:close/>
                <a:moveTo>
                  <a:pt x="4453813" y="5785441"/>
                </a:moveTo>
                <a:cubicBezTo>
                  <a:pt x="4413825" y="5785441"/>
                  <a:pt x="4380862" y="5818930"/>
                  <a:pt x="4380862" y="5859441"/>
                </a:cubicBezTo>
                <a:cubicBezTo>
                  <a:pt x="4380862" y="5899411"/>
                  <a:pt x="4413825" y="5932359"/>
                  <a:pt x="4453813" y="5932359"/>
                </a:cubicBezTo>
                <a:cubicBezTo>
                  <a:pt x="4494882" y="5932359"/>
                  <a:pt x="4527304" y="5899411"/>
                  <a:pt x="4527304" y="5859441"/>
                </a:cubicBezTo>
                <a:cubicBezTo>
                  <a:pt x="4527304" y="5818930"/>
                  <a:pt x="4494882" y="5785441"/>
                  <a:pt x="4453813" y="5785441"/>
                </a:cubicBezTo>
                <a:close/>
                <a:moveTo>
                  <a:pt x="4453813" y="5762215"/>
                </a:moveTo>
                <a:cubicBezTo>
                  <a:pt x="4506770" y="5762215"/>
                  <a:pt x="4551081" y="5806507"/>
                  <a:pt x="4551081" y="5859441"/>
                </a:cubicBezTo>
                <a:cubicBezTo>
                  <a:pt x="4551081" y="5912375"/>
                  <a:pt x="4506770" y="5955586"/>
                  <a:pt x="4453813" y="5955586"/>
                </a:cubicBezTo>
                <a:cubicBezTo>
                  <a:pt x="4400856" y="5955586"/>
                  <a:pt x="4357626" y="5912375"/>
                  <a:pt x="4357626" y="5859441"/>
                </a:cubicBezTo>
                <a:cubicBezTo>
                  <a:pt x="4357626" y="5806507"/>
                  <a:pt x="4400856" y="5762215"/>
                  <a:pt x="4453813" y="5762215"/>
                </a:cubicBezTo>
                <a:close/>
                <a:moveTo>
                  <a:pt x="8717365" y="5713688"/>
                </a:moveTo>
                <a:cubicBezTo>
                  <a:pt x="8676611" y="5713688"/>
                  <a:pt x="8644006" y="5747269"/>
                  <a:pt x="8644006" y="5786811"/>
                </a:cubicBezTo>
                <a:cubicBezTo>
                  <a:pt x="8644006" y="5827975"/>
                  <a:pt x="8676611" y="5861016"/>
                  <a:pt x="8717365" y="5861016"/>
                </a:cubicBezTo>
                <a:cubicBezTo>
                  <a:pt x="8757577" y="5861016"/>
                  <a:pt x="8790726" y="5827975"/>
                  <a:pt x="8790726" y="5786811"/>
                </a:cubicBezTo>
                <a:cubicBezTo>
                  <a:pt x="8790726" y="5747269"/>
                  <a:pt x="8757577" y="5713688"/>
                  <a:pt x="8717365" y="5713688"/>
                </a:cubicBezTo>
                <a:close/>
                <a:moveTo>
                  <a:pt x="8717365" y="5690396"/>
                </a:moveTo>
                <a:cubicBezTo>
                  <a:pt x="8770617" y="5690396"/>
                  <a:pt x="8814092" y="5733730"/>
                  <a:pt x="8814092" y="5786811"/>
                </a:cubicBezTo>
                <a:cubicBezTo>
                  <a:pt x="8814092" y="5839892"/>
                  <a:pt x="8770617" y="5883765"/>
                  <a:pt x="8717365" y="5883765"/>
                </a:cubicBezTo>
                <a:cubicBezTo>
                  <a:pt x="8664112" y="5883765"/>
                  <a:pt x="8620640" y="5839892"/>
                  <a:pt x="8620640" y="5786811"/>
                </a:cubicBezTo>
                <a:cubicBezTo>
                  <a:pt x="8620640" y="5733730"/>
                  <a:pt x="8664112" y="5690396"/>
                  <a:pt x="8717365" y="5690396"/>
                </a:cubicBezTo>
                <a:close/>
                <a:moveTo>
                  <a:pt x="615197" y="5682024"/>
                </a:moveTo>
                <a:cubicBezTo>
                  <a:pt x="574442" y="5682024"/>
                  <a:pt x="541837" y="5715065"/>
                  <a:pt x="541837" y="5755689"/>
                </a:cubicBezTo>
                <a:cubicBezTo>
                  <a:pt x="541837" y="5795772"/>
                  <a:pt x="574442" y="5829353"/>
                  <a:pt x="615197" y="5829353"/>
                </a:cubicBezTo>
                <a:cubicBezTo>
                  <a:pt x="655407" y="5829353"/>
                  <a:pt x="688556" y="5795772"/>
                  <a:pt x="688556" y="5755689"/>
                </a:cubicBezTo>
                <a:cubicBezTo>
                  <a:pt x="688556" y="5715065"/>
                  <a:pt x="655407" y="5682024"/>
                  <a:pt x="615197" y="5682024"/>
                </a:cubicBezTo>
                <a:close/>
                <a:moveTo>
                  <a:pt x="10858463" y="5671138"/>
                </a:moveTo>
                <a:cubicBezTo>
                  <a:pt x="10817709" y="5671138"/>
                  <a:pt x="10785104" y="5703096"/>
                  <a:pt x="10785104" y="5744262"/>
                </a:cubicBezTo>
                <a:cubicBezTo>
                  <a:pt x="10785104" y="5784342"/>
                  <a:pt x="10817709" y="5817383"/>
                  <a:pt x="10858463" y="5817383"/>
                </a:cubicBezTo>
                <a:cubicBezTo>
                  <a:pt x="10898674" y="5817383"/>
                  <a:pt x="10931823" y="5784342"/>
                  <a:pt x="10931823" y="5744262"/>
                </a:cubicBezTo>
                <a:cubicBezTo>
                  <a:pt x="10931823" y="5703096"/>
                  <a:pt x="10898674" y="5671138"/>
                  <a:pt x="10858463" y="5671138"/>
                </a:cubicBezTo>
                <a:close/>
                <a:moveTo>
                  <a:pt x="10607832" y="5671138"/>
                </a:moveTo>
                <a:cubicBezTo>
                  <a:pt x="10566418" y="5671138"/>
                  <a:pt x="10533179" y="5703096"/>
                  <a:pt x="10533179" y="5744262"/>
                </a:cubicBezTo>
                <a:cubicBezTo>
                  <a:pt x="10533179" y="5784342"/>
                  <a:pt x="10566418" y="5817383"/>
                  <a:pt x="10607832" y="5817383"/>
                </a:cubicBezTo>
                <a:cubicBezTo>
                  <a:pt x="10648154" y="5817383"/>
                  <a:pt x="10681396" y="5784342"/>
                  <a:pt x="10681396" y="5744262"/>
                </a:cubicBezTo>
                <a:cubicBezTo>
                  <a:pt x="10681396" y="5703096"/>
                  <a:pt x="10648154" y="5671138"/>
                  <a:pt x="10607832" y="5671138"/>
                </a:cubicBezTo>
                <a:close/>
                <a:moveTo>
                  <a:pt x="615197" y="5659275"/>
                </a:moveTo>
                <a:cubicBezTo>
                  <a:pt x="668449" y="5659275"/>
                  <a:pt x="711922" y="5702607"/>
                  <a:pt x="711922" y="5755689"/>
                </a:cubicBezTo>
                <a:cubicBezTo>
                  <a:pt x="711922" y="5808770"/>
                  <a:pt x="668449" y="5852645"/>
                  <a:pt x="615197" y="5852645"/>
                </a:cubicBezTo>
                <a:cubicBezTo>
                  <a:pt x="560856" y="5852645"/>
                  <a:pt x="518471" y="5808770"/>
                  <a:pt x="518471" y="5755689"/>
                </a:cubicBezTo>
                <a:cubicBezTo>
                  <a:pt x="518471" y="5702607"/>
                  <a:pt x="560856" y="5659275"/>
                  <a:pt x="615197" y="5659275"/>
                </a:cubicBezTo>
                <a:close/>
                <a:moveTo>
                  <a:pt x="10858463" y="5647305"/>
                </a:moveTo>
                <a:cubicBezTo>
                  <a:pt x="10912260" y="5647305"/>
                  <a:pt x="10955189" y="5691180"/>
                  <a:pt x="10955189" y="5744262"/>
                </a:cubicBezTo>
                <a:cubicBezTo>
                  <a:pt x="10955189" y="5797343"/>
                  <a:pt x="10912260" y="5840674"/>
                  <a:pt x="10858463" y="5840674"/>
                </a:cubicBezTo>
                <a:cubicBezTo>
                  <a:pt x="10805213" y="5840674"/>
                  <a:pt x="10761741" y="5797343"/>
                  <a:pt x="10761741" y="5744262"/>
                </a:cubicBezTo>
                <a:cubicBezTo>
                  <a:pt x="10761741" y="5691180"/>
                  <a:pt x="10805213" y="5647305"/>
                  <a:pt x="10858463" y="5647305"/>
                </a:cubicBezTo>
                <a:close/>
                <a:moveTo>
                  <a:pt x="10607832" y="5647305"/>
                </a:moveTo>
                <a:cubicBezTo>
                  <a:pt x="10661236" y="5647305"/>
                  <a:pt x="10703738" y="5691180"/>
                  <a:pt x="10703738" y="5744262"/>
                </a:cubicBezTo>
                <a:cubicBezTo>
                  <a:pt x="10703738" y="5797343"/>
                  <a:pt x="10661236" y="5840674"/>
                  <a:pt x="10607832" y="5840674"/>
                </a:cubicBezTo>
                <a:cubicBezTo>
                  <a:pt x="10553340" y="5840674"/>
                  <a:pt x="10510290" y="5797343"/>
                  <a:pt x="10510290" y="5744262"/>
                </a:cubicBezTo>
                <a:cubicBezTo>
                  <a:pt x="10510290" y="5691180"/>
                  <a:pt x="10553340" y="5647305"/>
                  <a:pt x="10607832" y="5647305"/>
                </a:cubicBezTo>
                <a:close/>
                <a:moveTo>
                  <a:pt x="4246260" y="5627027"/>
                </a:moveTo>
                <a:cubicBezTo>
                  <a:pt x="4205078" y="5627027"/>
                  <a:pt x="4172025" y="5660704"/>
                  <a:pt x="4172025" y="5700898"/>
                </a:cubicBezTo>
                <a:cubicBezTo>
                  <a:pt x="4172025" y="5741635"/>
                  <a:pt x="4205078" y="5774225"/>
                  <a:pt x="4246260" y="5774225"/>
                </a:cubicBezTo>
                <a:cubicBezTo>
                  <a:pt x="4285819" y="5774225"/>
                  <a:pt x="4319415" y="5741635"/>
                  <a:pt x="4319415" y="5700898"/>
                </a:cubicBezTo>
                <a:cubicBezTo>
                  <a:pt x="4319415" y="5660704"/>
                  <a:pt x="4285819" y="5627027"/>
                  <a:pt x="4246260" y="5627027"/>
                </a:cubicBezTo>
                <a:close/>
                <a:moveTo>
                  <a:pt x="11303927" y="5613207"/>
                </a:moveTo>
                <a:cubicBezTo>
                  <a:pt x="11263714" y="5613207"/>
                  <a:pt x="11230567" y="5646340"/>
                  <a:pt x="11230567" y="5686535"/>
                </a:cubicBezTo>
                <a:cubicBezTo>
                  <a:pt x="11230567" y="5727815"/>
                  <a:pt x="11263714" y="5760947"/>
                  <a:pt x="11303927" y="5760947"/>
                </a:cubicBezTo>
                <a:cubicBezTo>
                  <a:pt x="11344136" y="5760947"/>
                  <a:pt x="11377303" y="5727815"/>
                  <a:pt x="11377303" y="5686535"/>
                </a:cubicBezTo>
                <a:cubicBezTo>
                  <a:pt x="11377303" y="5646340"/>
                  <a:pt x="11344136" y="5613207"/>
                  <a:pt x="11303927" y="5613207"/>
                </a:cubicBezTo>
                <a:close/>
                <a:moveTo>
                  <a:pt x="4246260" y="5604215"/>
                </a:moveTo>
                <a:cubicBezTo>
                  <a:pt x="4299365" y="5604215"/>
                  <a:pt x="4342716" y="5647668"/>
                  <a:pt x="4342716" y="5700898"/>
                </a:cubicBezTo>
                <a:cubicBezTo>
                  <a:pt x="4342716" y="5754128"/>
                  <a:pt x="4299365" y="5797581"/>
                  <a:pt x="4246260" y="5797581"/>
                </a:cubicBezTo>
                <a:cubicBezTo>
                  <a:pt x="4193158" y="5797581"/>
                  <a:pt x="4149264" y="5754128"/>
                  <a:pt x="4149264" y="5700898"/>
                </a:cubicBezTo>
                <a:cubicBezTo>
                  <a:pt x="4149264" y="5647668"/>
                  <a:pt x="4193158" y="5604215"/>
                  <a:pt x="4246260" y="5604215"/>
                </a:cubicBezTo>
                <a:close/>
                <a:moveTo>
                  <a:pt x="8280362" y="5601819"/>
                </a:moveTo>
                <a:lnTo>
                  <a:pt x="9040729" y="5601819"/>
                </a:lnTo>
                <a:lnTo>
                  <a:pt x="9236799" y="5797202"/>
                </a:lnTo>
                <a:lnTo>
                  <a:pt x="9553436" y="5797202"/>
                </a:lnTo>
                <a:lnTo>
                  <a:pt x="9596344" y="5840077"/>
                </a:lnTo>
                <a:lnTo>
                  <a:pt x="9766346" y="5840077"/>
                </a:lnTo>
                <a:lnTo>
                  <a:pt x="10257876" y="6330160"/>
                </a:lnTo>
                <a:lnTo>
                  <a:pt x="10499560" y="6330160"/>
                </a:lnTo>
                <a:lnTo>
                  <a:pt x="10954149" y="6784423"/>
                </a:lnTo>
                <a:lnTo>
                  <a:pt x="11821523" y="6784423"/>
                </a:lnTo>
                <a:lnTo>
                  <a:pt x="11864163" y="6827006"/>
                </a:lnTo>
                <a:lnTo>
                  <a:pt x="11832072" y="6827006"/>
                </a:lnTo>
                <a:lnTo>
                  <a:pt x="11812833" y="6807759"/>
                </a:lnTo>
                <a:lnTo>
                  <a:pt x="10944373" y="6807759"/>
                </a:lnTo>
                <a:lnTo>
                  <a:pt x="10490871" y="6353498"/>
                </a:lnTo>
                <a:lnTo>
                  <a:pt x="10248097" y="6353498"/>
                </a:lnTo>
                <a:lnTo>
                  <a:pt x="9756571" y="5862329"/>
                </a:lnTo>
                <a:lnTo>
                  <a:pt x="9586568" y="5862329"/>
                </a:lnTo>
                <a:lnTo>
                  <a:pt x="9543665" y="5820539"/>
                </a:lnTo>
                <a:lnTo>
                  <a:pt x="9227020" y="5820539"/>
                </a:lnTo>
                <a:lnTo>
                  <a:pt x="9031496" y="5625157"/>
                </a:lnTo>
                <a:lnTo>
                  <a:pt x="8290136" y="5625157"/>
                </a:lnTo>
                <a:lnTo>
                  <a:pt x="8109346" y="5806428"/>
                </a:lnTo>
                <a:lnTo>
                  <a:pt x="7744909" y="5806428"/>
                </a:lnTo>
                <a:lnTo>
                  <a:pt x="7499958" y="6049570"/>
                </a:lnTo>
                <a:lnTo>
                  <a:pt x="4348754" y="6049570"/>
                </a:lnTo>
                <a:lnTo>
                  <a:pt x="3800199" y="6598268"/>
                </a:lnTo>
                <a:lnTo>
                  <a:pt x="2892638" y="6598268"/>
                </a:lnTo>
                <a:lnTo>
                  <a:pt x="2722188" y="6768115"/>
                </a:lnTo>
                <a:lnTo>
                  <a:pt x="2727631" y="6781771"/>
                </a:lnTo>
                <a:cubicBezTo>
                  <a:pt x="2727631" y="6790673"/>
                  <a:pt x="2724369" y="6799575"/>
                  <a:pt x="2717847" y="6806318"/>
                </a:cubicBezTo>
                <a:cubicBezTo>
                  <a:pt x="2703172" y="6819806"/>
                  <a:pt x="2681430" y="6819806"/>
                  <a:pt x="2668385" y="6806318"/>
                </a:cubicBezTo>
                <a:cubicBezTo>
                  <a:pt x="2654796" y="6792831"/>
                  <a:pt x="2654796" y="6770712"/>
                  <a:pt x="2668385" y="6757225"/>
                </a:cubicBezTo>
                <a:cubicBezTo>
                  <a:pt x="2674907" y="6750482"/>
                  <a:pt x="2683604" y="6747109"/>
                  <a:pt x="2692505" y="6747109"/>
                </a:cubicBezTo>
                <a:lnTo>
                  <a:pt x="2705750" y="6752396"/>
                </a:lnTo>
                <a:lnTo>
                  <a:pt x="2882862" y="6574930"/>
                </a:lnTo>
                <a:lnTo>
                  <a:pt x="3790423" y="6574930"/>
                </a:lnTo>
                <a:lnTo>
                  <a:pt x="4339521" y="6027318"/>
                </a:lnTo>
                <a:lnTo>
                  <a:pt x="7490726" y="6027318"/>
                </a:lnTo>
                <a:lnTo>
                  <a:pt x="7735131" y="5783091"/>
                </a:lnTo>
                <a:lnTo>
                  <a:pt x="8100111" y="5783091"/>
                </a:lnTo>
                <a:close/>
                <a:moveTo>
                  <a:pt x="11303927" y="5589851"/>
                </a:moveTo>
                <a:cubicBezTo>
                  <a:pt x="11357176" y="5589851"/>
                  <a:pt x="11400670" y="5633304"/>
                  <a:pt x="11400670" y="5686535"/>
                </a:cubicBezTo>
                <a:cubicBezTo>
                  <a:pt x="11400670" y="5740850"/>
                  <a:pt x="11357176" y="5783217"/>
                  <a:pt x="11303927" y="5783217"/>
                </a:cubicBezTo>
                <a:cubicBezTo>
                  <a:pt x="11250675" y="5783217"/>
                  <a:pt x="11207202" y="5740850"/>
                  <a:pt x="11207202" y="5686535"/>
                </a:cubicBezTo>
                <a:cubicBezTo>
                  <a:pt x="11207202" y="5633304"/>
                  <a:pt x="11250675" y="5589851"/>
                  <a:pt x="11303927" y="5589851"/>
                </a:cubicBezTo>
                <a:close/>
                <a:moveTo>
                  <a:pt x="4470847" y="5466696"/>
                </a:moveTo>
                <a:cubicBezTo>
                  <a:pt x="4430523" y="5466696"/>
                  <a:pt x="4397282" y="5499378"/>
                  <a:pt x="4397282" y="5540774"/>
                </a:cubicBezTo>
                <a:cubicBezTo>
                  <a:pt x="4397282" y="5581626"/>
                  <a:pt x="4430523" y="5614308"/>
                  <a:pt x="4470847" y="5614308"/>
                </a:cubicBezTo>
                <a:cubicBezTo>
                  <a:pt x="4511718" y="5614308"/>
                  <a:pt x="4544958" y="5581626"/>
                  <a:pt x="4544958" y="5540774"/>
                </a:cubicBezTo>
                <a:cubicBezTo>
                  <a:pt x="4544958" y="5499378"/>
                  <a:pt x="4511718" y="5466696"/>
                  <a:pt x="4470847" y="5466696"/>
                </a:cubicBezTo>
                <a:close/>
                <a:moveTo>
                  <a:pt x="4470847" y="5443818"/>
                </a:moveTo>
                <a:cubicBezTo>
                  <a:pt x="4524250" y="5443818"/>
                  <a:pt x="4567846" y="5486850"/>
                  <a:pt x="4567846" y="5540774"/>
                </a:cubicBezTo>
                <a:cubicBezTo>
                  <a:pt x="4567846" y="5594154"/>
                  <a:pt x="4524250" y="5637186"/>
                  <a:pt x="4470847" y="5637186"/>
                </a:cubicBezTo>
                <a:cubicBezTo>
                  <a:pt x="4417990" y="5637186"/>
                  <a:pt x="4374397" y="5594154"/>
                  <a:pt x="4374397" y="5540774"/>
                </a:cubicBezTo>
                <a:cubicBezTo>
                  <a:pt x="4374397" y="5486850"/>
                  <a:pt x="4417990" y="5443818"/>
                  <a:pt x="4470847" y="5443818"/>
                </a:cubicBezTo>
                <a:close/>
                <a:moveTo>
                  <a:pt x="8852967" y="5209211"/>
                </a:moveTo>
                <a:cubicBezTo>
                  <a:pt x="8867089" y="5209211"/>
                  <a:pt x="8880129" y="5215184"/>
                  <a:pt x="8889631" y="5224754"/>
                </a:cubicBezTo>
                <a:lnTo>
                  <a:pt x="8896128" y="5240333"/>
                </a:lnTo>
                <a:lnTo>
                  <a:pt x="9018876" y="5240333"/>
                </a:lnTo>
                <a:lnTo>
                  <a:pt x="9323321" y="5543496"/>
                </a:lnTo>
                <a:lnTo>
                  <a:pt x="9733766" y="5543496"/>
                </a:lnTo>
                <a:lnTo>
                  <a:pt x="9788130" y="5597186"/>
                </a:lnTo>
                <a:lnTo>
                  <a:pt x="9942824" y="5597186"/>
                </a:lnTo>
                <a:lnTo>
                  <a:pt x="9948582" y="5583586"/>
                </a:lnTo>
                <a:cubicBezTo>
                  <a:pt x="9958084" y="5574172"/>
                  <a:pt x="9971124" y="5568304"/>
                  <a:pt x="9985247" y="5568304"/>
                </a:cubicBezTo>
                <a:cubicBezTo>
                  <a:pt x="10014581" y="5568304"/>
                  <a:pt x="10037939" y="5591773"/>
                  <a:pt x="10037939" y="5620153"/>
                </a:cubicBezTo>
                <a:cubicBezTo>
                  <a:pt x="10037939" y="5649625"/>
                  <a:pt x="10014581" y="5673092"/>
                  <a:pt x="9985247" y="5673092"/>
                </a:cubicBezTo>
                <a:cubicBezTo>
                  <a:pt x="9971124" y="5673092"/>
                  <a:pt x="9958084" y="5667227"/>
                  <a:pt x="9948582" y="5657675"/>
                </a:cubicBezTo>
                <a:lnTo>
                  <a:pt x="9943091" y="5644369"/>
                </a:lnTo>
                <a:lnTo>
                  <a:pt x="9769104" y="5644369"/>
                </a:lnTo>
                <a:lnTo>
                  <a:pt x="9714197" y="5589592"/>
                </a:lnTo>
                <a:lnTo>
                  <a:pt x="9304292" y="5589592"/>
                </a:lnTo>
                <a:lnTo>
                  <a:pt x="8999852" y="5286431"/>
                </a:lnTo>
                <a:lnTo>
                  <a:pt x="8894854" y="5286431"/>
                </a:lnTo>
                <a:lnTo>
                  <a:pt x="8889631" y="5298935"/>
                </a:lnTo>
                <a:cubicBezTo>
                  <a:pt x="8880129" y="5308302"/>
                  <a:pt x="8867089" y="5314002"/>
                  <a:pt x="8852967" y="5314002"/>
                </a:cubicBezTo>
                <a:cubicBezTo>
                  <a:pt x="8823634" y="5314002"/>
                  <a:pt x="8800278" y="5291198"/>
                  <a:pt x="8800278" y="5261878"/>
                </a:cubicBezTo>
                <a:cubicBezTo>
                  <a:pt x="8800278" y="5233101"/>
                  <a:pt x="8823634" y="5209211"/>
                  <a:pt x="8852967" y="5209211"/>
                </a:cubicBezTo>
                <a:close/>
                <a:moveTo>
                  <a:pt x="8604138" y="5099089"/>
                </a:moveTo>
                <a:lnTo>
                  <a:pt x="8989577" y="5099089"/>
                </a:lnTo>
                <a:lnTo>
                  <a:pt x="9380997" y="5489903"/>
                </a:lnTo>
                <a:lnTo>
                  <a:pt x="9630536" y="5489903"/>
                </a:lnTo>
                <a:lnTo>
                  <a:pt x="9677284" y="5443222"/>
                </a:lnTo>
                <a:lnTo>
                  <a:pt x="9736543" y="5443222"/>
                </a:lnTo>
                <a:lnTo>
                  <a:pt x="9742202" y="5429960"/>
                </a:lnTo>
                <a:cubicBezTo>
                  <a:pt x="9748479" y="5423752"/>
                  <a:pt x="9757029" y="5419878"/>
                  <a:pt x="9766112" y="5419878"/>
                </a:cubicBezTo>
                <a:cubicBezTo>
                  <a:pt x="9785347" y="5419878"/>
                  <a:pt x="9800837" y="5435367"/>
                  <a:pt x="9800837" y="5454057"/>
                </a:cubicBezTo>
                <a:cubicBezTo>
                  <a:pt x="9800837" y="5473283"/>
                  <a:pt x="9785347" y="5488770"/>
                  <a:pt x="9766112" y="5488770"/>
                </a:cubicBezTo>
                <a:cubicBezTo>
                  <a:pt x="9757029" y="5488770"/>
                  <a:pt x="9748479" y="5484898"/>
                  <a:pt x="9742202" y="5478624"/>
                </a:cubicBezTo>
                <a:lnTo>
                  <a:pt x="9737152" y="5466563"/>
                </a:lnTo>
                <a:lnTo>
                  <a:pt x="9687069" y="5466563"/>
                </a:lnTo>
                <a:lnTo>
                  <a:pt x="9640320" y="5512701"/>
                </a:lnTo>
                <a:lnTo>
                  <a:pt x="9371214" y="5512701"/>
                </a:lnTo>
                <a:lnTo>
                  <a:pt x="8979791" y="5122429"/>
                </a:lnTo>
                <a:lnTo>
                  <a:pt x="8613924" y="5122429"/>
                </a:lnTo>
                <a:lnTo>
                  <a:pt x="8582201" y="5154102"/>
                </a:lnTo>
                <a:lnTo>
                  <a:pt x="8587996" y="5168042"/>
                </a:lnTo>
                <a:cubicBezTo>
                  <a:pt x="8587996" y="5176876"/>
                  <a:pt x="8584622" y="5185778"/>
                  <a:pt x="8577876" y="5192792"/>
                </a:cubicBezTo>
                <a:cubicBezTo>
                  <a:pt x="8563844" y="5206278"/>
                  <a:pt x="8542257" y="5206278"/>
                  <a:pt x="8528764" y="5192792"/>
                </a:cubicBezTo>
                <a:cubicBezTo>
                  <a:pt x="8515270" y="5178764"/>
                  <a:pt x="8515270" y="5157185"/>
                  <a:pt x="8528764" y="5143698"/>
                </a:cubicBezTo>
                <a:cubicBezTo>
                  <a:pt x="8535510" y="5136955"/>
                  <a:pt x="8544280" y="5133582"/>
                  <a:pt x="8553120" y="5133582"/>
                </a:cubicBezTo>
                <a:lnTo>
                  <a:pt x="8565050" y="5138457"/>
                </a:lnTo>
                <a:close/>
                <a:moveTo>
                  <a:pt x="8146492" y="5082331"/>
                </a:moveTo>
                <a:cubicBezTo>
                  <a:pt x="8174737" y="5082331"/>
                  <a:pt x="8198594" y="5106221"/>
                  <a:pt x="8198594" y="5134456"/>
                </a:cubicBezTo>
                <a:cubicBezTo>
                  <a:pt x="8198594" y="5149116"/>
                  <a:pt x="8192663" y="5162283"/>
                  <a:pt x="8183158" y="5171785"/>
                </a:cubicBezTo>
                <a:lnTo>
                  <a:pt x="8170564" y="5177054"/>
                </a:lnTo>
                <a:lnTo>
                  <a:pt x="8170564" y="5245629"/>
                </a:lnTo>
                <a:lnTo>
                  <a:pt x="8395924" y="5470590"/>
                </a:lnTo>
                <a:lnTo>
                  <a:pt x="9087351" y="5470590"/>
                </a:lnTo>
                <a:lnTo>
                  <a:pt x="9282344" y="5665666"/>
                </a:lnTo>
                <a:lnTo>
                  <a:pt x="9690253" y="5665666"/>
                </a:lnTo>
                <a:lnTo>
                  <a:pt x="9739134" y="5713484"/>
                </a:lnTo>
                <a:lnTo>
                  <a:pt x="9820064" y="5713484"/>
                </a:lnTo>
                <a:lnTo>
                  <a:pt x="10022151" y="5916130"/>
                </a:lnTo>
                <a:lnTo>
                  <a:pt x="10034621" y="5911003"/>
                </a:lnTo>
                <a:cubicBezTo>
                  <a:pt x="10048194" y="5911003"/>
                  <a:pt x="10061767" y="5916152"/>
                  <a:pt x="10072186" y="5926451"/>
                </a:cubicBezTo>
                <a:cubicBezTo>
                  <a:pt x="10093025" y="5946506"/>
                  <a:pt x="10093025" y="5979569"/>
                  <a:pt x="10072186" y="6000166"/>
                </a:cubicBezTo>
                <a:cubicBezTo>
                  <a:pt x="10051347" y="6020222"/>
                  <a:pt x="10017896" y="6020222"/>
                  <a:pt x="9997054" y="6000166"/>
                </a:cubicBezTo>
                <a:cubicBezTo>
                  <a:pt x="9986634" y="5989867"/>
                  <a:pt x="9981424" y="5976453"/>
                  <a:pt x="9981424" y="5963106"/>
                </a:cubicBezTo>
                <a:lnTo>
                  <a:pt x="9987806" y="5948138"/>
                </a:lnTo>
                <a:lnTo>
                  <a:pt x="9800512" y="5760759"/>
                </a:lnTo>
                <a:lnTo>
                  <a:pt x="9719584" y="5760759"/>
                </a:lnTo>
                <a:lnTo>
                  <a:pt x="9671241" y="5711854"/>
                </a:lnTo>
                <a:lnTo>
                  <a:pt x="9262788" y="5711854"/>
                </a:lnTo>
                <a:lnTo>
                  <a:pt x="9068884" y="5517864"/>
                </a:lnTo>
                <a:lnTo>
                  <a:pt x="8376371" y="5517864"/>
                </a:lnTo>
                <a:lnTo>
                  <a:pt x="8124939" y="5265191"/>
                </a:lnTo>
                <a:lnTo>
                  <a:pt x="8124939" y="5178269"/>
                </a:lnTo>
                <a:lnTo>
                  <a:pt x="8109147" y="5171785"/>
                </a:lnTo>
                <a:cubicBezTo>
                  <a:pt x="8099642" y="5162283"/>
                  <a:pt x="8093803" y="5149116"/>
                  <a:pt x="8093803" y="5134456"/>
                </a:cubicBezTo>
                <a:cubicBezTo>
                  <a:pt x="8093803" y="5106221"/>
                  <a:pt x="8117160" y="5082331"/>
                  <a:pt x="8146492" y="5082331"/>
                </a:cubicBezTo>
                <a:close/>
                <a:moveTo>
                  <a:pt x="8801474" y="4955462"/>
                </a:moveTo>
                <a:cubicBezTo>
                  <a:pt x="8812299" y="4955462"/>
                  <a:pt x="8822042" y="4959715"/>
                  <a:pt x="8829080" y="4966698"/>
                </a:cubicBezTo>
                <a:lnTo>
                  <a:pt x="8833309" y="4976997"/>
                </a:lnTo>
                <a:lnTo>
                  <a:pt x="8987584" y="4976997"/>
                </a:lnTo>
                <a:lnTo>
                  <a:pt x="9399062" y="5387562"/>
                </a:lnTo>
                <a:lnTo>
                  <a:pt x="9553432" y="5387562"/>
                </a:lnTo>
                <a:lnTo>
                  <a:pt x="9615493" y="5325257"/>
                </a:lnTo>
                <a:lnTo>
                  <a:pt x="9611048" y="5313872"/>
                </a:lnTo>
                <a:cubicBezTo>
                  <a:pt x="9611048" y="5303771"/>
                  <a:pt x="9614710" y="5293807"/>
                  <a:pt x="9622032" y="5286535"/>
                </a:cubicBezTo>
                <a:cubicBezTo>
                  <a:pt x="9637761" y="5271454"/>
                  <a:pt x="9662700" y="5271454"/>
                  <a:pt x="9678423" y="5286535"/>
                </a:cubicBezTo>
                <a:cubicBezTo>
                  <a:pt x="9693065" y="5301079"/>
                  <a:pt x="9693065" y="5326394"/>
                  <a:pt x="9678423" y="5342017"/>
                </a:cubicBezTo>
                <a:cubicBezTo>
                  <a:pt x="9670562" y="5349556"/>
                  <a:pt x="9660395" y="5353327"/>
                  <a:pt x="9650226" y="5353327"/>
                </a:cubicBezTo>
                <a:lnTo>
                  <a:pt x="9640268" y="5349331"/>
                </a:lnTo>
                <a:lnTo>
                  <a:pt x="9568110" y="5421731"/>
                </a:lnTo>
                <a:lnTo>
                  <a:pt x="9384389" y="5421731"/>
                </a:lnTo>
                <a:lnTo>
                  <a:pt x="8973452" y="5011166"/>
                </a:lnTo>
                <a:lnTo>
                  <a:pt x="8833637" y="5011166"/>
                </a:lnTo>
                <a:lnTo>
                  <a:pt x="8829080" y="5022384"/>
                </a:lnTo>
                <a:cubicBezTo>
                  <a:pt x="8822042" y="5029515"/>
                  <a:pt x="8812299" y="5033904"/>
                  <a:pt x="8801474" y="5033904"/>
                </a:cubicBezTo>
                <a:cubicBezTo>
                  <a:pt x="8779821" y="5033904"/>
                  <a:pt x="8761956" y="5016349"/>
                  <a:pt x="8761956" y="4994404"/>
                </a:cubicBezTo>
                <a:cubicBezTo>
                  <a:pt x="8761956" y="4972458"/>
                  <a:pt x="8779821" y="4955462"/>
                  <a:pt x="8801474" y="4955462"/>
                </a:cubicBezTo>
                <a:close/>
                <a:moveTo>
                  <a:pt x="11029237" y="4839526"/>
                </a:moveTo>
                <a:lnTo>
                  <a:pt x="11043576" y="4874062"/>
                </a:lnTo>
                <a:cubicBezTo>
                  <a:pt x="11056814" y="4887369"/>
                  <a:pt x="11075054" y="4895653"/>
                  <a:pt x="11095047" y="4895653"/>
                </a:cubicBezTo>
                <a:cubicBezTo>
                  <a:pt x="11115311" y="4895653"/>
                  <a:pt x="11133818" y="4887369"/>
                  <a:pt x="11147260" y="4874062"/>
                </a:cubicBezTo>
                <a:lnTo>
                  <a:pt x="11161824" y="4839526"/>
                </a:lnTo>
                <a:close/>
                <a:moveTo>
                  <a:pt x="0" y="4823789"/>
                </a:moveTo>
                <a:lnTo>
                  <a:pt x="254206" y="4823789"/>
                </a:lnTo>
                <a:lnTo>
                  <a:pt x="577926" y="5147322"/>
                </a:lnTo>
                <a:lnTo>
                  <a:pt x="577926" y="5412233"/>
                </a:lnTo>
                <a:lnTo>
                  <a:pt x="1078170" y="5913283"/>
                </a:lnTo>
                <a:lnTo>
                  <a:pt x="1078170" y="6827006"/>
                </a:lnTo>
                <a:lnTo>
                  <a:pt x="1055357" y="6827006"/>
                </a:lnTo>
                <a:lnTo>
                  <a:pt x="1055357" y="5923053"/>
                </a:lnTo>
                <a:lnTo>
                  <a:pt x="554571" y="5422004"/>
                </a:lnTo>
                <a:lnTo>
                  <a:pt x="554571" y="5157094"/>
                </a:lnTo>
                <a:lnTo>
                  <a:pt x="244430" y="4847673"/>
                </a:lnTo>
                <a:lnTo>
                  <a:pt x="0" y="4847673"/>
                </a:lnTo>
                <a:close/>
                <a:moveTo>
                  <a:pt x="8646373" y="4790276"/>
                </a:moveTo>
                <a:lnTo>
                  <a:pt x="8927426" y="4790276"/>
                </a:lnTo>
                <a:lnTo>
                  <a:pt x="9368532" y="5230855"/>
                </a:lnTo>
                <a:lnTo>
                  <a:pt x="9398969" y="5230855"/>
                </a:lnTo>
                <a:lnTo>
                  <a:pt x="9403205" y="5220573"/>
                </a:lnTo>
                <a:cubicBezTo>
                  <a:pt x="9410242" y="5213540"/>
                  <a:pt x="9419986" y="5209211"/>
                  <a:pt x="9430812" y="5209211"/>
                </a:cubicBezTo>
                <a:cubicBezTo>
                  <a:pt x="9452467" y="5209211"/>
                  <a:pt x="9470329" y="5226526"/>
                  <a:pt x="9470329" y="5248170"/>
                </a:cubicBezTo>
                <a:cubicBezTo>
                  <a:pt x="9470329" y="5269815"/>
                  <a:pt x="9452467" y="5287671"/>
                  <a:pt x="9430812" y="5287671"/>
                </a:cubicBezTo>
                <a:cubicBezTo>
                  <a:pt x="9419986" y="5287671"/>
                  <a:pt x="9410242" y="5283207"/>
                  <a:pt x="9403205" y="5276038"/>
                </a:cubicBezTo>
                <a:lnTo>
                  <a:pt x="9399161" y="5266123"/>
                </a:lnTo>
                <a:lnTo>
                  <a:pt x="9353340" y="5266123"/>
                </a:lnTo>
                <a:lnTo>
                  <a:pt x="8912776" y="4825550"/>
                </a:lnTo>
                <a:lnTo>
                  <a:pt x="8660478" y="4825550"/>
                </a:lnTo>
                <a:lnTo>
                  <a:pt x="8601021" y="4884618"/>
                </a:lnTo>
                <a:lnTo>
                  <a:pt x="8604454" y="4893082"/>
                </a:lnTo>
                <a:cubicBezTo>
                  <a:pt x="8604454" y="4903110"/>
                  <a:pt x="8600772" y="4913274"/>
                  <a:pt x="8593404" y="4921134"/>
                </a:cubicBezTo>
                <a:cubicBezTo>
                  <a:pt x="8578126" y="4935768"/>
                  <a:pt x="8553568" y="4935768"/>
                  <a:pt x="8537744" y="4921134"/>
                </a:cubicBezTo>
                <a:cubicBezTo>
                  <a:pt x="8522466" y="4905413"/>
                  <a:pt x="8522466" y="4880480"/>
                  <a:pt x="8537744" y="4865845"/>
                </a:cubicBezTo>
                <a:cubicBezTo>
                  <a:pt x="8545656" y="4857989"/>
                  <a:pt x="8555752" y="4854057"/>
                  <a:pt x="8565779" y="4854057"/>
                </a:cubicBezTo>
                <a:lnTo>
                  <a:pt x="8577568" y="4859090"/>
                </a:lnTo>
                <a:close/>
                <a:moveTo>
                  <a:pt x="11095047" y="4748454"/>
                </a:moveTo>
                <a:cubicBezTo>
                  <a:pt x="11075054" y="4748454"/>
                  <a:pt x="11056814" y="4756735"/>
                  <a:pt x="11043576" y="4770113"/>
                </a:cubicBezTo>
                <a:lnTo>
                  <a:pt x="11024398" y="4816734"/>
                </a:lnTo>
                <a:lnTo>
                  <a:pt x="11166741" y="4816734"/>
                </a:lnTo>
                <a:lnTo>
                  <a:pt x="11147260" y="4770113"/>
                </a:lnTo>
                <a:cubicBezTo>
                  <a:pt x="11133818" y="4756735"/>
                  <a:pt x="11115311" y="4748454"/>
                  <a:pt x="11095047" y="4748454"/>
                </a:cubicBezTo>
                <a:close/>
                <a:moveTo>
                  <a:pt x="0" y="4723239"/>
                </a:moveTo>
                <a:lnTo>
                  <a:pt x="302266" y="4723239"/>
                </a:lnTo>
                <a:lnTo>
                  <a:pt x="715073" y="5135382"/>
                </a:lnTo>
                <a:lnTo>
                  <a:pt x="715073" y="5369419"/>
                </a:lnTo>
                <a:lnTo>
                  <a:pt x="1217502" y="5872788"/>
                </a:lnTo>
                <a:lnTo>
                  <a:pt x="1217502" y="6827006"/>
                </a:lnTo>
                <a:lnTo>
                  <a:pt x="1194146" y="6827006"/>
                </a:lnTo>
                <a:lnTo>
                  <a:pt x="1194146" y="5882563"/>
                </a:lnTo>
                <a:lnTo>
                  <a:pt x="691717" y="5379193"/>
                </a:lnTo>
                <a:lnTo>
                  <a:pt x="691717" y="5145157"/>
                </a:lnTo>
                <a:lnTo>
                  <a:pt x="292489" y="4746590"/>
                </a:lnTo>
                <a:lnTo>
                  <a:pt x="0" y="4746590"/>
                </a:lnTo>
                <a:close/>
                <a:moveTo>
                  <a:pt x="8193195" y="4653240"/>
                </a:moveTo>
                <a:cubicBezTo>
                  <a:pt x="8152327" y="4653240"/>
                  <a:pt x="8119086" y="4685821"/>
                  <a:pt x="8119086" y="4726566"/>
                </a:cubicBezTo>
                <a:cubicBezTo>
                  <a:pt x="8119086" y="4766761"/>
                  <a:pt x="8152327" y="4799895"/>
                  <a:pt x="8193195" y="4799895"/>
                </a:cubicBezTo>
                <a:cubicBezTo>
                  <a:pt x="8233463" y="4799895"/>
                  <a:pt x="8266703" y="4766761"/>
                  <a:pt x="8266703" y="4726566"/>
                </a:cubicBezTo>
                <a:cubicBezTo>
                  <a:pt x="8266703" y="4685821"/>
                  <a:pt x="8233463" y="4653240"/>
                  <a:pt x="8193195" y="4653240"/>
                </a:cubicBezTo>
                <a:close/>
                <a:moveTo>
                  <a:pt x="8193195" y="4629885"/>
                </a:moveTo>
                <a:cubicBezTo>
                  <a:pt x="8245997" y="4629885"/>
                  <a:pt x="8289590" y="4673331"/>
                  <a:pt x="8289590" y="4726566"/>
                </a:cubicBezTo>
                <a:cubicBezTo>
                  <a:pt x="8289590" y="4779798"/>
                  <a:pt x="8245997" y="4823251"/>
                  <a:pt x="8193195" y="4823251"/>
                </a:cubicBezTo>
                <a:cubicBezTo>
                  <a:pt x="8139794" y="4823251"/>
                  <a:pt x="8096200" y="4779798"/>
                  <a:pt x="8096200" y="4726566"/>
                </a:cubicBezTo>
                <a:cubicBezTo>
                  <a:pt x="8096200" y="4673331"/>
                  <a:pt x="8139794" y="4629885"/>
                  <a:pt x="8193195" y="4629885"/>
                </a:cubicBezTo>
                <a:close/>
                <a:moveTo>
                  <a:pt x="9415085" y="4609428"/>
                </a:moveTo>
                <a:cubicBezTo>
                  <a:pt x="9424051" y="4609428"/>
                  <a:pt x="9433155" y="4612911"/>
                  <a:pt x="9440493" y="4619875"/>
                </a:cubicBezTo>
                <a:cubicBezTo>
                  <a:pt x="9447014" y="4626567"/>
                  <a:pt x="9450278" y="4635274"/>
                  <a:pt x="9450278" y="4643979"/>
                </a:cubicBezTo>
                <a:lnTo>
                  <a:pt x="9444250" y="4658824"/>
                </a:lnTo>
                <a:lnTo>
                  <a:pt x="9629939" y="4844364"/>
                </a:lnTo>
                <a:lnTo>
                  <a:pt x="9967734" y="4844364"/>
                </a:lnTo>
                <a:lnTo>
                  <a:pt x="10599351" y="5476025"/>
                </a:lnTo>
                <a:lnTo>
                  <a:pt x="11042508" y="5476025"/>
                </a:lnTo>
                <a:lnTo>
                  <a:pt x="11104419" y="5536803"/>
                </a:lnTo>
                <a:lnTo>
                  <a:pt x="11104419" y="5770152"/>
                </a:lnTo>
                <a:lnTo>
                  <a:pt x="11179910" y="5845583"/>
                </a:lnTo>
                <a:lnTo>
                  <a:pt x="11582898" y="5845583"/>
                </a:lnTo>
                <a:lnTo>
                  <a:pt x="12160737" y="6422441"/>
                </a:lnTo>
                <a:lnTo>
                  <a:pt x="12192000" y="6422441"/>
                </a:lnTo>
                <a:lnTo>
                  <a:pt x="12192000" y="6445776"/>
                </a:lnTo>
                <a:lnTo>
                  <a:pt x="12151502" y="6445776"/>
                </a:lnTo>
                <a:lnTo>
                  <a:pt x="11573664" y="5868917"/>
                </a:lnTo>
                <a:lnTo>
                  <a:pt x="11170132" y="5868917"/>
                </a:lnTo>
                <a:lnTo>
                  <a:pt x="11081068" y="5779920"/>
                </a:lnTo>
                <a:lnTo>
                  <a:pt x="11081068" y="5546028"/>
                </a:lnTo>
                <a:lnTo>
                  <a:pt x="11033275" y="5498274"/>
                </a:lnTo>
                <a:lnTo>
                  <a:pt x="10589576" y="5498274"/>
                </a:lnTo>
                <a:lnTo>
                  <a:pt x="9957962" y="4867700"/>
                </a:lnTo>
                <a:lnTo>
                  <a:pt x="9621250" y="4867700"/>
                </a:lnTo>
                <a:lnTo>
                  <a:pt x="9426672" y="4673764"/>
                </a:lnTo>
                <a:lnTo>
                  <a:pt x="9415085" y="4678527"/>
                </a:lnTo>
                <a:cubicBezTo>
                  <a:pt x="9406113" y="4678527"/>
                  <a:pt x="9397283" y="4675044"/>
                  <a:pt x="9390488" y="4668085"/>
                </a:cubicBezTo>
                <a:cubicBezTo>
                  <a:pt x="9377444" y="4654693"/>
                  <a:pt x="9377444" y="4633265"/>
                  <a:pt x="9390488" y="4619875"/>
                </a:cubicBezTo>
                <a:cubicBezTo>
                  <a:pt x="9397283" y="4612911"/>
                  <a:pt x="9406113" y="4609428"/>
                  <a:pt x="9415085" y="4609428"/>
                </a:cubicBezTo>
                <a:close/>
                <a:moveTo>
                  <a:pt x="9892752" y="4404867"/>
                </a:moveTo>
                <a:cubicBezTo>
                  <a:pt x="9902443" y="4404867"/>
                  <a:pt x="9911192" y="4409115"/>
                  <a:pt x="9917515" y="4415694"/>
                </a:cubicBezTo>
                <a:lnTo>
                  <a:pt x="9923913" y="4431202"/>
                </a:lnTo>
                <a:lnTo>
                  <a:pt x="10052558" y="4431202"/>
                </a:lnTo>
                <a:lnTo>
                  <a:pt x="10735129" y="5112167"/>
                </a:lnTo>
                <a:lnTo>
                  <a:pt x="11250995" y="5112167"/>
                </a:lnTo>
                <a:lnTo>
                  <a:pt x="11958547" y="5819748"/>
                </a:lnTo>
                <a:lnTo>
                  <a:pt x="12192000" y="5819748"/>
                </a:lnTo>
                <a:lnTo>
                  <a:pt x="12192000" y="5843081"/>
                </a:lnTo>
                <a:lnTo>
                  <a:pt x="11949861" y="5843081"/>
                </a:lnTo>
                <a:lnTo>
                  <a:pt x="11241220" y="5134958"/>
                </a:lnTo>
                <a:lnTo>
                  <a:pt x="10725357" y="5134958"/>
                </a:lnTo>
                <a:lnTo>
                  <a:pt x="10043326" y="4453995"/>
                </a:lnTo>
                <a:lnTo>
                  <a:pt x="9922276" y="4453995"/>
                </a:lnTo>
                <a:lnTo>
                  <a:pt x="9917515" y="4465723"/>
                </a:lnTo>
                <a:cubicBezTo>
                  <a:pt x="9911192" y="4472160"/>
                  <a:pt x="9902443" y="4476133"/>
                  <a:pt x="9892752" y="4476133"/>
                </a:cubicBezTo>
                <a:cubicBezTo>
                  <a:pt x="9874444" y="4476133"/>
                  <a:pt x="9858833" y="4460240"/>
                  <a:pt x="9858833" y="4440502"/>
                </a:cubicBezTo>
                <a:cubicBezTo>
                  <a:pt x="9858833" y="4421861"/>
                  <a:pt x="9874444" y="4404867"/>
                  <a:pt x="9892752" y="4404867"/>
                </a:cubicBezTo>
                <a:close/>
                <a:moveTo>
                  <a:pt x="8980543" y="4368378"/>
                </a:moveTo>
                <a:cubicBezTo>
                  <a:pt x="8939906" y="4368378"/>
                  <a:pt x="8907933" y="4400967"/>
                  <a:pt x="8907933" y="4441700"/>
                </a:cubicBezTo>
                <a:cubicBezTo>
                  <a:pt x="8907933" y="4481891"/>
                  <a:pt x="8939906" y="4515023"/>
                  <a:pt x="8980543" y="4515023"/>
                </a:cubicBezTo>
                <a:cubicBezTo>
                  <a:pt x="9021724" y="4515023"/>
                  <a:pt x="9054238" y="4481891"/>
                  <a:pt x="9054238" y="4441700"/>
                </a:cubicBezTo>
                <a:cubicBezTo>
                  <a:pt x="9054238" y="4400967"/>
                  <a:pt x="9021724" y="4368378"/>
                  <a:pt x="8980543" y="4368378"/>
                </a:cubicBezTo>
                <a:close/>
                <a:moveTo>
                  <a:pt x="8726947" y="4368378"/>
                </a:moveTo>
                <a:cubicBezTo>
                  <a:pt x="8686191" y="4368378"/>
                  <a:pt x="8653590" y="4400967"/>
                  <a:pt x="8653590" y="4441700"/>
                </a:cubicBezTo>
                <a:cubicBezTo>
                  <a:pt x="8653590" y="4481891"/>
                  <a:pt x="8686191" y="4515023"/>
                  <a:pt x="8726947" y="4515023"/>
                </a:cubicBezTo>
                <a:cubicBezTo>
                  <a:pt x="8767159" y="4515023"/>
                  <a:pt x="8800307" y="4481891"/>
                  <a:pt x="8800307" y="4441700"/>
                </a:cubicBezTo>
                <a:cubicBezTo>
                  <a:pt x="8800307" y="4400967"/>
                  <a:pt x="8767159" y="4368378"/>
                  <a:pt x="8726947" y="4368378"/>
                </a:cubicBezTo>
                <a:close/>
                <a:moveTo>
                  <a:pt x="8456315" y="4368378"/>
                </a:moveTo>
                <a:cubicBezTo>
                  <a:pt x="8415562" y="4368378"/>
                  <a:pt x="8382414" y="4400967"/>
                  <a:pt x="8382414" y="4441700"/>
                </a:cubicBezTo>
                <a:cubicBezTo>
                  <a:pt x="8382414" y="4481891"/>
                  <a:pt x="8415562" y="4515023"/>
                  <a:pt x="8456315" y="4515023"/>
                </a:cubicBezTo>
                <a:cubicBezTo>
                  <a:pt x="8496526" y="4515023"/>
                  <a:pt x="8529676" y="4481891"/>
                  <a:pt x="8529676" y="4441700"/>
                </a:cubicBezTo>
                <a:cubicBezTo>
                  <a:pt x="8529676" y="4400967"/>
                  <a:pt x="8496526" y="4368378"/>
                  <a:pt x="8456315" y="4368378"/>
                </a:cubicBezTo>
                <a:close/>
                <a:moveTo>
                  <a:pt x="8193195" y="4368378"/>
                </a:moveTo>
                <a:cubicBezTo>
                  <a:pt x="8152327" y="4368378"/>
                  <a:pt x="8119086" y="4400967"/>
                  <a:pt x="8119086" y="4441700"/>
                </a:cubicBezTo>
                <a:cubicBezTo>
                  <a:pt x="8119086" y="4481891"/>
                  <a:pt x="8152327" y="4515023"/>
                  <a:pt x="8193195" y="4515023"/>
                </a:cubicBezTo>
                <a:cubicBezTo>
                  <a:pt x="8233463" y="4515023"/>
                  <a:pt x="8266703" y="4481891"/>
                  <a:pt x="8266703" y="4441700"/>
                </a:cubicBezTo>
                <a:cubicBezTo>
                  <a:pt x="8266703" y="4400967"/>
                  <a:pt x="8233463" y="4368378"/>
                  <a:pt x="8193195" y="4368378"/>
                </a:cubicBezTo>
                <a:close/>
                <a:moveTo>
                  <a:pt x="8980543" y="4345025"/>
                </a:moveTo>
                <a:cubicBezTo>
                  <a:pt x="9034188" y="4345025"/>
                  <a:pt x="9077540" y="4388474"/>
                  <a:pt x="9077540" y="4441700"/>
                </a:cubicBezTo>
                <a:cubicBezTo>
                  <a:pt x="9077540" y="4494929"/>
                  <a:pt x="9034188" y="4538382"/>
                  <a:pt x="8980543" y="4538382"/>
                </a:cubicBezTo>
                <a:cubicBezTo>
                  <a:pt x="8927442" y="4538382"/>
                  <a:pt x="8884089" y="4494929"/>
                  <a:pt x="8884089" y="4441700"/>
                </a:cubicBezTo>
                <a:cubicBezTo>
                  <a:pt x="8884089" y="4388474"/>
                  <a:pt x="8927442" y="4345025"/>
                  <a:pt x="8980543" y="4345025"/>
                </a:cubicBezTo>
                <a:close/>
                <a:moveTo>
                  <a:pt x="8726947" y="4345025"/>
                </a:moveTo>
                <a:cubicBezTo>
                  <a:pt x="8780200" y="4345025"/>
                  <a:pt x="8823676" y="4388474"/>
                  <a:pt x="8823676" y="4441700"/>
                </a:cubicBezTo>
                <a:cubicBezTo>
                  <a:pt x="8823676" y="4494929"/>
                  <a:pt x="8780200" y="4538382"/>
                  <a:pt x="8726947" y="4538382"/>
                </a:cubicBezTo>
                <a:cubicBezTo>
                  <a:pt x="8673694" y="4538382"/>
                  <a:pt x="8630224" y="4494929"/>
                  <a:pt x="8630224" y="4441700"/>
                </a:cubicBezTo>
                <a:cubicBezTo>
                  <a:pt x="8630224" y="4388474"/>
                  <a:pt x="8673694" y="4345025"/>
                  <a:pt x="8726947" y="4345025"/>
                </a:cubicBezTo>
                <a:close/>
                <a:moveTo>
                  <a:pt x="8456315" y="4345025"/>
                </a:moveTo>
                <a:cubicBezTo>
                  <a:pt x="8509570" y="4345025"/>
                  <a:pt x="8553041" y="4388474"/>
                  <a:pt x="8553041" y="4441700"/>
                </a:cubicBezTo>
                <a:cubicBezTo>
                  <a:pt x="8553041" y="4494929"/>
                  <a:pt x="8509570" y="4538382"/>
                  <a:pt x="8456315" y="4538382"/>
                </a:cubicBezTo>
                <a:cubicBezTo>
                  <a:pt x="8403064" y="4538382"/>
                  <a:pt x="8359593" y="4494929"/>
                  <a:pt x="8359593" y="4441700"/>
                </a:cubicBezTo>
                <a:cubicBezTo>
                  <a:pt x="8359593" y="4388474"/>
                  <a:pt x="8403064" y="4345025"/>
                  <a:pt x="8456315" y="4345025"/>
                </a:cubicBezTo>
                <a:close/>
                <a:moveTo>
                  <a:pt x="8193195" y="4345025"/>
                </a:moveTo>
                <a:cubicBezTo>
                  <a:pt x="8245997" y="4345025"/>
                  <a:pt x="8289592" y="4388474"/>
                  <a:pt x="8289592" y="4441700"/>
                </a:cubicBezTo>
                <a:cubicBezTo>
                  <a:pt x="8289592" y="4494929"/>
                  <a:pt x="8245997" y="4538382"/>
                  <a:pt x="8193195" y="4538382"/>
                </a:cubicBezTo>
                <a:cubicBezTo>
                  <a:pt x="8139794" y="4538382"/>
                  <a:pt x="8096200" y="4494929"/>
                  <a:pt x="8096200" y="4441700"/>
                </a:cubicBezTo>
                <a:cubicBezTo>
                  <a:pt x="8096200" y="4388474"/>
                  <a:pt x="8139794" y="4345025"/>
                  <a:pt x="8193195" y="4345025"/>
                </a:cubicBezTo>
                <a:close/>
                <a:moveTo>
                  <a:pt x="9619072" y="4244492"/>
                </a:moveTo>
                <a:cubicBezTo>
                  <a:pt x="9628948" y="4244492"/>
                  <a:pt x="9637859" y="4248387"/>
                  <a:pt x="9644300" y="4254649"/>
                </a:cubicBezTo>
                <a:lnTo>
                  <a:pt x="9650214" y="4268428"/>
                </a:lnTo>
                <a:lnTo>
                  <a:pt x="10122228" y="4268428"/>
                </a:lnTo>
                <a:lnTo>
                  <a:pt x="10815725" y="4962394"/>
                </a:lnTo>
                <a:lnTo>
                  <a:pt x="11290364" y="4962394"/>
                </a:lnTo>
                <a:lnTo>
                  <a:pt x="11976266" y="5647155"/>
                </a:lnTo>
                <a:lnTo>
                  <a:pt x="12192000" y="5647155"/>
                </a:lnTo>
                <a:lnTo>
                  <a:pt x="12192000" y="5669943"/>
                </a:lnTo>
                <a:lnTo>
                  <a:pt x="11967035" y="5669943"/>
                </a:lnTo>
                <a:lnTo>
                  <a:pt x="11281676" y="4985716"/>
                </a:lnTo>
                <a:lnTo>
                  <a:pt x="10805950" y="4985716"/>
                </a:lnTo>
                <a:lnTo>
                  <a:pt x="10112452" y="4291758"/>
                </a:lnTo>
                <a:lnTo>
                  <a:pt x="9649263" y="4291758"/>
                </a:lnTo>
                <a:lnTo>
                  <a:pt x="9644300" y="4303414"/>
                </a:lnTo>
                <a:cubicBezTo>
                  <a:pt x="9637859" y="4309604"/>
                  <a:pt x="9628948" y="4313371"/>
                  <a:pt x="9619072" y="4313371"/>
                </a:cubicBezTo>
                <a:cubicBezTo>
                  <a:pt x="9599324" y="4313371"/>
                  <a:pt x="9583412" y="4298301"/>
                  <a:pt x="9583412" y="4278929"/>
                </a:cubicBezTo>
                <a:cubicBezTo>
                  <a:pt x="9583412" y="4260096"/>
                  <a:pt x="9599324" y="4244492"/>
                  <a:pt x="9619072" y="4244492"/>
                </a:cubicBezTo>
                <a:close/>
                <a:moveTo>
                  <a:pt x="8726947" y="4119418"/>
                </a:moveTo>
                <a:cubicBezTo>
                  <a:pt x="8686193" y="4119418"/>
                  <a:pt x="8653590" y="4152555"/>
                  <a:pt x="8653590" y="4192742"/>
                </a:cubicBezTo>
                <a:cubicBezTo>
                  <a:pt x="8653590" y="4233484"/>
                  <a:pt x="8686193" y="4266616"/>
                  <a:pt x="8726947" y="4266616"/>
                </a:cubicBezTo>
                <a:cubicBezTo>
                  <a:pt x="8767159" y="4266616"/>
                  <a:pt x="8800307" y="4233484"/>
                  <a:pt x="8800307" y="4192742"/>
                </a:cubicBezTo>
                <a:cubicBezTo>
                  <a:pt x="8800307" y="4152555"/>
                  <a:pt x="8767159" y="4119418"/>
                  <a:pt x="8726947" y="4119418"/>
                </a:cubicBezTo>
                <a:close/>
                <a:moveTo>
                  <a:pt x="8726947" y="4096066"/>
                </a:moveTo>
                <a:cubicBezTo>
                  <a:pt x="8780200" y="4096066"/>
                  <a:pt x="8823676" y="4139522"/>
                  <a:pt x="8823676" y="4192742"/>
                </a:cubicBezTo>
                <a:cubicBezTo>
                  <a:pt x="8823676" y="4245974"/>
                  <a:pt x="8780200" y="4289427"/>
                  <a:pt x="8726947" y="4289427"/>
                </a:cubicBezTo>
                <a:cubicBezTo>
                  <a:pt x="8673694" y="4289427"/>
                  <a:pt x="8630224" y="4245974"/>
                  <a:pt x="8630224" y="4192742"/>
                </a:cubicBezTo>
                <a:cubicBezTo>
                  <a:pt x="8630224" y="4139522"/>
                  <a:pt x="8673694" y="4096066"/>
                  <a:pt x="8726947" y="4096066"/>
                </a:cubicBezTo>
                <a:close/>
                <a:moveTo>
                  <a:pt x="9806530" y="4084093"/>
                </a:moveTo>
                <a:cubicBezTo>
                  <a:pt x="9816226" y="4084093"/>
                  <a:pt x="9824970" y="4087996"/>
                  <a:pt x="9831300" y="4094316"/>
                </a:cubicBezTo>
                <a:lnTo>
                  <a:pt x="9836966" y="4108035"/>
                </a:lnTo>
                <a:lnTo>
                  <a:pt x="10192648" y="4108035"/>
                </a:lnTo>
                <a:lnTo>
                  <a:pt x="10901459" y="4816734"/>
                </a:lnTo>
                <a:lnTo>
                  <a:pt x="11001172" y="4816734"/>
                </a:lnTo>
                <a:lnTo>
                  <a:pt x="11027094" y="4754018"/>
                </a:lnTo>
                <a:cubicBezTo>
                  <a:pt x="11044522" y="4736503"/>
                  <a:pt x="11068567" y="4725636"/>
                  <a:pt x="11095047" y="4725636"/>
                </a:cubicBezTo>
                <a:cubicBezTo>
                  <a:pt x="11121524" y="4725636"/>
                  <a:pt x="11145842" y="4736503"/>
                  <a:pt x="11163538" y="4754018"/>
                </a:cubicBezTo>
                <a:lnTo>
                  <a:pt x="11189956" y="4816734"/>
                </a:lnTo>
                <a:lnTo>
                  <a:pt x="11346841" y="4816734"/>
                </a:lnTo>
                <a:lnTo>
                  <a:pt x="12016008" y="5484756"/>
                </a:lnTo>
                <a:lnTo>
                  <a:pt x="12192000" y="5484756"/>
                </a:lnTo>
                <a:lnTo>
                  <a:pt x="12192000" y="5508091"/>
                </a:lnTo>
                <a:lnTo>
                  <a:pt x="12006230" y="5508091"/>
                </a:lnTo>
                <a:lnTo>
                  <a:pt x="11337064" y="4839526"/>
                </a:lnTo>
                <a:lnTo>
                  <a:pt x="11185066" y="4839526"/>
                </a:lnTo>
                <a:lnTo>
                  <a:pt x="11163538" y="4890629"/>
                </a:lnTo>
                <a:cubicBezTo>
                  <a:pt x="11145842" y="4908147"/>
                  <a:pt x="11121524" y="4919010"/>
                  <a:pt x="11095047" y="4919010"/>
                </a:cubicBezTo>
                <a:cubicBezTo>
                  <a:pt x="11068567" y="4919010"/>
                  <a:pt x="11044522" y="4908147"/>
                  <a:pt x="11027094" y="4890629"/>
                </a:cubicBezTo>
                <a:lnTo>
                  <a:pt x="11005970" y="4839526"/>
                </a:lnTo>
                <a:lnTo>
                  <a:pt x="10891682" y="4839526"/>
                </a:lnTo>
                <a:lnTo>
                  <a:pt x="10182874" y="4130825"/>
                </a:lnTo>
                <a:lnTo>
                  <a:pt x="9836526" y="4130825"/>
                </a:lnTo>
                <a:lnTo>
                  <a:pt x="9831300" y="4143091"/>
                </a:lnTo>
                <a:cubicBezTo>
                  <a:pt x="9824970" y="4149217"/>
                  <a:pt x="9816226" y="4152983"/>
                  <a:pt x="9806530" y="4152983"/>
                </a:cubicBezTo>
                <a:cubicBezTo>
                  <a:pt x="9787149" y="4152983"/>
                  <a:pt x="9772613" y="4137917"/>
                  <a:pt x="9772613" y="4119077"/>
                </a:cubicBezTo>
                <a:cubicBezTo>
                  <a:pt x="9772613" y="4099704"/>
                  <a:pt x="9787149" y="4084093"/>
                  <a:pt x="9806530" y="4084093"/>
                </a:cubicBezTo>
                <a:close/>
                <a:moveTo>
                  <a:pt x="8510192" y="3887775"/>
                </a:moveTo>
                <a:cubicBezTo>
                  <a:pt x="8520066" y="3887775"/>
                  <a:pt x="8528978" y="3891647"/>
                  <a:pt x="8535424" y="3897924"/>
                </a:cubicBezTo>
                <a:lnTo>
                  <a:pt x="8541272" y="3911712"/>
                </a:lnTo>
                <a:lnTo>
                  <a:pt x="8775444" y="3911712"/>
                </a:lnTo>
                <a:lnTo>
                  <a:pt x="9181609" y="4317865"/>
                </a:lnTo>
                <a:lnTo>
                  <a:pt x="9181609" y="4639825"/>
                </a:lnTo>
                <a:lnTo>
                  <a:pt x="9525870" y="4985147"/>
                </a:lnTo>
                <a:lnTo>
                  <a:pt x="9862534" y="4985147"/>
                </a:lnTo>
                <a:lnTo>
                  <a:pt x="10459830" y="5582420"/>
                </a:lnTo>
                <a:lnTo>
                  <a:pt x="10459830" y="5805581"/>
                </a:lnTo>
                <a:lnTo>
                  <a:pt x="10669427" y="6015170"/>
                </a:lnTo>
                <a:lnTo>
                  <a:pt x="11530094" y="6015170"/>
                </a:lnTo>
                <a:lnTo>
                  <a:pt x="12149099" y="6634702"/>
                </a:lnTo>
                <a:lnTo>
                  <a:pt x="12192000" y="6634702"/>
                </a:lnTo>
                <a:lnTo>
                  <a:pt x="12192000" y="6657508"/>
                </a:lnTo>
                <a:lnTo>
                  <a:pt x="12139326" y="6657508"/>
                </a:lnTo>
                <a:lnTo>
                  <a:pt x="11520321" y="6038518"/>
                </a:lnTo>
                <a:lnTo>
                  <a:pt x="10660740" y="6038518"/>
                </a:lnTo>
                <a:lnTo>
                  <a:pt x="10436482" y="5814811"/>
                </a:lnTo>
                <a:lnTo>
                  <a:pt x="10436482" y="5592193"/>
                </a:lnTo>
                <a:lnTo>
                  <a:pt x="9852759" y="5007953"/>
                </a:lnTo>
                <a:lnTo>
                  <a:pt x="9517182" y="5007953"/>
                </a:lnTo>
                <a:lnTo>
                  <a:pt x="9158259" y="4649594"/>
                </a:lnTo>
                <a:lnTo>
                  <a:pt x="9158259" y="4327640"/>
                </a:lnTo>
                <a:lnTo>
                  <a:pt x="8766753" y="3935067"/>
                </a:lnTo>
                <a:lnTo>
                  <a:pt x="8540404" y="3935067"/>
                </a:lnTo>
                <a:lnTo>
                  <a:pt x="8535424" y="3946592"/>
                </a:lnTo>
                <a:cubicBezTo>
                  <a:pt x="8528978" y="3952800"/>
                  <a:pt x="8520066" y="3956675"/>
                  <a:pt x="8510192" y="3956675"/>
                </a:cubicBezTo>
                <a:cubicBezTo>
                  <a:pt x="8490448" y="3956675"/>
                  <a:pt x="8474544" y="3941187"/>
                  <a:pt x="8474544" y="3922489"/>
                </a:cubicBezTo>
                <a:cubicBezTo>
                  <a:pt x="8474544" y="3903262"/>
                  <a:pt x="8490448" y="3887775"/>
                  <a:pt x="8510192" y="3887775"/>
                </a:cubicBezTo>
                <a:close/>
                <a:moveTo>
                  <a:pt x="8200054" y="3841705"/>
                </a:moveTo>
                <a:cubicBezTo>
                  <a:pt x="8159897" y="3841705"/>
                  <a:pt x="8126749" y="3874841"/>
                  <a:pt x="8126749" y="3915034"/>
                </a:cubicBezTo>
                <a:cubicBezTo>
                  <a:pt x="8126749" y="3955779"/>
                  <a:pt x="8159897" y="3988911"/>
                  <a:pt x="8200054" y="3988911"/>
                </a:cubicBezTo>
                <a:cubicBezTo>
                  <a:pt x="8241353" y="3988911"/>
                  <a:pt x="8273414" y="3955779"/>
                  <a:pt x="8273414" y="3915034"/>
                </a:cubicBezTo>
                <a:cubicBezTo>
                  <a:pt x="8273414" y="3874841"/>
                  <a:pt x="8241353" y="3841705"/>
                  <a:pt x="8200054" y="3841705"/>
                </a:cubicBezTo>
                <a:close/>
                <a:moveTo>
                  <a:pt x="9798627" y="3840875"/>
                </a:moveTo>
                <a:cubicBezTo>
                  <a:pt x="9807659" y="3840875"/>
                  <a:pt x="9816626" y="3844245"/>
                  <a:pt x="9823153" y="3850988"/>
                </a:cubicBezTo>
                <a:cubicBezTo>
                  <a:pt x="9829946" y="3857734"/>
                  <a:pt x="9833342" y="3866632"/>
                  <a:pt x="9833342" y="3875535"/>
                </a:cubicBezTo>
                <a:lnTo>
                  <a:pt x="9827832" y="3888802"/>
                </a:lnTo>
                <a:lnTo>
                  <a:pt x="9900707" y="3961274"/>
                </a:lnTo>
                <a:lnTo>
                  <a:pt x="10291164" y="3961274"/>
                </a:lnTo>
                <a:lnTo>
                  <a:pt x="10984086" y="4654202"/>
                </a:lnTo>
                <a:lnTo>
                  <a:pt x="11370755" y="4654202"/>
                </a:lnTo>
                <a:lnTo>
                  <a:pt x="12051184" y="5334652"/>
                </a:lnTo>
                <a:lnTo>
                  <a:pt x="12192000" y="5334652"/>
                </a:lnTo>
                <a:lnTo>
                  <a:pt x="12192000" y="5358004"/>
                </a:lnTo>
                <a:lnTo>
                  <a:pt x="12042495" y="5358004"/>
                </a:lnTo>
                <a:lnTo>
                  <a:pt x="11361524" y="4677001"/>
                </a:lnTo>
                <a:lnTo>
                  <a:pt x="10974313" y="4677001"/>
                </a:lnTo>
                <a:lnTo>
                  <a:pt x="10281386" y="3984627"/>
                </a:lnTo>
                <a:lnTo>
                  <a:pt x="9890931" y="3984627"/>
                </a:lnTo>
                <a:lnTo>
                  <a:pt x="9811592" y="3904850"/>
                </a:lnTo>
                <a:lnTo>
                  <a:pt x="9798627" y="3910200"/>
                </a:lnTo>
                <a:cubicBezTo>
                  <a:pt x="9789588" y="3910200"/>
                  <a:pt x="9780481" y="3906823"/>
                  <a:pt x="9773690" y="3900083"/>
                </a:cubicBezTo>
                <a:cubicBezTo>
                  <a:pt x="9760644" y="3886594"/>
                  <a:pt x="9760644" y="3864476"/>
                  <a:pt x="9773690" y="3850988"/>
                </a:cubicBezTo>
                <a:cubicBezTo>
                  <a:pt x="9780481" y="3844245"/>
                  <a:pt x="9789588" y="3840875"/>
                  <a:pt x="9798627" y="3840875"/>
                </a:cubicBezTo>
                <a:close/>
                <a:moveTo>
                  <a:pt x="8200054" y="3818350"/>
                </a:moveTo>
                <a:cubicBezTo>
                  <a:pt x="8253308" y="3818350"/>
                  <a:pt x="8296779" y="3861803"/>
                  <a:pt x="8296779" y="3915034"/>
                </a:cubicBezTo>
                <a:cubicBezTo>
                  <a:pt x="8296779" y="3968271"/>
                  <a:pt x="8253308" y="4011727"/>
                  <a:pt x="8200054" y="4011727"/>
                </a:cubicBezTo>
                <a:cubicBezTo>
                  <a:pt x="8146855" y="4011727"/>
                  <a:pt x="8103383" y="3968271"/>
                  <a:pt x="8103383" y="3915034"/>
                </a:cubicBezTo>
                <a:cubicBezTo>
                  <a:pt x="8103383" y="3861803"/>
                  <a:pt x="8146855" y="3818350"/>
                  <a:pt x="8200054" y="3818350"/>
                </a:cubicBezTo>
                <a:close/>
                <a:moveTo>
                  <a:pt x="9650371" y="3622054"/>
                </a:moveTo>
                <a:lnTo>
                  <a:pt x="10170180" y="3622054"/>
                </a:lnTo>
                <a:lnTo>
                  <a:pt x="11037611" y="4489104"/>
                </a:lnTo>
                <a:lnTo>
                  <a:pt x="11406978" y="4489104"/>
                </a:lnTo>
                <a:lnTo>
                  <a:pt x="12113625" y="5195441"/>
                </a:lnTo>
                <a:lnTo>
                  <a:pt x="12192000" y="5195441"/>
                </a:lnTo>
                <a:lnTo>
                  <a:pt x="12192000" y="5218243"/>
                </a:lnTo>
                <a:lnTo>
                  <a:pt x="12103849" y="5218243"/>
                </a:lnTo>
                <a:lnTo>
                  <a:pt x="11397204" y="4512449"/>
                </a:lnTo>
                <a:lnTo>
                  <a:pt x="11027834" y="4512449"/>
                </a:lnTo>
                <a:lnTo>
                  <a:pt x="10160401" y="3645399"/>
                </a:lnTo>
                <a:lnTo>
                  <a:pt x="9660150" y="3645399"/>
                </a:lnTo>
                <a:lnTo>
                  <a:pt x="9536054" y="3769427"/>
                </a:lnTo>
                <a:lnTo>
                  <a:pt x="9541196" y="3781906"/>
                </a:lnTo>
                <a:cubicBezTo>
                  <a:pt x="9541196" y="3790745"/>
                  <a:pt x="9537848" y="3799584"/>
                  <a:pt x="9531149" y="3806278"/>
                </a:cubicBezTo>
                <a:cubicBezTo>
                  <a:pt x="9517215" y="3820208"/>
                  <a:pt x="9495778" y="3820208"/>
                  <a:pt x="9482377" y="3806278"/>
                </a:cubicBezTo>
                <a:cubicBezTo>
                  <a:pt x="9468444" y="3792887"/>
                  <a:pt x="9468444" y="3770931"/>
                  <a:pt x="9482377" y="3757530"/>
                </a:cubicBezTo>
                <a:cubicBezTo>
                  <a:pt x="9489076" y="3750838"/>
                  <a:pt x="9497788" y="3747489"/>
                  <a:pt x="9506564" y="3747489"/>
                </a:cubicBezTo>
                <a:lnTo>
                  <a:pt x="9519889" y="3752931"/>
                </a:lnTo>
                <a:close/>
                <a:moveTo>
                  <a:pt x="8791057" y="3619660"/>
                </a:moveTo>
                <a:cubicBezTo>
                  <a:pt x="8800749" y="3619660"/>
                  <a:pt x="8809498" y="3623560"/>
                  <a:pt x="8815824" y="3629884"/>
                </a:cubicBezTo>
                <a:lnTo>
                  <a:pt x="8821490" y="3643594"/>
                </a:lnTo>
                <a:lnTo>
                  <a:pt x="8970250" y="3643594"/>
                </a:lnTo>
                <a:lnTo>
                  <a:pt x="9338540" y="4011168"/>
                </a:lnTo>
                <a:lnTo>
                  <a:pt x="9338540" y="4310868"/>
                </a:lnTo>
                <a:lnTo>
                  <a:pt x="9706291" y="4678401"/>
                </a:lnTo>
                <a:lnTo>
                  <a:pt x="10041988" y="4678401"/>
                </a:lnTo>
                <a:lnTo>
                  <a:pt x="10698715" y="5334808"/>
                </a:lnTo>
                <a:lnTo>
                  <a:pt x="11237566" y="5334808"/>
                </a:lnTo>
                <a:lnTo>
                  <a:pt x="11900276" y="5997733"/>
                </a:lnTo>
                <a:lnTo>
                  <a:pt x="12192000" y="5997733"/>
                </a:lnTo>
                <a:lnTo>
                  <a:pt x="12192000" y="6020535"/>
                </a:lnTo>
                <a:lnTo>
                  <a:pt x="11890498" y="6020535"/>
                </a:lnTo>
                <a:lnTo>
                  <a:pt x="11227789" y="5358155"/>
                </a:lnTo>
                <a:lnTo>
                  <a:pt x="10689480" y="5358155"/>
                </a:lnTo>
                <a:lnTo>
                  <a:pt x="10032754" y="4701205"/>
                </a:lnTo>
                <a:lnTo>
                  <a:pt x="9696517" y="4701205"/>
                </a:lnTo>
                <a:lnTo>
                  <a:pt x="9315184" y="4320095"/>
                </a:lnTo>
                <a:lnTo>
                  <a:pt x="9315184" y="4020943"/>
                </a:lnTo>
                <a:lnTo>
                  <a:pt x="8960471" y="3666945"/>
                </a:lnTo>
                <a:lnTo>
                  <a:pt x="8820771" y="3666945"/>
                </a:lnTo>
                <a:lnTo>
                  <a:pt x="8815824" y="3678453"/>
                </a:lnTo>
                <a:cubicBezTo>
                  <a:pt x="8809498" y="3684645"/>
                  <a:pt x="8800749" y="3688544"/>
                  <a:pt x="8791057" y="3688544"/>
                </a:cubicBezTo>
                <a:cubicBezTo>
                  <a:pt x="8771677" y="3688544"/>
                  <a:pt x="8757138" y="3672939"/>
                  <a:pt x="8757138" y="3654640"/>
                </a:cubicBezTo>
                <a:cubicBezTo>
                  <a:pt x="8757138" y="3635266"/>
                  <a:pt x="8771677" y="3619660"/>
                  <a:pt x="8791057" y="3619660"/>
                </a:cubicBezTo>
                <a:close/>
                <a:moveTo>
                  <a:pt x="8464042" y="3585557"/>
                </a:moveTo>
                <a:cubicBezTo>
                  <a:pt x="8423512" y="3585557"/>
                  <a:pt x="8390010" y="3618692"/>
                  <a:pt x="8390010" y="3658884"/>
                </a:cubicBezTo>
                <a:cubicBezTo>
                  <a:pt x="8390010" y="3700169"/>
                  <a:pt x="8423512" y="3733299"/>
                  <a:pt x="8464042" y="3733299"/>
                </a:cubicBezTo>
                <a:cubicBezTo>
                  <a:pt x="8504029" y="3733299"/>
                  <a:pt x="8536990" y="3700169"/>
                  <a:pt x="8536990" y="3658884"/>
                </a:cubicBezTo>
                <a:cubicBezTo>
                  <a:pt x="8536990" y="3618692"/>
                  <a:pt x="8504029" y="3585557"/>
                  <a:pt x="8464042" y="3585557"/>
                </a:cubicBezTo>
                <a:close/>
                <a:moveTo>
                  <a:pt x="8200054" y="3585557"/>
                </a:moveTo>
                <a:cubicBezTo>
                  <a:pt x="8159897" y="3585557"/>
                  <a:pt x="8126749" y="3618692"/>
                  <a:pt x="8126749" y="3658884"/>
                </a:cubicBezTo>
                <a:cubicBezTo>
                  <a:pt x="8126749" y="3700169"/>
                  <a:pt x="8159897" y="3733299"/>
                  <a:pt x="8200054" y="3733299"/>
                </a:cubicBezTo>
                <a:cubicBezTo>
                  <a:pt x="8241354" y="3733299"/>
                  <a:pt x="8273414" y="3700169"/>
                  <a:pt x="8273414" y="3658884"/>
                </a:cubicBezTo>
                <a:cubicBezTo>
                  <a:pt x="8273414" y="3618692"/>
                  <a:pt x="8241354" y="3585557"/>
                  <a:pt x="8200054" y="3585557"/>
                </a:cubicBezTo>
                <a:close/>
                <a:moveTo>
                  <a:pt x="8464042" y="3562199"/>
                </a:moveTo>
                <a:cubicBezTo>
                  <a:pt x="8516996" y="3562199"/>
                  <a:pt x="8560224" y="3605653"/>
                  <a:pt x="8560224" y="3658884"/>
                </a:cubicBezTo>
                <a:cubicBezTo>
                  <a:pt x="8560224" y="3712661"/>
                  <a:pt x="8516996" y="3755564"/>
                  <a:pt x="8464042" y="3755564"/>
                </a:cubicBezTo>
                <a:cubicBezTo>
                  <a:pt x="8410004" y="3755564"/>
                  <a:pt x="8366774" y="3712661"/>
                  <a:pt x="8366774" y="3658884"/>
                </a:cubicBezTo>
                <a:cubicBezTo>
                  <a:pt x="8366774" y="3605653"/>
                  <a:pt x="8410004" y="3562199"/>
                  <a:pt x="8464042" y="3562199"/>
                </a:cubicBezTo>
                <a:close/>
                <a:moveTo>
                  <a:pt x="8200054" y="3562199"/>
                </a:moveTo>
                <a:cubicBezTo>
                  <a:pt x="8253308" y="3562199"/>
                  <a:pt x="8296780" y="3605653"/>
                  <a:pt x="8296780" y="3658884"/>
                </a:cubicBezTo>
                <a:cubicBezTo>
                  <a:pt x="8296780" y="3712661"/>
                  <a:pt x="8253308" y="3755564"/>
                  <a:pt x="8200054" y="3755564"/>
                </a:cubicBezTo>
                <a:cubicBezTo>
                  <a:pt x="8146855" y="3755564"/>
                  <a:pt x="8103383" y="3712661"/>
                  <a:pt x="8103383" y="3658884"/>
                </a:cubicBezTo>
                <a:cubicBezTo>
                  <a:pt x="8103383" y="3605653"/>
                  <a:pt x="8146855" y="3562199"/>
                  <a:pt x="8200054" y="3562199"/>
                </a:cubicBezTo>
                <a:close/>
                <a:moveTo>
                  <a:pt x="10115382" y="3430526"/>
                </a:moveTo>
                <a:cubicBezTo>
                  <a:pt x="10124978" y="3430526"/>
                  <a:pt x="10133755" y="3434533"/>
                  <a:pt x="10140131" y="3440873"/>
                </a:cubicBezTo>
                <a:lnTo>
                  <a:pt x="10145906" y="3454468"/>
                </a:lnTo>
                <a:lnTo>
                  <a:pt x="10253414" y="3454468"/>
                </a:lnTo>
                <a:lnTo>
                  <a:pt x="11110151" y="4310657"/>
                </a:lnTo>
                <a:lnTo>
                  <a:pt x="11653982" y="4310657"/>
                </a:lnTo>
                <a:lnTo>
                  <a:pt x="11717008" y="4373673"/>
                </a:lnTo>
                <a:lnTo>
                  <a:pt x="11717008" y="4582270"/>
                </a:lnTo>
                <a:lnTo>
                  <a:pt x="12154876" y="5021213"/>
                </a:lnTo>
                <a:lnTo>
                  <a:pt x="12192000" y="5021213"/>
                </a:lnTo>
                <a:lnTo>
                  <a:pt x="12192000" y="5043486"/>
                </a:lnTo>
                <a:lnTo>
                  <a:pt x="12145095" y="5043486"/>
                </a:lnTo>
                <a:lnTo>
                  <a:pt x="11693640" y="4591506"/>
                </a:lnTo>
                <a:lnTo>
                  <a:pt x="11693640" y="4382904"/>
                </a:lnTo>
                <a:lnTo>
                  <a:pt x="11644203" y="4334017"/>
                </a:lnTo>
                <a:lnTo>
                  <a:pt x="11100374" y="4334017"/>
                </a:lnTo>
                <a:lnTo>
                  <a:pt x="10243636" y="3477832"/>
                </a:lnTo>
                <a:lnTo>
                  <a:pt x="10145119" y="3477832"/>
                </a:lnTo>
                <a:lnTo>
                  <a:pt x="10140131" y="3489543"/>
                </a:lnTo>
                <a:cubicBezTo>
                  <a:pt x="10133755" y="3495684"/>
                  <a:pt x="10124978" y="3499424"/>
                  <a:pt x="10115382" y="3499424"/>
                </a:cubicBezTo>
                <a:cubicBezTo>
                  <a:pt x="10095636" y="3499424"/>
                  <a:pt x="10079180" y="3484470"/>
                  <a:pt x="10079180" y="3465241"/>
                </a:cubicBezTo>
                <a:cubicBezTo>
                  <a:pt x="10079180" y="3446552"/>
                  <a:pt x="10095636" y="3430526"/>
                  <a:pt x="10115382" y="3430526"/>
                </a:cubicBezTo>
                <a:close/>
                <a:moveTo>
                  <a:pt x="8464042" y="3322688"/>
                </a:moveTo>
                <a:cubicBezTo>
                  <a:pt x="8423512" y="3322688"/>
                  <a:pt x="8390010" y="3355730"/>
                  <a:pt x="8390010" y="3395810"/>
                </a:cubicBezTo>
                <a:cubicBezTo>
                  <a:pt x="8390010" y="3435895"/>
                  <a:pt x="8423512" y="3468937"/>
                  <a:pt x="8464042" y="3468937"/>
                </a:cubicBezTo>
                <a:cubicBezTo>
                  <a:pt x="8504029" y="3468937"/>
                  <a:pt x="8536990" y="3435895"/>
                  <a:pt x="8536990" y="3395810"/>
                </a:cubicBezTo>
                <a:cubicBezTo>
                  <a:pt x="8536990" y="3355730"/>
                  <a:pt x="8504029" y="3322688"/>
                  <a:pt x="8464042" y="3322688"/>
                </a:cubicBezTo>
                <a:close/>
                <a:moveTo>
                  <a:pt x="9816885" y="3298859"/>
                </a:moveTo>
                <a:lnTo>
                  <a:pt x="10333382" y="3298859"/>
                </a:lnTo>
                <a:lnTo>
                  <a:pt x="11184976" y="4150145"/>
                </a:lnTo>
                <a:lnTo>
                  <a:pt x="11748738" y="4150145"/>
                </a:lnTo>
                <a:lnTo>
                  <a:pt x="11874732" y="4275471"/>
                </a:lnTo>
                <a:lnTo>
                  <a:pt x="11874732" y="4532086"/>
                </a:lnTo>
                <a:lnTo>
                  <a:pt x="12192000" y="4849006"/>
                </a:lnTo>
                <a:lnTo>
                  <a:pt x="12192000" y="4882104"/>
                </a:lnTo>
                <a:lnTo>
                  <a:pt x="11851378" y="4541843"/>
                </a:lnTo>
                <a:lnTo>
                  <a:pt x="11851378" y="4284690"/>
                </a:lnTo>
                <a:lnTo>
                  <a:pt x="11738963" y="4172388"/>
                </a:lnTo>
                <a:lnTo>
                  <a:pt x="11175198" y="4172388"/>
                </a:lnTo>
                <a:lnTo>
                  <a:pt x="10323607" y="3321645"/>
                </a:lnTo>
                <a:lnTo>
                  <a:pt x="9826658" y="3321645"/>
                </a:lnTo>
                <a:lnTo>
                  <a:pt x="9743562" y="3404654"/>
                </a:lnTo>
                <a:lnTo>
                  <a:pt x="9630706" y="3404654"/>
                </a:lnTo>
                <a:lnTo>
                  <a:pt x="9625144" y="3417515"/>
                </a:lnTo>
                <a:cubicBezTo>
                  <a:pt x="9618699" y="3423729"/>
                  <a:pt x="9609781" y="3427602"/>
                  <a:pt x="9599912" y="3427602"/>
                </a:cubicBezTo>
                <a:cubicBezTo>
                  <a:pt x="9581257" y="3427602"/>
                  <a:pt x="9564253" y="3412115"/>
                  <a:pt x="9564253" y="3393422"/>
                </a:cubicBezTo>
                <a:cubicBezTo>
                  <a:pt x="9564253" y="3374193"/>
                  <a:pt x="9581257" y="3358705"/>
                  <a:pt x="9599912" y="3358705"/>
                </a:cubicBezTo>
                <a:cubicBezTo>
                  <a:pt x="9609781" y="3358705"/>
                  <a:pt x="9618699" y="3362579"/>
                  <a:pt x="9625144" y="3368851"/>
                </a:cubicBezTo>
                <a:lnTo>
                  <a:pt x="9630438" y="3381324"/>
                </a:lnTo>
                <a:lnTo>
                  <a:pt x="9733786" y="3381324"/>
                </a:lnTo>
                <a:close/>
                <a:moveTo>
                  <a:pt x="8464042" y="3298859"/>
                </a:moveTo>
                <a:cubicBezTo>
                  <a:pt x="8516996" y="3298859"/>
                  <a:pt x="8560226" y="3342727"/>
                  <a:pt x="8560226" y="3395810"/>
                </a:cubicBezTo>
                <a:cubicBezTo>
                  <a:pt x="8560226" y="3448898"/>
                  <a:pt x="8516996" y="3492233"/>
                  <a:pt x="8464042" y="3492233"/>
                </a:cubicBezTo>
                <a:cubicBezTo>
                  <a:pt x="8410004" y="3492233"/>
                  <a:pt x="8366775" y="3448898"/>
                  <a:pt x="8366775" y="3395810"/>
                </a:cubicBezTo>
                <a:cubicBezTo>
                  <a:pt x="8366775" y="3342727"/>
                  <a:pt x="8410004" y="3298859"/>
                  <a:pt x="8464042" y="3298859"/>
                </a:cubicBezTo>
                <a:close/>
                <a:moveTo>
                  <a:pt x="11587746" y="3193521"/>
                </a:moveTo>
                <a:cubicBezTo>
                  <a:pt x="11597618" y="3193521"/>
                  <a:pt x="11606531" y="3197426"/>
                  <a:pt x="11612976" y="3203682"/>
                </a:cubicBezTo>
                <a:lnTo>
                  <a:pt x="11618448" y="3216431"/>
                </a:lnTo>
                <a:lnTo>
                  <a:pt x="11687743" y="3216431"/>
                </a:lnTo>
                <a:lnTo>
                  <a:pt x="11771394" y="3301266"/>
                </a:lnTo>
                <a:lnTo>
                  <a:pt x="12192000" y="3301266"/>
                </a:lnTo>
                <a:lnTo>
                  <a:pt x="12192000" y="3324648"/>
                </a:lnTo>
                <a:lnTo>
                  <a:pt x="11761618" y="3324648"/>
                </a:lnTo>
                <a:lnTo>
                  <a:pt x="11677964" y="3239812"/>
                </a:lnTo>
                <a:lnTo>
                  <a:pt x="11618312" y="3239812"/>
                </a:lnTo>
                <a:lnTo>
                  <a:pt x="11612976" y="3252248"/>
                </a:lnTo>
                <a:cubicBezTo>
                  <a:pt x="11606531" y="3258510"/>
                  <a:pt x="11597618" y="3262409"/>
                  <a:pt x="11587746" y="3262409"/>
                </a:cubicBezTo>
                <a:cubicBezTo>
                  <a:pt x="11569102" y="3262409"/>
                  <a:pt x="11552099" y="3246807"/>
                  <a:pt x="11552099" y="3227968"/>
                </a:cubicBezTo>
                <a:cubicBezTo>
                  <a:pt x="11552099" y="3209130"/>
                  <a:pt x="11569102" y="3193521"/>
                  <a:pt x="11587746" y="3193521"/>
                </a:cubicBezTo>
                <a:close/>
                <a:moveTo>
                  <a:pt x="12010979" y="3069029"/>
                </a:moveTo>
                <a:cubicBezTo>
                  <a:pt x="12020135" y="3069029"/>
                  <a:pt x="12028615" y="3073006"/>
                  <a:pt x="12034808" y="3079447"/>
                </a:cubicBezTo>
                <a:lnTo>
                  <a:pt x="12040230" y="3092994"/>
                </a:lnTo>
                <a:lnTo>
                  <a:pt x="12192000" y="3092994"/>
                </a:lnTo>
                <a:lnTo>
                  <a:pt x="12192000" y="3116368"/>
                </a:lnTo>
                <a:lnTo>
                  <a:pt x="12040215" y="3116368"/>
                </a:lnTo>
                <a:lnTo>
                  <a:pt x="12034808" y="3129889"/>
                </a:lnTo>
                <a:cubicBezTo>
                  <a:pt x="12028615" y="3136331"/>
                  <a:pt x="12020135" y="3140305"/>
                  <a:pt x="12010979" y="3140305"/>
                </a:cubicBezTo>
                <a:cubicBezTo>
                  <a:pt x="11991598" y="3140305"/>
                  <a:pt x="11975983" y="3124410"/>
                  <a:pt x="11975983" y="3104668"/>
                </a:cubicBezTo>
                <a:cubicBezTo>
                  <a:pt x="11975983" y="3084929"/>
                  <a:pt x="11991598" y="3069029"/>
                  <a:pt x="12010979" y="3069029"/>
                </a:cubicBezTo>
                <a:close/>
                <a:moveTo>
                  <a:pt x="8464042" y="3059347"/>
                </a:moveTo>
                <a:cubicBezTo>
                  <a:pt x="8423512" y="3059347"/>
                  <a:pt x="8390010" y="3091844"/>
                  <a:pt x="8390010" y="3131934"/>
                </a:cubicBezTo>
                <a:cubicBezTo>
                  <a:pt x="8390010" y="3172554"/>
                  <a:pt x="8423512" y="3205600"/>
                  <a:pt x="8464042" y="3205600"/>
                </a:cubicBezTo>
                <a:cubicBezTo>
                  <a:pt x="8504029" y="3205600"/>
                  <a:pt x="8536992" y="3172554"/>
                  <a:pt x="8536992" y="3131934"/>
                </a:cubicBezTo>
                <a:cubicBezTo>
                  <a:pt x="8536992" y="3091844"/>
                  <a:pt x="8504029" y="3059347"/>
                  <a:pt x="8464042" y="3059347"/>
                </a:cubicBezTo>
                <a:close/>
                <a:moveTo>
                  <a:pt x="8464042" y="3035513"/>
                </a:moveTo>
                <a:cubicBezTo>
                  <a:pt x="8516999" y="3035513"/>
                  <a:pt x="8560228" y="3078844"/>
                  <a:pt x="8560228" y="3131934"/>
                </a:cubicBezTo>
                <a:cubicBezTo>
                  <a:pt x="8560228" y="3185558"/>
                  <a:pt x="8516999" y="3228886"/>
                  <a:pt x="8464042" y="3228886"/>
                </a:cubicBezTo>
                <a:cubicBezTo>
                  <a:pt x="8410004" y="3228886"/>
                  <a:pt x="8366775" y="3185558"/>
                  <a:pt x="8366775" y="3131934"/>
                </a:cubicBezTo>
                <a:cubicBezTo>
                  <a:pt x="8366775" y="3078844"/>
                  <a:pt x="8410004" y="3035513"/>
                  <a:pt x="8464042" y="3035513"/>
                </a:cubicBezTo>
                <a:close/>
                <a:moveTo>
                  <a:pt x="11308640" y="2991800"/>
                </a:moveTo>
                <a:lnTo>
                  <a:pt x="11686236" y="2991800"/>
                </a:lnTo>
                <a:lnTo>
                  <a:pt x="11794344" y="3099227"/>
                </a:lnTo>
                <a:lnTo>
                  <a:pt x="11794344" y="3199060"/>
                </a:lnTo>
                <a:lnTo>
                  <a:pt x="11841610" y="3245717"/>
                </a:lnTo>
                <a:lnTo>
                  <a:pt x="12124654" y="3245717"/>
                </a:lnTo>
                <a:lnTo>
                  <a:pt x="12191482" y="3179522"/>
                </a:lnTo>
                <a:lnTo>
                  <a:pt x="12192000" y="3179522"/>
                </a:lnTo>
                <a:lnTo>
                  <a:pt x="12192000" y="3211636"/>
                </a:lnTo>
                <a:lnTo>
                  <a:pt x="12134434" y="3269587"/>
                </a:lnTo>
                <a:lnTo>
                  <a:pt x="11831831" y="3269587"/>
                </a:lnTo>
                <a:lnTo>
                  <a:pt x="11770988" y="3208819"/>
                </a:lnTo>
                <a:lnTo>
                  <a:pt x="11770988" y="3108453"/>
                </a:lnTo>
                <a:lnTo>
                  <a:pt x="11676996" y="3015133"/>
                </a:lnTo>
                <a:lnTo>
                  <a:pt x="11318421" y="3015133"/>
                </a:lnTo>
                <a:lnTo>
                  <a:pt x="11281471" y="3052696"/>
                </a:lnTo>
                <a:lnTo>
                  <a:pt x="11287108" y="3066368"/>
                </a:lnTo>
                <a:cubicBezTo>
                  <a:pt x="11287108" y="3075267"/>
                  <a:pt x="11283737" y="3084171"/>
                  <a:pt x="11276987" y="3090918"/>
                </a:cubicBezTo>
                <a:cubicBezTo>
                  <a:pt x="11264033" y="3104404"/>
                  <a:pt x="11241366" y="3104404"/>
                  <a:pt x="11227875" y="3090918"/>
                </a:cubicBezTo>
                <a:cubicBezTo>
                  <a:pt x="11214381" y="3077426"/>
                  <a:pt x="11214381" y="3055307"/>
                  <a:pt x="11227875" y="3041821"/>
                </a:cubicBezTo>
                <a:cubicBezTo>
                  <a:pt x="11234622" y="3035076"/>
                  <a:pt x="11243662" y="3031704"/>
                  <a:pt x="11252635" y="3031704"/>
                </a:cubicBezTo>
                <a:lnTo>
                  <a:pt x="11264220" y="3036514"/>
                </a:lnTo>
                <a:close/>
                <a:moveTo>
                  <a:pt x="10013618" y="2963691"/>
                </a:moveTo>
                <a:lnTo>
                  <a:pt x="10243355" y="2963691"/>
                </a:lnTo>
                <a:lnTo>
                  <a:pt x="11256769" y="3976677"/>
                </a:lnTo>
                <a:lnTo>
                  <a:pt x="11856904" y="3976677"/>
                </a:lnTo>
                <a:lnTo>
                  <a:pt x="12025806" y="4145964"/>
                </a:lnTo>
                <a:lnTo>
                  <a:pt x="12025806" y="4447065"/>
                </a:lnTo>
                <a:lnTo>
                  <a:pt x="12192000" y="4612702"/>
                </a:lnTo>
                <a:lnTo>
                  <a:pt x="12192000" y="4645770"/>
                </a:lnTo>
                <a:lnTo>
                  <a:pt x="12002447" y="4456833"/>
                </a:lnTo>
                <a:lnTo>
                  <a:pt x="12002447" y="4154649"/>
                </a:lnTo>
                <a:lnTo>
                  <a:pt x="11847132" y="4000008"/>
                </a:lnTo>
                <a:lnTo>
                  <a:pt x="11247538" y="4000008"/>
                </a:lnTo>
                <a:lnTo>
                  <a:pt x="10233579" y="2986482"/>
                </a:lnTo>
                <a:lnTo>
                  <a:pt x="10022852" y="2986482"/>
                </a:lnTo>
                <a:lnTo>
                  <a:pt x="9899484" y="3110190"/>
                </a:lnTo>
                <a:lnTo>
                  <a:pt x="9905213" y="3124302"/>
                </a:lnTo>
                <a:cubicBezTo>
                  <a:pt x="9905213" y="3133196"/>
                  <a:pt x="9901838" y="3142027"/>
                  <a:pt x="9895095" y="3148818"/>
                </a:cubicBezTo>
                <a:cubicBezTo>
                  <a:pt x="9881059" y="3161860"/>
                  <a:pt x="9859475" y="3161860"/>
                  <a:pt x="9845983" y="3148818"/>
                </a:cubicBezTo>
                <a:cubicBezTo>
                  <a:pt x="9832492" y="3135234"/>
                  <a:pt x="9832492" y="3113500"/>
                  <a:pt x="9845983" y="3099372"/>
                </a:cubicBezTo>
                <a:cubicBezTo>
                  <a:pt x="9852730" y="3092584"/>
                  <a:pt x="9861500" y="3089185"/>
                  <a:pt x="9870336" y="3089185"/>
                </a:cubicBezTo>
                <a:lnTo>
                  <a:pt x="9882526" y="3094205"/>
                </a:lnTo>
                <a:close/>
                <a:moveTo>
                  <a:pt x="11186031" y="2906235"/>
                </a:moveTo>
                <a:cubicBezTo>
                  <a:pt x="11195722" y="2906235"/>
                  <a:pt x="11204470" y="2910211"/>
                  <a:pt x="11210797" y="2916649"/>
                </a:cubicBezTo>
                <a:lnTo>
                  <a:pt x="11216278" y="2930167"/>
                </a:lnTo>
                <a:lnTo>
                  <a:pt x="12192000" y="2930167"/>
                </a:lnTo>
                <a:lnTo>
                  <a:pt x="12192000" y="2953573"/>
                </a:lnTo>
                <a:lnTo>
                  <a:pt x="11216280" y="2953573"/>
                </a:lnTo>
                <a:lnTo>
                  <a:pt x="11210797" y="2967091"/>
                </a:lnTo>
                <a:cubicBezTo>
                  <a:pt x="11204470" y="2973534"/>
                  <a:pt x="11195722" y="2977507"/>
                  <a:pt x="11186031" y="2977507"/>
                </a:cubicBezTo>
                <a:cubicBezTo>
                  <a:pt x="11167727" y="2977507"/>
                  <a:pt x="11152114" y="2961609"/>
                  <a:pt x="11152114" y="2941877"/>
                </a:cubicBezTo>
                <a:cubicBezTo>
                  <a:pt x="11152114" y="2922137"/>
                  <a:pt x="11167727" y="2906235"/>
                  <a:pt x="11186031" y="2906235"/>
                </a:cubicBezTo>
                <a:close/>
                <a:moveTo>
                  <a:pt x="9902438" y="2812879"/>
                </a:moveTo>
                <a:lnTo>
                  <a:pt x="10339610" y="2812879"/>
                </a:lnTo>
                <a:lnTo>
                  <a:pt x="11343192" y="3815853"/>
                </a:lnTo>
                <a:lnTo>
                  <a:pt x="12025286" y="3815853"/>
                </a:lnTo>
                <a:lnTo>
                  <a:pt x="12190928" y="3981938"/>
                </a:lnTo>
                <a:lnTo>
                  <a:pt x="12190928" y="4394405"/>
                </a:lnTo>
                <a:lnTo>
                  <a:pt x="12192000" y="4395468"/>
                </a:lnTo>
                <a:lnTo>
                  <a:pt x="12192000" y="4428409"/>
                </a:lnTo>
                <a:lnTo>
                  <a:pt x="12167574" y="4404170"/>
                </a:lnTo>
                <a:lnTo>
                  <a:pt x="12167574" y="3991705"/>
                </a:lnTo>
                <a:lnTo>
                  <a:pt x="12016051" y="3839187"/>
                </a:lnTo>
                <a:lnTo>
                  <a:pt x="11333417" y="3839187"/>
                </a:lnTo>
                <a:lnTo>
                  <a:pt x="10329833" y="2836216"/>
                </a:lnTo>
                <a:lnTo>
                  <a:pt x="9911130" y="2836216"/>
                </a:lnTo>
                <a:lnTo>
                  <a:pt x="9748211" y="3000118"/>
                </a:lnTo>
                <a:lnTo>
                  <a:pt x="9540753" y="3000118"/>
                </a:lnTo>
                <a:lnTo>
                  <a:pt x="9397161" y="3142683"/>
                </a:lnTo>
                <a:lnTo>
                  <a:pt x="9402290" y="3155016"/>
                </a:lnTo>
                <a:cubicBezTo>
                  <a:pt x="9402290" y="3163790"/>
                  <a:pt x="9398942" y="3172626"/>
                  <a:pt x="9392242" y="3179593"/>
                </a:cubicBezTo>
                <a:cubicBezTo>
                  <a:pt x="9378842" y="3192987"/>
                  <a:pt x="9356869" y="3192987"/>
                  <a:pt x="9343470" y="3179593"/>
                </a:cubicBezTo>
                <a:cubicBezTo>
                  <a:pt x="9329539" y="3165666"/>
                  <a:pt x="9329539" y="3144236"/>
                  <a:pt x="9343470" y="3130845"/>
                </a:cubicBezTo>
                <a:cubicBezTo>
                  <a:pt x="9350166" y="3123879"/>
                  <a:pt x="9359014" y="3120397"/>
                  <a:pt x="9367856" y="3120397"/>
                </a:cubicBezTo>
                <a:lnTo>
                  <a:pt x="9380789" y="3125934"/>
                </a:lnTo>
                <a:lnTo>
                  <a:pt x="9530981" y="2976780"/>
                </a:lnTo>
                <a:lnTo>
                  <a:pt x="9738974" y="2976780"/>
                </a:lnTo>
                <a:close/>
                <a:moveTo>
                  <a:pt x="8734136" y="2788355"/>
                </a:moveTo>
                <a:cubicBezTo>
                  <a:pt x="8693380" y="2788355"/>
                  <a:pt x="8660232" y="2820941"/>
                  <a:pt x="8660232" y="2861678"/>
                </a:cubicBezTo>
                <a:cubicBezTo>
                  <a:pt x="8660232" y="2901870"/>
                  <a:pt x="8693380" y="2935011"/>
                  <a:pt x="8734136" y="2935011"/>
                </a:cubicBezTo>
                <a:cubicBezTo>
                  <a:pt x="8774346" y="2935011"/>
                  <a:pt x="8807495" y="2901870"/>
                  <a:pt x="8807495" y="2861678"/>
                </a:cubicBezTo>
                <a:cubicBezTo>
                  <a:pt x="8807495" y="2820941"/>
                  <a:pt x="8774346" y="2788355"/>
                  <a:pt x="8734136" y="2788355"/>
                </a:cubicBezTo>
                <a:close/>
                <a:moveTo>
                  <a:pt x="8464042" y="2788355"/>
                </a:moveTo>
                <a:cubicBezTo>
                  <a:pt x="8423512" y="2788355"/>
                  <a:pt x="8390010" y="2820941"/>
                  <a:pt x="8390010" y="2861678"/>
                </a:cubicBezTo>
                <a:cubicBezTo>
                  <a:pt x="8390010" y="2901870"/>
                  <a:pt x="8423512" y="2935011"/>
                  <a:pt x="8464042" y="2935011"/>
                </a:cubicBezTo>
                <a:cubicBezTo>
                  <a:pt x="8504029" y="2935011"/>
                  <a:pt x="8536992" y="2901870"/>
                  <a:pt x="8536992" y="2861678"/>
                </a:cubicBezTo>
                <a:cubicBezTo>
                  <a:pt x="8536992" y="2820941"/>
                  <a:pt x="8504029" y="2788355"/>
                  <a:pt x="8464042" y="2788355"/>
                </a:cubicBezTo>
                <a:close/>
                <a:moveTo>
                  <a:pt x="8734136" y="2764997"/>
                </a:moveTo>
                <a:cubicBezTo>
                  <a:pt x="8787932" y="2764997"/>
                  <a:pt x="8830861" y="2808450"/>
                  <a:pt x="8830861" y="2861678"/>
                </a:cubicBezTo>
                <a:cubicBezTo>
                  <a:pt x="8830861" y="2915448"/>
                  <a:pt x="8787932" y="2958357"/>
                  <a:pt x="8734136" y="2958357"/>
                </a:cubicBezTo>
                <a:cubicBezTo>
                  <a:pt x="8680881" y="2958357"/>
                  <a:pt x="8637410" y="2915448"/>
                  <a:pt x="8637410" y="2861678"/>
                </a:cubicBezTo>
                <a:cubicBezTo>
                  <a:pt x="8637410" y="2808450"/>
                  <a:pt x="8680881" y="2764997"/>
                  <a:pt x="8734136" y="2764997"/>
                </a:cubicBezTo>
                <a:close/>
                <a:moveTo>
                  <a:pt x="8464042" y="2764997"/>
                </a:moveTo>
                <a:cubicBezTo>
                  <a:pt x="8516999" y="2764997"/>
                  <a:pt x="8560228" y="2808450"/>
                  <a:pt x="8560228" y="2861678"/>
                </a:cubicBezTo>
                <a:cubicBezTo>
                  <a:pt x="8560228" y="2915448"/>
                  <a:pt x="8516999" y="2958357"/>
                  <a:pt x="8464042" y="2958357"/>
                </a:cubicBezTo>
                <a:cubicBezTo>
                  <a:pt x="8410004" y="2958357"/>
                  <a:pt x="8366775" y="2915448"/>
                  <a:pt x="8366775" y="2861678"/>
                </a:cubicBezTo>
                <a:cubicBezTo>
                  <a:pt x="8366775" y="2808450"/>
                  <a:pt x="8410004" y="2764997"/>
                  <a:pt x="8464042" y="2764997"/>
                </a:cubicBezTo>
                <a:close/>
                <a:moveTo>
                  <a:pt x="9454278" y="2659679"/>
                </a:moveTo>
                <a:lnTo>
                  <a:pt x="10413215" y="2659679"/>
                </a:lnTo>
                <a:lnTo>
                  <a:pt x="11430255" y="3676718"/>
                </a:lnTo>
                <a:lnTo>
                  <a:pt x="12192000" y="3676718"/>
                </a:lnTo>
                <a:lnTo>
                  <a:pt x="12192000" y="3700050"/>
                </a:lnTo>
                <a:lnTo>
                  <a:pt x="11421566" y="3700050"/>
                </a:lnTo>
                <a:lnTo>
                  <a:pt x="10403441" y="2683011"/>
                </a:lnTo>
                <a:lnTo>
                  <a:pt x="9462969" y="2683011"/>
                </a:lnTo>
                <a:lnTo>
                  <a:pt x="9081352" y="3063902"/>
                </a:lnTo>
                <a:lnTo>
                  <a:pt x="9086241" y="3075946"/>
                </a:lnTo>
                <a:cubicBezTo>
                  <a:pt x="9086241" y="3084653"/>
                  <a:pt x="9082979" y="3093361"/>
                  <a:pt x="9076457" y="3100054"/>
                </a:cubicBezTo>
                <a:cubicBezTo>
                  <a:pt x="9062867" y="3113982"/>
                  <a:pt x="9040036" y="3113982"/>
                  <a:pt x="9026449" y="3100054"/>
                </a:cubicBezTo>
                <a:cubicBezTo>
                  <a:pt x="9013405" y="3086663"/>
                  <a:pt x="9013405" y="3065231"/>
                  <a:pt x="9026449" y="3051840"/>
                </a:cubicBezTo>
                <a:cubicBezTo>
                  <a:pt x="9033242" y="3044876"/>
                  <a:pt x="9042347" y="3041392"/>
                  <a:pt x="9051452" y="3041392"/>
                </a:cubicBezTo>
                <a:lnTo>
                  <a:pt x="9065463" y="3047250"/>
                </a:lnTo>
                <a:close/>
                <a:moveTo>
                  <a:pt x="11177461" y="2633017"/>
                </a:moveTo>
                <a:cubicBezTo>
                  <a:pt x="11186454" y="2633771"/>
                  <a:pt x="11195312" y="2637885"/>
                  <a:pt x="11201852" y="2645017"/>
                </a:cubicBezTo>
                <a:cubicBezTo>
                  <a:pt x="11207849" y="2652147"/>
                  <a:pt x="11210436" y="2661472"/>
                  <a:pt x="11209753" y="2670593"/>
                </a:cubicBezTo>
                <a:lnTo>
                  <a:pt x="11203895" y="2682762"/>
                </a:lnTo>
                <a:lnTo>
                  <a:pt x="11347725" y="2848871"/>
                </a:lnTo>
                <a:lnTo>
                  <a:pt x="12192000" y="2848871"/>
                </a:lnTo>
                <a:lnTo>
                  <a:pt x="12192000" y="2872180"/>
                </a:lnTo>
                <a:lnTo>
                  <a:pt x="11337401" y="2872180"/>
                </a:lnTo>
                <a:lnTo>
                  <a:pt x="11186229" y="2698625"/>
                </a:lnTo>
                <a:lnTo>
                  <a:pt x="11172624" y="2702886"/>
                </a:lnTo>
                <a:cubicBezTo>
                  <a:pt x="11163561" y="2702200"/>
                  <a:pt x="11154702" y="2698225"/>
                  <a:pt x="11148434" y="2691093"/>
                </a:cubicBezTo>
                <a:cubicBezTo>
                  <a:pt x="11135356" y="2676833"/>
                  <a:pt x="11138080" y="2654344"/>
                  <a:pt x="11152252" y="2641176"/>
                </a:cubicBezTo>
                <a:cubicBezTo>
                  <a:pt x="11159337" y="2634869"/>
                  <a:pt x="11168467" y="2632264"/>
                  <a:pt x="11177461" y="2633017"/>
                </a:cubicBezTo>
                <a:close/>
                <a:moveTo>
                  <a:pt x="11982903" y="2563930"/>
                </a:moveTo>
                <a:cubicBezTo>
                  <a:pt x="11992777" y="2563930"/>
                  <a:pt x="12001688" y="2567803"/>
                  <a:pt x="12008133" y="2574078"/>
                </a:cubicBezTo>
                <a:lnTo>
                  <a:pt x="12013461" y="2586632"/>
                </a:lnTo>
                <a:lnTo>
                  <a:pt x="12192000" y="2586632"/>
                </a:lnTo>
                <a:lnTo>
                  <a:pt x="12192000" y="2609425"/>
                </a:lnTo>
                <a:lnTo>
                  <a:pt x="12013850" y="2609425"/>
                </a:lnTo>
                <a:lnTo>
                  <a:pt x="12008133" y="2622531"/>
                </a:lnTo>
                <a:cubicBezTo>
                  <a:pt x="12001688" y="2628811"/>
                  <a:pt x="11992777" y="2632813"/>
                  <a:pt x="11982903" y="2632813"/>
                </a:cubicBezTo>
                <a:cubicBezTo>
                  <a:pt x="11963158" y="2632813"/>
                  <a:pt x="11947251" y="2616795"/>
                  <a:pt x="11947251" y="2598646"/>
                </a:cubicBezTo>
                <a:cubicBezTo>
                  <a:pt x="11947251" y="2579419"/>
                  <a:pt x="11963158" y="2563930"/>
                  <a:pt x="11982903" y="2563930"/>
                </a:cubicBezTo>
                <a:close/>
                <a:moveTo>
                  <a:pt x="9004769" y="2524902"/>
                </a:moveTo>
                <a:cubicBezTo>
                  <a:pt x="8963470" y="2524902"/>
                  <a:pt x="8931415" y="2558390"/>
                  <a:pt x="8931415" y="2598902"/>
                </a:cubicBezTo>
                <a:cubicBezTo>
                  <a:pt x="8931415" y="2638331"/>
                  <a:pt x="8963470" y="2671819"/>
                  <a:pt x="9004769" y="2671819"/>
                </a:cubicBezTo>
                <a:cubicBezTo>
                  <a:pt x="9044979" y="2671819"/>
                  <a:pt x="9078126" y="2638331"/>
                  <a:pt x="9078126" y="2598902"/>
                </a:cubicBezTo>
                <a:cubicBezTo>
                  <a:pt x="9078126" y="2558390"/>
                  <a:pt x="9044979" y="2524902"/>
                  <a:pt x="9004769" y="2524902"/>
                </a:cubicBezTo>
                <a:close/>
                <a:moveTo>
                  <a:pt x="8734136" y="2524902"/>
                </a:moveTo>
                <a:cubicBezTo>
                  <a:pt x="8693381" y="2524902"/>
                  <a:pt x="8660232" y="2558390"/>
                  <a:pt x="8660232" y="2598902"/>
                </a:cubicBezTo>
                <a:cubicBezTo>
                  <a:pt x="8660232" y="2638331"/>
                  <a:pt x="8693381" y="2671819"/>
                  <a:pt x="8734136" y="2671819"/>
                </a:cubicBezTo>
                <a:cubicBezTo>
                  <a:pt x="8774346" y="2671819"/>
                  <a:pt x="8807495" y="2638331"/>
                  <a:pt x="8807495" y="2598902"/>
                </a:cubicBezTo>
                <a:cubicBezTo>
                  <a:pt x="8807495" y="2558390"/>
                  <a:pt x="8774346" y="2524902"/>
                  <a:pt x="8734136" y="2524902"/>
                </a:cubicBezTo>
                <a:close/>
                <a:moveTo>
                  <a:pt x="9004769" y="2501675"/>
                </a:moveTo>
                <a:cubicBezTo>
                  <a:pt x="9058022" y="2501675"/>
                  <a:pt x="9101495" y="2545968"/>
                  <a:pt x="9101495" y="2598902"/>
                </a:cubicBezTo>
                <a:cubicBezTo>
                  <a:pt x="9101495" y="2651834"/>
                  <a:pt x="9058022" y="2695040"/>
                  <a:pt x="9004769" y="2695040"/>
                </a:cubicBezTo>
                <a:cubicBezTo>
                  <a:pt x="8951518" y="2695040"/>
                  <a:pt x="8908044" y="2651834"/>
                  <a:pt x="8908044" y="2598902"/>
                </a:cubicBezTo>
                <a:cubicBezTo>
                  <a:pt x="8908044" y="2545968"/>
                  <a:pt x="8951518" y="2501675"/>
                  <a:pt x="9004769" y="2501675"/>
                </a:cubicBezTo>
                <a:close/>
                <a:moveTo>
                  <a:pt x="8734136" y="2501675"/>
                </a:moveTo>
                <a:cubicBezTo>
                  <a:pt x="8787932" y="2501675"/>
                  <a:pt x="8830861" y="2545968"/>
                  <a:pt x="8830861" y="2598902"/>
                </a:cubicBezTo>
                <a:cubicBezTo>
                  <a:pt x="8830861" y="2651834"/>
                  <a:pt x="8787932" y="2695040"/>
                  <a:pt x="8734136" y="2695040"/>
                </a:cubicBezTo>
                <a:cubicBezTo>
                  <a:pt x="8680882" y="2695040"/>
                  <a:pt x="8637410" y="2651834"/>
                  <a:pt x="8637410" y="2598902"/>
                </a:cubicBezTo>
                <a:cubicBezTo>
                  <a:pt x="8637410" y="2545968"/>
                  <a:pt x="8680882" y="2501675"/>
                  <a:pt x="8734136" y="2501675"/>
                </a:cubicBezTo>
                <a:close/>
                <a:moveTo>
                  <a:pt x="10195985" y="2427474"/>
                </a:moveTo>
                <a:cubicBezTo>
                  <a:pt x="10217788" y="2427474"/>
                  <a:pt x="10237549" y="2436329"/>
                  <a:pt x="10251856" y="2450631"/>
                </a:cubicBezTo>
                <a:lnTo>
                  <a:pt x="10265311" y="2470567"/>
                </a:lnTo>
                <a:lnTo>
                  <a:pt x="10464084" y="2470567"/>
                </a:lnTo>
                <a:lnTo>
                  <a:pt x="11474912" y="3480711"/>
                </a:lnTo>
                <a:lnTo>
                  <a:pt x="12192000" y="3480711"/>
                </a:lnTo>
                <a:lnTo>
                  <a:pt x="12192000" y="3549690"/>
                </a:lnTo>
                <a:lnTo>
                  <a:pt x="11445581" y="3549690"/>
                </a:lnTo>
                <a:lnTo>
                  <a:pt x="10435838" y="2540085"/>
                </a:lnTo>
                <a:lnTo>
                  <a:pt x="10266792" y="2540085"/>
                </a:lnTo>
                <a:lnTo>
                  <a:pt x="10251856" y="2562051"/>
                </a:lnTo>
                <a:cubicBezTo>
                  <a:pt x="10237549" y="2576215"/>
                  <a:pt x="10217788" y="2584934"/>
                  <a:pt x="10195985" y="2584934"/>
                </a:cubicBezTo>
                <a:cubicBezTo>
                  <a:pt x="10152381" y="2584934"/>
                  <a:pt x="10117498" y="2550064"/>
                  <a:pt x="10117498" y="2506477"/>
                </a:cubicBezTo>
                <a:cubicBezTo>
                  <a:pt x="10117498" y="2462889"/>
                  <a:pt x="10152381" y="2427474"/>
                  <a:pt x="10195985" y="2427474"/>
                </a:cubicBezTo>
                <a:close/>
                <a:moveTo>
                  <a:pt x="10977670" y="2384383"/>
                </a:moveTo>
                <a:cubicBezTo>
                  <a:pt x="10987362" y="2384383"/>
                  <a:pt x="10996113" y="2388287"/>
                  <a:pt x="11002435" y="2394476"/>
                </a:cubicBezTo>
                <a:lnTo>
                  <a:pt x="11008014" y="2407457"/>
                </a:lnTo>
                <a:lnTo>
                  <a:pt x="11099999" y="2407457"/>
                </a:lnTo>
                <a:lnTo>
                  <a:pt x="11459478" y="2766899"/>
                </a:lnTo>
                <a:lnTo>
                  <a:pt x="12192000" y="2766899"/>
                </a:lnTo>
                <a:lnTo>
                  <a:pt x="12192000" y="2790792"/>
                </a:lnTo>
                <a:lnTo>
                  <a:pt x="11449705" y="2790792"/>
                </a:lnTo>
                <a:lnTo>
                  <a:pt x="11090226" y="2430262"/>
                </a:lnTo>
                <a:lnTo>
                  <a:pt x="11007720" y="2430262"/>
                </a:lnTo>
                <a:lnTo>
                  <a:pt x="11002435" y="2443048"/>
                </a:lnTo>
                <a:cubicBezTo>
                  <a:pt x="10996113" y="2449371"/>
                  <a:pt x="10987362" y="2453272"/>
                  <a:pt x="10977670" y="2453272"/>
                </a:cubicBezTo>
                <a:cubicBezTo>
                  <a:pt x="10958828" y="2453272"/>
                  <a:pt x="10943752" y="2437665"/>
                  <a:pt x="10943752" y="2418289"/>
                </a:cubicBezTo>
                <a:cubicBezTo>
                  <a:pt x="10943752" y="2399992"/>
                  <a:pt x="10958828" y="2384383"/>
                  <a:pt x="10977670" y="2384383"/>
                </a:cubicBezTo>
                <a:close/>
                <a:moveTo>
                  <a:pt x="11176452" y="2287724"/>
                </a:moveTo>
                <a:cubicBezTo>
                  <a:pt x="11185438" y="2288125"/>
                  <a:pt x="11194358" y="2291875"/>
                  <a:pt x="11201220" y="2298839"/>
                </a:cubicBezTo>
                <a:cubicBezTo>
                  <a:pt x="11207532" y="2305535"/>
                  <a:pt x="11210550" y="2314375"/>
                  <a:pt x="11210206" y="2323148"/>
                </a:cubicBezTo>
                <a:lnTo>
                  <a:pt x="11203101" y="2338339"/>
                </a:lnTo>
                <a:lnTo>
                  <a:pt x="11289047" y="2431072"/>
                </a:lnTo>
                <a:lnTo>
                  <a:pt x="12192000" y="2431072"/>
                </a:lnTo>
                <a:lnTo>
                  <a:pt x="12192000" y="2454403"/>
                </a:lnTo>
                <a:lnTo>
                  <a:pt x="11278725" y="2454403"/>
                </a:lnTo>
                <a:lnTo>
                  <a:pt x="11184459" y="2352232"/>
                </a:lnTo>
                <a:lnTo>
                  <a:pt x="11173228" y="2356227"/>
                </a:lnTo>
                <a:cubicBezTo>
                  <a:pt x="11164175" y="2355892"/>
                  <a:pt x="11155391" y="2352143"/>
                  <a:pt x="11149078" y="2344911"/>
                </a:cubicBezTo>
                <a:cubicBezTo>
                  <a:pt x="11135357" y="2331516"/>
                  <a:pt x="11137002" y="2309018"/>
                  <a:pt x="11151274" y="2296697"/>
                </a:cubicBezTo>
                <a:cubicBezTo>
                  <a:pt x="11158409" y="2290268"/>
                  <a:pt x="11167464" y="2287322"/>
                  <a:pt x="11176452" y="2287724"/>
                </a:cubicBezTo>
                <a:close/>
                <a:moveTo>
                  <a:pt x="9337669" y="2261633"/>
                </a:moveTo>
                <a:cubicBezTo>
                  <a:pt x="9297459" y="2261633"/>
                  <a:pt x="9264311" y="2294673"/>
                  <a:pt x="9264311" y="2334754"/>
                </a:cubicBezTo>
                <a:cubicBezTo>
                  <a:pt x="9264311" y="2375377"/>
                  <a:pt x="9297459" y="2407876"/>
                  <a:pt x="9337669" y="2407876"/>
                </a:cubicBezTo>
                <a:cubicBezTo>
                  <a:pt x="9378425" y="2407876"/>
                  <a:pt x="9411030" y="2375377"/>
                  <a:pt x="9411030" y="2334754"/>
                </a:cubicBezTo>
                <a:cubicBezTo>
                  <a:pt x="9411030" y="2294673"/>
                  <a:pt x="9378425" y="2261633"/>
                  <a:pt x="9337669" y="2261633"/>
                </a:cubicBezTo>
                <a:close/>
                <a:moveTo>
                  <a:pt x="9018867" y="2254386"/>
                </a:moveTo>
                <a:cubicBezTo>
                  <a:pt x="8978539" y="2254386"/>
                  <a:pt x="8945303" y="2287334"/>
                  <a:pt x="8945303" y="2327305"/>
                </a:cubicBezTo>
                <a:cubicBezTo>
                  <a:pt x="8945303" y="2367814"/>
                  <a:pt x="8978539" y="2400763"/>
                  <a:pt x="9018867" y="2400763"/>
                </a:cubicBezTo>
                <a:cubicBezTo>
                  <a:pt x="9059738" y="2400763"/>
                  <a:pt x="9092978" y="2367814"/>
                  <a:pt x="9092978" y="2327305"/>
                </a:cubicBezTo>
                <a:cubicBezTo>
                  <a:pt x="9092978" y="2287334"/>
                  <a:pt x="9059738" y="2254386"/>
                  <a:pt x="9018867" y="2254386"/>
                </a:cubicBezTo>
                <a:close/>
                <a:moveTo>
                  <a:pt x="8734136" y="2254386"/>
                </a:moveTo>
                <a:cubicBezTo>
                  <a:pt x="8693381" y="2254386"/>
                  <a:pt x="8660234" y="2287334"/>
                  <a:pt x="8660234" y="2327305"/>
                </a:cubicBezTo>
                <a:cubicBezTo>
                  <a:pt x="8660234" y="2367814"/>
                  <a:pt x="8693381" y="2400763"/>
                  <a:pt x="8734136" y="2400763"/>
                </a:cubicBezTo>
                <a:cubicBezTo>
                  <a:pt x="8774346" y="2400763"/>
                  <a:pt x="8807495" y="2367814"/>
                  <a:pt x="8807495" y="2327305"/>
                </a:cubicBezTo>
                <a:cubicBezTo>
                  <a:pt x="8807495" y="2287334"/>
                  <a:pt x="8774346" y="2254386"/>
                  <a:pt x="8734136" y="2254386"/>
                </a:cubicBezTo>
                <a:close/>
                <a:moveTo>
                  <a:pt x="9337669" y="2238342"/>
                </a:moveTo>
                <a:cubicBezTo>
                  <a:pt x="9390924" y="2238342"/>
                  <a:pt x="9434396" y="2281674"/>
                  <a:pt x="9434396" y="2334754"/>
                </a:cubicBezTo>
                <a:cubicBezTo>
                  <a:pt x="9434396" y="2387835"/>
                  <a:pt x="9390924" y="2431709"/>
                  <a:pt x="9337669" y="2431709"/>
                </a:cubicBezTo>
                <a:cubicBezTo>
                  <a:pt x="9283874" y="2431709"/>
                  <a:pt x="9240948" y="2387835"/>
                  <a:pt x="9240948" y="2334754"/>
                </a:cubicBezTo>
                <a:cubicBezTo>
                  <a:pt x="9240948" y="2281674"/>
                  <a:pt x="9283874" y="2238342"/>
                  <a:pt x="9337669" y="2238342"/>
                </a:cubicBezTo>
                <a:close/>
                <a:moveTo>
                  <a:pt x="9018867" y="2231159"/>
                </a:moveTo>
                <a:cubicBezTo>
                  <a:pt x="9072269" y="2231159"/>
                  <a:pt x="9115864" y="2274370"/>
                  <a:pt x="9115864" y="2327305"/>
                </a:cubicBezTo>
                <a:cubicBezTo>
                  <a:pt x="9115864" y="2380237"/>
                  <a:pt x="9072269" y="2424529"/>
                  <a:pt x="9018867" y="2424529"/>
                </a:cubicBezTo>
                <a:cubicBezTo>
                  <a:pt x="8966010" y="2424529"/>
                  <a:pt x="8922420" y="2380237"/>
                  <a:pt x="8922420" y="2327305"/>
                </a:cubicBezTo>
                <a:cubicBezTo>
                  <a:pt x="8922420" y="2274370"/>
                  <a:pt x="8966010" y="2231159"/>
                  <a:pt x="9018867" y="2231159"/>
                </a:cubicBezTo>
                <a:close/>
                <a:moveTo>
                  <a:pt x="8734136" y="2231159"/>
                </a:moveTo>
                <a:cubicBezTo>
                  <a:pt x="8787932" y="2231159"/>
                  <a:pt x="8830861" y="2274370"/>
                  <a:pt x="8830861" y="2327305"/>
                </a:cubicBezTo>
                <a:cubicBezTo>
                  <a:pt x="8830861" y="2380237"/>
                  <a:pt x="8787932" y="2424529"/>
                  <a:pt x="8734136" y="2424529"/>
                </a:cubicBezTo>
                <a:cubicBezTo>
                  <a:pt x="8680882" y="2424529"/>
                  <a:pt x="8637410" y="2380237"/>
                  <a:pt x="8637410" y="2327305"/>
                </a:cubicBezTo>
                <a:cubicBezTo>
                  <a:pt x="8637410" y="2274370"/>
                  <a:pt x="8680882" y="2231159"/>
                  <a:pt x="8734136" y="2231159"/>
                </a:cubicBezTo>
                <a:close/>
                <a:moveTo>
                  <a:pt x="9663931" y="2139001"/>
                </a:moveTo>
                <a:cubicBezTo>
                  <a:pt x="9623406" y="2139001"/>
                  <a:pt x="9590978" y="2172041"/>
                  <a:pt x="9590978" y="2212663"/>
                </a:cubicBezTo>
                <a:cubicBezTo>
                  <a:pt x="9590978" y="2252746"/>
                  <a:pt x="9623406" y="2285786"/>
                  <a:pt x="9663931" y="2285786"/>
                </a:cubicBezTo>
                <a:cubicBezTo>
                  <a:pt x="9703918" y="2285786"/>
                  <a:pt x="9736878" y="2252746"/>
                  <a:pt x="9736878" y="2212663"/>
                </a:cubicBezTo>
                <a:cubicBezTo>
                  <a:pt x="9736878" y="2172041"/>
                  <a:pt x="9703918" y="2139001"/>
                  <a:pt x="9663931" y="2139001"/>
                </a:cubicBezTo>
                <a:close/>
                <a:moveTo>
                  <a:pt x="9663931" y="2116250"/>
                </a:moveTo>
                <a:cubicBezTo>
                  <a:pt x="9716890" y="2116250"/>
                  <a:pt x="9760115" y="2159581"/>
                  <a:pt x="9760115" y="2212663"/>
                </a:cubicBezTo>
                <a:cubicBezTo>
                  <a:pt x="9760115" y="2265744"/>
                  <a:pt x="9716890" y="2309619"/>
                  <a:pt x="9663931" y="2309619"/>
                </a:cubicBezTo>
                <a:cubicBezTo>
                  <a:pt x="9609893" y="2309619"/>
                  <a:pt x="9566658" y="2265744"/>
                  <a:pt x="9566658" y="2212663"/>
                </a:cubicBezTo>
                <a:cubicBezTo>
                  <a:pt x="9566658" y="2159581"/>
                  <a:pt x="9609893" y="2116250"/>
                  <a:pt x="9663931" y="2116250"/>
                </a:cubicBezTo>
                <a:close/>
                <a:moveTo>
                  <a:pt x="9305998" y="1984476"/>
                </a:moveTo>
                <a:cubicBezTo>
                  <a:pt x="9266010" y="1984476"/>
                  <a:pt x="9233048" y="2016974"/>
                  <a:pt x="9233048" y="2058139"/>
                </a:cubicBezTo>
                <a:cubicBezTo>
                  <a:pt x="9233048" y="2098222"/>
                  <a:pt x="9266010" y="2130179"/>
                  <a:pt x="9305998" y="2130179"/>
                </a:cubicBezTo>
                <a:cubicBezTo>
                  <a:pt x="9347066" y="2130179"/>
                  <a:pt x="9380027" y="2098222"/>
                  <a:pt x="9380027" y="2058139"/>
                </a:cubicBezTo>
                <a:cubicBezTo>
                  <a:pt x="9380027" y="2016974"/>
                  <a:pt x="9347066" y="1984476"/>
                  <a:pt x="9305998" y="1984476"/>
                </a:cubicBezTo>
                <a:close/>
                <a:moveTo>
                  <a:pt x="9018867" y="1984476"/>
                </a:moveTo>
                <a:cubicBezTo>
                  <a:pt x="8978539" y="1984476"/>
                  <a:pt x="8945303" y="2016976"/>
                  <a:pt x="8945303" y="2058141"/>
                </a:cubicBezTo>
                <a:cubicBezTo>
                  <a:pt x="8945303" y="2098222"/>
                  <a:pt x="8978539" y="2130179"/>
                  <a:pt x="9018867" y="2130179"/>
                </a:cubicBezTo>
                <a:cubicBezTo>
                  <a:pt x="9059738" y="2130179"/>
                  <a:pt x="9092978" y="2098222"/>
                  <a:pt x="9092978" y="2058141"/>
                </a:cubicBezTo>
                <a:cubicBezTo>
                  <a:pt x="9092978" y="2016976"/>
                  <a:pt x="9059738" y="1984476"/>
                  <a:pt x="9018867" y="1984476"/>
                </a:cubicBezTo>
                <a:close/>
                <a:moveTo>
                  <a:pt x="9018867" y="1960645"/>
                </a:moveTo>
                <a:cubicBezTo>
                  <a:pt x="9072269" y="1960645"/>
                  <a:pt x="9115864" y="2003976"/>
                  <a:pt x="9115864" y="2058141"/>
                </a:cubicBezTo>
                <a:cubicBezTo>
                  <a:pt x="9115864" y="2110680"/>
                  <a:pt x="9072269" y="2154011"/>
                  <a:pt x="9018867" y="2154011"/>
                </a:cubicBezTo>
                <a:cubicBezTo>
                  <a:pt x="8966010" y="2154011"/>
                  <a:pt x="8922420" y="2110680"/>
                  <a:pt x="8922420" y="2058141"/>
                </a:cubicBezTo>
                <a:cubicBezTo>
                  <a:pt x="8922420" y="2003976"/>
                  <a:pt x="8966010" y="1960645"/>
                  <a:pt x="9018867" y="1960645"/>
                </a:cubicBezTo>
                <a:close/>
                <a:moveTo>
                  <a:pt x="9305998" y="1960644"/>
                </a:moveTo>
                <a:cubicBezTo>
                  <a:pt x="9358955" y="1960644"/>
                  <a:pt x="9403266" y="2003975"/>
                  <a:pt x="9403266" y="2058139"/>
                </a:cubicBezTo>
                <a:cubicBezTo>
                  <a:pt x="9403266" y="2110680"/>
                  <a:pt x="9358955" y="2154011"/>
                  <a:pt x="9305998" y="2154011"/>
                </a:cubicBezTo>
                <a:cubicBezTo>
                  <a:pt x="9253042" y="2154011"/>
                  <a:pt x="9209810" y="2110680"/>
                  <a:pt x="9209810" y="2058139"/>
                </a:cubicBezTo>
                <a:cubicBezTo>
                  <a:pt x="9209810" y="2003975"/>
                  <a:pt x="9253042" y="1960644"/>
                  <a:pt x="9305998" y="1960644"/>
                </a:cubicBezTo>
                <a:close/>
                <a:moveTo>
                  <a:pt x="10934830" y="1955870"/>
                </a:moveTo>
                <a:cubicBezTo>
                  <a:pt x="10944448" y="1955870"/>
                  <a:pt x="10953128" y="1959742"/>
                  <a:pt x="10959407" y="1965949"/>
                </a:cubicBezTo>
                <a:lnTo>
                  <a:pt x="10965321" y="1979995"/>
                </a:lnTo>
                <a:lnTo>
                  <a:pt x="11072114" y="1979995"/>
                </a:lnTo>
                <a:lnTo>
                  <a:pt x="11447394" y="2354912"/>
                </a:lnTo>
                <a:lnTo>
                  <a:pt x="12192000" y="2354912"/>
                </a:lnTo>
                <a:lnTo>
                  <a:pt x="12192000" y="2378241"/>
                </a:lnTo>
                <a:lnTo>
                  <a:pt x="11437615" y="2378241"/>
                </a:lnTo>
                <a:lnTo>
                  <a:pt x="11062883" y="2003325"/>
                </a:lnTo>
                <a:lnTo>
                  <a:pt x="10964068" y="2003325"/>
                </a:lnTo>
                <a:lnTo>
                  <a:pt x="10959407" y="2014612"/>
                </a:lnTo>
                <a:cubicBezTo>
                  <a:pt x="10953128" y="2020887"/>
                  <a:pt x="10944448" y="2024759"/>
                  <a:pt x="10934830" y="2024759"/>
                </a:cubicBezTo>
                <a:cubicBezTo>
                  <a:pt x="10916131" y="2024759"/>
                  <a:pt x="10900639" y="2009272"/>
                  <a:pt x="10900639" y="1990047"/>
                </a:cubicBezTo>
                <a:cubicBezTo>
                  <a:pt x="10900639" y="1971357"/>
                  <a:pt x="10916131" y="1955870"/>
                  <a:pt x="10934830" y="1955870"/>
                </a:cubicBezTo>
                <a:close/>
                <a:moveTo>
                  <a:pt x="10147180" y="1909723"/>
                </a:moveTo>
                <a:cubicBezTo>
                  <a:pt x="10106968" y="1909723"/>
                  <a:pt x="10073821" y="1942762"/>
                  <a:pt x="10073821" y="1983386"/>
                </a:cubicBezTo>
                <a:cubicBezTo>
                  <a:pt x="10073821" y="2022927"/>
                  <a:pt x="10106968" y="2057051"/>
                  <a:pt x="10147180" y="2057051"/>
                </a:cubicBezTo>
                <a:cubicBezTo>
                  <a:pt x="10187932" y="2057051"/>
                  <a:pt x="10221078" y="2022927"/>
                  <a:pt x="10221078" y="1983386"/>
                </a:cubicBezTo>
                <a:cubicBezTo>
                  <a:pt x="10221078" y="1942762"/>
                  <a:pt x="10187932" y="1909723"/>
                  <a:pt x="10147180" y="1909723"/>
                </a:cubicBezTo>
                <a:close/>
                <a:moveTo>
                  <a:pt x="10147180" y="1886431"/>
                </a:moveTo>
                <a:cubicBezTo>
                  <a:pt x="10200430" y="1886431"/>
                  <a:pt x="10243904" y="1929763"/>
                  <a:pt x="10243904" y="1983386"/>
                </a:cubicBezTo>
                <a:cubicBezTo>
                  <a:pt x="10243904" y="2036468"/>
                  <a:pt x="10200430" y="2079799"/>
                  <a:pt x="10147180" y="2079799"/>
                </a:cubicBezTo>
                <a:cubicBezTo>
                  <a:pt x="10093928" y="2079799"/>
                  <a:pt x="10050454" y="2036468"/>
                  <a:pt x="10050454" y="1983386"/>
                </a:cubicBezTo>
                <a:cubicBezTo>
                  <a:pt x="10050454" y="1929763"/>
                  <a:pt x="10093928" y="1886431"/>
                  <a:pt x="10147180" y="1886431"/>
                </a:cubicBezTo>
                <a:close/>
                <a:moveTo>
                  <a:pt x="11920049" y="1788251"/>
                </a:moveTo>
                <a:cubicBezTo>
                  <a:pt x="11929203" y="1788251"/>
                  <a:pt x="11937684" y="1792256"/>
                  <a:pt x="11943874" y="1798663"/>
                </a:cubicBezTo>
                <a:lnTo>
                  <a:pt x="11949390" y="1812230"/>
                </a:lnTo>
                <a:lnTo>
                  <a:pt x="12192000" y="1812230"/>
                </a:lnTo>
                <a:lnTo>
                  <a:pt x="12192000" y="1835587"/>
                </a:lnTo>
                <a:lnTo>
                  <a:pt x="11948804" y="1835587"/>
                </a:lnTo>
                <a:lnTo>
                  <a:pt x="11943874" y="1847128"/>
                </a:lnTo>
                <a:cubicBezTo>
                  <a:pt x="11937684" y="1853268"/>
                  <a:pt x="11929203" y="1857140"/>
                  <a:pt x="11920049" y="1857140"/>
                </a:cubicBezTo>
                <a:cubicBezTo>
                  <a:pt x="11900668" y="1857140"/>
                  <a:pt x="11885054" y="1841653"/>
                  <a:pt x="11885054" y="1823497"/>
                </a:cubicBezTo>
                <a:cubicBezTo>
                  <a:pt x="11885054" y="1804272"/>
                  <a:pt x="11900668" y="1788251"/>
                  <a:pt x="11920049" y="1788251"/>
                </a:cubicBezTo>
                <a:close/>
                <a:moveTo>
                  <a:pt x="10793327" y="1632643"/>
                </a:moveTo>
                <a:cubicBezTo>
                  <a:pt x="10803019" y="1632643"/>
                  <a:pt x="10811767" y="1636440"/>
                  <a:pt x="10818095" y="1642677"/>
                </a:cubicBezTo>
                <a:lnTo>
                  <a:pt x="10823052" y="1654637"/>
                </a:lnTo>
                <a:lnTo>
                  <a:pt x="10852482" y="1654637"/>
                </a:lnTo>
                <a:lnTo>
                  <a:pt x="11470737" y="2271063"/>
                </a:lnTo>
                <a:lnTo>
                  <a:pt x="12192000" y="2271063"/>
                </a:lnTo>
                <a:lnTo>
                  <a:pt x="12192000" y="2294398"/>
                </a:lnTo>
                <a:lnTo>
                  <a:pt x="11460958" y="2294398"/>
                </a:lnTo>
                <a:lnTo>
                  <a:pt x="10843790" y="1677970"/>
                </a:lnTo>
                <a:lnTo>
                  <a:pt x="10823876" y="1677970"/>
                </a:lnTo>
                <a:lnTo>
                  <a:pt x="10818095" y="1691764"/>
                </a:lnTo>
                <a:cubicBezTo>
                  <a:pt x="10811767" y="1697866"/>
                  <a:pt x="10803019" y="1701526"/>
                  <a:pt x="10793327" y="1701526"/>
                </a:cubicBezTo>
                <a:cubicBezTo>
                  <a:pt x="10775022" y="1701526"/>
                  <a:pt x="10759408" y="1686883"/>
                  <a:pt x="10759408" y="1667355"/>
                </a:cubicBezTo>
                <a:cubicBezTo>
                  <a:pt x="10759408" y="1647830"/>
                  <a:pt x="10775022" y="1632643"/>
                  <a:pt x="10793327" y="1632643"/>
                </a:cubicBezTo>
                <a:close/>
                <a:moveTo>
                  <a:pt x="11598539" y="1632088"/>
                </a:moveTo>
                <a:cubicBezTo>
                  <a:pt x="11558332" y="1632088"/>
                  <a:pt x="11525184" y="1665221"/>
                  <a:pt x="11525184" y="1705959"/>
                </a:cubicBezTo>
                <a:cubicBezTo>
                  <a:pt x="11525184" y="1746697"/>
                  <a:pt x="11558332" y="1779832"/>
                  <a:pt x="11598539" y="1779832"/>
                </a:cubicBezTo>
                <a:cubicBezTo>
                  <a:pt x="11638751" y="1779832"/>
                  <a:pt x="11671900" y="1746697"/>
                  <a:pt x="11671900" y="1705959"/>
                </a:cubicBezTo>
                <a:cubicBezTo>
                  <a:pt x="11671900" y="1665221"/>
                  <a:pt x="11638751" y="1632088"/>
                  <a:pt x="11598539" y="1632088"/>
                </a:cubicBezTo>
                <a:close/>
                <a:moveTo>
                  <a:pt x="11598539" y="1608732"/>
                </a:moveTo>
                <a:cubicBezTo>
                  <a:pt x="11651792" y="1608732"/>
                  <a:pt x="11695267" y="1652185"/>
                  <a:pt x="11695267" y="1705959"/>
                </a:cubicBezTo>
                <a:cubicBezTo>
                  <a:pt x="11695267" y="1759190"/>
                  <a:pt x="11651792" y="1802100"/>
                  <a:pt x="11598539" y="1802100"/>
                </a:cubicBezTo>
                <a:cubicBezTo>
                  <a:pt x="11544747" y="1802100"/>
                  <a:pt x="11501818" y="1759190"/>
                  <a:pt x="11501818" y="1705959"/>
                </a:cubicBezTo>
                <a:cubicBezTo>
                  <a:pt x="11501818" y="1652185"/>
                  <a:pt x="11544747" y="1608732"/>
                  <a:pt x="11598539" y="1608732"/>
                </a:cubicBezTo>
                <a:close/>
                <a:moveTo>
                  <a:pt x="10345690" y="1428600"/>
                </a:moveTo>
                <a:cubicBezTo>
                  <a:pt x="10305363" y="1428600"/>
                  <a:pt x="10272126" y="1461735"/>
                  <a:pt x="10272126" y="1501929"/>
                </a:cubicBezTo>
                <a:cubicBezTo>
                  <a:pt x="10272126" y="1542666"/>
                  <a:pt x="10305363" y="1575257"/>
                  <a:pt x="10345690" y="1575257"/>
                </a:cubicBezTo>
                <a:cubicBezTo>
                  <a:pt x="10386556" y="1575257"/>
                  <a:pt x="10419799" y="1542666"/>
                  <a:pt x="10419799" y="1501929"/>
                </a:cubicBezTo>
                <a:cubicBezTo>
                  <a:pt x="10419799" y="1461735"/>
                  <a:pt x="10386556" y="1428600"/>
                  <a:pt x="10345690" y="1428600"/>
                </a:cubicBezTo>
                <a:close/>
                <a:moveTo>
                  <a:pt x="10060688" y="1428600"/>
                </a:moveTo>
                <a:cubicBezTo>
                  <a:pt x="10020361" y="1428600"/>
                  <a:pt x="9987117" y="1461735"/>
                  <a:pt x="9987117" y="1501929"/>
                </a:cubicBezTo>
                <a:cubicBezTo>
                  <a:pt x="9987117" y="1542666"/>
                  <a:pt x="10020361" y="1575257"/>
                  <a:pt x="10060688" y="1575257"/>
                </a:cubicBezTo>
                <a:cubicBezTo>
                  <a:pt x="10101559" y="1575257"/>
                  <a:pt x="10134797" y="1542666"/>
                  <a:pt x="10134797" y="1501929"/>
                </a:cubicBezTo>
                <a:cubicBezTo>
                  <a:pt x="10134797" y="1461735"/>
                  <a:pt x="10101559" y="1428600"/>
                  <a:pt x="10060688" y="1428600"/>
                </a:cubicBezTo>
                <a:close/>
                <a:moveTo>
                  <a:pt x="10345690" y="1405244"/>
                </a:moveTo>
                <a:cubicBezTo>
                  <a:pt x="10399093" y="1405244"/>
                  <a:pt x="10442684" y="1448697"/>
                  <a:pt x="10442684" y="1501929"/>
                </a:cubicBezTo>
                <a:cubicBezTo>
                  <a:pt x="10442684" y="1555160"/>
                  <a:pt x="10399093" y="1598613"/>
                  <a:pt x="10345690" y="1598613"/>
                </a:cubicBezTo>
                <a:cubicBezTo>
                  <a:pt x="10292831" y="1598613"/>
                  <a:pt x="10249240" y="1555160"/>
                  <a:pt x="10249240" y="1501929"/>
                </a:cubicBezTo>
                <a:cubicBezTo>
                  <a:pt x="10249240" y="1448697"/>
                  <a:pt x="10292831" y="1405244"/>
                  <a:pt x="10345690" y="1405244"/>
                </a:cubicBezTo>
                <a:close/>
                <a:moveTo>
                  <a:pt x="10060688" y="1405244"/>
                </a:moveTo>
                <a:cubicBezTo>
                  <a:pt x="10114090" y="1405244"/>
                  <a:pt x="10157684" y="1448697"/>
                  <a:pt x="10157684" y="1501929"/>
                </a:cubicBezTo>
                <a:cubicBezTo>
                  <a:pt x="10157684" y="1555160"/>
                  <a:pt x="10114090" y="1598613"/>
                  <a:pt x="10060688" y="1598613"/>
                </a:cubicBezTo>
                <a:cubicBezTo>
                  <a:pt x="10007829" y="1598613"/>
                  <a:pt x="9964233" y="1555160"/>
                  <a:pt x="9964233" y="1501929"/>
                </a:cubicBezTo>
                <a:cubicBezTo>
                  <a:pt x="9964233" y="1448697"/>
                  <a:pt x="10007829" y="1405244"/>
                  <a:pt x="10060688" y="1405244"/>
                </a:cubicBezTo>
                <a:close/>
                <a:moveTo>
                  <a:pt x="10716689" y="1395641"/>
                </a:moveTo>
                <a:cubicBezTo>
                  <a:pt x="10726379" y="1395641"/>
                  <a:pt x="10735129" y="1399617"/>
                  <a:pt x="10741455" y="1406058"/>
                </a:cubicBezTo>
                <a:lnTo>
                  <a:pt x="10747408" y="1420731"/>
                </a:lnTo>
                <a:lnTo>
                  <a:pt x="11516211" y="2188845"/>
                </a:lnTo>
                <a:lnTo>
                  <a:pt x="12192000" y="2188845"/>
                </a:lnTo>
                <a:lnTo>
                  <a:pt x="12192000" y="2211637"/>
                </a:lnTo>
                <a:lnTo>
                  <a:pt x="11506434" y="2211637"/>
                </a:lnTo>
                <a:lnTo>
                  <a:pt x="10743896" y="1450323"/>
                </a:lnTo>
                <a:lnTo>
                  <a:pt x="10741455" y="1456290"/>
                </a:lnTo>
                <a:cubicBezTo>
                  <a:pt x="10735129" y="1462801"/>
                  <a:pt x="10726379" y="1466912"/>
                  <a:pt x="10716689" y="1466912"/>
                </a:cubicBezTo>
                <a:cubicBezTo>
                  <a:pt x="10698384" y="1466912"/>
                  <a:pt x="10682770" y="1450465"/>
                  <a:pt x="10682770" y="1431278"/>
                </a:cubicBezTo>
                <a:cubicBezTo>
                  <a:pt x="10682770" y="1411540"/>
                  <a:pt x="10698384" y="1395641"/>
                  <a:pt x="10716689" y="1395641"/>
                </a:cubicBezTo>
                <a:close/>
                <a:moveTo>
                  <a:pt x="10590125" y="1223276"/>
                </a:moveTo>
                <a:lnTo>
                  <a:pt x="10710691" y="1223276"/>
                </a:lnTo>
                <a:lnTo>
                  <a:pt x="11563339" y="2076328"/>
                </a:lnTo>
                <a:lnTo>
                  <a:pt x="12192000" y="2076328"/>
                </a:lnTo>
                <a:lnTo>
                  <a:pt x="12192000" y="2099677"/>
                </a:lnTo>
                <a:lnTo>
                  <a:pt x="11554108" y="2099677"/>
                </a:lnTo>
                <a:lnTo>
                  <a:pt x="10700915" y="1246625"/>
                </a:lnTo>
                <a:lnTo>
                  <a:pt x="10599901" y="1246625"/>
                </a:lnTo>
                <a:lnTo>
                  <a:pt x="10552109" y="1295495"/>
                </a:lnTo>
                <a:lnTo>
                  <a:pt x="10552109" y="1605548"/>
                </a:lnTo>
                <a:lnTo>
                  <a:pt x="10424482" y="1732610"/>
                </a:lnTo>
                <a:lnTo>
                  <a:pt x="10040716" y="1732610"/>
                </a:lnTo>
                <a:lnTo>
                  <a:pt x="10034747" y="1746633"/>
                </a:lnTo>
                <a:cubicBezTo>
                  <a:pt x="10028304" y="1752821"/>
                  <a:pt x="10019391" y="1756588"/>
                  <a:pt x="10009518" y="1756588"/>
                </a:cubicBezTo>
                <a:cubicBezTo>
                  <a:pt x="9990322" y="1756588"/>
                  <a:pt x="9973867" y="1741520"/>
                  <a:pt x="9973867" y="1722145"/>
                </a:cubicBezTo>
                <a:cubicBezTo>
                  <a:pt x="9973867" y="1702773"/>
                  <a:pt x="9990322" y="1687703"/>
                  <a:pt x="10009518" y="1687703"/>
                </a:cubicBezTo>
                <a:cubicBezTo>
                  <a:pt x="10019391" y="1687703"/>
                  <a:pt x="10028304" y="1691469"/>
                  <a:pt x="10034747" y="1697659"/>
                </a:cubicBezTo>
                <a:lnTo>
                  <a:pt x="10039685" y="1709259"/>
                </a:lnTo>
                <a:lnTo>
                  <a:pt x="10414706" y="1709259"/>
                </a:lnTo>
                <a:lnTo>
                  <a:pt x="10528213" y="1596317"/>
                </a:lnTo>
                <a:lnTo>
                  <a:pt x="10528213" y="1285720"/>
                </a:lnTo>
                <a:close/>
                <a:moveTo>
                  <a:pt x="10467839" y="1098789"/>
                </a:moveTo>
                <a:lnTo>
                  <a:pt x="10729671" y="1098789"/>
                </a:lnTo>
                <a:lnTo>
                  <a:pt x="11597192" y="1965463"/>
                </a:lnTo>
                <a:lnTo>
                  <a:pt x="12192000" y="1965463"/>
                </a:lnTo>
                <a:lnTo>
                  <a:pt x="12192000" y="1988800"/>
                </a:lnTo>
                <a:lnTo>
                  <a:pt x="11587414" y="1988800"/>
                </a:lnTo>
                <a:lnTo>
                  <a:pt x="10719893" y="1122126"/>
                </a:lnTo>
                <a:lnTo>
                  <a:pt x="10477616" y="1122126"/>
                </a:lnTo>
                <a:lnTo>
                  <a:pt x="10361911" y="1236090"/>
                </a:lnTo>
                <a:lnTo>
                  <a:pt x="10103128" y="1236090"/>
                </a:lnTo>
                <a:lnTo>
                  <a:pt x="10097275" y="1250614"/>
                </a:lnTo>
                <a:cubicBezTo>
                  <a:pt x="10091017" y="1257056"/>
                  <a:pt x="10082401" y="1261031"/>
                  <a:pt x="10072980" y="1261031"/>
                </a:cubicBezTo>
                <a:cubicBezTo>
                  <a:pt x="10054135" y="1261031"/>
                  <a:pt x="10038520" y="1245132"/>
                  <a:pt x="10038520" y="1225396"/>
                </a:cubicBezTo>
                <a:cubicBezTo>
                  <a:pt x="10038520" y="1205659"/>
                  <a:pt x="10054135" y="1189760"/>
                  <a:pt x="10072980" y="1189760"/>
                </a:cubicBezTo>
                <a:cubicBezTo>
                  <a:pt x="10082401" y="1189760"/>
                  <a:pt x="10091017" y="1193735"/>
                  <a:pt x="10097275" y="1200177"/>
                </a:cubicBezTo>
                <a:lnTo>
                  <a:pt x="10102344" y="1212756"/>
                </a:lnTo>
                <a:lnTo>
                  <a:pt x="10353220" y="1212756"/>
                </a:lnTo>
                <a:close/>
                <a:moveTo>
                  <a:pt x="11598539" y="629013"/>
                </a:moveTo>
                <a:cubicBezTo>
                  <a:pt x="11558332" y="629013"/>
                  <a:pt x="11525184" y="661604"/>
                  <a:pt x="11525184" y="702340"/>
                </a:cubicBezTo>
                <a:cubicBezTo>
                  <a:pt x="11525184" y="742534"/>
                  <a:pt x="11558332" y="775668"/>
                  <a:pt x="11598539" y="775668"/>
                </a:cubicBezTo>
                <a:cubicBezTo>
                  <a:pt x="11638751" y="775668"/>
                  <a:pt x="11671900" y="742534"/>
                  <a:pt x="11671900" y="702340"/>
                </a:cubicBezTo>
                <a:cubicBezTo>
                  <a:pt x="11671900" y="661604"/>
                  <a:pt x="11638751" y="629013"/>
                  <a:pt x="11598539" y="629013"/>
                </a:cubicBezTo>
                <a:close/>
                <a:moveTo>
                  <a:pt x="11598539" y="605657"/>
                </a:moveTo>
                <a:cubicBezTo>
                  <a:pt x="11651792" y="605657"/>
                  <a:pt x="11695267" y="649110"/>
                  <a:pt x="11695267" y="702340"/>
                </a:cubicBezTo>
                <a:cubicBezTo>
                  <a:pt x="11695267" y="755570"/>
                  <a:pt x="11651792" y="799024"/>
                  <a:pt x="11598539" y="799024"/>
                </a:cubicBezTo>
                <a:cubicBezTo>
                  <a:pt x="11544747" y="799024"/>
                  <a:pt x="11501818" y="755570"/>
                  <a:pt x="11501818" y="702340"/>
                </a:cubicBezTo>
                <a:cubicBezTo>
                  <a:pt x="11501818" y="649110"/>
                  <a:pt x="11544747" y="605657"/>
                  <a:pt x="11598539" y="605657"/>
                </a:cubicBezTo>
                <a:close/>
                <a:moveTo>
                  <a:pt x="10501378" y="169934"/>
                </a:moveTo>
                <a:lnTo>
                  <a:pt x="11459610" y="1126710"/>
                </a:lnTo>
                <a:lnTo>
                  <a:pt x="12192000" y="1126710"/>
                </a:lnTo>
                <a:lnTo>
                  <a:pt x="12192000" y="1150576"/>
                </a:lnTo>
                <a:lnTo>
                  <a:pt x="11449831" y="1150576"/>
                </a:lnTo>
                <a:lnTo>
                  <a:pt x="10483993" y="186206"/>
                </a:lnTo>
                <a:close/>
                <a:moveTo>
                  <a:pt x="10888819" y="165145"/>
                </a:moveTo>
                <a:lnTo>
                  <a:pt x="11260298" y="537220"/>
                </a:lnTo>
                <a:lnTo>
                  <a:pt x="11705097" y="537220"/>
                </a:lnTo>
                <a:lnTo>
                  <a:pt x="11841414" y="672669"/>
                </a:lnTo>
                <a:lnTo>
                  <a:pt x="12125999" y="672669"/>
                </a:lnTo>
                <a:lnTo>
                  <a:pt x="12192000" y="606852"/>
                </a:lnTo>
                <a:lnTo>
                  <a:pt x="12192000" y="639494"/>
                </a:lnTo>
                <a:lnTo>
                  <a:pt x="12135773" y="696059"/>
                </a:lnTo>
                <a:lnTo>
                  <a:pt x="11831638" y="696059"/>
                </a:lnTo>
                <a:lnTo>
                  <a:pt x="11695321" y="560611"/>
                </a:lnTo>
                <a:lnTo>
                  <a:pt x="11251066" y="560611"/>
                </a:lnTo>
                <a:lnTo>
                  <a:pt x="10871984" y="180919"/>
                </a:lnTo>
                <a:close/>
                <a:moveTo>
                  <a:pt x="10681002" y="117266"/>
                </a:moveTo>
                <a:lnTo>
                  <a:pt x="11447453" y="883398"/>
                </a:lnTo>
                <a:lnTo>
                  <a:pt x="12038994" y="883398"/>
                </a:lnTo>
                <a:lnTo>
                  <a:pt x="12192000" y="730900"/>
                </a:lnTo>
                <a:lnTo>
                  <a:pt x="12192000" y="763662"/>
                </a:lnTo>
                <a:lnTo>
                  <a:pt x="12048771" y="906730"/>
                </a:lnTo>
                <a:lnTo>
                  <a:pt x="11438218" y="906730"/>
                </a:lnTo>
                <a:lnTo>
                  <a:pt x="10663619" y="134085"/>
                </a:lnTo>
                <a:close/>
                <a:moveTo>
                  <a:pt x="10574538" y="102902"/>
                </a:moveTo>
                <a:lnTo>
                  <a:pt x="11459504" y="1022215"/>
                </a:lnTo>
                <a:lnTo>
                  <a:pt x="12192000" y="1022215"/>
                </a:lnTo>
                <a:lnTo>
                  <a:pt x="12192000" y="1045579"/>
                </a:lnTo>
                <a:lnTo>
                  <a:pt x="11449723" y="1045579"/>
                </a:lnTo>
                <a:lnTo>
                  <a:pt x="10558241" y="118659"/>
                </a:lnTo>
                <a:close/>
                <a:moveTo>
                  <a:pt x="9106950" y="76569"/>
                </a:moveTo>
                <a:lnTo>
                  <a:pt x="9577261" y="547842"/>
                </a:lnTo>
                <a:lnTo>
                  <a:pt x="10004670" y="547842"/>
                </a:lnTo>
                <a:lnTo>
                  <a:pt x="10215930" y="757958"/>
                </a:lnTo>
                <a:lnTo>
                  <a:pt x="10821471" y="757958"/>
                </a:lnTo>
                <a:lnTo>
                  <a:pt x="11371076" y="1308500"/>
                </a:lnTo>
                <a:lnTo>
                  <a:pt x="12192000" y="1308500"/>
                </a:lnTo>
                <a:lnTo>
                  <a:pt x="12192000" y="1331847"/>
                </a:lnTo>
                <a:lnTo>
                  <a:pt x="11361300" y="1331847"/>
                </a:lnTo>
                <a:lnTo>
                  <a:pt x="10811695" y="781305"/>
                </a:lnTo>
                <a:lnTo>
                  <a:pt x="10206156" y="781305"/>
                </a:lnTo>
                <a:lnTo>
                  <a:pt x="9994895" y="570101"/>
                </a:lnTo>
                <a:lnTo>
                  <a:pt x="9568030" y="570101"/>
                </a:lnTo>
                <a:lnTo>
                  <a:pt x="9090112" y="93400"/>
                </a:lnTo>
                <a:close/>
                <a:moveTo>
                  <a:pt x="10842236" y="7143"/>
                </a:moveTo>
                <a:lnTo>
                  <a:pt x="11296471" y="461996"/>
                </a:lnTo>
                <a:lnTo>
                  <a:pt x="12192000" y="461996"/>
                </a:lnTo>
                <a:lnTo>
                  <a:pt x="12192000" y="485391"/>
                </a:lnTo>
                <a:lnTo>
                  <a:pt x="11286691" y="485391"/>
                </a:lnTo>
                <a:lnTo>
                  <a:pt x="10826480" y="24555"/>
                </a:lnTo>
                <a:close/>
                <a:moveTo>
                  <a:pt x="10930774" y="0"/>
                </a:moveTo>
                <a:lnTo>
                  <a:pt x="11319262" y="388401"/>
                </a:lnTo>
                <a:lnTo>
                  <a:pt x="12192000" y="388401"/>
                </a:lnTo>
                <a:lnTo>
                  <a:pt x="12192000" y="411216"/>
                </a:lnTo>
                <a:lnTo>
                  <a:pt x="11309481" y="411216"/>
                </a:lnTo>
                <a:lnTo>
                  <a:pt x="10915016" y="16296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>
                  <a:lumMod val="40000"/>
                  <a:lumOff val="60000"/>
                  <a:alpha val="5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0667333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34283611-8FA5-A248-B088-5E452810DCE6}"/>
              </a:ext>
            </a:extLst>
          </p:cNvPr>
          <p:cNvSpPr/>
          <p:nvPr userDrawn="1"/>
        </p:nvSpPr>
        <p:spPr>
          <a:xfrm>
            <a:off x="1" y="4953424"/>
            <a:ext cx="12192000" cy="1911022"/>
          </a:xfrm>
          <a:custGeom>
            <a:avLst/>
            <a:gdLst>
              <a:gd name="connsiteX0" fmla="*/ 6705138 w 12150873"/>
              <a:gd name="connsiteY0" fmla="*/ 1563236 h 1904576"/>
              <a:gd name="connsiteX1" fmla="*/ 6755300 w 12150873"/>
              <a:gd name="connsiteY1" fmla="*/ 1612006 h 1904576"/>
              <a:gd name="connsiteX2" fmla="*/ 6705138 w 12150873"/>
              <a:gd name="connsiteY2" fmla="*/ 1661537 h 1904576"/>
              <a:gd name="connsiteX3" fmla="*/ 6669084 w 12150873"/>
              <a:gd name="connsiteY3" fmla="*/ 1647058 h 1904576"/>
              <a:gd name="connsiteX4" fmla="*/ 6661752 w 12150873"/>
              <a:gd name="connsiteY4" fmla="*/ 1629803 h 1904576"/>
              <a:gd name="connsiteX5" fmla="*/ 6048463 w 12150873"/>
              <a:gd name="connsiteY5" fmla="*/ 1629803 h 1904576"/>
              <a:gd name="connsiteX6" fmla="*/ 5777464 w 12150873"/>
              <a:gd name="connsiteY6" fmla="*/ 1900702 h 1904576"/>
              <a:gd name="connsiteX7" fmla="*/ 4859662 w 12150873"/>
              <a:gd name="connsiteY7" fmla="*/ 1900702 h 1904576"/>
              <a:gd name="connsiteX8" fmla="*/ 4855790 w 12150873"/>
              <a:gd name="connsiteY8" fmla="*/ 1904576 h 1904576"/>
              <a:gd name="connsiteX9" fmla="*/ 4809236 w 12150873"/>
              <a:gd name="connsiteY9" fmla="*/ 1904576 h 1904576"/>
              <a:gd name="connsiteX10" fmla="*/ 4845683 w 12150873"/>
              <a:gd name="connsiteY10" fmla="*/ 1868102 h 1904576"/>
              <a:gd name="connsiteX11" fmla="*/ 5761936 w 12150873"/>
              <a:gd name="connsiteY11" fmla="*/ 1868102 h 1904576"/>
              <a:gd name="connsiteX12" fmla="*/ 6034485 w 12150873"/>
              <a:gd name="connsiteY12" fmla="*/ 1597201 h 1904576"/>
              <a:gd name="connsiteX13" fmla="*/ 6660656 w 12150873"/>
              <a:gd name="connsiteY13" fmla="*/ 1597201 h 1904576"/>
              <a:gd name="connsiteX14" fmla="*/ 6669084 w 12150873"/>
              <a:gd name="connsiteY14" fmla="*/ 1577906 h 1904576"/>
              <a:gd name="connsiteX15" fmla="*/ 6705138 w 12150873"/>
              <a:gd name="connsiteY15" fmla="*/ 1563236 h 1904576"/>
              <a:gd name="connsiteX16" fmla="*/ 5227957 w 12150873"/>
              <a:gd name="connsiteY16" fmla="*/ 1475494 h 1904576"/>
              <a:gd name="connsiteX17" fmla="*/ 5277872 w 12150873"/>
              <a:gd name="connsiteY17" fmla="*/ 1524641 h 1904576"/>
              <a:gd name="connsiteX18" fmla="*/ 5227957 w 12150873"/>
              <a:gd name="connsiteY18" fmla="*/ 1573791 h 1904576"/>
              <a:gd name="connsiteX19" fmla="*/ 5193399 w 12150873"/>
              <a:gd name="connsiteY19" fmla="*/ 1559296 h 1904576"/>
              <a:gd name="connsiteX20" fmla="*/ 5186831 w 12150873"/>
              <a:gd name="connsiteY20" fmla="*/ 1542834 h 1904576"/>
              <a:gd name="connsiteX21" fmla="*/ 4861243 w 12150873"/>
              <a:gd name="connsiteY21" fmla="*/ 1542834 h 1904576"/>
              <a:gd name="connsiteX22" fmla="*/ 4499672 w 12150873"/>
              <a:gd name="connsiteY22" fmla="*/ 1904576 h 1904576"/>
              <a:gd name="connsiteX23" fmla="*/ 4452003 w 12150873"/>
              <a:gd name="connsiteY23" fmla="*/ 1904576 h 1904576"/>
              <a:gd name="connsiteX24" fmla="*/ 4847280 w 12150873"/>
              <a:gd name="connsiteY24" fmla="*/ 1509458 h 1904576"/>
              <a:gd name="connsiteX25" fmla="*/ 5185635 w 12150873"/>
              <a:gd name="connsiteY25" fmla="*/ 1509458 h 1904576"/>
              <a:gd name="connsiteX26" fmla="*/ 5193399 w 12150873"/>
              <a:gd name="connsiteY26" fmla="*/ 1489989 h 1904576"/>
              <a:gd name="connsiteX27" fmla="*/ 5227957 w 12150873"/>
              <a:gd name="connsiteY27" fmla="*/ 1475494 h 1904576"/>
              <a:gd name="connsiteX28" fmla="*/ 9160584 w 12150873"/>
              <a:gd name="connsiteY28" fmla="*/ 1403933 h 1904576"/>
              <a:gd name="connsiteX29" fmla="*/ 9195322 w 12150873"/>
              <a:gd name="connsiteY29" fmla="*/ 1418508 h 1904576"/>
              <a:gd name="connsiteX30" fmla="*/ 9195322 w 12150873"/>
              <a:gd name="connsiteY30" fmla="*/ 1489247 h 1904576"/>
              <a:gd name="connsiteX31" fmla="*/ 9160584 w 12150873"/>
              <a:gd name="connsiteY31" fmla="*/ 1503822 h 1904576"/>
              <a:gd name="connsiteX32" fmla="*/ 9144342 w 12150873"/>
              <a:gd name="connsiteY32" fmla="*/ 1497338 h 1904576"/>
              <a:gd name="connsiteX33" fmla="*/ 9119875 w 12150873"/>
              <a:gd name="connsiteY33" fmla="*/ 1521468 h 1904576"/>
              <a:gd name="connsiteX34" fmla="*/ 9119875 w 12150873"/>
              <a:gd name="connsiteY34" fmla="*/ 1859850 h 1904576"/>
              <a:gd name="connsiteX35" fmla="*/ 9074694 w 12150873"/>
              <a:gd name="connsiteY35" fmla="*/ 1904576 h 1904576"/>
              <a:gd name="connsiteX36" fmla="*/ 9027559 w 12150873"/>
              <a:gd name="connsiteY36" fmla="*/ 1904576 h 1904576"/>
              <a:gd name="connsiteX37" fmla="*/ 9085712 w 12150873"/>
              <a:gd name="connsiteY37" fmla="*/ 1845879 h 1904576"/>
              <a:gd name="connsiteX38" fmla="*/ 9085712 w 12150873"/>
              <a:gd name="connsiteY38" fmla="*/ 1509052 h 1904576"/>
              <a:gd name="connsiteX39" fmla="*/ 9118933 w 12150873"/>
              <a:gd name="connsiteY39" fmla="*/ 1476219 h 1904576"/>
              <a:gd name="connsiteX40" fmla="*/ 9109990 w 12150873"/>
              <a:gd name="connsiteY40" fmla="*/ 1453587 h 1904576"/>
              <a:gd name="connsiteX41" fmla="*/ 9124082 w 12150873"/>
              <a:gd name="connsiteY41" fmla="*/ 1418508 h 1904576"/>
              <a:gd name="connsiteX42" fmla="*/ 9160584 w 12150873"/>
              <a:gd name="connsiteY42" fmla="*/ 1403933 h 1904576"/>
              <a:gd name="connsiteX43" fmla="*/ 3742011 w 12150873"/>
              <a:gd name="connsiteY43" fmla="*/ 1348128 h 1904576"/>
              <a:gd name="connsiteX44" fmla="*/ 3791927 w 12150873"/>
              <a:gd name="connsiteY44" fmla="*/ 1398044 h 1904576"/>
              <a:gd name="connsiteX45" fmla="*/ 3742011 w 12150873"/>
              <a:gd name="connsiteY45" fmla="*/ 1446423 h 1904576"/>
              <a:gd name="connsiteX46" fmla="*/ 3708034 w 12150873"/>
              <a:gd name="connsiteY46" fmla="*/ 1432600 h 1904576"/>
              <a:gd name="connsiteX47" fmla="*/ 3700900 w 12150873"/>
              <a:gd name="connsiteY47" fmla="*/ 1415481 h 1904576"/>
              <a:gd name="connsiteX48" fmla="*/ 3273490 w 12150873"/>
              <a:gd name="connsiteY48" fmla="*/ 1415481 h 1904576"/>
              <a:gd name="connsiteX49" fmla="*/ 2783928 w 12150873"/>
              <a:gd name="connsiteY49" fmla="*/ 1904576 h 1904576"/>
              <a:gd name="connsiteX50" fmla="*/ 2737043 w 12150873"/>
              <a:gd name="connsiteY50" fmla="*/ 1904576 h 1904576"/>
              <a:gd name="connsiteX51" fmla="*/ 3259514 w 12150873"/>
              <a:gd name="connsiteY51" fmla="*/ 1382092 h 1904576"/>
              <a:gd name="connsiteX52" fmla="*/ 3700134 w 12150873"/>
              <a:gd name="connsiteY52" fmla="*/ 1382092 h 1904576"/>
              <a:gd name="connsiteX53" fmla="*/ 3708034 w 12150873"/>
              <a:gd name="connsiteY53" fmla="*/ 1362719 h 1904576"/>
              <a:gd name="connsiteX54" fmla="*/ 3742011 w 12150873"/>
              <a:gd name="connsiteY54" fmla="*/ 1348128 h 1904576"/>
              <a:gd name="connsiteX55" fmla="*/ 1352439 w 12150873"/>
              <a:gd name="connsiteY55" fmla="*/ 1293078 h 1904576"/>
              <a:gd name="connsiteX56" fmla="*/ 1404942 w 12150873"/>
              <a:gd name="connsiteY56" fmla="*/ 1314732 h 1904576"/>
              <a:gd name="connsiteX57" fmla="*/ 1404942 w 12150873"/>
              <a:gd name="connsiteY57" fmla="*/ 1421637 h 1904576"/>
              <a:gd name="connsiteX58" fmla="*/ 1352439 w 12150873"/>
              <a:gd name="connsiteY58" fmla="*/ 1444462 h 1904576"/>
              <a:gd name="connsiteX59" fmla="*/ 1323668 w 12150873"/>
              <a:gd name="connsiteY59" fmla="*/ 1432094 h 1904576"/>
              <a:gd name="connsiteX60" fmla="*/ 1241341 w 12150873"/>
              <a:gd name="connsiteY60" fmla="*/ 1514343 h 1904576"/>
              <a:gd name="connsiteX61" fmla="*/ 33963 w 12150873"/>
              <a:gd name="connsiteY61" fmla="*/ 1514343 h 1904576"/>
              <a:gd name="connsiteX62" fmla="*/ 33963 w 12150873"/>
              <a:gd name="connsiteY62" fmla="*/ 1463857 h 1904576"/>
              <a:gd name="connsiteX63" fmla="*/ 1221126 w 12150873"/>
              <a:gd name="connsiteY63" fmla="*/ 1463857 h 1904576"/>
              <a:gd name="connsiteX64" fmla="*/ 1289171 w 12150873"/>
              <a:gd name="connsiteY64" fmla="*/ 1396330 h 1904576"/>
              <a:gd name="connsiteX65" fmla="*/ 1277965 w 12150873"/>
              <a:gd name="connsiteY65" fmla="*/ 1368478 h 1904576"/>
              <a:gd name="connsiteX66" fmla="*/ 1299351 w 12150873"/>
              <a:gd name="connsiteY66" fmla="*/ 1314732 h 1904576"/>
              <a:gd name="connsiteX67" fmla="*/ 1352439 w 12150873"/>
              <a:gd name="connsiteY67" fmla="*/ 1293078 h 1904576"/>
              <a:gd name="connsiteX68" fmla="*/ 3852398 w 12150873"/>
              <a:gd name="connsiteY68" fmla="*/ 999991 h 1904576"/>
              <a:gd name="connsiteX69" fmla="*/ 3902314 w 12150873"/>
              <a:gd name="connsiteY69" fmla="*/ 1048761 h 1904576"/>
              <a:gd name="connsiteX70" fmla="*/ 3852398 w 12150873"/>
              <a:gd name="connsiteY70" fmla="*/ 1098294 h 1904576"/>
              <a:gd name="connsiteX71" fmla="*/ 3818130 w 12150873"/>
              <a:gd name="connsiteY71" fmla="*/ 1083815 h 1904576"/>
              <a:gd name="connsiteX72" fmla="*/ 3809227 w 12150873"/>
              <a:gd name="connsiteY72" fmla="*/ 1061701 h 1904576"/>
              <a:gd name="connsiteX73" fmla="*/ 3424155 w 12150873"/>
              <a:gd name="connsiteY73" fmla="*/ 1061701 h 1904576"/>
              <a:gd name="connsiteX74" fmla="*/ 2581964 w 12150873"/>
              <a:gd name="connsiteY74" fmla="*/ 1904576 h 1904576"/>
              <a:gd name="connsiteX75" fmla="*/ 2534614 w 12150873"/>
              <a:gd name="connsiteY75" fmla="*/ 1904576 h 1904576"/>
              <a:gd name="connsiteX76" fmla="*/ 3410182 w 12150873"/>
              <a:gd name="connsiteY76" fmla="*/ 1028295 h 1904576"/>
              <a:gd name="connsiteX77" fmla="*/ 3812347 w 12150873"/>
              <a:gd name="connsiteY77" fmla="*/ 1028295 h 1904576"/>
              <a:gd name="connsiteX78" fmla="*/ 3818130 w 12150873"/>
              <a:gd name="connsiteY78" fmla="*/ 1014088 h 1904576"/>
              <a:gd name="connsiteX79" fmla="*/ 3852398 w 12150873"/>
              <a:gd name="connsiteY79" fmla="*/ 999991 h 1904576"/>
              <a:gd name="connsiteX80" fmla="*/ 5344770 w 12150873"/>
              <a:gd name="connsiteY80" fmla="*/ 864133 h 1904576"/>
              <a:gd name="connsiteX81" fmla="*/ 5393918 w 12150873"/>
              <a:gd name="connsiteY81" fmla="*/ 912514 h 1904576"/>
              <a:gd name="connsiteX82" fmla="*/ 5344770 w 12150873"/>
              <a:gd name="connsiteY82" fmla="*/ 962430 h 1904576"/>
              <a:gd name="connsiteX83" fmla="*/ 5309829 w 12150873"/>
              <a:gd name="connsiteY83" fmla="*/ 947839 h 1904576"/>
              <a:gd name="connsiteX84" fmla="*/ 5302116 w 12150873"/>
              <a:gd name="connsiteY84" fmla="*/ 928665 h 1904576"/>
              <a:gd name="connsiteX85" fmla="*/ 5187533 w 12150873"/>
              <a:gd name="connsiteY85" fmla="*/ 928665 h 1904576"/>
              <a:gd name="connsiteX86" fmla="*/ 4944708 w 12150873"/>
              <a:gd name="connsiteY86" fmla="*/ 1171764 h 1904576"/>
              <a:gd name="connsiteX87" fmla="*/ 4642924 w 12150873"/>
              <a:gd name="connsiteY87" fmla="*/ 1171764 h 1904576"/>
              <a:gd name="connsiteX88" fmla="*/ 4032370 w 12150873"/>
              <a:gd name="connsiteY88" fmla="*/ 1783782 h 1904576"/>
              <a:gd name="connsiteX89" fmla="*/ 3265110 w 12150873"/>
              <a:gd name="connsiteY89" fmla="*/ 1783782 h 1904576"/>
              <a:gd name="connsiteX90" fmla="*/ 3144516 w 12150873"/>
              <a:gd name="connsiteY90" fmla="*/ 1904576 h 1904576"/>
              <a:gd name="connsiteX91" fmla="*/ 3098596 w 12150873"/>
              <a:gd name="connsiteY91" fmla="*/ 1904576 h 1904576"/>
              <a:gd name="connsiteX92" fmla="*/ 3251918 w 12150873"/>
              <a:gd name="connsiteY92" fmla="*/ 1751162 h 1904576"/>
              <a:gd name="connsiteX93" fmla="*/ 4019184 w 12150873"/>
              <a:gd name="connsiteY93" fmla="*/ 1751162 h 1904576"/>
              <a:gd name="connsiteX94" fmla="*/ 4629737 w 12150873"/>
              <a:gd name="connsiteY94" fmla="*/ 1139144 h 1904576"/>
              <a:gd name="connsiteX95" fmla="*/ 4930744 w 12150873"/>
              <a:gd name="connsiteY95" fmla="*/ 1139144 h 1904576"/>
              <a:gd name="connsiteX96" fmla="*/ 5173568 w 12150873"/>
              <a:gd name="connsiteY96" fmla="*/ 895268 h 1904576"/>
              <a:gd name="connsiteX97" fmla="*/ 5302831 w 12150873"/>
              <a:gd name="connsiteY97" fmla="*/ 895268 h 1904576"/>
              <a:gd name="connsiteX98" fmla="*/ 5309829 w 12150873"/>
              <a:gd name="connsiteY98" fmla="*/ 878532 h 1904576"/>
              <a:gd name="connsiteX99" fmla="*/ 5344770 w 12150873"/>
              <a:gd name="connsiteY99" fmla="*/ 864133 h 1904576"/>
              <a:gd name="connsiteX100" fmla="*/ 12126038 w 12150873"/>
              <a:gd name="connsiteY100" fmla="*/ 843237 h 1904576"/>
              <a:gd name="connsiteX101" fmla="*/ 12150873 w 12150873"/>
              <a:gd name="connsiteY101" fmla="*/ 852799 h 1904576"/>
              <a:gd name="connsiteX102" fmla="*/ 12150873 w 12150873"/>
              <a:gd name="connsiteY102" fmla="*/ 930723 h 1904576"/>
              <a:gd name="connsiteX103" fmla="*/ 12126038 w 12150873"/>
              <a:gd name="connsiteY103" fmla="*/ 940684 h 1904576"/>
              <a:gd name="connsiteX104" fmla="*/ 12108244 w 12150873"/>
              <a:gd name="connsiteY104" fmla="*/ 933429 h 1904576"/>
              <a:gd name="connsiteX105" fmla="*/ 11924251 w 12150873"/>
              <a:gd name="connsiteY105" fmla="*/ 1116620 h 1904576"/>
              <a:gd name="connsiteX106" fmla="*/ 11924251 w 12150873"/>
              <a:gd name="connsiteY106" fmla="*/ 1904576 h 1904576"/>
              <a:gd name="connsiteX107" fmla="*/ 11890843 w 12150873"/>
              <a:gd name="connsiteY107" fmla="*/ 1904576 h 1904576"/>
              <a:gd name="connsiteX108" fmla="*/ 11890843 w 12150873"/>
              <a:gd name="connsiteY108" fmla="*/ 1103423 h 1904576"/>
              <a:gd name="connsiteX109" fmla="*/ 12083654 w 12150873"/>
              <a:gd name="connsiteY109" fmla="*/ 909417 h 1904576"/>
              <a:gd name="connsiteX110" fmla="*/ 12076384 w 12150873"/>
              <a:gd name="connsiteY110" fmla="*/ 892533 h 1904576"/>
              <a:gd name="connsiteX111" fmla="*/ 12090959 w 12150873"/>
              <a:gd name="connsiteY111" fmla="*/ 856967 h 1904576"/>
              <a:gd name="connsiteX112" fmla="*/ 12126038 w 12150873"/>
              <a:gd name="connsiteY112" fmla="*/ 843237 h 1904576"/>
              <a:gd name="connsiteX113" fmla="*/ 7500083 w 12150873"/>
              <a:gd name="connsiteY113" fmla="*/ 644772 h 1904576"/>
              <a:gd name="connsiteX114" fmla="*/ 7395193 w 12150873"/>
              <a:gd name="connsiteY114" fmla="*/ 749369 h 1904576"/>
              <a:gd name="connsiteX115" fmla="*/ 7500083 w 12150873"/>
              <a:gd name="connsiteY115" fmla="*/ 855516 h 1904576"/>
              <a:gd name="connsiteX116" fmla="*/ 7604974 w 12150873"/>
              <a:gd name="connsiteY116" fmla="*/ 749369 h 1904576"/>
              <a:gd name="connsiteX117" fmla="*/ 7500083 w 12150873"/>
              <a:gd name="connsiteY117" fmla="*/ 644772 h 1904576"/>
              <a:gd name="connsiteX118" fmla="*/ 7500083 w 12150873"/>
              <a:gd name="connsiteY118" fmla="*/ 612231 h 1904576"/>
              <a:gd name="connsiteX119" fmla="*/ 7638384 w 12150873"/>
              <a:gd name="connsiteY119" fmla="*/ 749369 h 1904576"/>
              <a:gd name="connsiteX120" fmla="*/ 7500083 w 12150873"/>
              <a:gd name="connsiteY120" fmla="*/ 888833 h 1904576"/>
              <a:gd name="connsiteX121" fmla="*/ 7361784 w 12150873"/>
              <a:gd name="connsiteY121" fmla="*/ 749369 h 1904576"/>
              <a:gd name="connsiteX122" fmla="*/ 7500083 w 12150873"/>
              <a:gd name="connsiteY122" fmla="*/ 612231 h 1904576"/>
              <a:gd name="connsiteX123" fmla="*/ 5627790 w 12150873"/>
              <a:gd name="connsiteY123" fmla="*/ 315041 h 1904576"/>
              <a:gd name="connsiteX124" fmla="*/ 5679754 w 12150873"/>
              <a:gd name="connsiteY124" fmla="*/ 363420 h 1904576"/>
              <a:gd name="connsiteX125" fmla="*/ 5627790 w 12150873"/>
              <a:gd name="connsiteY125" fmla="*/ 413336 h 1904576"/>
              <a:gd name="connsiteX126" fmla="*/ 5591615 w 12150873"/>
              <a:gd name="connsiteY126" fmla="*/ 398747 h 1904576"/>
              <a:gd name="connsiteX127" fmla="*/ 5582345 w 12150873"/>
              <a:gd name="connsiteY127" fmla="*/ 377997 h 1904576"/>
              <a:gd name="connsiteX128" fmla="*/ 4687734 w 12150873"/>
              <a:gd name="connsiteY128" fmla="*/ 377997 h 1904576"/>
              <a:gd name="connsiteX129" fmla="*/ 4557329 w 12150873"/>
              <a:gd name="connsiteY129" fmla="*/ 478899 h 1904576"/>
              <a:gd name="connsiteX130" fmla="*/ 4557329 w 12150873"/>
              <a:gd name="connsiteY130" fmla="*/ 1039286 h 1904576"/>
              <a:gd name="connsiteX131" fmla="*/ 3976687 w 12150873"/>
              <a:gd name="connsiteY131" fmla="*/ 1619854 h 1904576"/>
              <a:gd name="connsiteX132" fmla="*/ 3233809 w 12150873"/>
              <a:gd name="connsiteY132" fmla="*/ 1619854 h 1904576"/>
              <a:gd name="connsiteX133" fmla="*/ 2949052 w 12150873"/>
              <a:gd name="connsiteY133" fmla="*/ 1904576 h 1904576"/>
              <a:gd name="connsiteX134" fmla="*/ 2902311 w 12150873"/>
              <a:gd name="connsiteY134" fmla="*/ 1904576 h 1904576"/>
              <a:gd name="connsiteX135" fmla="*/ 3220612 w 12150873"/>
              <a:gd name="connsiteY135" fmla="*/ 1586478 h 1904576"/>
              <a:gd name="connsiteX136" fmla="*/ 3962712 w 12150873"/>
              <a:gd name="connsiteY136" fmla="*/ 1586478 h 1904576"/>
              <a:gd name="connsiteX137" fmla="*/ 4523951 w 12150873"/>
              <a:gd name="connsiteY137" fmla="*/ 1025315 h 1904576"/>
              <a:gd name="connsiteX138" fmla="*/ 4523951 w 12150873"/>
              <a:gd name="connsiteY138" fmla="*/ 462600 h 1904576"/>
              <a:gd name="connsiteX139" fmla="*/ 4676867 w 12150873"/>
              <a:gd name="connsiteY139" fmla="*/ 346176 h 1904576"/>
              <a:gd name="connsiteX140" fmla="*/ 5583708 w 12150873"/>
              <a:gd name="connsiteY140" fmla="*/ 346176 h 1904576"/>
              <a:gd name="connsiteX141" fmla="*/ 5591615 w 12150873"/>
              <a:gd name="connsiteY141" fmla="*/ 328864 h 1904576"/>
              <a:gd name="connsiteX142" fmla="*/ 5627790 w 12150873"/>
              <a:gd name="connsiteY142" fmla="*/ 315041 h 1904576"/>
              <a:gd name="connsiteX143" fmla="*/ 906752 w 12150873"/>
              <a:gd name="connsiteY143" fmla="*/ 315041 h 1904576"/>
              <a:gd name="connsiteX144" fmla="*/ 955898 w 12150873"/>
              <a:gd name="connsiteY144" fmla="*/ 364572 h 1904576"/>
              <a:gd name="connsiteX145" fmla="*/ 906752 w 12150873"/>
              <a:gd name="connsiteY145" fmla="*/ 413341 h 1904576"/>
              <a:gd name="connsiteX146" fmla="*/ 857604 w 12150873"/>
              <a:gd name="connsiteY146" fmla="*/ 364572 h 1904576"/>
              <a:gd name="connsiteX147" fmla="*/ 906752 w 12150873"/>
              <a:gd name="connsiteY147" fmla="*/ 315041 h 1904576"/>
              <a:gd name="connsiteX148" fmla="*/ 6893998 w 12150873"/>
              <a:gd name="connsiteY148" fmla="*/ 123386 h 1904576"/>
              <a:gd name="connsiteX149" fmla="*/ 6788626 w 12150873"/>
              <a:gd name="connsiteY149" fmla="*/ 230129 h 1904576"/>
              <a:gd name="connsiteX150" fmla="*/ 6893998 w 12150873"/>
              <a:gd name="connsiteY150" fmla="*/ 335314 h 1904576"/>
              <a:gd name="connsiteX151" fmla="*/ 6998594 w 12150873"/>
              <a:gd name="connsiteY151" fmla="*/ 230129 h 1904576"/>
              <a:gd name="connsiteX152" fmla="*/ 6893998 w 12150873"/>
              <a:gd name="connsiteY152" fmla="*/ 123386 h 1904576"/>
              <a:gd name="connsiteX153" fmla="*/ 7409511 w 12150873"/>
              <a:gd name="connsiteY153" fmla="*/ 112058 h 1904576"/>
              <a:gd name="connsiteX154" fmla="*/ 7303845 w 12150873"/>
              <a:gd name="connsiteY154" fmla="*/ 216364 h 1904576"/>
              <a:gd name="connsiteX155" fmla="*/ 7409511 w 12150873"/>
              <a:gd name="connsiteY155" fmla="*/ 320669 h 1904576"/>
              <a:gd name="connsiteX156" fmla="*/ 7515179 w 12150873"/>
              <a:gd name="connsiteY156" fmla="*/ 216364 h 1904576"/>
              <a:gd name="connsiteX157" fmla="*/ 7409511 w 12150873"/>
              <a:gd name="connsiteY157" fmla="*/ 112058 h 1904576"/>
              <a:gd name="connsiteX158" fmla="*/ 6893998 w 12150873"/>
              <a:gd name="connsiteY158" fmla="*/ 91442 h 1904576"/>
              <a:gd name="connsiteX159" fmla="*/ 7032685 w 12150873"/>
              <a:gd name="connsiteY159" fmla="*/ 230129 h 1904576"/>
              <a:gd name="connsiteX160" fmla="*/ 6893998 w 12150873"/>
              <a:gd name="connsiteY160" fmla="*/ 368039 h 1904576"/>
              <a:gd name="connsiteX161" fmla="*/ 6756084 w 12150873"/>
              <a:gd name="connsiteY161" fmla="*/ 230129 h 1904576"/>
              <a:gd name="connsiteX162" fmla="*/ 6893998 w 12150873"/>
              <a:gd name="connsiteY162" fmla="*/ 91442 h 1904576"/>
              <a:gd name="connsiteX163" fmla="*/ 7409511 w 12150873"/>
              <a:gd name="connsiteY163" fmla="*/ 77289 h 1904576"/>
              <a:gd name="connsiteX164" fmla="*/ 7547812 w 12150873"/>
              <a:gd name="connsiteY164" fmla="*/ 216364 h 1904576"/>
              <a:gd name="connsiteX165" fmla="*/ 7409511 w 12150873"/>
              <a:gd name="connsiteY165" fmla="*/ 353892 h 1904576"/>
              <a:gd name="connsiteX166" fmla="*/ 7271212 w 12150873"/>
              <a:gd name="connsiteY166" fmla="*/ 216364 h 1904576"/>
              <a:gd name="connsiteX167" fmla="*/ 7409511 w 12150873"/>
              <a:gd name="connsiteY167" fmla="*/ 77289 h 1904576"/>
              <a:gd name="connsiteX168" fmla="*/ 11752359 w 12150873"/>
              <a:gd name="connsiteY168" fmla="*/ 0 h 1904576"/>
              <a:gd name="connsiteX169" fmla="*/ 11784881 w 12150873"/>
              <a:gd name="connsiteY169" fmla="*/ 0 h 1904576"/>
              <a:gd name="connsiteX170" fmla="*/ 11784881 w 12150873"/>
              <a:gd name="connsiteY170" fmla="*/ 1904576 h 1904576"/>
              <a:gd name="connsiteX171" fmla="*/ 11752359 w 12150873"/>
              <a:gd name="connsiteY171" fmla="*/ 1904576 h 1904576"/>
              <a:gd name="connsiteX172" fmla="*/ 11652662 w 12150873"/>
              <a:gd name="connsiteY172" fmla="*/ 0 h 1904576"/>
              <a:gd name="connsiteX173" fmla="*/ 11685822 w 12150873"/>
              <a:gd name="connsiteY173" fmla="*/ 0 h 1904576"/>
              <a:gd name="connsiteX174" fmla="*/ 11685822 w 12150873"/>
              <a:gd name="connsiteY174" fmla="*/ 712539 h 1904576"/>
              <a:gd name="connsiteX175" fmla="*/ 11631839 w 12150873"/>
              <a:gd name="connsiteY175" fmla="*/ 766850 h 1904576"/>
              <a:gd name="connsiteX176" fmla="*/ 11631839 w 12150873"/>
              <a:gd name="connsiteY176" fmla="*/ 1654453 h 1904576"/>
              <a:gd name="connsiteX177" fmla="*/ 11382392 w 12150873"/>
              <a:gd name="connsiteY177" fmla="*/ 1904576 h 1904576"/>
              <a:gd name="connsiteX178" fmla="*/ 11336182 w 12150873"/>
              <a:gd name="connsiteY178" fmla="*/ 1904576 h 1904576"/>
              <a:gd name="connsiteX179" fmla="*/ 11598677 w 12150873"/>
              <a:gd name="connsiteY179" fmla="*/ 1640488 h 1904576"/>
              <a:gd name="connsiteX180" fmla="*/ 11598677 w 12150873"/>
              <a:gd name="connsiteY180" fmla="*/ 752109 h 1904576"/>
              <a:gd name="connsiteX181" fmla="*/ 11652662 w 12150873"/>
              <a:gd name="connsiteY181" fmla="*/ 698574 h 1904576"/>
              <a:gd name="connsiteX182" fmla="*/ 11373950 w 12150873"/>
              <a:gd name="connsiteY182" fmla="*/ 0 h 1904576"/>
              <a:gd name="connsiteX183" fmla="*/ 11407640 w 12150873"/>
              <a:gd name="connsiteY183" fmla="*/ 0 h 1904576"/>
              <a:gd name="connsiteX184" fmla="*/ 11407640 w 12150873"/>
              <a:gd name="connsiteY184" fmla="*/ 1088069 h 1904576"/>
              <a:gd name="connsiteX185" fmla="*/ 11302651 w 12150873"/>
              <a:gd name="connsiteY185" fmla="*/ 1192160 h 1904576"/>
              <a:gd name="connsiteX186" fmla="*/ 11302651 w 12150873"/>
              <a:gd name="connsiteY186" fmla="*/ 1312691 h 1904576"/>
              <a:gd name="connsiteX187" fmla="*/ 11320653 w 12150873"/>
              <a:gd name="connsiteY187" fmla="*/ 1320150 h 1904576"/>
              <a:gd name="connsiteX188" fmla="*/ 11334860 w 12150873"/>
              <a:gd name="connsiteY188" fmla="*/ 1355204 h 1904576"/>
              <a:gd name="connsiteX189" fmla="*/ 11285712 w 12150873"/>
              <a:gd name="connsiteY189" fmla="*/ 1403974 h 1904576"/>
              <a:gd name="connsiteX190" fmla="*/ 11236564 w 12150873"/>
              <a:gd name="connsiteY190" fmla="*/ 1355204 h 1904576"/>
              <a:gd name="connsiteX191" fmla="*/ 11250770 w 12150873"/>
              <a:gd name="connsiteY191" fmla="*/ 1320150 h 1904576"/>
              <a:gd name="connsiteX192" fmla="*/ 11270529 w 12150873"/>
              <a:gd name="connsiteY192" fmla="*/ 1311963 h 1904576"/>
              <a:gd name="connsiteX193" fmla="*/ 11270529 w 12150873"/>
              <a:gd name="connsiteY193" fmla="*/ 1178177 h 1904576"/>
              <a:gd name="connsiteX194" fmla="*/ 11373950 w 12150873"/>
              <a:gd name="connsiteY194" fmla="*/ 1074085 h 1904576"/>
              <a:gd name="connsiteX195" fmla="*/ 11100663 w 12150873"/>
              <a:gd name="connsiteY195" fmla="*/ 0 h 1904576"/>
              <a:gd name="connsiteX196" fmla="*/ 11182062 w 12150873"/>
              <a:gd name="connsiteY196" fmla="*/ 0 h 1904576"/>
              <a:gd name="connsiteX197" fmla="*/ 11176015 w 12150873"/>
              <a:gd name="connsiteY197" fmla="*/ 14295 h 1904576"/>
              <a:gd name="connsiteX198" fmla="*/ 11156538 w 12150873"/>
              <a:gd name="connsiteY198" fmla="*/ 22226 h 1904576"/>
              <a:gd name="connsiteX199" fmla="*/ 11156538 w 12150873"/>
              <a:gd name="connsiteY199" fmla="*/ 738775 h 1904576"/>
              <a:gd name="connsiteX200" fmla="*/ 10771775 w 12150873"/>
              <a:gd name="connsiteY200" fmla="*/ 1123707 h 1904576"/>
              <a:gd name="connsiteX201" fmla="*/ 10771775 w 12150873"/>
              <a:gd name="connsiteY201" fmla="*/ 1904576 h 1904576"/>
              <a:gd name="connsiteX202" fmla="*/ 10738418 w 12150873"/>
              <a:gd name="connsiteY202" fmla="*/ 1904576 h 1904576"/>
              <a:gd name="connsiteX203" fmla="*/ 10738418 w 12150873"/>
              <a:gd name="connsiteY203" fmla="*/ 1109738 h 1904576"/>
              <a:gd name="connsiteX204" fmla="*/ 11123182 w 12150873"/>
              <a:gd name="connsiteY204" fmla="*/ 725581 h 1904576"/>
              <a:gd name="connsiteX205" fmla="*/ 11123182 w 12150873"/>
              <a:gd name="connsiteY205" fmla="*/ 21003 h 1904576"/>
              <a:gd name="connsiteX206" fmla="*/ 11106709 w 12150873"/>
              <a:gd name="connsiteY206" fmla="*/ 14295 h 1904576"/>
              <a:gd name="connsiteX207" fmla="*/ 10824369 w 12150873"/>
              <a:gd name="connsiteY207" fmla="*/ 0 h 1904576"/>
              <a:gd name="connsiteX208" fmla="*/ 10923841 w 12150873"/>
              <a:gd name="connsiteY208" fmla="*/ 0 h 1904576"/>
              <a:gd name="connsiteX209" fmla="*/ 10923841 w 12150873"/>
              <a:gd name="connsiteY209" fmla="*/ 566408 h 1904576"/>
              <a:gd name="connsiteX210" fmla="*/ 10568694 w 12150873"/>
              <a:gd name="connsiteY210" fmla="*/ 920156 h 1904576"/>
              <a:gd name="connsiteX211" fmla="*/ 10568694 w 12150873"/>
              <a:gd name="connsiteY211" fmla="*/ 1904576 h 1904576"/>
              <a:gd name="connsiteX212" fmla="*/ 10469222 w 12150873"/>
              <a:gd name="connsiteY212" fmla="*/ 1904576 h 1904576"/>
              <a:gd name="connsiteX213" fmla="*/ 10469222 w 12150873"/>
              <a:gd name="connsiteY213" fmla="*/ 878264 h 1904576"/>
              <a:gd name="connsiteX214" fmla="*/ 10824369 w 12150873"/>
              <a:gd name="connsiteY214" fmla="*/ 524519 h 1904576"/>
              <a:gd name="connsiteX215" fmla="*/ 10600943 w 12150873"/>
              <a:gd name="connsiteY215" fmla="*/ 0 h 1904576"/>
              <a:gd name="connsiteX216" fmla="*/ 10634268 w 12150873"/>
              <a:gd name="connsiteY216" fmla="*/ 0 h 1904576"/>
              <a:gd name="connsiteX217" fmla="*/ 10634268 w 12150873"/>
              <a:gd name="connsiteY217" fmla="*/ 466158 h 1904576"/>
              <a:gd name="connsiteX218" fmla="*/ 10375423 w 12150873"/>
              <a:gd name="connsiteY218" fmla="*/ 725594 h 1904576"/>
              <a:gd name="connsiteX219" fmla="*/ 10375423 w 12150873"/>
              <a:gd name="connsiteY219" fmla="*/ 1904576 h 1904576"/>
              <a:gd name="connsiteX220" fmla="*/ 10342874 w 12150873"/>
              <a:gd name="connsiteY220" fmla="*/ 1904576 h 1904576"/>
              <a:gd name="connsiteX221" fmla="*/ 10342874 w 12150873"/>
              <a:gd name="connsiteY221" fmla="*/ 712389 h 1904576"/>
              <a:gd name="connsiteX222" fmla="*/ 10600943 w 12150873"/>
              <a:gd name="connsiteY222" fmla="*/ 453732 h 1904576"/>
              <a:gd name="connsiteX223" fmla="*/ 10455185 w 12150873"/>
              <a:gd name="connsiteY223" fmla="*/ 0 h 1904576"/>
              <a:gd name="connsiteX224" fmla="*/ 10488568 w 12150873"/>
              <a:gd name="connsiteY224" fmla="*/ 0 h 1904576"/>
              <a:gd name="connsiteX225" fmla="*/ 10488568 w 12150873"/>
              <a:gd name="connsiteY225" fmla="*/ 387468 h 1904576"/>
              <a:gd name="connsiteX226" fmla="*/ 10251778 w 12150873"/>
              <a:gd name="connsiteY226" fmla="*/ 623987 h 1904576"/>
              <a:gd name="connsiteX227" fmla="*/ 10251778 w 12150873"/>
              <a:gd name="connsiteY227" fmla="*/ 1904576 h 1904576"/>
              <a:gd name="connsiteX228" fmla="*/ 10219170 w 12150873"/>
              <a:gd name="connsiteY228" fmla="*/ 1904576 h 1904576"/>
              <a:gd name="connsiteX229" fmla="*/ 10219170 w 12150873"/>
              <a:gd name="connsiteY229" fmla="*/ 610029 h 1904576"/>
              <a:gd name="connsiteX230" fmla="*/ 10455185 w 12150873"/>
              <a:gd name="connsiteY230" fmla="*/ 373509 h 1904576"/>
              <a:gd name="connsiteX231" fmla="*/ 10370233 w 12150873"/>
              <a:gd name="connsiteY231" fmla="*/ 0 h 1904576"/>
              <a:gd name="connsiteX232" fmla="*/ 10403657 w 12150873"/>
              <a:gd name="connsiteY232" fmla="*/ 0 h 1904576"/>
              <a:gd name="connsiteX233" fmla="*/ 10403657 w 12150873"/>
              <a:gd name="connsiteY233" fmla="*/ 265304 h 1904576"/>
              <a:gd name="connsiteX234" fmla="*/ 10182900 w 12150873"/>
              <a:gd name="connsiteY234" fmla="*/ 484961 h 1904576"/>
              <a:gd name="connsiteX235" fmla="*/ 10182900 w 12150873"/>
              <a:gd name="connsiteY235" fmla="*/ 1904576 h 1904576"/>
              <a:gd name="connsiteX236" fmla="*/ 10149476 w 12150873"/>
              <a:gd name="connsiteY236" fmla="*/ 1904576 h 1904576"/>
              <a:gd name="connsiteX237" fmla="*/ 10149476 w 12150873"/>
              <a:gd name="connsiteY237" fmla="*/ 470990 h 1904576"/>
              <a:gd name="connsiteX238" fmla="*/ 10370233 w 12150873"/>
              <a:gd name="connsiteY238" fmla="*/ 252109 h 1904576"/>
              <a:gd name="connsiteX239" fmla="*/ 10209079 w 12150873"/>
              <a:gd name="connsiteY239" fmla="*/ 0 h 1904576"/>
              <a:gd name="connsiteX240" fmla="*/ 10242330 w 12150873"/>
              <a:gd name="connsiteY240" fmla="*/ 0 h 1904576"/>
              <a:gd name="connsiteX241" fmla="*/ 10242330 w 12150873"/>
              <a:gd name="connsiteY241" fmla="*/ 116455 h 1904576"/>
              <a:gd name="connsiteX242" fmla="*/ 9701789 w 12150873"/>
              <a:gd name="connsiteY242" fmla="*/ 660704 h 1904576"/>
              <a:gd name="connsiteX243" fmla="*/ 9701789 w 12150873"/>
              <a:gd name="connsiteY243" fmla="*/ 1904576 h 1904576"/>
              <a:gd name="connsiteX244" fmla="*/ 9668537 w 12150873"/>
              <a:gd name="connsiteY244" fmla="*/ 1904576 h 1904576"/>
              <a:gd name="connsiteX245" fmla="*/ 9668537 w 12150873"/>
              <a:gd name="connsiteY245" fmla="*/ 645953 h 1904576"/>
              <a:gd name="connsiteX246" fmla="*/ 10209079 w 12150873"/>
              <a:gd name="connsiteY246" fmla="*/ 102480 h 1904576"/>
              <a:gd name="connsiteX247" fmla="*/ 10016499 w 12150873"/>
              <a:gd name="connsiteY247" fmla="*/ 0 h 1904576"/>
              <a:gd name="connsiteX248" fmla="*/ 10049863 w 12150873"/>
              <a:gd name="connsiteY248" fmla="*/ 0 h 1904576"/>
              <a:gd name="connsiteX249" fmla="*/ 10049863 w 12150873"/>
              <a:gd name="connsiteY249" fmla="*/ 91646 h 1904576"/>
              <a:gd name="connsiteX250" fmla="*/ 9415193 w 12150873"/>
              <a:gd name="connsiteY250" fmla="*/ 727694 h 1904576"/>
              <a:gd name="connsiteX251" fmla="*/ 9415193 w 12150873"/>
              <a:gd name="connsiteY251" fmla="*/ 1563332 h 1904576"/>
              <a:gd name="connsiteX252" fmla="*/ 9271654 w 12150873"/>
              <a:gd name="connsiteY252" fmla="*/ 1707006 h 1904576"/>
              <a:gd name="connsiteX253" fmla="*/ 9271654 w 12150873"/>
              <a:gd name="connsiteY253" fmla="*/ 1904576 h 1904576"/>
              <a:gd name="connsiteX254" fmla="*/ 9239068 w 12150873"/>
              <a:gd name="connsiteY254" fmla="*/ 1904576 h 1904576"/>
              <a:gd name="connsiteX255" fmla="*/ 9239068 w 12150873"/>
              <a:gd name="connsiteY255" fmla="*/ 1693028 h 1904576"/>
              <a:gd name="connsiteX256" fmla="*/ 9381829 w 12150873"/>
              <a:gd name="connsiteY256" fmla="*/ 1549354 h 1904576"/>
              <a:gd name="connsiteX257" fmla="*/ 9381829 w 12150873"/>
              <a:gd name="connsiteY257" fmla="*/ 714491 h 1904576"/>
              <a:gd name="connsiteX258" fmla="*/ 10016499 w 12150873"/>
              <a:gd name="connsiteY258" fmla="*/ 77667 h 1904576"/>
              <a:gd name="connsiteX259" fmla="*/ 9799166 w 12150873"/>
              <a:gd name="connsiteY259" fmla="*/ 0 h 1904576"/>
              <a:gd name="connsiteX260" fmla="*/ 9846568 w 12150873"/>
              <a:gd name="connsiteY260" fmla="*/ 0 h 1904576"/>
              <a:gd name="connsiteX261" fmla="*/ 9286500 w 12150873"/>
              <a:gd name="connsiteY261" fmla="*/ 560897 h 1904576"/>
              <a:gd name="connsiteX262" fmla="*/ 9286500 w 12150873"/>
              <a:gd name="connsiteY262" fmla="*/ 817783 h 1904576"/>
              <a:gd name="connsiteX263" fmla="*/ 8679642 w 12150873"/>
              <a:gd name="connsiteY263" fmla="*/ 1422356 h 1904576"/>
              <a:gd name="connsiteX264" fmla="*/ 8679642 w 12150873"/>
              <a:gd name="connsiteY264" fmla="*/ 1904576 h 1904576"/>
              <a:gd name="connsiteX265" fmla="*/ 8647005 w 12150873"/>
              <a:gd name="connsiteY265" fmla="*/ 1904576 h 1904576"/>
              <a:gd name="connsiteX266" fmla="*/ 8647005 w 12150873"/>
              <a:gd name="connsiteY266" fmla="*/ 1409162 h 1904576"/>
              <a:gd name="connsiteX267" fmla="*/ 9252311 w 12150873"/>
              <a:gd name="connsiteY267" fmla="*/ 803812 h 1904576"/>
              <a:gd name="connsiteX268" fmla="*/ 9252311 w 12150873"/>
              <a:gd name="connsiteY268" fmla="*/ 546926 h 1904576"/>
              <a:gd name="connsiteX269" fmla="*/ 9637183 w 12150873"/>
              <a:gd name="connsiteY269" fmla="*/ 0 h 1904576"/>
              <a:gd name="connsiteX270" fmla="*/ 9670591 w 12150873"/>
              <a:gd name="connsiteY270" fmla="*/ 0 h 1904576"/>
              <a:gd name="connsiteX271" fmla="*/ 9670591 w 12150873"/>
              <a:gd name="connsiteY271" fmla="*/ 49009 h 1904576"/>
              <a:gd name="connsiteX272" fmla="*/ 8427484 w 12150873"/>
              <a:gd name="connsiteY272" fmla="*/ 1292126 h 1904576"/>
              <a:gd name="connsiteX273" fmla="*/ 8427484 w 12150873"/>
              <a:gd name="connsiteY273" fmla="*/ 1904576 h 1904576"/>
              <a:gd name="connsiteX274" fmla="*/ 8394076 w 12150873"/>
              <a:gd name="connsiteY274" fmla="*/ 1904576 h 1904576"/>
              <a:gd name="connsiteX275" fmla="*/ 8394076 w 12150873"/>
              <a:gd name="connsiteY275" fmla="*/ 1278150 h 1904576"/>
              <a:gd name="connsiteX276" fmla="*/ 9637183 w 12150873"/>
              <a:gd name="connsiteY276" fmla="*/ 35032 h 1904576"/>
              <a:gd name="connsiteX277" fmla="*/ 9404717 w 12150873"/>
              <a:gd name="connsiteY277" fmla="*/ 0 h 1904576"/>
              <a:gd name="connsiteX278" fmla="*/ 9452097 w 12150873"/>
              <a:gd name="connsiteY278" fmla="*/ 0 h 1904576"/>
              <a:gd name="connsiteX279" fmla="*/ 9159897 w 12150873"/>
              <a:gd name="connsiteY279" fmla="*/ 291417 h 1904576"/>
              <a:gd name="connsiteX280" fmla="*/ 8863445 w 12150873"/>
              <a:gd name="connsiteY280" fmla="*/ 291417 h 1904576"/>
              <a:gd name="connsiteX281" fmla="*/ 8362889 w 12150873"/>
              <a:gd name="connsiteY281" fmla="*/ 792597 h 1904576"/>
              <a:gd name="connsiteX282" fmla="*/ 8362889 w 12150873"/>
              <a:gd name="connsiteY282" fmla="*/ 1071894 h 1904576"/>
              <a:gd name="connsiteX283" fmla="*/ 8085062 w 12150873"/>
              <a:gd name="connsiteY283" fmla="*/ 1347309 h 1904576"/>
              <a:gd name="connsiteX284" fmla="*/ 8085062 w 12150873"/>
              <a:gd name="connsiteY284" fmla="*/ 1764700 h 1904576"/>
              <a:gd name="connsiteX285" fmla="*/ 7945289 w 12150873"/>
              <a:gd name="connsiteY285" fmla="*/ 1904576 h 1904576"/>
              <a:gd name="connsiteX286" fmla="*/ 7899973 w 12150873"/>
              <a:gd name="connsiteY286" fmla="*/ 1904576 h 1904576"/>
              <a:gd name="connsiteX287" fmla="*/ 8052467 w 12150873"/>
              <a:gd name="connsiteY287" fmla="*/ 1752287 h 1904576"/>
              <a:gd name="connsiteX288" fmla="*/ 8052467 w 12150873"/>
              <a:gd name="connsiteY288" fmla="*/ 1334897 h 1904576"/>
              <a:gd name="connsiteX289" fmla="*/ 8328743 w 12150873"/>
              <a:gd name="connsiteY289" fmla="*/ 1057928 h 1904576"/>
              <a:gd name="connsiteX290" fmla="*/ 8328743 w 12150873"/>
              <a:gd name="connsiteY290" fmla="*/ 779409 h 1904576"/>
              <a:gd name="connsiteX291" fmla="*/ 8849476 w 12150873"/>
              <a:gd name="connsiteY291" fmla="*/ 258057 h 1904576"/>
              <a:gd name="connsiteX292" fmla="*/ 9145928 w 12150873"/>
              <a:gd name="connsiteY292" fmla="*/ 258057 h 1904576"/>
              <a:gd name="connsiteX293" fmla="*/ 9108120 w 12150873"/>
              <a:gd name="connsiteY293" fmla="*/ 0 h 1904576"/>
              <a:gd name="connsiteX294" fmla="*/ 9154167 w 12150873"/>
              <a:gd name="connsiteY294" fmla="*/ 0 h 1904576"/>
              <a:gd name="connsiteX295" fmla="*/ 8984487 w 12150873"/>
              <a:gd name="connsiteY295" fmla="*/ 169739 h 1904576"/>
              <a:gd name="connsiteX296" fmla="*/ 8777263 w 12150873"/>
              <a:gd name="connsiteY296" fmla="*/ 169739 h 1904576"/>
              <a:gd name="connsiteX297" fmla="*/ 8238638 w 12150873"/>
              <a:gd name="connsiteY297" fmla="*/ 707773 h 1904576"/>
              <a:gd name="connsiteX298" fmla="*/ 8238638 w 12150873"/>
              <a:gd name="connsiteY298" fmla="*/ 1039290 h 1904576"/>
              <a:gd name="connsiteX299" fmla="*/ 7956131 w 12150873"/>
              <a:gd name="connsiteY299" fmla="*/ 1322669 h 1904576"/>
              <a:gd name="connsiteX300" fmla="*/ 7956131 w 12150873"/>
              <a:gd name="connsiteY300" fmla="*/ 1743471 h 1904576"/>
              <a:gd name="connsiteX301" fmla="*/ 7794914 w 12150873"/>
              <a:gd name="connsiteY301" fmla="*/ 1904576 h 1904576"/>
              <a:gd name="connsiteX302" fmla="*/ 7747557 w 12150873"/>
              <a:gd name="connsiteY302" fmla="*/ 1904576 h 1904576"/>
              <a:gd name="connsiteX303" fmla="*/ 7922758 w 12150873"/>
              <a:gd name="connsiteY303" fmla="*/ 1729496 h 1904576"/>
              <a:gd name="connsiteX304" fmla="*/ 7922758 w 12150873"/>
              <a:gd name="connsiteY304" fmla="*/ 1308695 h 1904576"/>
              <a:gd name="connsiteX305" fmla="*/ 8205264 w 12150873"/>
              <a:gd name="connsiteY305" fmla="*/ 1025315 h 1904576"/>
              <a:gd name="connsiteX306" fmla="*/ 8205264 w 12150873"/>
              <a:gd name="connsiteY306" fmla="*/ 693797 h 1904576"/>
              <a:gd name="connsiteX307" fmla="*/ 8764070 w 12150873"/>
              <a:gd name="connsiteY307" fmla="*/ 137129 h 1904576"/>
              <a:gd name="connsiteX308" fmla="*/ 8970517 w 12150873"/>
              <a:gd name="connsiteY308" fmla="*/ 137129 h 1904576"/>
              <a:gd name="connsiteX309" fmla="*/ 8654098 w 12150873"/>
              <a:gd name="connsiteY309" fmla="*/ 0 h 1904576"/>
              <a:gd name="connsiteX310" fmla="*/ 8701282 w 12150873"/>
              <a:gd name="connsiteY310" fmla="*/ 0 h 1904576"/>
              <a:gd name="connsiteX311" fmla="*/ 8139214 w 12150873"/>
              <a:gd name="connsiteY311" fmla="*/ 562099 h 1904576"/>
              <a:gd name="connsiteX312" fmla="*/ 8139214 w 12150873"/>
              <a:gd name="connsiteY312" fmla="*/ 848393 h 1904576"/>
              <a:gd name="connsiteX313" fmla="*/ 7395920 w 12150873"/>
              <a:gd name="connsiteY313" fmla="*/ 1589345 h 1904576"/>
              <a:gd name="connsiteX314" fmla="*/ 7395920 w 12150873"/>
              <a:gd name="connsiteY314" fmla="*/ 1904576 h 1904576"/>
              <a:gd name="connsiteX315" fmla="*/ 7364075 w 12150873"/>
              <a:gd name="connsiteY315" fmla="*/ 1904576 h 1904576"/>
              <a:gd name="connsiteX316" fmla="*/ 7364075 w 12150873"/>
              <a:gd name="connsiteY316" fmla="*/ 1576155 h 1904576"/>
              <a:gd name="connsiteX317" fmla="*/ 8106594 w 12150873"/>
              <a:gd name="connsiteY317" fmla="*/ 834426 h 1904576"/>
              <a:gd name="connsiteX318" fmla="*/ 8106594 w 12150873"/>
              <a:gd name="connsiteY318" fmla="*/ 548133 h 1904576"/>
              <a:gd name="connsiteX319" fmla="*/ 8351845 w 12150873"/>
              <a:gd name="connsiteY319" fmla="*/ 0 h 1904576"/>
              <a:gd name="connsiteX320" fmla="*/ 8398496 w 12150873"/>
              <a:gd name="connsiteY320" fmla="*/ 0 h 1904576"/>
              <a:gd name="connsiteX321" fmla="*/ 7956370 w 12150873"/>
              <a:gd name="connsiteY321" fmla="*/ 442604 h 1904576"/>
              <a:gd name="connsiteX322" fmla="*/ 7956370 w 12150873"/>
              <a:gd name="connsiteY322" fmla="*/ 847941 h 1904576"/>
              <a:gd name="connsiteX323" fmla="*/ 7259044 w 12150873"/>
              <a:gd name="connsiteY323" fmla="*/ 1546798 h 1904576"/>
              <a:gd name="connsiteX324" fmla="*/ 7259044 w 12150873"/>
              <a:gd name="connsiteY324" fmla="*/ 1867494 h 1904576"/>
              <a:gd name="connsiteX325" fmla="*/ 7222002 w 12150873"/>
              <a:gd name="connsiteY325" fmla="*/ 1904576 h 1904576"/>
              <a:gd name="connsiteX326" fmla="*/ 7174688 w 12150873"/>
              <a:gd name="connsiteY326" fmla="*/ 1904576 h 1904576"/>
              <a:gd name="connsiteX327" fmla="*/ 7225691 w 12150873"/>
              <a:gd name="connsiteY327" fmla="*/ 1853517 h 1904576"/>
              <a:gd name="connsiteX328" fmla="*/ 7225691 w 12150873"/>
              <a:gd name="connsiteY328" fmla="*/ 1532820 h 1904576"/>
              <a:gd name="connsiteX329" fmla="*/ 7923017 w 12150873"/>
              <a:gd name="connsiteY329" fmla="*/ 833963 h 1904576"/>
              <a:gd name="connsiteX330" fmla="*/ 7923017 w 12150873"/>
              <a:gd name="connsiteY330" fmla="*/ 428626 h 1904576"/>
              <a:gd name="connsiteX331" fmla="*/ 7884673 w 12150873"/>
              <a:gd name="connsiteY331" fmla="*/ 0 h 1904576"/>
              <a:gd name="connsiteX332" fmla="*/ 7932689 w 12150873"/>
              <a:gd name="connsiteY332" fmla="*/ 0 h 1904576"/>
              <a:gd name="connsiteX333" fmla="*/ 7830006 w 12150873"/>
              <a:gd name="connsiteY333" fmla="*/ 102664 h 1904576"/>
              <a:gd name="connsiteX334" fmla="*/ 7830006 w 12150873"/>
              <a:gd name="connsiteY334" fmla="*/ 786327 h 1904576"/>
              <a:gd name="connsiteX335" fmla="*/ 7143882 w 12150873"/>
              <a:gd name="connsiteY335" fmla="*/ 1471543 h 1904576"/>
              <a:gd name="connsiteX336" fmla="*/ 7143882 w 12150873"/>
              <a:gd name="connsiteY336" fmla="*/ 1858772 h 1904576"/>
              <a:gd name="connsiteX337" fmla="*/ 7098162 w 12150873"/>
              <a:gd name="connsiteY337" fmla="*/ 1904576 h 1904576"/>
              <a:gd name="connsiteX338" fmla="*/ 7050843 w 12150873"/>
              <a:gd name="connsiteY338" fmla="*/ 1904576 h 1904576"/>
              <a:gd name="connsiteX339" fmla="*/ 7110508 w 12150873"/>
              <a:gd name="connsiteY339" fmla="*/ 1844802 h 1904576"/>
              <a:gd name="connsiteX340" fmla="*/ 7110508 w 12150873"/>
              <a:gd name="connsiteY340" fmla="*/ 1457575 h 1904576"/>
              <a:gd name="connsiteX341" fmla="*/ 7795854 w 12150873"/>
              <a:gd name="connsiteY341" fmla="*/ 772359 h 1904576"/>
              <a:gd name="connsiteX342" fmla="*/ 7795854 w 12150873"/>
              <a:gd name="connsiteY342" fmla="*/ 88696 h 1904576"/>
              <a:gd name="connsiteX343" fmla="*/ 7150352 w 12150873"/>
              <a:gd name="connsiteY343" fmla="*/ 0 h 1904576"/>
              <a:gd name="connsiteX344" fmla="*/ 7198227 w 12150873"/>
              <a:gd name="connsiteY344" fmla="*/ 0 h 1904576"/>
              <a:gd name="connsiteX345" fmla="*/ 7141577 w 12150873"/>
              <a:gd name="connsiteY345" fmla="*/ 56911 h 1904576"/>
              <a:gd name="connsiteX346" fmla="*/ 7141577 w 12150873"/>
              <a:gd name="connsiteY346" fmla="*/ 272732 h 1904576"/>
              <a:gd name="connsiteX347" fmla="*/ 7218406 w 12150873"/>
              <a:gd name="connsiteY347" fmla="*/ 350365 h 1904576"/>
              <a:gd name="connsiteX348" fmla="*/ 7218406 w 12150873"/>
              <a:gd name="connsiteY348" fmla="*/ 834799 h 1904576"/>
              <a:gd name="connsiteX349" fmla="*/ 7095790 w 12150873"/>
              <a:gd name="connsiteY349" fmla="*/ 959012 h 1904576"/>
              <a:gd name="connsiteX350" fmla="*/ 6837366 w 12150873"/>
              <a:gd name="connsiteY350" fmla="*/ 959012 h 1904576"/>
              <a:gd name="connsiteX351" fmla="*/ 6724062 w 12150873"/>
              <a:gd name="connsiteY351" fmla="*/ 844892 h 1904576"/>
              <a:gd name="connsiteX352" fmla="*/ 6724062 w 12150873"/>
              <a:gd name="connsiteY352" fmla="*/ 703598 h 1904576"/>
              <a:gd name="connsiteX353" fmla="*/ 6616967 w 12150873"/>
              <a:gd name="connsiteY353" fmla="*/ 595687 h 1904576"/>
              <a:gd name="connsiteX354" fmla="*/ 6537811 w 12150873"/>
              <a:gd name="connsiteY354" fmla="*/ 595687 h 1904576"/>
              <a:gd name="connsiteX355" fmla="*/ 6470294 w 12150873"/>
              <a:gd name="connsiteY355" fmla="*/ 663229 h 1904576"/>
              <a:gd name="connsiteX356" fmla="*/ 6470294 w 12150873"/>
              <a:gd name="connsiteY356" fmla="*/ 774244 h 1904576"/>
              <a:gd name="connsiteX357" fmla="*/ 6134263 w 12150873"/>
              <a:gd name="connsiteY357" fmla="*/ 1110398 h 1904576"/>
              <a:gd name="connsiteX358" fmla="*/ 6134263 w 12150873"/>
              <a:gd name="connsiteY358" fmla="*/ 1281967 h 1904576"/>
              <a:gd name="connsiteX359" fmla="*/ 6901001 w 12150873"/>
              <a:gd name="connsiteY359" fmla="*/ 1281967 h 1904576"/>
              <a:gd name="connsiteX360" fmla="*/ 7039138 w 12150873"/>
              <a:gd name="connsiteY360" fmla="*/ 1420156 h 1904576"/>
              <a:gd name="connsiteX361" fmla="*/ 7039138 w 12150873"/>
              <a:gd name="connsiteY361" fmla="*/ 1809100 h 1904576"/>
              <a:gd name="connsiteX362" fmla="*/ 6943502 w 12150873"/>
              <a:gd name="connsiteY362" fmla="*/ 1904576 h 1904576"/>
              <a:gd name="connsiteX363" fmla="*/ 6896686 w 12150873"/>
              <a:gd name="connsiteY363" fmla="*/ 1904576 h 1904576"/>
              <a:gd name="connsiteX364" fmla="*/ 7006544 w 12150873"/>
              <a:gd name="connsiteY364" fmla="*/ 1795125 h 1904576"/>
              <a:gd name="connsiteX365" fmla="*/ 7006544 w 12150873"/>
              <a:gd name="connsiteY365" fmla="*/ 1434130 h 1904576"/>
              <a:gd name="connsiteX366" fmla="*/ 6887032 w 12150873"/>
              <a:gd name="connsiteY366" fmla="*/ 1315351 h 1904576"/>
              <a:gd name="connsiteX367" fmla="*/ 6101670 w 12150873"/>
              <a:gd name="connsiteY367" fmla="*/ 1315351 h 1904576"/>
              <a:gd name="connsiteX368" fmla="*/ 6101670 w 12150873"/>
              <a:gd name="connsiteY368" fmla="*/ 1097201 h 1904576"/>
              <a:gd name="connsiteX369" fmla="*/ 6437699 w 12150873"/>
              <a:gd name="connsiteY369" fmla="*/ 761822 h 1904576"/>
              <a:gd name="connsiteX370" fmla="*/ 6437699 w 12150873"/>
              <a:gd name="connsiteY370" fmla="*/ 648479 h 1904576"/>
              <a:gd name="connsiteX371" fmla="*/ 6523841 w 12150873"/>
              <a:gd name="connsiteY371" fmla="*/ 562306 h 1904576"/>
              <a:gd name="connsiteX372" fmla="*/ 6630936 w 12150873"/>
              <a:gd name="connsiteY372" fmla="*/ 562306 h 1904576"/>
              <a:gd name="connsiteX373" fmla="*/ 6757432 w 12150873"/>
              <a:gd name="connsiteY373" fmla="*/ 689623 h 1904576"/>
              <a:gd name="connsiteX374" fmla="*/ 6757432 w 12150873"/>
              <a:gd name="connsiteY374" fmla="*/ 830917 h 1904576"/>
              <a:gd name="connsiteX375" fmla="*/ 6850559 w 12150873"/>
              <a:gd name="connsiteY375" fmla="*/ 924078 h 1904576"/>
              <a:gd name="connsiteX376" fmla="*/ 7081821 w 12150873"/>
              <a:gd name="connsiteY376" fmla="*/ 924078 h 1904576"/>
              <a:gd name="connsiteX377" fmla="*/ 7185813 w 12150873"/>
              <a:gd name="connsiteY377" fmla="*/ 820824 h 1904576"/>
              <a:gd name="connsiteX378" fmla="*/ 7185813 w 12150873"/>
              <a:gd name="connsiteY378" fmla="*/ 363563 h 1904576"/>
              <a:gd name="connsiteX379" fmla="*/ 7107430 w 12150873"/>
              <a:gd name="connsiteY379" fmla="*/ 286707 h 1904576"/>
              <a:gd name="connsiteX380" fmla="*/ 7107430 w 12150873"/>
              <a:gd name="connsiteY380" fmla="*/ 42938 h 1904576"/>
              <a:gd name="connsiteX381" fmla="*/ 6656313 w 12150873"/>
              <a:gd name="connsiteY381" fmla="*/ 0 h 1904576"/>
              <a:gd name="connsiteX382" fmla="*/ 6702217 w 12150873"/>
              <a:gd name="connsiteY382" fmla="*/ 0 h 1904576"/>
              <a:gd name="connsiteX383" fmla="*/ 6319636 w 12150873"/>
              <a:gd name="connsiteY383" fmla="*/ 384260 h 1904576"/>
              <a:gd name="connsiteX384" fmla="*/ 6319636 w 12150873"/>
              <a:gd name="connsiteY384" fmla="*/ 695799 h 1904576"/>
              <a:gd name="connsiteX385" fmla="*/ 5966354 w 12150873"/>
              <a:gd name="connsiteY385" fmla="*/ 1048515 h 1904576"/>
              <a:gd name="connsiteX386" fmla="*/ 5966354 w 12150873"/>
              <a:gd name="connsiteY386" fmla="*/ 1234972 h 1904576"/>
              <a:gd name="connsiteX387" fmla="*/ 5651113 w 12150873"/>
              <a:gd name="connsiteY387" fmla="*/ 1234972 h 1904576"/>
              <a:gd name="connsiteX388" fmla="*/ 5582784 w 12150873"/>
              <a:gd name="connsiteY388" fmla="*/ 1304894 h 1904576"/>
              <a:gd name="connsiteX389" fmla="*/ 5222509 w 12150873"/>
              <a:gd name="connsiteY389" fmla="*/ 1304894 h 1904576"/>
              <a:gd name="connsiteX390" fmla="*/ 5085071 w 12150873"/>
              <a:gd name="connsiteY390" fmla="*/ 1441629 h 1904576"/>
              <a:gd name="connsiteX391" fmla="*/ 4772156 w 12150873"/>
              <a:gd name="connsiteY391" fmla="*/ 1441629 h 1904576"/>
              <a:gd name="connsiteX392" fmla="*/ 4309476 w 12150873"/>
              <a:gd name="connsiteY392" fmla="*/ 1904576 h 1904576"/>
              <a:gd name="connsiteX393" fmla="*/ 4262112 w 12150873"/>
              <a:gd name="connsiteY393" fmla="*/ 1904576 h 1904576"/>
              <a:gd name="connsiteX394" fmla="*/ 4758181 w 12150873"/>
              <a:gd name="connsiteY394" fmla="*/ 1408223 h 1904576"/>
              <a:gd name="connsiteX395" fmla="*/ 5071095 w 12150873"/>
              <a:gd name="connsiteY395" fmla="*/ 1408223 h 1904576"/>
              <a:gd name="connsiteX396" fmla="*/ 5209308 w 12150873"/>
              <a:gd name="connsiteY396" fmla="*/ 1269933 h 1904576"/>
              <a:gd name="connsiteX397" fmla="*/ 5569585 w 12150873"/>
              <a:gd name="connsiteY397" fmla="*/ 1269933 h 1904576"/>
              <a:gd name="connsiteX398" fmla="*/ 5638690 w 12150873"/>
              <a:gd name="connsiteY398" fmla="*/ 1201565 h 1904576"/>
              <a:gd name="connsiteX399" fmla="*/ 5932965 w 12150873"/>
              <a:gd name="connsiteY399" fmla="*/ 1201565 h 1904576"/>
              <a:gd name="connsiteX400" fmla="*/ 5932965 w 12150873"/>
              <a:gd name="connsiteY400" fmla="*/ 1034531 h 1904576"/>
              <a:gd name="connsiteX401" fmla="*/ 6286250 w 12150873"/>
              <a:gd name="connsiteY401" fmla="*/ 681814 h 1904576"/>
              <a:gd name="connsiteX402" fmla="*/ 6286250 w 12150873"/>
              <a:gd name="connsiteY402" fmla="*/ 370275 h 1904576"/>
              <a:gd name="connsiteX403" fmla="*/ 6489644 w 12150873"/>
              <a:gd name="connsiteY403" fmla="*/ 0 h 1904576"/>
              <a:gd name="connsiteX404" fmla="*/ 6536249 w 12150873"/>
              <a:gd name="connsiteY404" fmla="*/ 0 h 1904576"/>
              <a:gd name="connsiteX405" fmla="*/ 6223368 w 12150873"/>
              <a:gd name="connsiteY405" fmla="*/ 312569 h 1904576"/>
              <a:gd name="connsiteX406" fmla="*/ 6223368 w 12150873"/>
              <a:gd name="connsiteY406" fmla="*/ 633955 h 1904576"/>
              <a:gd name="connsiteX407" fmla="*/ 6016811 w 12150873"/>
              <a:gd name="connsiteY407" fmla="*/ 840449 h 1904576"/>
              <a:gd name="connsiteX408" fmla="*/ 5887895 w 12150873"/>
              <a:gd name="connsiteY408" fmla="*/ 840449 h 1904576"/>
              <a:gd name="connsiteX409" fmla="*/ 5543880 w 12150873"/>
              <a:gd name="connsiteY409" fmla="*/ 1185123 h 1904576"/>
              <a:gd name="connsiteX410" fmla="*/ 5161808 w 12150873"/>
              <a:gd name="connsiteY410" fmla="*/ 1185123 h 1904576"/>
              <a:gd name="connsiteX411" fmla="*/ 5020469 w 12150873"/>
              <a:gd name="connsiteY411" fmla="*/ 1326408 h 1904576"/>
              <a:gd name="connsiteX412" fmla="*/ 4730032 w 12150873"/>
              <a:gd name="connsiteY412" fmla="*/ 1326408 h 1904576"/>
              <a:gd name="connsiteX413" fmla="*/ 4157695 w 12150873"/>
              <a:gd name="connsiteY413" fmla="*/ 1898536 h 1904576"/>
              <a:gd name="connsiteX414" fmla="*/ 3336086 w 12150873"/>
              <a:gd name="connsiteY414" fmla="*/ 1898536 h 1904576"/>
              <a:gd name="connsiteX415" fmla="*/ 3330047 w 12150873"/>
              <a:gd name="connsiteY415" fmla="*/ 1904576 h 1904576"/>
              <a:gd name="connsiteX416" fmla="*/ 3283454 w 12150873"/>
              <a:gd name="connsiteY416" fmla="*/ 1904576 h 1904576"/>
              <a:gd name="connsiteX417" fmla="*/ 3322112 w 12150873"/>
              <a:gd name="connsiteY417" fmla="*/ 1865932 h 1904576"/>
              <a:gd name="connsiteX418" fmla="*/ 4143719 w 12150873"/>
              <a:gd name="connsiteY418" fmla="*/ 1865932 h 1904576"/>
              <a:gd name="connsiteX419" fmla="*/ 4716053 w 12150873"/>
              <a:gd name="connsiteY419" fmla="*/ 1293804 h 1904576"/>
              <a:gd name="connsiteX420" fmla="*/ 5008044 w 12150873"/>
              <a:gd name="connsiteY420" fmla="*/ 1293804 h 1904576"/>
              <a:gd name="connsiteX421" fmla="*/ 5147826 w 12150873"/>
              <a:gd name="connsiteY421" fmla="*/ 1152519 h 1904576"/>
              <a:gd name="connsiteX422" fmla="*/ 5530676 w 12150873"/>
              <a:gd name="connsiteY422" fmla="*/ 1152519 h 1904576"/>
              <a:gd name="connsiteX423" fmla="*/ 5873914 w 12150873"/>
              <a:gd name="connsiteY423" fmla="*/ 807845 h 1904576"/>
              <a:gd name="connsiteX424" fmla="*/ 6003606 w 12150873"/>
              <a:gd name="connsiteY424" fmla="*/ 807845 h 1904576"/>
              <a:gd name="connsiteX425" fmla="*/ 6190754 w 12150873"/>
              <a:gd name="connsiteY425" fmla="*/ 621534 h 1904576"/>
              <a:gd name="connsiteX426" fmla="*/ 6190754 w 12150873"/>
              <a:gd name="connsiteY426" fmla="*/ 298597 h 1904576"/>
              <a:gd name="connsiteX427" fmla="*/ 6084682 w 12150873"/>
              <a:gd name="connsiteY427" fmla="*/ 0 h 1904576"/>
              <a:gd name="connsiteX428" fmla="*/ 6117287 w 12150873"/>
              <a:gd name="connsiteY428" fmla="*/ 0 h 1904576"/>
              <a:gd name="connsiteX429" fmla="*/ 6117287 w 12150873"/>
              <a:gd name="connsiteY429" fmla="*/ 583959 h 1904576"/>
              <a:gd name="connsiteX430" fmla="*/ 5992304 w 12150873"/>
              <a:gd name="connsiteY430" fmla="*/ 710464 h 1904576"/>
              <a:gd name="connsiteX431" fmla="*/ 5278070 w 12150873"/>
              <a:gd name="connsiteY431" fmla="*/ 710464 h 1904576"/>
              <a:gd name="connsiteX432" fmla="*/ 5179473 w 12150873"/>
              <a:gd name="connsiteY432" fmla="*/ 809029 h 1904576"/>
              <a:gd name="connsiteX433" fmla="*/ 4963644 w 12150873"/>
              <a:gd name="connsiteY433" fmla="*/ 809029 h 1904576"/>
              <a:gd name="connsiteX434" fmla="*/ 4880409 w 12150873"/>
              <a:gd name="connsiteY434" fmla="*/ 891615 h 1904576"/>
              <a:gd name="connsiteX435" fmla="*/ 4883638 w 12150873"/>
              <a:gd name="connsiteY435" fmla="*/ 899133 h 1904576"/>
              <a:gd name="connsiteX436" fmla="*/ 4872707 w 12150873"/>
              <a:gd name="connsiteY436" fmla="*/ 924593 h 1904576"/>
              <a:gd name="connsiteX437" fmla="*/ 4820543 w 12150873"/>
              <a:gd name="connsiteY437" fmla="*/ 924593 h 1904576"/>
              <a:gd name="connsiteX438" fmla="*/ 4820543 w 12150873"/>
              <a:gd name="connsiteY438" fmla="*/ 873673 h 1904576"/>
              <a:gd name="connsiteX439" fmla="*/ 4846337 w 12150873"/>
              <a:gd name="connsiteY439" fmla="*/ 862273 h 1904576"/>
              <a:gd name="connsiteX440" fmla="*/ 4857989 w 12150873"/>
              <a:gd name="connsiteY440" fmla="*/ 867310 h 1904576"/>
              <a:gd name="connsiteX441" fmla="*/ 4949672 w 12150873"/>
              <a:gd name="connsiteY441" fmla="*/ 775656 h 1904576"/>
              <a:gd name="connsiteX442" fmla="*/ 5164718 w 12150873"/>
              <a:gd name="connsiteY442" fmla="*/ 775656 h 1904576"/>
              <a:gd name="connsiteX443" fmla="*/ 5265650 w 12150873"/>
              <a:gd name="connsiteY443" fmla="*/ 676316 h 1904576"/>
              <a:gd name="connsiteX444" fmla="*/ 5978328 w 12150873"/>
              <a:gd name="connsiteY444" fmla="*/ 676316 h 1904576"/>
              <a:gd name="connsiteX445" fmla="*/ 6084682 w 12150873"/>
              <a:gd name="connsiteY445" fmla="*/ 570765 h 1904576"/>
              <a:gd name="connsiteX446" fmla="*/ 5963346 w 12150873"/>
              <a:gd name="connsiteY446" fmla="*/ 0 h 1904576"/>
              <a:gd name="connsiteX447" fmla="*/ 5996715 w 12150873"/>
              <a:gd name="connsiteY447" fmla="*/ 0 h 1904576"/>
              <a:gd name="connsiteX448" fmla="*/ 5996715 w 12150873"/>
              <a:gd name="connsiteY448" fmla="*/ 487491 h 1904576"/>
              <a:gd name="connsiteX449" fmla="*/ 5867120 w 12150873"/>
              <a:gd name="connsiteY449" fmla="*/ 617114 h 1904576"/>
              <a:gd name="connsiteX450" fmla="*/ 5023812 w 12150873"/>
              <a:gd name="connsiteY450" fmla="*/ 617114 h 1904576"/>
              <a:gd name="connsiteX451" fmla="*/ 5014209 w 12150873"/>
              <a:gd name="connsiteY451" fmla="*/ 640928 h 1904576"/>
              <a:gd name="connsiteX452" fmla="*/ 4978883 w 12150873"/>
              <a:gd name="connsiteY452" fmla="*/ 656716 h 1904576"/>
              <a:gd name="connsiteX453" fmla="*/ 4930505 w 12150873"/>
              <a:gd name="connsiteY453" fmla="*/ 604755 h 1904576"/>
              <a:gd name="connsiteX454" fmla="*/ 4978883 w 12150873"/>
              <a:gd name="connsiteY454" fmla="*/ 552792 h 1904576"/>
              <a:gd name="connsiteX455" fmla="*/ 5014209 w 12150873"/>
              <a:gd name="connsiteY455" fmla="*/ 567981 h 1904576"/>
              <a:gd name="connsiteX456" fmla="*/ 5020461 w 12150873"/>
              <a:gd name="connsiteY456" fmla="*/ 583738 h 1904576"/>
              <a:gd name="connsiteX457" fmla="*/ 5853153 w 12150873"/>
              <a:gd name="connsiteY457" fmla="*/ 583738 h 1904576"/>
              <a:gd name="connsiteX458" fmla="*/ 5963346 w 12150873"/>
              <a:gd name="connsiteY458" fmla="*/ 473520 h 1904576"/>
              <a:gd name="connsiteX459" fmla="*/ 5386968 w 12150873"/>
              <a:gd name="connsiteY459" fmla="*/ 0 h 1904576"/>
              <a:gd name="connsiteX460" fmla="*/ 5532731 w 12150873"/>
              <a:gd name="connsiteY460" fmla="*/ 0 h 1904576"/>
              <a:gd name="connsiteX461" fmla="*/ 5528219 w 12150873"/>
              <a:gd name="connsiteY461" fmla="*/ 23230 h 1904576"/>
              <a:gd name="connsiteX462" fmla="*/ 5511667 w 12150873"/>
              <a:gd name="connsiteY462" fmla="*/ 47864 h 1904576"/>
              <a:gd name="connsiteX463" fmla="*/ 5459013 w 12150873"/>
              <a:gd name="connsiteY463" fmla="*/ 69352 h 1904576"/>
              <a:gd name="connsiteX464" fmla="*/ 5433208 w 12150873"/>
              <a:gd name="connsiteY464" fmla="*/ 58822 h 1904576"/>
              <a:gd name="connsiteX465" fmla="*/ 5241618 w 12150873"/>
              <a:gd name="connsiteY465" fmla="*/ 250480 h 1904576"/>
              <a:gd name="connsiteX466" fmla="*/ 3790495 w 12150873"/>
              <a:gd name="connsiteY466" fmla="*/ 250480 h 1904576"/>
              <a:gd name="connsiteX467" fmla="*/ 3019885 w 12150873"/>
              <a:gd name="connsiteY467" fmla="*/ 1022115 h 1904576"/>
              <a:gd name="connsiteX468" fmla="*/ 3019885 w 12150873"/>
              <a:gd name="connsiteY468" fmla="*/ 1242804 h 1904576"/>
              <a:gd name="connsiteX469" fmla="*/ 2883162 w 12150873"/>
              <a:gd name="connsiteY469" fmla="*/ 1380347 h 1904576"/>
              <a:gd name="connsiteX470" fmla="*/ 2438037 w 12150873"/>
              <a:gd name="connsiteY470" fmla="*/ 1380347 h 1904576"/>
              <a:gd name="connsiteX471" fmla="*/ 1912792 w 12150873"/>
              <a:gd name="connsiteY471" fmla="*/ 1904576 h 1904576"/>
              <a:gd name="connsiteX472" fmla="*/ 1843150 w 12150873"/>
              <a:gd name="connsiteY472" fmla="*/ 1904576 h 1904576"/>
              <a:gd name="connsiteX473" fmla="*/ 2417063 w 12150873"/>
              <a:gd name="connsiteY473" fmla="*/ 1329837 h 1904576"/>
              <a:gd name="connsiteX474" fmla="*/ 2862965 w 12150873"/>
              <a:gd name="connsiteY474" fmla="*/ 1329837 h 1904576"/>
              <a:gd name="connsiteX475" fmla="*/ 2970168 w 12150873"/>
              <a:gd name="connsiteY475" fmla="*/ 1222600 h 1904576"/>
              <a:gd name="connsiteX476" fmla="*/ 2970168 w 12150873"/>
              <a:gd name="connsiteY476" fmla="*/ 1001911 h 1904576"/>
              <a:gd name="connsiteX477" fmla="*/ 3770302 w 12150873"/>
              <a:gd name="connsiteY477" fmla="*/ 200747 h 1904576"/>
              <a:gd name="connsiteX478" fmla="*/ 5221421 w 12150873"/>
              <a:gd name="connsiteY478" fmla="*/ 200747 h 1904576"/>
              <a:gd name="connsiteX479" fmla="*/ 5396925 w 12150873"/>
              <a:gd name="connsiteY479" fmla="*/ 24577 h 1904576"/>
              <a:gd name="connsiteX480" fmla="*/ 4893327 w 12150873"/>
              <a:gd name="connsiteY480" fmla="*/ 0 h 1904576"/>
              <a:gd name="connsiteX481" fmla="*/ 4962867 w 12150873"/>
              <a:gd name="connsiteY481" fmla="*/ 0 h 1904576"/>
              <a:gd name="connsiteX482" fmla="*/ 4840476 w 12150873"/>
              <a:gd name="connsiteY482" fmla="*/ 122208 h 1904576"/>
              <a:gd name="connsiteX483" fmla="*/ 3744910 w 12150873"/>
              <a:gd name="connsiteY483" fmla="*/ 122208 h 1904576"/>
              <a:gd name="connsiteX484" fmla="*/ 2980561 w 12150873"/>
              <a:gd name="connsiteY484" fmla="*/ 887514 h 1904576"/>
              <a:gd name="connsiteX485" fmla="*/ 2992066 w 12150873"/>
              <a:gd name="connsiteY485" fmla="*/ 916003 h 1904576"/>
              <a:gd name="connsiteX486" fmla="*/ 2969997 w 12150873"/>
              <a:gd name="connsiteY486" fmla="*/ 970059 h 1904576"/>
              <a:gd name="connsiteX487" fmla="*/ 2864686 w 12150873"/>
              <a:gd name="connsiteY487" fmla="*/ 970059 h 1904576"/>
              <a:gd name="connsiteX488" fmla="*/ 2864686 w 12150873"/>
              <a:gd name="connsiteY488" fmla="*/ 861357 h 1904576"/>
              <a:gd name="connsiteX489" fmla="*/ 2917052 w 12150873"/>
              <a:gd name="connsiteY489" fmla="*/ 840090 h 1904576"/>
              <a:gd name="connsiteX490" fmla="*/ 2945821 w 12150873"/>
              <a:gd name="connsiteY490" fmla="*/ 851645 h 1904576"/>
              <a:gd name="connsiteX491" fmla="*/ 3724720 w 12150873"/>
              <a:gd name="connsiteY491" fmla="*/ 73230 h 1904576"/>
              <a:gd name="connsiteX492" fmla="*/ 4820292 w 12150873"/>
              <a:gd name="connsiteY492" fmla="*/ 73230 h 1904576"/>
              <a:gd name="connsiteX493" fmla="*/ 3442451 w 12150873"/>
              <a:gd name="connsiteY493" fmla="*/ 0 h 1904576"/>
              <a:gd name="connsiteX494" fmla="*/ 3490542 w 12150873"/>
              <a:gd name="connsiteY494" fmla="*/ 0 h 1904576"/>
              <a:gd name="connsiteX495" fmla="*/ 2068483 w 12150873"/>
              <a:gd name="connsiteY495" fmla="*/ 1419993 h 1904576"/>
              <a:gd name="connsiteX496" fmla="*/ 2068483 w 12150873"/>
              <a:gd name="connsiteY496" fmla="*/ 1527859 h 1904576"/>
              <a:gd name="connsiteX497" fmla="*/ 1691415 w 12150873"/>
              <a:gd name="connsiteY497" fmla="*/ 1904576 h 1904576"/>
              <a:gd name="connsiteX498" fmla="*/ 465727 w 12150873"/>
              <a:gd name="connsiteY498" fmla="*/ 1904576 h 1904576"/>
              <a:gd name="connsiteX499" fmla="*/ 483943 w 12150873"/>
              <a:gd name="connsiteY499" fmla="*/ 1886376 h 1904576"/>
              <a:gd name="connsiteX500" fmla="*/ 1663804 w 12150873"/>
              <a:gd name="connsiteY500" fmla="*/ 1886376 h 1904576"/>
              <a:gd name="connsiteX501" fmla="*/ 2035081 w 12150873"/>
              <a:gd name="connsiteY501" fmla="*/ 1515443 h 1904576"/>
              <a:gd name="connsiteX502" fmla="*/ 2035081 w 12150873"/>
              <a:gd name="connsiteY502" fmla="*/ 1406802 h 1904576"/>
              <a:gd name="connsiteX503" fmla="*/ 3138731 w 12150873"/>
              <a:gd name="connsiteY503" fmla="*/ 0 h 1904576"/>
              <a:gd name="connsiteX504" fmla="*/ 3184018 w 12150873"/>
              <a:gd name="connsiteY504" fmla="*/ 0 h 1904576"/>
              <a:gd name="connsiteX505" fmla="*/ 1870199 w 12150873"/>
              <a:gd name="connsiteY505" fmla="*/ 1314664 h 1904576"/>
              <a:gd name="connsiteX506" fmla="*/ 1870199 w 12150873"/>
              <a:gd name="connsiteY506" fmla="*/ 1455967 h 1904576"/>
              <a:gd name="connsiteX507" fmla="*/ 1562021 w 12150873"/>
              <a:gd name="connsiteY507" fmla="*/ 1763416 h 1904576"/>
              <a:gd name="connsiteX508" fmla="*/ 62267 w 12150873"/>
              <a:gd name="connsiteY508" fmla="*/ 1763416 h 1904576"/>
              <a:gd name="connsiteX509" fmla="*/ 62267 w 12150873"/>
              <a:gd name="connsiteY509" fmla="*/ 1730807 h 1904576"/>
              <a:gd name="connsiteX510" fmla="*/ 1548048 w 12150873"/>
              <a:gd name="connsiteY510" fmla="*/ 1730807 h 1904576"/>
              <a:gd name="connsiteX511" fmla="*/ 1837596 w 12150873"/>
              <a:gd name="connsiteY511" fmla="*/ 1441993 h 1904576"/>
              <a:gd name="connsiteX512" fmla="*/ 1837596 w 12150873"/>
              <a:gd name="connsiteY512" fmla="*/ 1300690 h 1904576"/>
              <a:gd name="connsiteX513" fmla="*/ 2947714 w 12150873"/>
              <a:gd name="connsiteY513" fmla="*/ 0 h 1904576"/>
              <a:gd name="connsiteX514" fmla="*/ 2994501 w 12150873"/>
              <a:gd name="connsiteY514" fmla="*/ 0 h 1904576"/>
              <a:gd name="connsiteX515" fmla="*/ 1729299 w 12150873"/>
              <a:gd name="connsiteY515" fmla="*/ 1264024 h 1904576"/>
              <a:gd name="connsiteX516" fmla="*/ 1729299 w 12150873"/>
              <a:gd name="connsiteY516" fmla="*/ 1364930 h 1904576"/>
              <a:gd name="connsiteX517" fmla="*/ 1463062 w 12150873"/>
              <a:gd name="connsiteY517" fmla="*/ 1630389 h 1904576"/>
              <a:gd name="connsiteX518" fmla="*/ 104723 w 12150873"/>
              <a:gd name="connsiteY518" fmla="*/ 1630389 h 1904576"/>
              <a:gd name="connsiteX519" fmla="*/ 104723 w 12150873"/>
              <a:gd name="connsiteY519" fmla="*/ 1597013 h 1904576"/>
              <a:gd name="connsiteX520" fmla="*/ 1449091 w 12150873"/>
              <a:gd name="connsiteY520" fmla="*/ 1597013 h 1904576"/>
              <a:gd name="connsiteX521" fmla="*/ 1696698 w 12150873"/>
              <a:gd name="connsiteY521" fmla="*/ 1350182 h 1904576"/>
              <a:gd name="connsiteX522" fmla="*/ 1696698 w 12150873"/>
              <a:gd name="connsiteY522" fmla="*/ 1251604 h 1904576"/>
              <a:gd name="connsiteX523" fmla="*/ 2824459 w 12150873"/>
              <a:gd name="connsiteY523" fmla="*/ 0 h 1904576"/>
              <a:gd name="connsiteX524" fmla="*/ 2870802 w 12150873"/>
              <a:gd name="connsiteY524" fmla="*/ 0 h 1904576"/>
              <a:gd name="connsiteX525" fmla="*/ 1799624 w 12150873"/>
              <a:gd name="connsiteY525" fmla="*/ 1070924 h 1904576"/>
              <a:gd name="connsiteX526" fmla="*/ 1186268 w 12150873"/>
              <a:gd name="connsiteY526" fmla="*/ 1070924 h 1904576"/>
              <a:gd name="connsiteX527" fmla="*/ 892788 w 12150873"/>
              <a:gd name="connsiteY527" fmla="*/ 1364334 h 1904576"/>
              <a:gd name="connsiteX528" fmla="*/ 56606 w 12150873"/>
              <a:gd name="connsiteY528" fmla="*/ 1364334 h 1904576"/>
              <a:gd name="connsiteX529" fmla="*/ 56606 w 12150873"/>
              <a:gd name="connsiteY529" fmla="*/ 1330956 h 1904576"/>
              <a:gd name="connsiteX530" fmla="*/ 880367 w 12150873"/>
              <a:gd name="connsiteY530" fmla="*/ 1330956 h 1904576"/>
              <a:gd name="connsiteX531" fmla="*/ 1172292 w 12150873"/>
              <a:gd name="connsiteY531" fmla="*/ 1037546 h 1904576"/>
              <a:gd name="connsiteX532" fmla="*/ 1785650 w 12150873"/>
              <a:gd name="connsiteY532" fmla="*/ 1037546 h 1904576"/>
              <a:gd name="connsiteX533" fmla="*/ 2491787 w 12150873"/>
              <a:gd name="connsiteY533" fmla="*/ 0 h 1904576"/>
              <a:gd name="connsiteX534" fmla="*/ 2562455 w 12150873"/>
              <a:gd name="connsiteY534" fmla="*/ 0 h 1904576"/>
              <a:gd name="connsiteX535" fmla="*/ 1725002 w 12150873"/>
              <a:gd name="connsiteY535" fmla="*/ 836492 h 1904576"/>
              <a:gd name="connsiteX536" fmla="*/ 767787 w 12150873"/>
              <a:gd name="connsiteY536" fmla="*/ 836492 h 1904576"/>
              <a:gd name="connsiteX537" fmla="*/ 696365 w 12150873"/>
              <a:gd name="connsiteY537" fmla="*/ 908643 h 1904576"/>
              <a:gd name="connsiteX538" fmla="*/ 0 w 12150873"/>
              <a:gd name="connsiteY538" fmla="*/ 908643 h 1904576"/>
              <a:gd name="connsiteX539" fmla="*/ 0 w 12150873"/>
              <a:gd name="connsiteY539" fmla="*/ 858216 h 1904576"/>
              <a:gd name="connsiteX540" fmla="*/ 676181 w 12150873"/>
              <a:gd name="connsiteY540" fmla="*/ 858216 h 1904576"/>
              <a:gd name="connsiteX541" fmla="*/ 747602 w 12150873"/>
              <a:gd name="connsiteY541" fmla="*/ 786063 h 1904576"/>
              <a:gd name="connsiteX542" fmla="*/ 1704819 w 12150873"/>
              <a:gd name="connsiteY542" fmla="*/ 786063 h 1904576"/>
              <a:gd name="connsiteX543" fmla="*/ 642745 w 12150873"/>
              <a:gd name="connsiteY543" fmla="*/ 0 h 1904576"/>
              <a:gd name="connsiteX544" fmla="*/ 783326 w 12150873"/>
              <a:gd name="connsiteY544" fmla="*/ 0 h 1904576"/>
              <a:gd name="connsiteX545" fmla="*/ 186711 w 12150873"/>
              <a:gd name="connsiteY545" fmla="*/ 597302 h 1904576"/>
              <a:gd name="connsiteX546" fmla="*/ 116048 w 12150873"/>
              <a:gd name="connsiteY546" fmla="*/ 526712 h 190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</a:cxnLst>
            <a:rect l="l" t="t" r="r" b="b"/>
            <a:pathLst>
              <a:path w="12150873" h="1904576">
                <a:moveTo>
                  <a:pt x="6705138" y="1563236"/>
                </a:moveTo>
                <a:cubicBezTo>
                  <a:pt x="6732570" y="1563236"/>
                  <a:pt x="6755300" y="1586097"/>
                  <a:pt x="6755300" y="1612006"/>
                </a:cubicBezTo>
                <a:cubicBezTo>
                  <a:pt x="6755300" y="1639438"/>
                  <a:pt x="6732570" y="1661537"/>
                  <a:pt x="6705138" y="1661537"/>
                </a:cubicBezTo>
                <a:cubicBezTo>
                  <a:pt x="6691030" y="1661537"/>
                  <a:pt x="6678292" y="1656012"/>
                  <a:pt x="6669084" y="1647058"/>
                </a:cubicBezTo>
                <a:lnTo>
                  <a:pt x="6661752" y="1629803"/>
                </a:lnTo>
                <a:lnTo>
                  <a:pt x="6048463" y="1629803"/>
                </a:lnTo>
                <a:lnTo>
                  <a:pt x="5777464" y="1900702"/>
                </a:lnTo>
                <a:lnTo>
                  <a:pt x="4859662" y="1900702"/>
                </a:lnTo>
                <a:lnTo>
                  <a:pt x="4855790" y="1904576"/>
                </a:lnTo>
                <a:lnTo>
                  <a:pt x="4809236" y="1904576"/>
                </a:lnTo>
                <a:lnTo>
                  <a:pt x="4845683" y="1868102"/>
                </a:lnTo>
                <a:lnTo>
                  <a:pt x="5761936" y="1868102"/>
                </a:lnTo>
                <a:lnTo>
                  <a:pt x="6034485" y="1597201"/>
                </a:lnTo>
                <a:lnTo>
                  <a:pt x="6660656" y="1597201"/>
                </a:lnTo>
                <a:lnTo>
                  <a:pt x="6669084" y="1577906"/>
                </a:lnTo>
                <a:cubicBezTo>
                  <a:pt x="6678292" y="1568952"/>
                  <a:pt x="6691030" y="1563236"/>
                  <a:pt x="6705138" y="1563236"/>
                </a:cubicBezTo>
                <a:close/>
                <a:moveTo>
                  <a:pt x="5227957" y="1475494"/>
                </a:moveTo>
                <a:cubicBezTo>
                  <a:pt x="5255603" y="1475494"/>
                  <a:pt x="5277872" y="1497764"/>
                  <a:pt x="5277872" y="1524641"/>
                </a:cubicBezTo>
                <a:cubicBezTo>
                  <a:pt x="5277872" y="1551521"/>
                  <a:pt x="5255603" y="1573791"/>
                  <a:pt x="5227957" y="1573791"/>
                </a:cubicBezTo>
                <a:cubicBezTo>
                  <a:pt x="5214135" y="1573791"/>
                  <a:pt x="5202039" y="1568223"/>
                  <a:pt x="5193399" y="1559296"/>
                </a:cubicBezTo>
                <a:lnTo>
                  <a:pt x="5186831" y="1542834"/>
                </a:lnTo>
                <a:lnTo>
                  <a:pt x="4861243" y="1542834"/>
                </a:lnTo>
                <a:lnTo>
                  <a:pt x="4499672" y="1904576"/>
                </a:lnTo>
                <a:lnTo>
                  <a:pt x="4452003" y="1904576"/>
                </a:lnTo>
                <a:lnTo>
                  <a:pt x="4847280" y="1509458"/>
                </a:lnTo>
                <a:lnTo>
                  <a:pt x="5185635" y="1509458"/>
                </a:lnTo>
                <a:lnTo>
                  <a:pt x="5193399" y="1489989"/>
                </a:lnTo>
                <a:cubicBezTo>
                  <a:pt x="5202039" y="1481062"/>
                  <a:pt x="5214135" y="1475494"/>
                  <a:pt x="5227957" y="1475494"/>
                </a:cubicBezTo>
                <a:close/>
                <a:moveTo>
                  <a:pt x="9160584" y="1403933"/>
                </a:moveTo>
                <a:cubicBezTo>
                  <a:pt x="9173403" y="1403933"/>
                  <a:pt x="9185928" y="1408791"/>
                  <a:pt x="9195322" y="1418508"/>
                </a:cubicBezTo>
                <a:cubicBezTo>
                  <a:pt x="9214895" y="1437942"/>
                  <a:pt x="9214895" y="1469036"/>
                  <a:pt x="9195322" y="1489247"/>
                </a:cubicBezTo>
                <a:cubicBezTo>
                  <a:pt x="9185928" y="1498964"/>
                  <a:pt x="9173403" y="1503822"/>
                  <a:pt x="9160584" y="1503822"/>
                </a:cubicBezTo>
                <a:lnTo>
                  <a:pt x="9144342" y="1497338"/>
                </a:lnTo>
                <a:lnTo>
                  <a:pt x="9119875" y="1521468"/>
                </a:lnTo>
                <a:lnTo>
                  <a:pt x="9119875" y="1859850"/>
                </a:lnTo>
                <a:lnTo>
                  <a:pt x="9074694" y="1904576"/>
                </a:lnTo>
                <a:lnTo>
                  <a:pt x="9027559" y="1904576"/>
                </a:lnTo>
                <a:lnTo>
                  <a:pt x="9085712" y="1845879"/>
                </a:lnTo>
                <a:lnTo>
                  <a:pt x="9085712" y="1509052"/>
                </a:lnTo>
                <a:lnTo>
                  <a:pt x="9118933" y="1476219"/>
                </a:lnTo>
                <a:lnTo>
                  <a:pt x="9109990" y="1453587"/>
                </a:lnTo>
                <a:cubicBezTo>
                  <a:pt x="9109990" y="1440857"/>
                  <a:pt x="9114688" y="1428225"/>
                  <a:pt x="9124082" y="1418508"/>
                </a:cubicBezTo>
                <a:cubicBezTo>
                  <a:pt x="9134651" y="1408791"/>
                  <a:pt x="9147763" y="1403933"/>
                  <a:pt x="9160584" y="1403933"/>
                </a:cubicBezTo>
                <a:close/>
                <a:moveTo>
                  <a:pt x="3742011" y="1348128"/>
                </a:moveTo>
                <a:cubicBezTo>
                  <a:pt x="3769658" y="1348128"/>
                  <a:pt x="3791927" y="1370398"/>
                  <a:pt x="3791927" y="1398044"/>
                </a:cubicBezTo>
                <a:cubicBezTo>
                  <a:pt x="3791927" y="1425688"/>
                  <a:pt x="3769658" y="1446423"/>
                  <a:pt x="3742011" y="1446423"/>
                </a:cubicBezTo>
                <a:cubicBezTo>
                  <a:pt x="3728960" y="1446423"/>
                  <a:pt x="3716865" y="1441238"/>
                  <a:pt x="3708034" y="1432600"/>
                </a:cubicBezTo>
                <a:lnTo>
                  <a:pt x="3700900" y="1415481"/>
                </a:lnTo>
                <a:lnTo>
                  <a:pt x="3273490" y="1415481"/>
                </a:lnTo>
                <a:lnTo>
                  <a:pt x="2783928" y="1904576"/>
                </a:lnTo>
                <a:lnTo>
                  <a:pt x="2737043" y="1904576"/>
                </a:lnTo>
                <a:lnTo>
                  <a:pt x="3259514" y="1382092"/>
                </a:lnTo>
                <a:lnTo>
                  <a:pt x="3700134" y="1382092"/>
                </a:lnTo>
                <a:lnTo>
                  <a:pt x="3708034" y="1362719"/>
                </a:lnTo>
                <a:cubicBezTo>
                  <a:pt x="3716865" y="1353696"/>
                  <a:pt x="3728960" y="1348128"/>
                  <a:pt x="3742011" y="1348128"/>
                </a:cubicBezTo>
                <a:close/>
                <a:moveTo>
                  <a:pt x="1352439" y="1293078"/>
                </a:moveTo>
                <a:cubicBezTo>
                  <a:pt x="1371609" y="1293078"/>
                  <a:pt x="1390684" y="1300296"/>
                  <a:pt x="1404942" y="1314732"/>
                </a:cubicBezTo>
                <a:cubicBezTo>
                  <a:pt x="1434230" y="1344385"/>
                  <a:pt x="1434230" y="1392765"/>
                  <a:pt x="1404942" y="1421637"/>
                </a:cubicBezTo>
                <a:cubicBezTo>
                  <a:pt x="1390684" y="1436854"/>
                  <a:pt x="1371609" y="1444462"/>
                  <a:pt x="1352439" y="1444462"/>
                </a:cubicBezTo>
                <a:lnTo>
                  <a:pt x="1323668" y="1432094"/>
                </a:lnTo>
                <a:lnTo>
                  <a:pt x="1241341" y="1514343"/>
                </a:lnTo>
                <a:lnTo>
                  <a:pt x="33963" y="1514343"/>
                </a:lnTo>
                <a:lnTo>
                  <a:pt x="33963" y="1463857"/>
                </a:lnTo>
                <a:lnTo>
                  <a:pt x="1221126" y="1463857"/>
                </a:lnTo>
                <a:lnTo>
                  <a:pt x="1289171" y="1396330"/>
                </a:lnTo>
                <a:lnTo>
                  <a:pt x="1277965" y="1368478"/>
                </a:lnTo>
                <a:cubicBezTo>
                  <a:pt x="1277965" y="1349067"/>
                  <a:pt x="1285093" y="1329559"/>
                  <a:pt x="1299351" y="1314732"/>
                </a:cubicBezTo>
                <a:cubicBezTo>
                  <a:pt x="1313996" y="1300296"/>
                  <a:pt x="1333266" y="1293078"/>
                  <a:pt x="1352439" y="1293078"/>
                </a:cubicBezTo>
                <a:close/>
                <a:moveTo>
                  <a:pt x="3852398" y="999991"/>
                </a:moveTo>
                <a:cubicBezTo>
                  <a:pt x="3880047" y="999991"/>
                  <a:pt x="3902314" y="1021329"/>
                  <a:pt x="3902314" y="1048761"/>
                </a:cubicBezTo>
                <a:cubicBezTo>
                  <a:pt x="3902314" y="1076194"/>
                  <a:pt x="3880047" y="1098294"/>
                  <a:pt x="3852398" y="1098294"/>
                </a:cubicBezTo>
                <a:cubicBezTo>
                  <a:pt x="3838962" y="1098294"/>
                  <a:pt x="3826863" y="1092768"/>
                  <a:pt x="3818130" y="1083815"/>
                </a:cubicBezTo>
                <a:lnTo>
                  <a:pt x="3809227" y="1061701"/>
                </a:lnTo>
                <a:lnTo>
                  <a:pt x="3424155" y="1061701"/>
                </a:lnTo>
                <a:lnTo>
                  <a:pt x="2581964" y="1904576"/>
                </a:lnTo>
                <a:lnTo>
                  <a:pt x="2534614" y="1904576"/>
                </a:lnTo>
                <a:lnTo>
                  <a:pt x="3410182" y="1028295"/>
                </a:lnTo>
                <a:lnTo>
                  <a:pt x="3812347" y="1028295"/>
                </a:lnTo>
                <a:lnTo>
                  <a:pt x="3818130" y="1014088"/>
                </a:lnTo>
                <a:cubicBezTo>
                  <a:pt x="3826863" y="1005325"/>
                  <a:pt x="3838962" y="999991"/>
                  <a:pt x="3852398" y="999991"/>
                </a:cubicBezTo>
                <a:close/>
                <a:moveTo>
                  <a:pt x="5344770" y="864133"/>
                </a:moveTo>
                <a:cubicBezTo>
                  <a:pt x="5372416" y="864133"/>
                  <a:pt x="5393918" y="886403"/>
                  <a:pt x="5393918" y="912514"/>
                </a:cubicBezTo>
                <a:cubicBezTo>
                  <a:pt x="5393918" y="940160"/>
                  <a:pt x="5372416" y="962430"/>
                  <a:pt x="5344770" y="962430"/>
                </a:cubicBezTo>
                <a:cubicBezTo>
                  <a:pt x="5330952" y="962430"/>
                  <a:pt x="5318661" y="956862"/>
                  <a:pt x="5309829" y="947839"/>
                </a:cubicBezTo>
                <a:lnTo>
                  <a:pt x="5302116" y="928665"/>
                </a:lnTo>
                <a:lnTo>
                  <a:pt x="5187533" y="928665"/>
                </a:lnTo>
                <a:lnTo>
                  <a:pt x="4944708" y="1171764"/>
                </a:lnTo>
                <a:lnTo>
                  <a:pt x="4642924" y="1171764"/>
                </a:lnTo>
                <a:lnTo>
                  <a:pt x="4032370" y="1783782"/>
                </a:lnTo>
                <a:lnTo>
                  <a:pt x="3265110" y="1783782"/>
                </a:lnTo>
                <a:lnTo>
                  <a:pt x="3144516" y="1904576"/>
                </a:lnTo>
                <a:lnTo>
                  <a:pt x="3098596" y="1904576"/>
                </a:lnTo>
                <a:lnTo>
                  <a:pt x="3251918" y="1751162"/>
                </a:lnTo>
                <a:lnTo>
                  <a:pt x="4019184" y="1751162"/>
                </a:lnTo>
                <a:lnTo>
                  <a:pt x="4629737" y="1139144"/>
                </a:lnTo>
                <a:lnTo>
                  <a:pt x="4930744" y="1139144"/>
                </a:lnTo>
                <a:lnTo>
                  <a:pt x="5173568" y="895268"/>
                </a:lnTo>
                <a:lnTo>
                  <a:pt x="5302831" y="895268"/>
                </a:lnTo>
                <a:lnTo>
                  <a:pt x="5309829" y="878532"/>
                </a:lnTo>
                <a:cubicBezTo>
                  <a:pt x="5318661" y="869701"/>
                  <a:pt x="5330952" y="864133"/>
                  <a:pt x="5344770" y="864133"/>
                </a:cubicBezTo>
                <a:close/>
                <a:moveTo>
                  <a:pt x="12126038" y="843237"/>
                </a:moveTo>
                <a:lnTo>
                  <a:pt x="12150873" y="852799"/>
                </a:lnTo>
                <a:lnTo>
                  <a:pt x="12150873" y="930723"/>
                </a:lnTo>
                <a:lnTo>
                  <a:pt x="12126038" y="940684"/>
                </a:lnTo>
                <a:lnTo>
                  <a:pt x="12108244" y="933429"/>
                </a:lnTo>
                <a:lnTo>
                  <a:pt x="11924251" y="1116620"/>
                </a:lnTo>
                <a:lnTo>
                  <a:pt x="11924251" y="1904576"/>
                </a:lnTo>
                <a:lnTo>
                  <a:pt x="11890843" y="1904576"/>
                </a:lnTo>
                <a:lnTo>
                  <a:pt x="11890843" y="1103423"/>
                </a:lnTo>
                <a:lnTo>
                  <a:pt x="12083654" y="909417"/>
                </a:lnTo>
                <a:lnTo>
                  <a:pt x="12076384" y="892533"/>
                </a:lnTo>
                <a:cubicBezTo>
                  <a:pt x="12076384" y="880042"/>
                  <a:pt x="12081242" y="867266"/>
                  <a:pt x="12090959" y="856967"/>
                </a:cubicBezTo>
                <a:cubicBezTo>
                  <a:pt x="12100676" y="847814"/>
                  <a:pt x="12113308" y="843237"/>
                  <a:pt x="12126038" y="843237"/>
                </a:cubicBezTo>
                <a:close/>
                <a:moveTo>
                  <a:pt x="7500083" y="644772"/>
                </a:moveTo>
                <a:cubicBezTo>
                  <a:pt x="7442588" y="644772"/>
                  <a:pt x="7395193" y="692034"/>
                  <a:pt x="7395193" y="749369"/>
                </a:cubicBezTo>
                <a:cubicBezTo>
                  <a:pt x="7395193" y="807479"/>
                  <a:pt x="7442588" y="855516"/>
                  <a:pt x="7500083" y="855516"/>
                </a:cubicBezTo>
                <a:cubicBezTo>
                  <a:pt x="7558356" y="855516"/>
                  <a:pt x="7604974" y="807479"/>
                  <a:pt x="7604974" y="749369"/>
                </a:cubicBezTo>
                <a:cubicBezTo>
                  <a:pt x="7604974" y="692034"/>
                  <a:pt x="7558356" y="644772"/>
                  <a:pt x="7500083" y="644772"/>
                </a:cubicBezTo>
                <a:close/>
                <a:moveTo>
                  <a:pt x="7500083" y="612231"/>
                </a:moveTo>
                <a:cubicBezTo>
                  <a:pt x="7576226" y="612231"/>
                  <a:pt x="7638384" y="674214"/>
                  <a:pt x="7638384" y="749369"/>
                </a:cubicBezTo>
                <a:cubicBezTo>
                  <a:pt x="7638384" y="826849"/>
                  <a:pt x="7576226" y="888833"/>
                  <a:pt x="7500083" y="888833"/>
                </a:cubicBezTo>
                <a:cubicBezTo>
                  <a:pt x="7423940" y="888833"/>
                  <a:pt x="7361784" y="826849"/>
                  <a:pt x="7361784" y="749369"/>
                </a:cubicBezTo>
                <a:cubicBezTo>
                  <a:pt x="7361784" y="674214"/>
                  <a:pt x="7423940" y="612231"/>
                  <a:pt x="7500083" y="612231"/>
                </a:cubicBezTo>
                <a:close/>
                <a:moveTo>
                  <a:pt x="5627790" y="315041"/>
                </a:moveTo>
                <a:cubicBezTo>
                  <a:pt x="5656568" y="315041"/>
                  <a:pt x="5679754" y="335774"/>
                  <a:pt x="5679754" y="363420"/>
                </a:cubicBezTo>
                <a:cubicBezTo>
                  <a:pt x="5679754" y="391066"/>
                  <a:pt x="5656568" y="413336"/>
                  <a:pt x="5627790" y="413336"/>
                </a:cubicBezTo>
                <a:cubicBezTo>
                  <a:pt x="5614200" y="413336"/>
                  <a:pt x="5601210" y="407770"/>
                  <a:pt x="5591615" y="398747"/>
                </a:cubicBezTo>
                <a:lnTo>
                  <a:pt x="5582345" y="377997"/>
                </a:lnTo>
                <a:lnTo>
                  <a:pt x="4687734" y="377997"/>
                </a:lnTo>
                <a:lnTo>
                  <a:pt x="4557329" y="478899"/>
                </a:lnTo>
                <a:lnTo>
                  <a:pt x="4557329" y="1039286"/>
                </a:lnTo>
                <a:lnTo>
                  <a:pt x="3976687" y="1619854"/>
                </a:lnTo>
                <a:lnTo>
                  <a:pt x="3233809" y="1619854"/>
                </a:lnTo>
                <a:lnTo>
                  <a:pt x="2949052" y="1904576"/>
                </a:lnTo>
                <a:lnTo>
                  <a:pt x="2902311" y="1904576"/>
                </a:lnTo>
                <a:lnTo>
                  <a:pt x="3220612" y="1586478"/>
                </a:lnTo>
                <a:lnTo>
                  <a:pt x="3962712" y="1586478"/>
                </a:lnTo>
                <a:lnTo>
                  <a:pt x="4523951" y="1025315"/>
                </a:lnTo>
                <a:lnTo>
                  <a:pt x="4523951" y="462600"/>
                </a:lnTo>
                <a:lnTo>
                  <a:pt x="4676867" y="346176"/>
                </a:lnTo>
                <a:lnTo>
                  <a:pt x="5583708" y="346176"/>
                </a:lnTo>
                <a:lnTo>
                  <a:pt x="5591615" y="328864"/>
                </a:lnTo>
                <a:cubicBezTo>
                  <a:pt x="5601210" y="320224"/>
                  <a:pt x="5614200" y="315041"/>
                  <a:pt x="5627790" y="315041"/>
                </a:cubicBezTo>
                <a:close/>
                <a:moveTo>
                  <a:pt x="906752" y="315041"/>
                </a:moveTo>
                <a:cubicBezTo>
                  <a:pt x="933630" y="315041"/>
                  <a:pt x="955898" y="337140"/>
                  <a:pt x="955898" y="364572"/>
                </a:cubicBezTo>
                <a:cubicBezTo>
                  <a:pt x="955898" y="391244"/>
                  <a:pt x="933630" y="413341"/>
                  <a:pt x="906752" y="413341"/>
                </a:cubicBezTo>
                <a:cubicBezTo>
                  <a:pt x="879875" y="413341"/>
                  <a:pt x="857604" y="391244"/>
                  <a:pt x="857604" y="364572"/>
                </a:cubicBezTo>
                <a:cubicBezTo>
                  <a:pt x="857604" y="337140"/>
                  <a:pt x="879875" y="315041"/>
                  <a:pt x="906752" y="315041"/>
                </a:cubicBezTo>
                <a:close/>
                <a:moveTo>
                  <a:pt x="6893998" y="123386"/>
                </a:moveTo>
                <a:cubicBezTo>
                  <a:pt x="6835888" y="123386"/>
                  <a:pt x="6788626" y="171694"/>
                  <a:pt x="6788626" y="230129"/>
                </a:cubicBezTo>
                <a:cubicBezTo>
                  <a:pt x="6788626" y="287787"/>
                  <a:pt x="6835888" y="335314"/>
                  <a:pt x="6893998" y="335314"/>
                </a:cubicBezTo>
                <a:cubicBezTo>
                  <a:pt x="6951333" y="335314"/>
                  <a:pt x="6998594" y="287787"/>
                  <a:pt x="6998594" y="230129"/>
                </a:cubicBezTo>
                <a:cubicBezTo>
                  <a:pt x="6998594" y="171694"/>
                  <a:pt x="6951333" y="123386"/>
                  <a:pt x="6893998" y="123386"/>
                </a:cubicBezTo>
                <a:close/>
                <a:moveTo>
                  <a:pt x="7409511" y="112058"/>
                </a:moveTo>
                <a:cubicBezTo>
                  <a:pt x="7351240" y="112058"/>
                  <a:pt x="7303845" y="158415"/>
                  <a:pt x="7303845" y="216364"/>
                </a:cubicBezTo>
                <a:cubicBezTo>
                  <a:pt x="7303845" y="273538"/>
                  <a:pt x="7351240" y="320669"/>
                  <a:pt x="7409511" y="320669"/>
                </a:cubicBezTo>
                <a:cubicBezTo>
                  <a:pt x="7467784" y="320669"/>
                  <a:pt x="7515179" y="273538"/>
                  <a:pt x="7515179" y="216364"/>
                </a:cubicBezTo>
                <a:cubicBezTo>
                  <a:pt x="7515179" y="158415"/>
                  <a:pt x="7467784" y="112058"/>
                  <a:pt x="7409511" y="112058"/>
                </a:cubicBezTo>
                <a:close/>
                <a:moveTo>
                  <a:pt x="6893998" y="91442"/>
                </a:moveTo>
                <a:cubicBezTo>
                  <a:pt x="6969153" y="91442"/>
                  <a:pt x="7032685" y="153773"/>
                  <a:pt x="7032685" y="230129"/>
                </a:cubicBezTo>
                <a:cubicBezTo>
                  <a:pt x="7032685" y="305707"/>
                  <a:pt x="6969153" y="368039"/>
                  <a:pt x="6893998" y="368039"/>
                </a:cubicBezTo>
                <a:cubicBezTo>
                  <a:pt x="6818067" y="368039"/>
                  <a:pt x="6756084" y="305707"/>
                  <a:pt x="6756084" y="230129"/>
                </a:cubicBezTo>
                <a:cubicBezTo>
                  <a:pt x="6756084" y="153773"/>
                  <a:pt x="6818067" y="91442"/>
                  <a:pt x="6893998" y="91442"/>
                </a:cubicBezTo>
                <a:close/>
                <a:moveTo>
                  <a:pt x="7409511" y="77289"/>
                </a:moveTo>
                <a:cubicBezTo>
                  <a:pt x="7486431" y="77289"/>
                  <a:pt x="7547812" y="140645"/>
                  <a:pt x="7547812" y="216364"/>
                </a:cubicBezTo>
                <a:cubicBezTo>
                  <a:pt x="7547812" y="292082"/>
                  <a:pt x="7486431" y="353892"/>
                  <a:pt x="7409511" y="353892"/>
                </a:cubicBezTo>
                <a:cubicBezTo>
                  <a:pt x="7333368" y="353892"/>
                  <a:pt x="7271212" y="292082"/>
                  <a:pt x="7271212" y="216364"/>
                </a:cubicBezTo>
                <a:cubicBezTo>
                  <a:pt x="7271212" y="140645"/>
                  <a:pt x="7333368" y="77289"/>
                  <a:pt x="7409511" y="77289"/>
                </a:cubicBezTo>
                <a:close/>
                <a:moveTo>
                  <a:pt x="11752359" y="0"/>
                </a:moveTo>
                <a:lnTo>
                  <a:pt x="11784881" y="0"/>
                </a:lnTo>
                <a:lnTo>
                  <a:pt x="11784881" y="1904576"/>
                </a:lnTo>
                <a:lnTo>
                  <a:pt x="11752359" y="1904576"/>
                </a:lnTo>
                <a:close/>
                <a:moveTo>
                  <a:pt x="11652662" y="0"/>
                </a:moveTo>
                <a:lnTo>
                  <a:pt x="11685822" y="0"/>
                </a:lnTo>
                <a:lnTo>
                  <a:pt x="11685822" y="712539"/>
                </a:lnTo>
                <a:lnTo>
                  <a:pt x="11631839" y="766850"/>
                </a:lnTo>
                <a:lnTo>
                  <a:pt x="11631839" y="1654453"/>
                </a:lnTo>
                <a:lnTo>
                  <a:pt x="11382392" y="1904576"/>
                </a:lnTo>
                <a:lnTo>
                  <a:pt x="11336182" y="1904576"/>
                </a:lnTo>
                <a:lnTo>
                  <a:pt x="11598677" y="1640488"/>
                </a:lnTo>
                <a:lnTo>
                  <a:pt x="11598677" y="752109"/>
                </a:lnTo>
                <a:lnTo>
                  <a:pt x="11652662" y="698574"/>
                </a:lnTo>
                <a:close/>
                <a:moveTo>
                  <a:pt x="11373950" y="0"/>
                </a:moveTo>
                <a:lnTo>
                  <a:pt x="11407640" y="0"/>
                </a:lnTo>
                <a:lnTo>
                  <a:pt x="11407640" y="1088069"/>
                </a:lnTo>
                <a:lnTo>
                  <a:pt x="11302651" y="1192160"/>
                </a:lnTo>
                <a:lnTo>
                  <a:pt x="11302651" y="1312691"/>
                </a:lnTo>
                <a:lnTo>
                  <a:pt x="11320653" y="1320150"/>
                </a:lnTo>
                <a:cubicBezTo>
                  <a:pt x="11329484" y="1329104"/>
                  <a:pt x="11334860" y="1341488"/>
                  <a:pt x="11334860" y="1355204"/>
                </a:cubicBezTo>
                <a:cubicBezTo>
                  <a:pt x="11334860" y="1381875"/>
                  <a:pt x="11313358" y="1403974"/>
                  <a:pt x="11285712" y="1403974"/>
                </a:cubicBezTo>
                <a:cubicBezTo>
                  <a:pt x="11258066" y="1403974"/>
                  <a:pt x="11236564" y="1381875"/>
                  <a:pt x="11236564" y="1355204"/>
                </a:cubicBezTo>
                <a:cubicBezTo>
                  <a:pt x="11236564" y="1341488"/>
                  <a:pt x="11241940" y="1329104"/>
                  <a:pt x="11250770" y="1320150"/>
                </a:cubicBezTo>
                <a:lnTo>
                  <a:pt x="11270529" y="1311963"/>
                </a:lnTo>
                <a:lnTo>
                  <a:pt x="11270529" y="1178177"/>
                </a:lnTo>
                <a:lnTo>
                  <a:pt x="11373950" y="1074085"/>
                </a:lnTo>
                <a:close/>
                <a:moveTo>
                  <a:pt x="11100663" y="0"/>
                </a:moveTo>
                <a:lnTo>
                  <a:pt x="11182062" y="0"/>
                </a:lnTo>
                <a:lnTo>
                  <a:pt x="11176015" y="14295"/>
                </a:lnTo>
                <a:lnTo>
                  <a:pt x="11156538" y="22226"/>
                </a:lnTo>
                <a:lnTo>
                  <a:pt x="11156538" y="738775"/>
                </a:lnTo>
                <a:lnTo>
                  <a:pt x="10771775" y="1123707"/>
                </a:lnTo>
                <a:lnTo>
                  <a:pt x="10771775" y="1904576"/>
                </a:lnTo>
                <a:lnTo>
                  <a:pt x="10738418" y="1904576"/>
                </a:lnTo>
                <a:lnTo>
                  <a:pt x="10738418" y="1109738"/>
                </a:lnTo>
                <a:lnTo>
                  <a:pt x="11123182" y="725581"/>
                </a:lnTo>
                <a:lnTo>
                  <a:pt x="11123182" y="21003"/>
                </a:lnTo>
                <a:lnTo>
                  <a:pt x="11106709" y="14295"/>
                </a:lnTo>
                <a:close/>
                <a:moveTo>
                  <a:pt x="10824369" y="0"/>
                </a:moveTo>
                <a:lnTo>
                  <a:pt x="10923841" y="0"/>
                </a:lnTo>
                <a:lnTo>
                  <a:pt x="10923841" y="566408"/>
                </a:lnTo>
                <a:lnTo>
                  <a:pt x="10568694" y="920156"/>
                </a:lnTo>
                <a:lnTo>
                  <a:pt x="10568694" y="1904576"/>
                </a:lnTo>
                <a:lnTo>
                  <a:pt x="10469222" y="1904576"/>
                </a:lnTo>
                <a:lnTo>
                  <a:pt x="10469222" y="878264"/>
                </a:lnTo>
                <a:lnTo>
                  <a:pt x="10824369" y="524519"/>
                </a:lnTo>
                <a:close/>
                <a:moveTo>
                  <a:pt x="10600943" y="0"/>
                </a:moveTo>
                <a:lnTo>
                  <a:pt x="10634268" y="0"/>
                </a:lnTo>
                <a:lnTo>
                  <a:pt x="10634268" y="466158"/>
                </a:lnTo>
                <a:lnTo>
                  <a:pt x="10375423" y="725594"/>
                </a:lnTo>
                <a:lnTo>
                  <a:pt x="10375423" y="1904576"/>
                </a:lnTo>
                <a:lnTo>
                  <a:pt x="10342874" y="1904576"/>
                </a:lnTo>
                <a:lnTo>
                  <a:pt x="10342874" y="712389"/>
                </a:lnTo>
                <a:lnTo>
                  <a:pt x="10600943" y="453732"/>
                </a:lnTo>
                <a:close/>
                <a:moveTo>
                  <a:pt x="10455185" y="0"/>
                </a:moveTo>
                <a:lnTo>
                  <a:pt x="10488568" y="0"/>
                </a:lnTo>
                <a:lnTo>
                  <a:pt x="10488568" y="387468"/>
                </a:lnTo>
                <a:lnTo>
                  <a:pt x="10251778" y="623987"/>
                </a:lnTo>
                <a:lnTo>
                  <a:pt x="10251778" y="1904576"/>
                </a:lnTo>
                <a:lnTo>
                  <a:pt x="10219170" y="1904576"/>
                </a:lnTo>
                <a:lnTo>
                  <a:pt x="10219170" y="610029"/>
                </a:lnTo>
                <a:lnTo>
                  <a:pt x="10455185" y="373509"/>
                </a:lnTo>
                <a:close/>
                <a:moveTo>
                  <a:pt x="10370233" y="0"/>
                </a:moveTo>
                <a:lnTo>
                  <a:pt x="10403657" y="0"/>
                </a:lnTo>
                <a:lnTo>
                  <a:pt x="10403657" y="265304"/>
                </a:lnTo>
                <a:lnTo>
                  <a:pt x="10182900" y="484961"/>
                </a:lnTo>
                <a:lnTo>
                  <a:pt x="10182900" y="1904576"/>
                </a:lnTo>
                <a:lnTo>
                  <a:pt x="10149476" y="1904576"/>
                </a:lnTo>
                <a:lnTo>
                  <a:pt x="10149476" y="470990"/>
                </a:lnTo>
                <a:lnTo>
                  <a:pt x="10370233" y="252109"/>
                </a:lnTo>
                <a:close/>
                <a:moveTo>
                  <a:pt x="10209079" y="0"/>
                </a:moveTo>
                <a:lnTo>
                  <a:pt x="10242330" y="0"/>
                </a:lnTo>
                <a:lnTo>
                  <a:pt x="10242330" y="116455"/>
                </a:lnTo>
                <a:lnTo>
                  <a:pt x="9701789" y="660704"/>
                </a:lnTo>
                <a:lnTo>
                  <a:pt x="9701789" y="1904576"/>
                </a:lnTo>
                <a:lnTo>
                  <a:pt x="9668537" y="1904576"/>
                </a:lnTo>
                <a:lnTo>
                  <a:pt x="9668537" y="645953"/>
                </a:lnTo>
                <a:lnTo>
                  <a:pt x="10209079" y="102480"/>
                </a:lnTo>
                <a:close/>
                <a:moveTo>
                  <a:pt x="10016499" y="0"/>
                </a:moveTo>
                <a:lnTo>
                  <a:pt x="10049863" y="0"/>
                </a:lnTo>
                <a:lnTo>
                  <a:pt x="10049863" y="91646"/>
                </a:lnTo>
                <a:lnTo>
                  <a:pt x="9415193" y="727694"/>
                </a:lnTo>
                <a:lnTo>
                  <a:pt x="9415193" y="1563332"/>
                </a:lnTo>
                <a:lnTo>
                  <a:pt x="9271654" y="1707006"/>
                </a:lnTo>
                <a:lnTo>
                  <a:pt x="9271654" y="1904576"/>
                </a:lnTo>
                <a:lnTo>
                  <a:pt x="9239068" y="1904576"/>
                </a:lnTo>
                <a:lnTo>
                  <a:pt x="9239068" y="1693028"/>
                </a:lnTo>
                <a:lnTo>
                  <a:pt x="9381829" y="1549354"/>
                </a:lnTo>
                <a:lnTo>
                  <a:pt x="9381829" y="714491"/>
                </a:lnTo>
                <a:lnTo>
                  <a:pt x="10016499" y="77667"/>
                </a:lnTo>
                <a:close/>
                <a:moveTo>
                  <a:pt x="9799166" y="0"/>
                </a:moveTo>
                <a:lnTo>
                  <a:pt x="9846568" y="0"/>
                </a:lnTo>
                <a:lnTo>
                  <a:pt x="9286500" y="560897"/>
                </a:lnTo>
                <a:lnTo>
                  <a:pt x="9286500" y="817783"/>
                </a:lnTo>
                <a:lnTo>
                  <a:pt x="8679642" y="1422356"/>
                </a:lnTo>
                <a:lnTo>
                  <a:pt x="8679642" y="1904576"/>
                </a:lnTo>
                <a:lnTo>
                  <a:pt x="8647005" y="1904576"/>
                </a:lnTo>
                <a:lnTo>
                  <a:pt x="8647005" y="1409162"/>
                </a:lnTo>
                <a:lnTo>
                  <a:pt x="9252311" y="803812"/>
                </a:lnTo>
                <a:lnTo>
                  <a:pt x="9252311" y="546926"/>
                </a:lnTo>
                <a:close/>
                <a:moveTo>
                  <a:pt x="9637183" y="0"/>
                </a:moveTo>
                <a:lnTo>
                  <a:pt x="9670591" y="0"/>
                </a:lnTo>
                <a:lnTo>
                  <a:pt x="9670591" y="49009"/>
                </a:lnTo>
                <a:lnTo>
                  <a:pt x="8427484" y="1292126"/>
                </a:lnTo>
                <a:lnTo>
                  <a:pt x="8427484" y="1904576"/>
                </a:lnTo>
                <a:lnTo>
                  <a:pt x="8394076" y="1904576"/>
                </a:lnTo>
                <a:lnTo>
                  <a:pt x="8394076" y="1278150"/>
                </a:lnTo>
                <a:lnTo>
                  <a:pt x="9637183" y="35032"/>
                </a:lnTo>
                <a:close/>
                <a:moveTo>
                  <a:pt x="9404717" y="0"/>
                </a:moveTo>
                <a:lnTo>
                  <a:pt x="9452097" y="0"/>
                </a:lnTo>
                <a:lnTo>
                  <a:pt x="9159897" y="291417"/>
                </a:lnTo>
                <a:lnTo>
                  <a:pt x="8863445" y="291417"/>
                </a:lnTo>
                <a:lnTo>
                  <a:pt x="8362889" y="792597"/>
                </a:lnTo>
                <a:lnTo>
                  <a:pt x="8362889" y="1071894"/>
                </a:lnTo>
                <a:lnTo>
                  <a:pt x="8085062" y="1347309"/>
                </a:lnTo>
                <a:lnTo>
                  <a:pt x="8085062" y="1764700"/>
                </a:lnTo>
                <a:lnTo>
                  <a:pt x="7945289" y="1904576"/>
                </a:lnTo>
                <a:lnTo>
                  <a:pt x="7899973" y="1904576"/>
                </a:lnTo>
                <a:lnTo>
                  <a:pt x="8052467" y="1752287"/>
                </a:lnTo>
                <a:lnTo>
                  <a:pt x="8052467" y="1334897"/>
                </a:lnTo>
                <a:lnTo>
                  <a:pt x="8328743" y="1057928"/>
                </a:lnTo>
                <a:lnTo>
                  <a:pt x="8328743" y="779409"/>
                </a:lnTo>
                <a:lnTo>
                  <a:pt x="8849476" y="258057"/>
                </a:lnTo>
                <a:lnTo>
                  <a:pt x="9145928" y="258057"/>
                </a:lnTo>
                <a:close/>
                <a:moveTo>
                  <a:pt x="9108120" y="0"/>
                </a:moveTo>
                <a:lnTo>
                  <a:pt x="9154167" y="0"/>
                </a:lnTo>
                <a:lnTo>
                  <a:pt x="8984487" y="169739"/>
                </a:lnTo>
                <a:lnTo>
                  <a:pt x="8777263" y="169739"/>
                </a:lnTo>
                <a:lnTo>
                  <a:pt x="8238638" y="707773"/>
                </a:lnTo>
                <a:lnTo>
                  <a:pt x="8238638" y="1039290"/>
                </a:lnTo>
                <a:lnTo>
                  <a:pt x="7956131" y="1322669"/>
                </a:lnTo>
                <a:lnTo>
                  <a:pt x="7956131" y="1743471"/>
                </a:lnTo>
                <a:lnTo>
                  <a:pt x="7794914" y="1904576"/>
                </a:lnTo>
                <a:lnTo>
                  <a:pt x="7747557" y="1904576"/>
                </a:lnTo>
                <a:lnTo>
                  <a:pt x="7922758" y="1729496"/>
                </a:lnTo>
                <a:lnTo>
                  <a:pt x="7922758" y="1308695"/>
                </a:lnTo>
                <a:lnTo>
                  <a:pt x="8205264" y="1025315"/>
                </a:lnTo>
                <a:lnTo>
                  <a:pt x="8205264" y="693797"/>
                </a:lnTo>
                <a:lnTo>
                  <a:pt x="8764070" y="137129"/>
                </a:lnTo>
                <a:lnTo>
                  <a:pt x="8970517" y="137129"/>
                </a:lnTo>
                <a:close/>
                <a:moveTo>
                  <a:pt x="8654098" y="0"/>
                </a:moveTo>
                <a:lnTo>
                  <a:pt x="8701282" y="0"/>
                </a:lnTo>
                <a:lnTo>
                  <a:pt x="8139214" y="562099"/>
                </a:lnTo>
                <a:lnTo>
                  <a:pt x="8139214" y="848393"/>
                </a:lnTo>
                <a:lnTo>
                  <a:pt x="7395920" y="1589345"/>
                </a:lnTo>
                <a:lnTo>
                  <a:pt x="7395920" y="1904576"/>
                </a:lnTo>
                <a:lnTo>
                  <a:pt x="7364075" y="1904576"/>
                </a:lnTo>
                <a:lnTo>
                  <a:pt x="7364075" y="1576155"/>
                </a:lnTo>
                <a:lnTo>
                  <a:pt x="8106594" y="834426"/>
                </a:lnTo>
                <a:lnTo>
                  <a:pt x="8106594" y="548133"/>
                </a:lnTo>
                <a:close/>
                <a:moveTo>
                  <a:pt x="8351845" y="0"/>
                </a:moveTo>
                <a:lnTo>
                  <a:pt x="8398496" y="0"/>
                </a:lnTo>
                <a:lnTo>
                  <a:pt x="7956370" y="442604"/>
                </a:lnTo>
                <a:lnTo>
                  <a:pt x="7956370" y="847941"/>
                </a:lnTo>
                <a:lnTo>
                  <a:pt x="7259044" y="1546798"/>
                </a:lnTo>
                <a:lnTo>
                  <a:pt x="7259044" y="1867494"/>
                </a:lnTo>
                <a:lnTo>
                  <a:pt x="7222002" y="1904576"/>
                </a:lnTo>
                <a:lnTo>
                  <a:pt x="7174688" y="1904576"/>
                </a:lnTo>
                <a:lnTo>
                  <a:pt x="7225691" y="1853517"/>
                </a:lnTo>
                <a:lnTo>
                  <a:pt x="7225691" y="1532820"/>
                </a:lnTo>
                <a:lnTo>
                  <a:pt x="7923017" y="833963"/>
                </a:lnTo>
                <a:lnTo>
                  <a:pt x="7923017" y="428626"/>
                </a:lnTo>
                <a:close/>
                <a:moveTo>
                  <a:pt x="7884673" y="0"/>
                </a:moveTo>
                <a:lnTo>
                  <a:pt x="7932689" y="0"/>
                </a:lnTo>
                <a:lnTo>
                  <a:pt x="7830006" y="102664"/>
                </a:lnTo>
                <a:lnTo>
                  <a:pt x="7830006" y="786327"/>
                </a:lnTo>
                <a:lnTo>
                  <a:pt x="7143882" y="1471543"/>
                </a:lnTo>
                <a:lnTo>
                  <a:pt x="7143882" y="1858772"/>
                </a:lnTo>
                <a:lnTo>
                  <a:pt x="7098162" y="1904576"/>
                </a:lnTo>
                <a:lnTo>
                  <a:pt x="7050843" y="1904576"/>
                </a:lnTo>
                <a:lnTo>
                  <a:pt x="7110508" y="1844802"/>
                </a:lnTo>
                <a:lnTo>
                  <a:pt x="7110508" y="1457575"/>
                </a:lnTo>
                <a:lnTo>
                  <a:pt x="7795854" y="772359"/>
                </a:lnTo>
                <a:lnTo>
                  <a:pt x="7795854" y="88696"/>
                </a:lnTo>
                <a:close/>
                <a:moveTo>
                  <a:pt x="7150352" y="0"/>
                </a:moveTo>
                <a:lnTo>
                  <a:pt x="7198227" y="0"/>
                </a:lnTo>
                <a:lnTo>
                  <a:pt x="7141577" y="56911"/>
                </a:lnTo>
                <a:lnTo>
                  <a:pt x="7141577" y="272732"/>
                </a:lnTo>
                <a:lnTo>
                  <a:pt x="7218406" y="350365"/>
                </a:lnTo>
                <a:lnTo>
                  <a:pt x="7218406" y="834799"/>
                </a:lnTo>
                <a:lnTo>
                  <a:pt x="7095790" y="959012"/>
                </a:lnTo>
                <a:lnTo>
                  <a:pt x="6837366" y="959012"/>
                </a:lnTo>
                <a:lnTo>
                  <a:pt x="6724062" y="844892"/>
                </a:lnTo>
                <a:lnTo>
                  <a:pt x="6724062" y="703598"/>
                </a:lnTo>
                <a:lnTo>
                  <a:pt x="6616967" y="595687"/>
                </a:lnTo>
                <a:lnTo>
                  <a:pt x="6537811" y="595687"/>
                </a:lnTo>
                <a:lnTo>
                  <a:pt x="6470294" y="663229"/>
                </a:lnTo>
                <a:lnTo>
                  <a:pt x="6470294" y="774244"/>
                </a:lnTo>
                <a:lnTo>
                  <a:pt x="6134263" y="1110398"/>
                </a:lnTo>
                <a:lnTo>
                  <a:pt x="6134263" y="1281967"/>
                </a:lnTo>
                <a:lnTo>
                  <a:pt x="6901001" y="1281967"/>
                </a:lnTo>
                <a:lnTo>
                  <a:pt x="7039138" y="1420156"/>
                </a:lnTo>
                <a:lnTo>
                  <a:pt x="7039138" y="1809100"/>
                </a:lnTo>
                <a:lnTo>
                  <a:pt x="6943502" y="1904576"/>
                </a:lnTo>
                <a:lnTo>
                  <a:pt x="6896686" y="1904576"/>
                </a:lnTo>
                <a:lnTo>
                  <a:pt x="7006544" y="1795125"/>
                </a:lnTo>
                <a:lnTo>
                  <a:pt x="7006544" y="1434130"/>
                </a:lnTo>
                <a:lnTo>
                  <a:pt x="6887032" y="1315351"/>
                </a:lnTo>
                <a:lnTo>
                  <a:pt x="6101670" y="1315351"/>
                </a:lnTo>
                <a:lnTo>
                  <a:pt x="6101670" y="1097201"/>
                </a:lnTo>
                <a:lnTo>
                  <a:pt x="6437699" y="761822"/>
                </a:lnTo>
                <a:lnTo>
                  <a:pt x="6437699" y="648479"/>
                </a:lnTo>
                <a:lnTo>
                  <a:pt x="6523841" y="562306"/>
                </a:lnTo>
                <a:lnTo>
                  <a:pt x="6630936" y="562306"/>
                </a:lnTo>
                <a:lnTo>
                  <a:pt x="6757432" y="689623"/>
                </a:lnTo>
                <a:lnTo>
                  <a:pt x="6757432" y="830917"/>
                </a:lnTo>
                <a:lnTo>
                  <a:pt x="6850559" y="924078"/>
                </a:lnTo>
                <a:lnTo>
                  <a:pt x="7081821" y="924078"/>
                </a:lnTo>
                <a:lnTo>
                  <a:pt x="7185813" y="820824"/>
                </a:lnTo>
                <a:lnTo>
                  <a:pt x="7185813" y="363563"/>
                </a:lnTo>
                <a:lnTo>
                  <a:pt x="7107430" y="286707"/>
                </a:lnTo>
                <a:lnTo>
                  <a:pt x="7107430" y="42938"/>
                </a:lnTo>
                <a:close/>
                <a:moveTo>
                  <a:pt x="6656313" y="0"/>
                </a:moveTo>
                <a:lnTo>
                  <a:pt x="6702217" y="0"/>
                </a:lnTo>
                <a:lnTo>
                  <a:pt x="6319636" y="384260"/>
                </a:lnTo>
                <a:lnTo>
                  <a:pt x="6319636" y="695799"/>
                </a:lnTo>
                <a:lnTo>
                  <a:pt x="5966354" y="1048515"/>
                </a:lnTo>
                <a:lnTo>
                  <a:pt x="5966354" y="1234972"/>
                </a:lnTo>
                <a:lnTo>
                  <a:pt x="5651113" y="1234972"/>
                </a:lnTo>
                <a:lnTo>
                  <a:pt x="5582784" y="1304894"/>
                </a:lnTo>
                <a:lnTo>
                  <a:pt x="5222509" y="1304894"/>
                </a:lnTo>
                <a:lnTo>
                  <a:pt x="5085071" y="1441629"/>
                </a:lnTo>
                <a:lnTo>
                  <a:pt x="4772156" y="1441629"/>
                </a:lnTo>
                <a:lnTo>
                  <a:pt x="4309476" y="1904576"/>
                </a:lnTo>
                <a:lnTo>
                  <a:pt x="4262112" y="1904576"/>
                </a:lnTo>
                <a:lnTo>
                  <a:pt x="4758181" y="1408223"/>
                </a:lnTo>
                <a:lnTo>
                  <a:pt x="5071095" y="1408223"/>
                </a:lnTo>
                <a:lnTo>
                  <a:pt x="5209308" y="1269933"/>
                </a:lnTo>
                <a:lnTo>
                  <a:pt x="5569585" y="1269933"/>
                </a:lnTo>
                <a:lnTo>
                  <a:pt x="5638690" y="1201565"/>
                </a:lnTo>
                <a:lnTo>
                  <a:pt x="5932965" y="1201565"/>
                </a:lnTo>
                <a:lnTo>
                  <a:pt x="5932965" y="1034531"/>
                </a:lnTo>
                <a:lnTo>
                  <a:pt x="6286250" y="681814"/>
                </a:lnTo>
                <a:lnTo>
                  <a:pt x="6286250" y="370275"/>
                </a:lnTo>
                <a:close/>
                <a:moveTo>
                  <a:pt x="6489644" y="0"/>
                </a:moveTo>
                <a:lnTo>
                  <a:pt x="6536249" y="0"/>
                </a:lnTo>
                <a:lnTo>
                  <a:pt x="6223368" y="312569"/>
                </a:lnTo>
                <a:lnTo>
                  <a:pt x="6223368" y="633955"/>
                </a:lnTo>
                <a:lnTo>
                  <a:pt x="6016811" y="840449"/>
                </a:lnTo>
                <a:lnTo>
                  <a:pt x="5887895" y="840449"/>
                </a:lnTo>
                <a:lnTo>
                  <a:pt x="5543880" y="1185123"/>
                </a:lnTo>
                <a:lnTo>
                  <a:pt x="5161808" y="1185123"/>
                </a:lnTo>
                <a:lnTo>
                  <a:pt x="5020469" y="1326408"/>
                </a:lnTo>
                <a:lnTo>
                  <a:pt x="4730032" y="1326408"/>
                </a:lnTo>
                <a:lnTo>
                  <a:pt x="4157695" y="1898536"/>
                </a:lnTo>
                <a:lnTo>
                  <a:pt x="3336086" y="1898536"/>
                </a:lnTo>
                <a:lnTo>
                  <a:pt x="3330047" y="1904576"/>
                </a:lnTo>
                <a:lnTo>
                  <a:pt x="3283454" y="1904576"/>
                </a:lnTo>
                <a:lnTo>
                  <a:pt x="3322112" y="1865932"/>
                </a:lnTo>
                <a:lnTo>
                  <a:pt x="4143719" y="1865932"/>
                </a:lnTo>
                <a:lnTo>
                  <a:pt x="4716053" y="1293804"/>
                </a:lnTo>
                <a:lnTo>
                  <a:pt x="5008044" y="1293804"/>
                </a:lnTo>
                <a:lnTo>
                  <a:pt x="5147826" y="1152519"/>
                </a:lnTo>
                <a:lnTo>
                  <a:pt x="5530676" y="1152519"/>
                </a:lnTo>
                <a:lnTo>
                  <a:pt x="5873914" y="807845"/>
                </a:lnTo>
                <a:lnTo>
                  <a:pt x="6003606" y="807845"/>
                </a:lnTo>
                <a:lnTo>
                  <a:pt x="6190754" y="621534"/>
                </a:lnTo>
                <a:lnTo>
                  <a:pt x="6190754" y="298597"/>
                </a:lnTo>
                <a:close/>
                <a:moveTo>
                  <a:pt x="6084682" y="0"/>
                </a:moveTo>
                <a:lnTo>
                  <a:pt x="6117287" y="0"/>
                </a:lnTo>
                <a:lnTo>
                  <a:pt x="6117287" y="583959"/>
                </a:lnTo>
                <a:lnTo>
                  <a:pt x="5992304" y="710464"/>
                </a:lnTo>
                <a:lnTo>
                  <a:pt x="5278070" y="710464"/>
                </a:lnTo>
                <a:lnTo>
                  <a:pt x="5179473" y="809029"/>
                </a:lnTo>
                <a:lnTo>
                  <a:pt x="4963644" y="809029"/>
                </a:lnTo>
                <a:lnTo>
                  <a:pt x="4880409" y="891615"/>
                </a:lnTo>
                <a:lnTo>
                  <a:pt x="4883638" y="899133"/>
                </a:lnTo>
                <a:cubicBezTo>
                  <a:pt x="4883638" y="908444"/>
                  <a:pt x="4879994" y="917754"/>
                  <a:pt x="4872707" y="924593"/>
                </a:cubicBezTo>
                <a:cubicBezTo>
                  <a:pt x="4858132" y="939794"/>
                  <a:pt x="4834349" y="939794"/>
                  <a:pt x="4820543" y="924593"/>
                </a:cubicBezTo>
                <a:cubicBezTo>
                  <a:pt x="4805967" y="910913"/>
                  <a:pt x="4805967" y="887354"/>
                  <a:pt x="4820543" y="873673"/>
                </a:cubicBezTo>
                <a:cubicBezTo>
                  <a:pt x="4827444" y="866073"/>
                  <a:pt x="4836843" y="862273"/>
                  <a:pt x="4846337" y="862273"/>
                </a:cubicBezTo>
                <a:lnTo>
                  <a:pt x="4857989" y="867310"/>
                </a:lnTo>
                <a:lnTo>
                  <a:pt x="4949672" y="775656"/>
                </a:lnTo>
                <a:lnTo>
                  <a:pt x="5164718" y="775656"/>
                </a:lnTo>
                <a:lnTo>
                  <a:pt x="5265650" y="676316"/>
                </a:lnTo>
                <a:lnTo>
                  <a:pt x="5978328" y="676316"/>
                </a:lnTo>
                <a:lnTo>
                  <a:pt x="6084682" y="570765"/>
                </a:lnTo>
                <a:close/>
                <a:moveTo>
                  <a:pt x="5963346" y="0"/>
                </a:moveTo>
                <a:lnTo>
                  <a:pt x="5996715" y="0"/>
                </a:lnTo>
                <a:lnTo>
                  <a:pt x="5996715" y="487491"/>
                </a:lnTo>
                <a:lnTo>
                  <a:pt x="5867120" y="617114"/>
                </a:lnTo>
                <a:lnTo>
                  <a:pt x="5023812" y="617114"/>
                </a:lnTo>
                <a:lnTo>
                  <a:pt x="5014209" y="640928"/>
                </a:lnTo>
                <a:cubicBezTo>
                  <a:pt x="5005184" y="650520"/>
                  <a:pt x="4992706" y="656716"/>
                  <a:pt x="4978883" y="656716"/>
                </a:cubicBezTo>
                <a:cubicBezTo>
                  <a:pt x="4951242" y="656716"/>
                  <a:pt x="4930505" y="631935"/>
                  <a:pt x="4930505" y="604755"/>
                </a:cubicBezTo>
                <a:cubicBezTo>
                  <a:pt x="4930505" y="575975"/>
                  <a:pt x="4951242" y="552792"/>
                  <a:pt x="4978883" y="552792"/>
                </a:cubicBezTo>
                <a:cubicBezTo>
                  <a:pt x="4992706" y="552792"/>
                  <a:pt x="5005184" y="558586"/>
                  <a:pt x="5014209" y="567981"/>
                </a:cubicBezTo>
                <a:lnTo>
                  <a:pt x="5020461" y="583738"/>
                </a:lnTo>
                <a:lnTo>
                  <a:pt x="5853153" y="583738"/>
                </a:lnTo>
                <a:lnTo>
                  <a:pt x="5963346" y="473520"/>
                </a:lnTo>
                <a:close/>
                <a:moveTo>
                  <a:pt x="5386968" y="0"/>
                </a:moveTo>
                <a:lnTo>
                  <a:pt x="5532731" y="0"/>
                </a:lnTo>
                <a:lnTo>
                  <a:pt x="5528219" y="23230"/>
                </a:lnTo>
                <a:cubicBezTo>
                  <a:pt x="5524541" y="32280"/>
                  <a:pt x="5519023" y="40701"/>
                  <a:pt x="5511667" y="47864"/>
                </a:cubicBezTo>
                <a:cubicBezTo>
                  <a:pt x="5497339" y="62188"/>
                  <a:pt x="5478177" y="69352"/>
                  <a:pt x="5459013" y="69352"/>
                </a:cubicBezTo>
                <a:lnTo>
                  <a:pt x="5433208" y="58822"/>
                </a:lnTo>
                <a:lnTo>
                  <a:pt x="5241618" y="250480"/>
                </a:lnTo>
                <a:lnTo>
                  <a:pt x="3790495" y="250480"/>
                </a:lnTo>
                <a:lnTo>
                  <a:pt x="3019885" y="1022115"/>
                </a:lnTo>
                <a:lnTo>
                  <a:pt x="3019885" y="1242804"/>
                </a:lnTo>
                <a:lnTo>
                  <a:pt x="2883162" y="1380347"/>
                </a:lnTo>
                <a:lnTo>
                  <a:pt x="2438037" y="1380347"/>
                </a:lnTo>
                <a:lnTo>
                  <a:pt x="1912792" y="1904576"/>
                </a:lnTo>
                <a:lnTo>
                  <a:pt x="1843150" y="1904576"/>
                </a:lnTo>
                <a:lnTo>
                  <a:pt x="2417063" y="1329837"/>
                </a:lnTo>
                <a:lnTo>
                  <a:pt x="2862965" y="1329837"/>
                </a:lnTo>
                <a:lnTo>
                  <a:pt x="2970168" y="1222600"/>
                </a:lnTo>
                <a:lnTo>
                  <a:pt x="2970168" y="1001911"/>
                </a:lnTo>
                <a:lnTo>
                  <a:pt x="3770302" y="200747"/>
                </a:lnTo>
                <a:lnTo>
                  <a:pt x="5221421" y="200747"/>
                </a:lnTo>
                <a:lnTo>
                  <a:pt x="5396925" y="24577"/>
                </a:lnTo>
                <a:close/>
                <a:moveTo>
                  <a:pt x="4893327" y="0"/>
                </a:moveTo>
                <a:lnTo>
                  <a:pt x="4962867" y="0"/>
                </a:lnTo>
                <a:lnTo>
                  <a:pt x="4840476" y="122208"/>
                </a:lnTo>
                <a:lnTo>
                  <a:pt x="3744910" y="122208"/>
                </a:lnTo>
                <a:lnTo>
                  <a:pt x="2980561" y="887514"/>
                </a:lnTo>
                <a:lnTo>
                  <a:pt x="2992066" y="916003"/>
                </a:lnTo>
                <a:cubicBezTo>
                  <a:pt x="2992066" y="935597"/>
                  <a:pt x="2984710" y="955092"/>
                  <a:pt x="2969997" y="970059"/>
                </a:cubicBezTo>
                <a:cubicBezTo>
                  <a:pt x="2940572" y="999203"/>
                  <a:pt x="2893337" y="999203"/>
                  <a:pt x="2864686" y="970059"/>
                </a:cubicBezTo>
                <a:cubicBezTo>
                  <a:pt x="2836035" y="940126"/>
                  <a:pt x="2836035" y="892077"/>
                  <a:pt x="2864686" y="861357"/>
                </a:cubicBezTo>
                <a:cubicBezTo>
                  <a:pt x="2879012" y="847179"/>
                  <a:pt x="2897983" y="840089"/>
                  <a:pt x="2917052" y="840090"/>
                </a:cubicBezTo>
                <a:lnTo>
                  <a:pt x="2945821" y="851645"/>
                </a:lnTo>
                <a:lnTo>
                  <a:pt x="3724720" y="73230"/>
                </a:lnTo>
                <a:lnTo>
                  <a:pt x="4820292" y="73230"/>
                </a:lnTo>
                <a:close/>
                <a:moveTo>
                  <a:pt x="3442451" y="0"/>
                </a:moveTo>
                <a:lnTo>
                  <a:pt x="3490542" y="0"/>
                </a:lnTo>
                <a:lnTo>
                  <a:pt x="2068483" y="1419993"/>
                </a:lnTo>
                <a:lnTo>
                  <a:pt x="2068483" y="1527859"/>
                </a:lnTo>
                <a:lnTo>
                  <a:pt x="1691415" y="1904576"/>
                </a:lnTo>
                <a:lnTo>
                  <a:pt x="465727" y="1904576"/>
                </a:lnTo>
                <a:lnTo>
                  <a:pt x="483943" y="1886376"/>
                </a:lnTo>
                <a:lnTo>
                  <a:pt x="1663804" y="1886376"/>
                </a:lnTo>
                <a:lnTo>
                  <a:pt x="2035081" y="1515443"/>
                </a:lnTo>
                <a:lnTo>
                  <a:pt x="2035081" y="1406802"/>
                </a:lnTo>
                <a:close/>
                <a:moveTo>
                  <a:pt x="3138731" y="0"/>
                </a:moveTo>
                <a:lnTo>
                  <a:pt x="3184018" y="0"/>
                </a:lnTo>
                <a:lnTo>
                  <a:pt x="1870199" y="1314664"/>
                </a:lnTo>
                <a:lnTo>
                  <a:pt x="1870199" y="1455967"/>
                </a:lnTo>
                <a:lnTo>
                  <a:pt x="1562021" y="1763416"/>
                </a:lnTo>
                <a:lnTo>
                  <a:pt x="62267" y="1763416"/>
                </a:lnTo>
                <a:lnTo>
                  <a:pt x="62267" y="1730807"/>
                </a:lnTo>
                <a:lnTo>
                  <a:pt x="1548048" y="1730807"/>
                </a:lnTo>
                <a:lnTo>
                  <a:pt x="1837596" y="1441993"/>
                </a:lnTo>
                <a:lnTo>
                  <a:pt x="1837596" y="1300690"/>
                </a:lnTo>
                <a:close/>
                <a:moveTo>
                  <a:pt x="2947714" y="0"/>
                </a:moveTo>
                <a:lnTo>
                  <a:pt x="2994501" y="0"/>
                </a:lnTo>
                <a:lnTo>
                  <a:pt x="1729299" y="1264024"/>
                </a:lnTo>
                <a:lnTo>
                  <a:pt x="1729299" y="1364930"/>
                </a:lnTo>
                <a:lnTo>
                  <a:pt x="1463062" y="1630389"/>
                </a:lnTo>
                <a:lnTo>
                  <a:pt x="104723" y="1630389"/>
                </a:lnTo>
                <a:lnTo>
                  <a:pt x="104723" y="1597013"/>
                </a:lnTo>
                <a:lnTo>
                  <a:pt x="1449091" y="1597013"/>
                </a:lnTo>
                <a:lnTo>
                  <a:pt x="1696698" y="1350182"/>
                </a:lnTo>
                <a:lnTo>
                  <a:pt x="1696698" y="1251604"/>
                </a:lnTo>
                <a:close/>
                <a:moveTo>
                  <a:pt x="2824459" y="0"/>
                </a:moveTo>
                <a:lnTo>
                  <a:pt x="2870802" y="0"/>
                </a:lnTo>
                <a:lnTo>
                  <a:pt x="1799624" y="1070924"/>
                </a:lnTo>
                <a:lnTo>
                  <a:pt x="1186268" y="1070924"/>
                </a:lnTo>
                <a:lnTo>
                  <a:pt x="892788" y="1364334"/>
                </a:lnTo>
                <a:lnTo>
                  <a:pt x="56606" y="1364334"/>
                </a:lnTo>
                <a:lnTo>
                  <a:pt x="56606" y="1330956"/>
                </a:lnTo>
                <a:lnTo>
                  <a:pt x="880367" y="1330956"/>
                </a:lnTo>
                <a:lnTo>
                  <a:pt x="1172292" y="1037546"/>
                </a:lnTo>
                <a:lnTo>
                  <a:pt x="1785650" y="1037546"/>
                </a:lnTo>
                <a:close/>
                <a:moveTo>
                  <a:pt x="2491787" y="0"/>
                </a:moveTo>
                <a:lnTo>
                  <a:pt x="2562455" y="0"/>
                </a:lnTo>
                <a:lnTo>
                  <a:pt x="1725002" y="836492"/>
                </a:lnTo>
                <a:lnTo>
                  <a:pt x="767787" y="836492"/>
                </a:lnTo>
                <a:lnTo>
                  <a:pt x="696365" y="908643"/>
                </a:lnTo>
                <a:lnTo>
                  <a:pt x="0" y="908643"/>
                </a:lnTo>
                <a:lnTo>
                  <a:pt x="0" y="858216"/>
                </a:lnTo>
                <a:lnTo>
                  <a:pt x="676181" y="858216"/>
                </a:lnTo>
                <a:lnTo>
                  <a:pt x="747602" y="786063"/>
                </a:lnTo>
                <a:lnTo>
                  <a:pt x="1704819" y="786063"/>
                </a:lnTo>
                <a:close/>
                <a:moveTo>
                  <a:pt x="642745" y="0"/>
                </a:moveTo>
                <a:lnTo>
                  <a:pt x="783326" y="0"/>
                </a:lnTo>
                <a:lnTo>
                  <a:pt x="186711" y="597302"/>
                </a:lnTo>
                <a:lnTo>
                  <a:pt x="116048" y="526712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2000">
                <a:schemeClr val="accent2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71221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61387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>
                <a:lumMod val="90000"/>
                <a:lumOff val="1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B2E7D9-86B9-7E40-9008-C14647F2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78B1C-3E77-584C-8E2D-8A4A61BB1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BB15-CA98-5947-B0A5-DC6E9BDE0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AADAD-490E-5C4F-9582-05858924A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82D8C-3C61-044C-AC74-57AD38A38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4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6" r:id="rId2"/>
    <p:sldLayoutId id="2147483718" r:id="rId3"/>
    <p:sldLayoutId id="2147483719" r:id="rId4"/>
    <p:sldLayoutId id="2147483720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4524703" y="2413337"/>
            <a:ext cx="6971972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Asap Medium" panose="020F0504030102060203" pitchFamily="34" charset="77"/>
                <a:ea typeface="Roboto" panose="02000000000000000000" pitchFamily="2" charset="0"/>
                <a:cs typeface="Catamaran SemiBold" pitchFamily="2" charset="77"/>
              </a:rPr>
              <a:t>LIGHTWEIGHT</a:t>
            </a: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ED5D83-138B-4E16-8371-70C78CA06204}"/>
              </a:ext>
            </a:extLst>
          </p:cNvPr>
          <p:cNvSpPr txBox="1"/>
          <p:nvPr/>
        </p:nvSpPr>
        <p:spPr>
          <a:xfrm>
            <a:off x="3976381" y="226933"/>
            <a:ext cx="45468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dirty="0">
                <a:latin typeface="Century Gothic" panose="020B0502020202020204" pitchFamily="34" charset="0"/>
              </a:rPr>
              <a:t>Нашият отбор</a:t>
            </a:r>
            <a:endParaRPr lang="en-US" sz="60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287BC-A257-4520-BAD5-7DF20D759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719" y="2165925"/>
            <a:ext cx="1513533" cy="22642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30C1A6-318F-4F91-8059-427E64E1932F}"/>
              </a:ext>
            </a:extLst>
          </p:cNvPr>
          <p:cNvSpPr txBox="1"/>
          <p:nvPr/>
        </p:nvSpPr>
        <p:spPr>
          <a:xfrm>
            <a:off x="10416737" y="453749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6F6"/>
                </a:solidFill>
                <a:latin typeface="Century Gothic" panose="020B0502020202020204" pitchFamily="34" charset="0"/>
              </a:rPr>
              <a:t>QA Engineer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9FF246-96BE-4130-9BEB-C5A7FFAEC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937" y="2165924"/>
            <a:ext cx="2106404" cy="226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C1A01624-AFCE-4DD0-9515-214FD7E978D3}"/>
              </a:ext>
            </a:extLst>
          </p:cNvPr>
          <p:cNvSpPr txBox="1"/>
          <p:nvPr/>
        </p:nvSpPr>
        <p:spPr>
          <a:xfrm>
            <a:off x="7860835" y="4537499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6F6"/>
                </a:solidFill>
                <a:latin typeface="Century Gothic" panose="020B0502020202020204" pitchFamily="34" charset="0"/>
              </a:rPr>
              <a:t>Front-end Developer </a:t>
            </a:r>
            <a:endParaRPr lang="de-DE" dirty="0">
              <a:solidFill>
                <a:srgbClr val="F6F6F6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Картина 5" descr="Картина, която съдържа текст, лице, стена, закрито&#10;&#10;Описанието е генерирано автоматично">
            <a:extLst>
              <a:ext uri="{FF2B5EF4-FFF2-40B4-BE49-F238E27FC236}">
                <a16:creationId xmlns:a16="http://schemas.microsoft.com/office/drawing/2014/main" id="{ABAE5F13-BC3E-45F9-9A85-69D4EA3DC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355" y="2237794"/>
            <a:ext cx="2149200" cy="2282212"/>
          </a:xfrm>
          <a:prstGeom prst="rect">
            <a:avLst/>
          </a:prstGeom>
        </p:spPr>
      </p:pic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BDE02EFE-CDF7-422D-9F0E-35E8F5DE5F31}"/>
              </a:ext>
            </a:extLst>
          </p:cNvPr>
          <p:cNvSpPr txBox="1"/>
          <p:nvPr/>
        </p:nvSpPr>
        <p:spPr>
          <a:xfrm>
            <a:off x="5283004" y="4537499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6F6"/>
                </a:solidFill>
                <a:latin typeface="Century Gothic" panose="020B0502020202020204" pitchFamily="34" charset="0"/>
              </a:rPr>
              <a:t>Back-end Developer</a:t>
            </a:r>
            <a:endParaRPr lang="de-DE" dirty="0">
              <a:solidFill>
                <a:srgbClr val="F6F6F6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Картина 9" descr="Картина, която съдържа текст, лице, мъж, позиращ&#10;&#10;Описанието е генерирано автоматично">
            <a:extLst>
              <a:ext uri="{FF2B5EF4-FFF2-40B4-BE49-F238E27FC236}">
                <a16:creationId xmlns:a16="http://schemas.microsoft.com/office/drawing/2014/main" id="{09030D47-2A6F-4510-8718-622181097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255" y="2219827"/>
            <a:ext cx="2311915" cy="2246277"/>
          </a:xfrm>
          <a:prstGeom prst="rect">
            <a:avLst/>
          </a:prstGeom>
        </p:spPr>
      </p:pic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08A02754-9BBA-44E1-81E8-003A4D9C819F}"/>
              </a:ext>
            </a:extLst>
          </p:cNvPr>
          <p:cNvSpPr txBox="1"/>
          <p:nvPr/>
        </p:nvSpPr>
        <p:spPr>
          <a:xfrm>
            <a:off x="2558103" y="452000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6F6"/>
                </a:solidFill>
                <a:latin typeface="Century Gothic" panose="020B0502020202020204" pitchFamily="34" charset="0"/>
              </a:rPr>
              <a:t>Back-end Developer</a:t>
            </a:r>
            <a:endParaRPr lang="de-DE" dirty="0">
              <a:solidFill>
                <a:srgbClr val="F6F6F6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64C99B08-DDAF-461F-AFE4-9255D1DC34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7E861BFE-78F6-4B89-82F5-D8F20965D4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23772" y="330961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5" name="Картина 14" descr="Картина, която съдържа лице, стена, мъж, закрито&#10;&#10;Описанието е генерирано автоматично">
            <a:extLst>
              <a:ext uri="{FF2B5EF4-FFF2-40B4-BE49-F238E27FC236}">
                <a16:creationId xmlns:a16="http://schemas.microsoft.com/office/drawing/2014/main" id="{F6A4DB1A-AD10-4417-8736-CE8E335DF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205" y="2219827"/>
            <a:ext cx="1684707" cy="2246277"/>
          </a:xfrm>
          <a:prstGeom prst="rect">
            <a:avLst/>
          </a:prstGeom>
        </p:spPr>
      </p:pic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61C620AA-1D92-4EA7-9F79-D99ED10C0020}"/>
              </a:ext>
            </a:extLst>
          </p:cNvPr>
          <p:cNvSpPr txBox="1"/>
          <p:nvPr/>
        </p:nvSpPr>
        <p:spPr>
          <a:xfrm flipH="1">
            <a:off x="337341" y="4536227"/>
            <a:ext cx="168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F6F6"/>
                </a:solidFill>
                <a:latin typeface="Century Gothic" panose="020B0502020202020204" pitchFamily="34" charset="0"/>
              </a:rPr>
              <a:t>Scrum trainer</a:t>
            </a:r>
            <a:endParaRPr lang="de-DE" dirty="0">
              <a:solidFill>
                <a:srgbClr val="F6F6F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2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9300" y="342808"/>
            <a:ext cx="62768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i="1" dirty="0">
                <a:solidFill>
                  <a:schemeClr val="tx2"/>
                </a:solidFill>
                <a:latin typeface="Century Gothic" panose="020B0502020202020204" pitchFamily="34" charset="0"/>
                <a:cs typeface="Catamaran" pitchFamily="2" charset="77"/>
              </a:rPr>
              <a:t>Същност на проекта</a:t>
            </a:r>
            <a:endParaRPr lang="en-US" sz="6000" i="1" dirty="0">
              <a:solidFill>
                <a:schemeClr val="tx2"/>
              </a:solidFill>
              <a:latin typeface="Century Gothic" panose="020B0502020202020204" pitchFamily="34" charset="0"/>
              <a:cs typeface="Catamaran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346147-8576-4E2C-BAE0-8FEBECC3D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16" y="3072866"/>
            <a:ext cx="6878010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315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712141" y="549275"/>
            <a:ext cx="6980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>
                <a:solidFill>
                  <a:schemeClr val="tx2"/>
                </a:solidFill>
                <a:latin typeface="Century Gothic" panose="020B0502020202020204" pitchFamily="34" charset="0"/>
                <a:ea typeface="Nunito Bold" charset="0"/>
                <a:cs typeface="Catamaran SemiBold" pitchFamily="2" charset="77"/>
              </a:rPr>
              <a:t>Използвани приложения</a:t>
            </a:r>
            <a:endParaRPr lang="en-US" sz="4000" dirty="0">
              <a:solidFill>
                <a:schemeClr val="tx2"/>
              </a:solidFill>
              <a:latin typeface="Century Gothic" panose="020B0502020202020204" pitchFamily="34" charset="0"/>
              <a:ea typeface="Nunito Bold" charset="0"/>
              <a:cs typeface="Catamaran SemiBold" pitchFamily="2" charset="77"/>
            </a:endParaRPr>
          </a:p>
        </p:txBody>
      </p:sp>
      <p:pic>
        <p:nvPicPr>
          <p:cNvPr id="24" name="Picture 2" descr="Резултат с изображение за „teams img“">
            <a:extLst>
              <a:ext uri="{FF2B5EF4-FFF2-40B4-BE49-F238E27FC236}">
                <a16:creationId xmlns:a16="http://schemas.microsoft.com/office/drawing/2014/main" id="{0486BCCF-20E8-4BB2-B96B-2AB4A3EDC1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99"/>
          <a:stretch/>
        </p:blipFill>
        <p:spPr bwMode="auto">
          <a:xfrm>
            <a:off x="507459" y="1458661"/>
            <a:ext cx="1431721" cy="13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Картина 4">
            <a:extLst>
              <a:ext uri="{FF2B5EF4-FFF2-40B4-BE49-F238E27FC236}">
                <a16:creationId xmlns:a16="http://schemas.microsoft.com/office/drawing/2014/main" id="{F0CB3946-30F6-4E96-8BF4-8920B69FD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816" y="1388020"/>
            <a:ext cx="1670416" cy="16704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F7E72F7-20FE-43F5-95BC-9241B0735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037" y="2606249"/>
            <a:ext cx="1760104" cy="17601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536F03C-953F-41DE-A0C6-0215E8656D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811" y="3639855"/>
            <a:ext cx="1760104" cy="1760104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E7E57BC6-7A51-4431-B2C8-07D9D3D7C2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9575" y="3799565"/>
            <a:ext cx="1480898" cy="148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CD5B3C-C074-42CB-950B-9ABF2A414221}"/>
              </a:ext>
            </a:extLst>
          </p:cNvPr>
          <p:cNvSpPr txBox="1"/>
          <p:nvPr/>
        </p:nvSpPr>
        <p:spPr>
          <a:xfrm>
            <a:off x="1946246" y="327171"/>
            <a:ext cx="69557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6000" dirty="0">
                <a:latin typeface="Century Gothic" panose="020B0502020202020204" pitchFamily="34" charset="0"/>
              </a:rPr>
              <a:t>Бъдещо развитие</a:t>
            </a:r>
            <a:endParaRPr lang="en-US" sz="6000" dirty="0">
              <a:latin typeface="Century Gothic" panose="020B0502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1BEA98B-007B-4DEE-BFB8-C570C40817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8591898"/>
              </p:ext>
            </p:extLst>
          </p:nvPr>
        </p:nvGraphicFramePr>
        <p:xfrm>
          <a:off x="1224793" y="1426128"/>
          <a:ext cx="6056851" cy="3488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391535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7064" y="3380147"/>
            <a:ext cx="3863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3200" dirty="0">
                <a:latin typeface="Century Gothic" panose="020B0502020202020204" pitchFamily="34" charset="0"/>
                <a:ea typeface="Nunito Bold" charset="0"/>
                <a:cs typeface="Catamaran Medium" pitchFamily="2" charset="77"/>
              </a:rPr>
              <a:t>Някакви въпроси?</a:t>
            </a:r>
            <a:endParaRPr lang="en-US" sz="3200" dirty="0">
              <a:latin typeface="Century Gothic" panose="020B0502020202020204" pitchFamily="34" charset="0"/>
              <a:ea typeface="Nunito Bold" charset="0"/>
              <a:cs typeface="Catamaran Medium" pitchFamily="2" charset="7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92538" y="581551"/>
            <a:ext cx="71041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6000" dirty="0">
                <a:solidFill>
                  <a:schemeClr val="tx2"/>
                </a:solidFill>
                <a:latin typeface="Century Gothic" panose="020B0502020202020204" pitchFamily="34" charset="0"/>
                <a:ea typeface="Nunito Bold" charset="0"/>
                <a:cs typeface="Catamaran SemiBold" pitchFamily="2" charset="77"/>
              </a:rPr>
              <a:t>Благодарим за вниманието</a:t>
            </a:r>
            <a:r>
              <a:rPr lang="en-US" sz="6000" dirty="0">
                <a:solidFill>
                  <a:schemeClr val="tx2"/>
                </a:solidFill>
                <a:latin typeface="Century Gothic" panose="020B0502020202020204" pitchFamily="34" charset="0"/>
                <a:ea typeface="Nunito Bold" charset="0"/>
                <a:cs typeface="Catamaran SemiBold" pitchFamily="2" charset="7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0892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Circuit - Dark">
      <a:dk1>
        <a:srgbClr val="F6F6F6"/>
      </a:dk1>
      <a:lt1>
        <a:srgbClr val="050A52"/>
      </a:lt1>
      <a:dk2>
        <a:srgbClr val="FFFFFF"/>
      </a:dk2>
      <a:lt2>
        <a:srgbClr val="040554"/>
      </a:lt2>
      <a:accent1>
        <a:srgbClr val="1224FB"/>
      </a:accent1>
      <a:accent2>
        <a:srgbClr val="2BF9FE"/>
      </a:accent2>
      <a:accent3>
        <a:srgbClr val="A394BE"/>
      </a:accent3>
      <a:accent4>
        <a:srgbClr val="E2DCBF"/>
      </a:accent4>
      <a:accent5>
        <a:srgbClr val="93FCFE"/>
      </a:accent5>
      <a:accent6>
        <a:srgbClr val="000000"/>
      </a:accent6>
      <a:hlink>
        <a:srgbClr val="1934F7"/>
      </a:hlink>
      <a:folHlink>
        <a:srgbClr val="3EF9F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2141</TotalTime>
  <Words>38</Words>
  <Application>Microsoft Office PowerPoint</Application>
  <PresentationFormat>Широк екран</PresentationFormat>
  <Paragraphs>15</Paragraphs>
  <Slides>6</Slides>
  <Notes>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3" baseType="lpstr">
      <vt:lpstr>Arial</vt:lpstr>
      <vt:lpstr>Asap Medium</vt:lpstr>
      <vt:lpstr>Calibri</vt:lpstr>
      <vt:lpstr>Calibri Light</vt:lpstr>
      <vt:lpstr>Century Gothic</vt:lpstr>
      <vt:lpstr>Times New Roman</vt:lpstr>
      <vt:lpstr>Office Theme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Добрин И. Пейчев</cp:lastModifiedBy>
  <cp:revision>212</cp:revision>
  <dcterms:created xsi:type="dcterms:W3CDTF">2018-12-21T22:04:22Z</dcterms:created>
  <dcterms:modified xsi:type="dcterms:W3CDTF">2021-11-07T17:06:00Z</dcterms:modified>
</cp:coreProperties>
</file>