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94" r:id="rId7"/>
    <p:sldId id="262" r:id="rId8"/>
    <p:sldId id="28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4F1"/>
    <a:srgbClr val="FEFEFD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4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е съдържани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bg-BG"/>
              <a:t>Щракнете върху иконата, за да добавите диаграма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18" Type="http://schemas.microsoft.com/office/2007/relationships/hdphoto" Target="../media/hdphoto7.wdp"/><Relationship Id="rId3" Type="http://schemas.openxmlformats.org/officeDocument/2006/relationships/image" Target="../media/image30.png"/><Relationship Id="rId7" Type="http://schemas.microsoft.com/office/2007/relationships/hdphoto" Target="../media/hdphoto2.wdp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image" Target="../media/image29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4680" y="4556760"/>
            <a:ext cx="4941771" cy="1122202"/>
          </a:xfrm>
        </p:spPr>
        <p:txBody>
          <a:bodyPr/>
          <a:lstStyle/>
          <a:p>
            <a:r>
              <a:rPr lang="en-US" dirty="0"/>
              <a:t>RePostify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bg-BG" dirty="0"/>
              <a:t>За нас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3091497"/>
            <a:ext cx="3171825" cy="2519363"/>
          </a:xfrm>
        </p:spPr>
        <p:txBody>
          <a:bodyPr>
            <a:normAutofit/>
          </a:bodyPr>
          <a:lstStyle/>
          <a:p>
            <a:r>
              <a:rPr lang="bg-BG" dirty="0"/>
              <a:t>Двама ученици в 10-ти клас от  ПГКПИ Бургас, които обичат да програмират.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5166B72-DD31-ED5D-89DE-B3EF2EDD0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" t="15986" r="-326" b="10544"/>
          <a:stretch/>
        </p:blipFill>
        <p:spPr>
          <a:xfrm>
            <a:off x="8725642" y="2393400"/>
            <a:ext cx="1957778" cy="195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Картина 11" descr="Картина, която съдържа Човешко лице, човек, Чело, Брадичка&#10;&#10;Описанието е генерирано автоматично">
            <a:extLst>
              <a:ext uri="{FF2B5EF4-FFF2-40B4-BE49-F238E27FC236}">
                <a16:creationId xmlns:a16="http://schemas.microsoft.com/office/drawing/2014/main" id="{9E662AF4-5883-7A5E-2190-18F15F54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29" y="2393400"/>
            <a:ext cx="1957778" cy="195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C8B5BC51-501B-E26E-C023-FAB5CB8C3E8C}"/>
              </a:ext>
            </a:extLst>
          </p:cNvPr>
          <p:cNvSpPr txBox="1"/>
          <p:nvPr/>
        </p:nvSpPr>
        <p:spPr>
          <a:xfrm>
            <a:off x="6162407" y="2024068"/>
            <a:ext cx="212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highlight>
                  <a:srgbClr val="000000"/>
                </a:highlight>
              </a:rPr>
              <a:t>Ивайло Бъчваров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44C0D016-D561-6872-E554-0E77C4E0E5CB}"/>
              </a:ext>
            </a:extLst>
          </p:cNvPr>
          <p:cNvSpPr txBox="1"/>
          <p:nvPr/>
        </p:nvSpPr>
        <p:spPr>
          <a:xfrm>
            <a:off x="8640720" y="2024068"/>
            <a:ext cx="212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  <a:highlight>
                  <a:srgbClr val="000000"/>
                </a:highlight>
              </a:rPr>
              <a:t>Иван Стойчев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0D1EAF35-7E8D-34C9-D656-C09F6A4870C6}"/>
              </a:ext>
            </a:extLst>
          </p:cNvPr>
          <p:cNvSpPr txBox="1"/>
          <p:nvPr/>
        </p:nvSpPr>
        <p:spPr>
          <a:xfrm>
            <a:off x="6162407" y="4351178"/>
            <a:ext cx="212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err="1">
                <a:solidFill>
                  <a:schemeClr val="bg1"/>
                </a:solidFill>
                <a:highlight>
                  <a:srgbClr val="000000"/>
                </a:highlight>
              </a:rPr>
              <a:t>Бакенд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EA4EA0D0-CB71-0F90-F77A-60730AAD75C8}"/>
              </a:ext>
            </a:extLst>
          </p:cNvPr>
          <p:cNvSpPr txBox="1"/>
          <p:nvPr/>
        </p:nvSpPr>
        <p:spPr>
          <a:xfrm>
            <a:off x="8640720" y="4351178"/>
            <a:ext cx="212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err="1">
                <a:solidFill>
                  <a:schemeClr val="bg1"/>
                </a:solidFill>
                <a:highlight>
                  <a:srgbClr val="000000"/>
                </a:highlight>
              </a:rPr>
              <a:t>Фронтенд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bg-BG" dirty="0"/>
              <a:t>проблемът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54162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g-BG" dirty="0"/>
              <a:t>Участие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871050"/>
            <a:ext cx="5431971" cy="557950"/>
          </a:xfrm>
        </p:spPr>
        <p:txBody>
          <a:bodyPr>
            <a:normAutofit/>
          </a:bodyPr>
          <a:lstStyle/>
          <a:p>
            <a:r>
              <a:rPr lang="bg-BG" dirty="0"/>
              <a:t>Програмистите в компаниите не участват в процеса на качване на постове в социалните платформи.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64142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Последици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970846"/>
            <a:ext cx="5431971" cy="557950"/>
          </a:xfrm>
        </p:spPr>
        <p:txBody>
          <a:bodyPr/>
          <a:lstStyle/>
          <a:p>
            <a:r>
              <a:rPr lang="bg-BG" dirty="0"/>
              <a:t>Неясно описани промени по продуктите, липса на комуникация с клиентите и др.</a:t>
            </a:r>
            <a:endParaRPr lang="en-US" dirty="0"/>
          </a:p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42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 descr="Картина, която съдържа Графика, Шрифт, символ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F15E4E98-3BFC-CF2B-148B-0458B4CE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8" y="557542"/>
            <a:ext cx="5295900" cy="5715000"/>
          </a:xfrm>
          <a:prstGeom prst="rect">
            <a:avLst/>
          </a:prstGeom>
          <a:noFill/>
        </p:spPr>
      </p:pic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3868A599-7A45-F7BA-8C96-EF80463797BA}"/>
              </a:ext>
            </a:extLst>
          </p:cNvPr>
          <p:cNvSpPr/>
          <p:nvPr/>
        </p:nvSpPr>
        <p:spPr>
          <a:xfrm>
            <a:off x="3104754" y="328283"/>
            <a:ext cx="5829300" cy="6529717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000000">
                  <a:alpha val="24000"/>
                </a:srgbClr>
              </a:gs>
              <a:gs pos="83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1111252"/>
            <a:ext cx="8421688" cy="1325563"/>
          </a:xfrm>
        </p:spPr>
        <p:txBody>
          <a:bodyPr/>
          <a:lstStyle/>
          <a:p>
            <a:r>
              <a:rPr lang="bg-BG" dirty="0"/>
              <a:t>решението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9260FFD-BE5E-774F-B9B1-BD5A31178AD8}"/>
              </a:ext>
            </a:extLst>
          </p:cNvPr>
          <p:cNvSpPr txBox="1"/>
          <p:nvPr/>
        </p:nvSpPr>
        <p:spPr>
          <a:xfrm>
            <a:off x="3871912" y="2089480"/>
            <a:ext cx="4448175" cy="52322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glow rad="38100">
                    <a:schemeClr val="accent4">
                      <a:satMod val="175000"/>
                      <a:alpha val="17000"/>
                    </a:schemeClr>
                  </a:glow>
                </a:effectLst>
              </a:rPr>
              <a:t>RePostify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28223FD-DDA0-9960-0B97-206639E168F5}"/>
              </a:ext>
            </a:extLst>
          </p:cNvPr>
          <p:cNvSpPr txBox="1"/>
          <p:nvPr/>
        </p:nvSpPr>
        <p:spPr>
          <a:xfrm>
            <a:off x="3376611" y="2999544"/>
            <a:ext cx="543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Улеснява работата на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 </a:t>
            </a:r>
            <a:r>
              <a:rPr lang="bg-B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мениджърите и разрешава предишно споменатите проблеми по лесноразбираем и интуитивен начин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6" name="Групиране 55">
            <a:extLst>
              <a:ext uri="{FF2B5EF4-FFF2-40B4-BE49-F238E27FC236}">
                <a16:creationId xmlns:a16="http://schemas.microsoft.com/office/drawing/2014/main" id="{178F8B54-38E2-5794-0528-777E1E36464E}"/>
              </a:ext>
            </a:extLst>
          </p:cNvPr>
          <p:cNvGrpSpPr/>
          <p:nvPr/>
        </p:nvGrpSpPr>
        <p:grpSpPr>
          <a:xfrm>
            <a:off x="4719844" y="2065714"/>
            <a:ext cx="3150708" cy="3258959"/>
            <a:chOff x="4719844" y="2065714"/>
            <a:chExt cx="3150708" cy="3258959"/>
          </a:xfrm>
        </p:grpSpPr>
        <p:pic>
          <p:nvPicPr>
            <p:cNvPr id="43" name="Картина 42" descr="Картина, която съдържа лого, Графика, Шрифт, дизайн&#10;&#10;Описанието е генерирано автоматично">
              <a:extLst>
                <a:ext uri="{FF2B5EF4-FFF2-40B4-BE49-F238E27FC236}">
                  <a16:creationId xmlns:a16="http://schemas.microsoft.com/office/drawing/2014/main" id="{29ABE35B-30AA-A166-CCD7-08EB962EE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78306">
              <a:off x="6760208" y="2654146"/>
              <a:ext cx="1110344" cy="580155"/>
            </a:xfrm>
            <a:prstGeom prst="rect">
              <a:avLst/>
            </a:prstGeom>
          </p:spPr>
        </p:pic>
        <p:pic>
          <p:nvPicPr>
            <p:cNvPr id="33" name="Картина 32" descr="Картина, която съдържа символ, Графика, лого, Шрифт&#10;&#10;Описанието е генерирано автоматично">
              <a:extLst>
                <a:ext uri="{FF2B5EF4-FFF2-40B4-BE49-F238E27FC236}">
                  <a16:creationId xmlns:a16="http://schemas.microsoft.com/office/drawing/2014/main" id="{77F09638-AD5D-2D0B-4435-99CBC190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83252">
              <a:off x="6155886" y="2065714"/>
              <a:ext cx="965200" cy="965200"/>
            </a:xfrm>
            <a:prstGeom prst="rect">
              <a:avLst/>
            </a:prstGeom>
          </p:spPr>
        </p:pic>
        <p:pic>
          <p:nvPicPr>
            <p:cNvPr id="45" name="Картина 44" descr="Картина, която съдържа анимирана рисунка, графична колекция, Графика, кръг&#10;&#10;Описанието е генерирано автоматично">
              <a:extLst>
                <a:ext uri="{FF2B5EF4-FFF2-40B4-BE49-F238E27FC236}">
                  <a16:creationId xmlns:a16="http://schemas.microsoft.com/office/drawing/2014/main" id="{AFE88055-6E71-BD54-F6D1-3B55C7D6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000" b="97000" l="4500" r="97000">
                          <a14:foregroundMark x1="14500" y1="20500" x2="7500" y2="38500"/>
                          <a14:foregroundMark x1="6500" y1="38500" x2="4500" y2="47500"/>
                          <a14:foregroundMark x1="4500" y1="47500" x2="4500" y2="47500"/>
                          <a14:foregroundMark x1="4500" y1="47500" x2="5000" y2="55000"/>
                          <a14:foregroundMark x1="4500" y1="56000" x2="6500" y2="67500"/>
                          <a14:foregroundMark x1="6500" y1="67500" x2="6500" y2="67500"/>
                          <a14:foregroundMark x1="6500" y1="67500" x2="18500" y2="77500"/>
                          <a14:foregroundMark x1="11500" y1="77000" x2="16989" y2="85831"/>
                          <a14:foregroundMark x1="30589" y1="89809" x2="36000" y2="91500"/>
                          <a14:foregroundMark x1="36000" y1="91500" x2="44000" y2="94000"/>
                          <a14:foregroundMark x1="44500" y1="94000" x2="68500" y2="91000"/>
                          <a14:foregroundMark x1="69000" y1="91000" x2="85500" y2="80000"/>
                          <a14:foregroundMark x1="85500" y1="80000" x2="85500" y2="80000"/>
                          <a14:foregroundMark x1="85500" y1="80000" x2="97000" y2="55000"/>
                          <a14:foregroundMark x1="97000" y1="55000" x2="97000" y2="53500"/>
                          <a14:foregroundMark x1="96500" y1="48500" x2="89500" y2="29000"/>
                          <a14:foregroundMark x1="86500" y1="23000" x2="80000" y2="16500"/>
                          <a14:foregroundMark x1="75500" y1="13000" x2="64000" y2="8500"/>
                          <a14:foregroundMark x1="61500" y1="5500" x2="51500" y2="4000"/>
                          <a14:foregroundMark x1="46500" y1="5000" x2="33500" y2="11500"/>
                          <a14:foregroundMark x1="35000" y1="9000" x2="24500" y2="15000"/>
                          <a14:foregroundMark x1="32000" y1="30500" x2="29000" y2="40500"/>
                          <a14:foregroundMark x1="28500" y1="41500" x2="26000" y2="49000"/>
                          <a14:foregroundMark x1="23000" y1="49500" x2="30500" y2="77000"/>
                          <a14:foregroundMark x1="30500" y1="77000" x2="34000" y2="74000"/>
                          <a14:foregroundMark x1="37500" y1="49500" x2="63000" y2="49000"/>
                          <a14:foregroundMark x1="66500" y1="27500" x2="71000" y2="52500"/>
                          <a14:foregroundMark x1="71000" y1="52500" x2="68000" y2="70500"/>
                          <a14:foregroundMark x1="44500" y1="96000" x2="51500" y2="97000"/>
                          <a14:backgroundMark x1="16500" y1="88500" x2="26000" y2="97000"/>
                          <a14:backgroundMark x1="15500" y1="87000" x2="17500" y2="89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145529">
              <a:off x="5302745" y="2184548"/>
              <a:ext cx="820753" cy="820753"/>
            </a:xfrm>
            <a:prstGeom prst="rect">
              <a:avLst/>
            </a:prstGeom>
          </p:spPr>
        </p:pic>
        <p:pic>
          <p:nvPicPr>
            <p:cNvPr id="35" name="Картина 34" descr="Картина, която съдържа Графика, кръг, изкуство, символ&#10;&#10;Описанието е генерирано автоматично">
              <a:extLst>
                <a:ext uri="{FF2B5EF4-FFF2-40B4-BE49-F238E27FC236}">
                  <a16:creationId xmlns:a16="http://schemas.microsoft.com/office/drawing/2014/main" id="{820E6A58-F125-31FD-0D66-CD841F0CB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493" b="99712" l="4167" r="98667">
                          <a14:foregroundMark x1="28167" y1="3739" x2="38917" y2="2780"/>
                          <a14:foregroundMark x1="72417" y1="2493" x2="69333" y2="3452"/>
                          <a14:foregroundMark x1="88667" y1="40460" x2="95000" y2="43624"/>
                          <a14:foregroundMark x1="97583" y1="48610" x2="98667" y2="50144"/>
                          <a14:foregroundMark x1="4167" y1="51486" x2="4583" y2="52637"/>
                          <a14:foregroundMark x1="24250" y1="92809" x2="26833" y2="95110"/>
                          <a14:foregroundMark x1="62167" y1="97220" x2="71333" y2="97795"/>
                          <a14:foregroundMark x1="26250" y1="97220" x2="29000" y2="98658"/>
                          <a14:foregroundMark x1="68333" y1="97603" x2="68833" y2="99616"/>
                          <a14:foregroundMark x1="31333" y1="96165" x2="31333" y2="99712"/>
                          <a14:foregroundMark x1="49750" y1="50719" x2="50500" y2="5397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42664" flipH="1">
              <a:off x="6808760" y="3235406"/>
              <a:ext cx="776507" cy="674914"/>
            </a:xfrm>
            <a:prstGeom prst="rect">
              <a:avLst/>
            </a:prstGeom>
          </p:spPr>
        </p:pic>
        <p:pic>
          <p:nvPicPr>
            <p:cNvPr id="31" name="Картина 30" descr="Картина, която съдържа Графика, екранна снимка, символ, линия&#10;&#10;Описанието е генерирано автоматично">
              <a:extLst>
                <a:ext uri="{FF2B5EF4-FFF2-40B4-BE49-F238E27FC236}">
                  <a16:creationId xmlns:a16="http://schemas.microsoft.com/office/drawing/2014/main" id="{84BE0CCE-B991-690E-4F71-00D51280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67" b="99500" l="167" r="97000">
                          <a14:foregroundMark x1="4000" y1="31667" x2="10500" y2="38333"/>
                          <a14:foregroundMark x1="10500" y1="38333" x2="9833" y2="31917"/>
                          <a14:foregroundMark x1="9833" y1="31917" x2="5667" y2="31667"/>
                          <a14:foregroundMark x1="3750" y1="31667" x2="1584" y2="31667"/>
                          <a14:foregroundMark x1="70000" y1="7917" x2="81167" y2="5000"/>
                          <a14:foregroundMark x1="81167" y1="5000" x2="85833" y2="10667"/>
                          <a14:foregroundMark x1="85833" y1="10667" x2="85667" y2="64167"/>
                          <a14:foregroundMark x1="91833" y1="31000" x2="97167" y2="35583"/>
                          <a14:foregroundMark x1="97167" y1="35583" x2="98167" y2="48083"/>
                          <a14:foregroundMark x1="98167" y1="48083" x2="90583" y2="73333"/>
                          <a14:foregroundMark x1="90583" y1="73333" x2="90417" y2="79167"/>
                          <a14:foregroundMark x1="83750" y1="85000" x2="88083" y2="84000"/>
                          <a14:foregroundMark x1="89583" y1="84167" x2="97083" y2="76833"/>
                          <a14:foregroundMark x1="76667" y1="91417" x2="75667" y2="95583"/>
                          <a14:foregroundMark x1="72917" y1="96833" x2="73083" y2="99583"/>
                          <a14:foregroundMark x1="72500" y1="3167" x2="73917" y2="667"/>
                          <a14:backgroundMark x1="750" y1="30167" x2="83" y2="31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237838">
              <a:off x="4867838" y="2967668"/>
              <a:ext cx="907143" cy="907143"/>
            </a:xfrm>
            <a:prstGeom prst="rect">
              <a:avLst/>
            </a:prstGeom>
          </p:spPr>
        </p:pic>
        <p:pic>
          <p:nvPicPr>
            <p:cNvPr id="37" name="Картина 36" descr="Картина, която съдържа графична колекция, Графика, символ, анимирана рисунка&#10;&#10;Описанието е генерирано автоматично">
              <a:extLst>
                <a:ext uri="{FF2B5EF4-FFF2-40B4-BE49-F238E27FC236}">
                  <a16:creationId xmlns:a16="http://schemas.microsoft.com/office/drawing/2014/main" id="{414F08DC-2270-E0D1-21A3-AF506BDE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04" b="89962" l="3000" r="94667">
                          <a14:foregroundMark x1="21000" y1="28137" x2="41417" y2="35133"/>
                          <a14:foregroundMark x1="41417" y1="35133" x2="41417" y2="35133"/>
                          <a14:foregroundMark x1="51833" y1="31939" x2="62333" y2="37871"/>
                          <a14:foregroundMark x1="40750" y1="4639" x2="49083" y2="4259"/>
                          <a14:foregroundMark x1="49083" y1="4259" x2="49333" y2="4259"/>
                          <a14:foregroundMark x1="44583" y1="989" x2="47417" y2="456"/>
                          <a14:foregroundMark x1="3083" y1="37490" x2="4667" y2="43726"/>
                          <a14:foregroundMark x1="40000" y1="60456" x2="54333" y2="54525"/>
                          <a14:foregroundMark x1="60833" y1="54525" x2="70750" y2="49886"/>
                          <a14:foregroundMark x1="68083" y1="55589" x2="77583" y2="53688"/>
                          <a14:foregroundMark x1="83583" y1="44487" x2="89417" y2="37414"/>
                          <a14:foregroundMark x1="85917" y1="49278" x2="85167" y2="58555"/>
                          <a14:foregroundMark x1="85167" y1="58555" x2="79167" y2="62510"/>
                          <a14:foregroundMark x1="88000" y1="47148" x2="94667" y2="44183"/>
                          <a14:foregroundMark x1="61000" y1="26084" x2="47000" y2="34449"/>
                          <a14:foregroundMark x1="47000" y1="34449" x2="45833" y2="34753"/>
                          <a14:foregroundMark x1="46000" y1="33536" x2="61000" y2="16198"/>
                          <a14:foregroundMark x1="42500" y1="12624" x2="50167" y2="14677"/>
                          <a14:foregroundMark x1="58500" y1="6692" x2="65250" y2="13612"/>
                          <a14:foregroundMark x1="65250" y1="13612" x2="68333" y2="19544"/>
                          <a14:foregroundMark x1="21833" y1="32167" x2="21833" y2="32167"/>
                          <a14:foregroundMark x1="21833" y1="32167" x2="20333" y2="36882"/>
                          <a14:foregroundMark x1="11333" y1="34753" x2="18333" y2="46084"/>
                          <a14:foregroundMark x1="11000" y1="45019" x2="11000" y2="45019"/>
                          <a14:foregroundMark x1="13417" y1="47529" x2="13667" y2="48897"/>
                          <a14:foregroundMark x1="5667" y1="46692" x2="8000" y2="51635"/>
                          <a14:foregroundMark x1="15833" y1="50266" x2="10250" y2="59544"/>
                          <a14:foregroundMark x1="10250" y1="59544" x2="10000" y2="59544"/>
                          <a14:foregroundMark x1="30888" y1="11738" x2="30000" y2="10722"/>
                          <a14:foregroundMark x1="35917" y1="17490" x2="33736" y2="14995"/>
                          <a14:foregroundMark x1="29963" y1="10377" x2="29417" y2="5323"/>
                          <a14:foregroundMark x1="28167" y1="10342" x2="34750" y2="15741"/>
                          <a14:backgroundMark x1="30750" y1="10038" x2="31473" y2="11332"/>
                          <a14:backgroundMark x1="33833" y1="11787" x2="32674" y2="1231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7232">
              <a:off x="6836704" y="3972867"/>
              <a:ext cx="774831" cy="849086"/>
            </a:xfrm>
            <a:prstGeom prst="rect">
              <a:avLst/>
            </a:prstGeom>
          </p:spPr>
        </p:pic>
        <p:pic>
          <p:nvPicPr>
            <p:cNvPr id="39" name="Картина 38" descr="Картина, която съдържа Шрифт, Графика, лого, дизайн&#10;&#10;Описанието е генерирано автоматично">
              <a:extLst>
                <a:ext uri="{FF2B5EF4-FFF2-40B4-BE49-F238E27FC236}">
                  <a16:creationId xmlns:a16="http://schemas.microsoft.com/office/drawing/2014/main" id="{6C3658EE-571F-1E13-524D-0CA630D0C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396395">
              <a:off x="5570302" y="4479216"/>
              <a:ext cx="845457" cy="845457"/>
            </a:xfrm>
            <a:prstGeom prst="rect">
              <a:avLst/>
            </a:prstGeom>
          </p:spPr>
        </p:pic>
        <p:pic>
          <p:nvPicPr>
            <p:cNvPr id="41" name="Картина 40" descr="Картина, която съдържа цветност, екранна снимка, кръг, дизайн&#10;&#10;Описанието е генерирано автоматично">
              <a:extLst>
                <a:ext uri="{FF2B5EF4-FFF2-40B4-BE49-F238E27FC236}">
                  <a16:creationId xmlns:a16="http://schemas.microsoft.com/office/drawing/2014/main" id="{FF0AE1D2-6DA7-90AC-D7F2-5C09EA26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50" b="99500" l="8500" r="92875">
                          <a14:foregroundMark x1="46375" y1="4625" x2="58000" y2="14375"/>
                          <a14:foregroundMark x1="9750" y1="31500" x2="8500" y2="39375"/>
                          <a14:foregroundMark x1="92625" y1="34125" x2="92875" y2="39250"/>
                          <a14:foregroundMark x1="46500" y1="88250" x2="47750" y2="91000"/>
                          <a14:foregroundMark x1="48125" y1="91375" x2="48500" y2="95500"/>
                          <a14:foregroundMark x1="48875" y1="97375" x2="49875" y2="99500"/>
                          <a14:foregroundMark x1="49250" y1="2500" x2="50125" y2="7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371982">
              <a:off x="5919395" y="3021561"/>
              <a:ext cx="767442" cy="767442"/>
            </a:xfrm>
            <a:prstGeom prst="rect">
              <a:avLst/>
            </a:prstGeom>
          </p:spPr>
        </p:pic>
        <p:pic>
          <p:nvPicPr>
            <p:cNvPr id="47" name="Картина 46" descr="Картина, която съдържа Пътен знак, знак&#10;&#10;Описанието е генерирано автоматично">
              <a:extLst>
                <a:ext uri="{FF2B5EF4-FFF2-40B4-BE49-F238E27FC236}">
                  <a16:creationId xmlns:a16="http://schemas.microsoft.com/office/drawing/2014/main" id="{604D77C9-9C10-6E00-A579-497709AAE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2500" b="98214" l="2500" r="99643">
                          <a14:foregroundMark x1="15000" y1="46786" x2="3214" y2="46786"/>
                          <a14:foregroundMark x1="51786" y1="8571" x2="51786" y2="14643"/>
                          <a14:foregroundMark x1="49643" y1="2857" x2="51786" y2="8929"/>
                          <a14:foregroundMark x1="88571" y1="49286" x2="94643" y2="50714"/>
                          <a14:foregroundMark x1="96429" y1="49643" x2="99643" y2="52857"/>
                          <a14:foregroundMark x1="51071" y1="85357" x2="48929" y2="982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372364">
              <a:off x="4719844" y="3889866"/>
              <a:ext cx="726259" cy="726259"/>
            </a:xfrm>
            <a:prstGeom prst="rect">
              <a:avLst/>
            </a:prstGeom>
          </p:spPr>
        </p:pic>
        <p:pic>
          <p:nvPicPr>
            <p:cNvPr id="51" name="Картина 50" descr="Картина, която съдържа Графика, графична колекция, анимирана рисунка, Шрифт&#10;&#10;Описанието е генерирано автоматично">
              <a:extLst>
                <a:ext uri="{FF2B5EF4-FFF2-40B4-BE49-F238E27FC236}">
                  <a16:creationId xmlns:a16="http://schemas.microsoft.com/office/drawing/2014/main" id="{49018051-3C98-E4A7-D81D-3B5EBAD34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50595" y1="10105" x2="52083" y2="10105"/>
                          <a14:foregroundMark x1="19345" y1="76307" x2="19345" y2="76307"/>
                          <a14:foregroundMark x1="42857" y1="78397" x2="41964" y2="80139"/>
                          <a14:foregroundMark x1="53869" y1="75610" x2="54167" y2="78746"/>
                          <a14:foregroundMark x1="67560" y1="80836" x2="67560" y2="83624"/>
                          <a14:foregroundMark x1="83333" y1="78397" x2="83036" y2="81533"/>
                          <a14:foregroundMark x1="25298" y1="78746" x2="25298" y2="80488"/>
                          <a14:foregroundMark x1="25298" y1="80488" x2="25298" y2="80488"/>
                          <a14:foregroundMark x1="25298" y1="80488" x2="26786" y2="78746"/>
                          <a14:foregroundMark x1="24405" y1="79791" x2="26488" y2="77003"/>
                          <a14:foregroundMark x1="25595" y1="80836" x2="27976" y2="77700"/>
                          <a14:backgroundMark x1="26851" y1="80883" x2="27679" y2="82578"/>
                          <a14:backgroundMark x1="27083" y1="80488" x2="31845" y2="860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33292" y="3741775"/>
              <a:ext cx="964678" cy="823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bg-BG" dirty="0"/>
              <a:t>Благодарим ви за вниманието!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{8C06F654-9C56-453B-8796-24E2B4E64158}tf22318419_win32</Template>
  <TotalTime>213</TotalTime>
  <Words>84</Words>
  <Application>Microsoft Office PowerPoint</Application>
  <PresentationFormat>Широк екран</PresentationFormat>
  <Paragraphs>22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Monoline</vt:lpstr>
      <vt:lpstr>RePostify</vt:lpstr>
      <vt:lpstr>За нас</vt:lpstr>
      <vt:lpstr>проблемът</vt:lpstr>
      <vt:lpstr>решението</vt:lpstr>
      <vt:lpstr>Използвани технологии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RePostify</dc:title>
  <dc:creator>Ивайло С. Бъчваров</dc:creator>
  <cp:lastModifiedBy>Ивайло С. Бъчваров</cp:lastModifiedBy>
  <cp:revision>12</cp:revision>
  <dcterms:created xsi:type="dcterms:W3CDTF">2023-12-01T22:23:11Z</dcterms:created>
  <dcterms:modified xsi:type="dcterms:W3CDTF">2023-12-02T02:17:44Z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