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28"/>
  </p:notesMasterIdLst>
  <p:sldIdLst>
    <p:sldId id="256" r:id="rId5"/>
    <p:sldId id="269" r:id="rId6"/>
    <p:sldId id="270" r:id="rId7"/>
    <p:sldId id="271" r:id="rId8"/>
    <p:sldId id="272" r:id="rId9"/>
    <p:sldId id="273" r:id="rId10"/>
    <p:sldId id="274" r:id="rId11"/>
    <p:sldId id="275" r:id="rId12"/>
    <p:sldId id="276" r:id="rId13"/>
    <p:sldId id="284" r:id="rId14"/>
    <p:sldId id="285" r:id="rId15"/>
    <p:sldId id="287" r:id="rId16"/>
    <p:sldId id="286" r:id="rId17"/>
    <p:sldId id="257" r:id="rId18"/>
    <p:sldId id="259" r:id="rId19"/>
    <p:sldId id="260" r:id="rId20"/>
    <p:sldId id="277" r:id="rId21"/>
    <p:sldId id="278" r:id="rId22"/>
    <p:sldId id="279" r:id="rId23"/>
    <p:sldId id="280" r:id="rId24"/>
    <p:sldId id="281" r:id="rId25"/>
    <p:sldId id="282" r:id="rId26"/>
    <p:sldId id="283" r:id="rId27"/>
  </p:sldIdLst>
  <p:sldSz cx="10080625" cy="7559675"/>
  <p:notesSz cx="7559675" cy="10691813"/>
  <p:embeddedFontLst>
    <p:embeddedFont>
      <p:font typeface="Raleway"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40"/>
    <a:srgbClr val="00F2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EC08C-E129-8307-96AB-47C9818BA41D}" v="1" dt="2022-12-09T17:14:26.434"/>
    <p1510:client id="{C90BCBBD-B6C0-40A4-A305-DF558D8CB5DB}" v="4" dt="2022-12-09T09:23:18.505"/>
  </p1510:revLst>
</p1510:revInfo>
</file>

<file path=ppt/tableStyles.xml><?xml version="1.0" encoding="utf-8"?>
<a:tblStyleLst xmlns:a="http://schemas.openxmlformats.org/drawingml/2006/main" def="{8FC006C9-3F28-47BE-913E-718E3EF9437E}">
  <a:tblStyle styleId="{8FC006C9-3F28-47BE-913E-718E3EF943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6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ĞİTCAN İLHAN" userId="S::yigitcanilhan@ogr365.iyte.edu.tr::50db16cc-1a3d-41e1-ac9f-143b76d7e8df" providerId="AD" clId="Web-{402EC08C-E129-8307-96AB-47C9818BA41D}"/>
    <pc:docChg chg="modSld">
      <pc:chgData name="YİĞİTCAN İLHAN" userId="S::yigitcanilhan@ogr365.iyte.edu.tr::50db16cc-1a3d-41e1-ac9f-143b76d7e8df" providerId="AD" clId="Web-{402EC08C-E129-8307-96AB-47C9818BA41D}" dt="2022-12-09T17:14:26.434" v="0" actId="1076"/>
      <pc:docMkLst>
        <pc:docMk/>
      </pc:docMkLst>
      <pc:sldChg chg="modSp">
        <pc:chgData name="YİĞİTCAN İLHAN" userId="S::yigitcanilhan@ogr365.iyte.edu.tr::50db16cc-1a3d-41e1-ac9f-143b76d7e8df" providerId="AD" clId="Web-{402EC08C-E129-8307-96AB-47C9818BA41D}" dt="2022-12-09T17:14:26.434" v="0" actId="1076"/>
        <pc:sldMkLst>
          <pc:docMk/>
          <pc:sldMk cId="0" sldId="282"/>
        </pc:sldMkLst>
        <pc:spChg chg="mod">
          <ac:chgData name="YİĞİTCAN İLHAN" userId="S::yigitcanilhan@ogr365.iyte.edu.tr::50db16cc-1a3d-41e1-ac9f-143b76d7e8df" providerId="AD" clId="Web-{402EC08C-E129-8307-96AB-47C9818BA41D}" dt="2022-12-09T17:14:26.434" v="0" actId="1076"/>
          <ac:spMkLst>
            <pc:docMk/>
            <pc:sldMk cId="0" sldId="282"/>
            <ac:spMk id="220" creationId="{00000000-0000-0000-0000-000000000000}"/>
          </ac:spMkLst>
        </pc:spChg>
      </pc:sldChg>
    </pc:docChg>
  </pc:docChgLst>
  <pc:docChgLst>
    <pc:chgData name="VAQİF ALİYEV" userId="S::vaqifaliyev@ogr365.iyte.edu.tr::efe1121c-6b5e-49a9-8bf3-aae3baef50af" providerId="AD" clId="Web-{C90BCBBD-B6C0-40A4-A305-DF558D8CB5DB}"/>
    <pc:docChg chg="addSld delSld">
      <pc:chgData name="VAQİF ALİYEV" userId="S::vaqifaliyev@ogr365.iyte.edu.tr::efe1121c-6b5e-49a9-8bf3-aae3baef50af" providerId="AD" clId="Web-{C90BCBBD-B6C0-40A4-A305-DF558D8CB5DB}" dt="2022-12-09T09:23:18.505" v="3"/>
      <pc:docMkLst>
        <pc:docMk/>
      </pc:docMkLst>
      <pc:sldChg chg="new del">
        <pc:chgData name="VAQİF ALİYEV" userId="S::vaqifaliyev@ogr365.iyte.edu.tr::efe1121c-6b5e-49a9-8bf3-aae3baef50af" providerId="AD" clId="Web-{C90BCBBD-B6C0-40A4-A305-DF558D8CB5DB}" dt="2022-12-09T09:23:18.505" v="3"/>
        <pc:sldMkLst>
          <pc:docMk/>
          <pc:sldMk cId="1291600961" sldId="288"/>
        </pc:sldMkLst>
      </pc:sldChg>
      <pc:sldChg chg="new del">
        <pc:chgData name="VAQİF ALİYEV" userId="S::vaqifaliyev@ogr365.iyte.edu.tr::efe1121c-6b5e-49a9-8bf3-aae3baef50af" providerId="AD" clId="Web-{C90BCBBD-B6C0-40A4-A305-DF558D8CB5DB}" dt="2022-12-09T09:23:14.598" v="2"/>
        <pc:sldMkLst>
          <pc:docMk/>
          <pc:sldMk cId="1472920843"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58" name="Google Shape;58;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04eb403d_0_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a504eb403d_0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762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04eb403d_0_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a504eb403d_0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5943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04eb403d_0_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a504eb403d_0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304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04eb403d_0_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a504eb403d_0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72400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285299e_1_4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285299e_1_4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88ab9f8d6_2_4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88ab9f8d6_2_4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93678db80_1_3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93678db80_1_3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92" name="Google Shape;192;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98" name="Google Shape;198;p1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504eb403d_0_0: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a504eb403d_0_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4da43c7d8_0_23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SzPts val="1400"/>
              <a:buFont typeface="Arial"/>
              <a:buNone/>
            </a:pPr>
            <a:endParaRPr sz="1100" b="0" i="0" u="none" strike="noStrike" cap="none"/>
          </a:p>
        </p:txBody>
      </p:sp>
      <p:sp>
        <p:nvSpPr>
          <p:cNvPr id="204" name="Google Shape;204;ga4da43c7d8_0_234: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11" name="Google Shape;211;p1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a4da43c7d8_0_17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a4da43c7d8_0_17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400"/>
              <a:buFont typeface="Arial"/>
              <a:buNone/>
            </a:pPr>
            <a:endParaRPr sz="1100" b="0" i="0" u="none" strike="noStrike" cap="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da43c7d8_0_29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SzPts val="1400"/>
              <a:buFont typeface="Arial"/>
              <a:buNone/>
            </a:pPr>
            <a:endParaRPr sz="1100" b="0" i="0" u="none" strike="noStrike" cap="none"/>
          </a:p>
        </p:txBody>
      </p:sp>
      <p:sp>
        <p:nvSpPr>
          <p:cNvPr id="224" name="Google Shape;224;ga4da43c7d8_0_29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504eb403d_0_6: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a504eb403d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504eb403d_0_1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a504eb403d_0_1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504eb403d_0_2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a504eb403d_0_2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a504eb403d_0_2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a504eb403d_0_2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504eb403d_0_3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a504eb403d_0_3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504eb403d_0_1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a504eb403d_0_1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a504eb403d_0_37: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a504eb403d_0_3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lvl1pPr marR="0" lvl="0" algn="l">
              <a:lnSpc>
                <a:spcPct val="100000"/>
              </a:lnSpc>
              <a:spcBef>
                <a:spcPts val="0"/>
              </a:spcBef>
              <a:spcAft>
                <a:spcPts val="0"/>
              </a:spcAft>
              <a:buSzPts val="3400"/>
              <a:buNone/>
              <a:defRPr sz="1800" b="0" i="0" u="none" strike="noStrike" cap="none"/>
            </a:lvl1pPr>
            <a:lvl2pPr marR="0" lvl="1" algn="l">
              <a:lnSpc>
                <a:spcPct val="100000"/>
              </a:lnSpc>
              <a:spcBef>
                <a:spcPts val="0"/>
              </a:spcBef>
              <a:spcAft>
                <a:spcPts val="0"/>
              </a:spcAft>
              <a:buSzPts val="3400"/>
              <a:buNone/>
              <a:defRPr sz="1800" b="0" i="0" u="none" strike="noStrike" cap="none"/>
            </a:lvl2pPr>
            <a:lvl3pPr marR="0" lvl="2" algn="l">
              <a:lnSpc>
                <a:spcPct val="100000"/>
              </a:lnSpc>
              <a:spcBef>
                <a:spcPts val="0"/>
              </a:spcBef>
              <a:spcAft>
                <a:spcPts val="0"/>
              </a:spcAft>
              <a:buSzPts val="3400"/>
              <a:buNone/>
              <a:defRPr sz="1800" b="0" i="0" u="none" strike="noStrike" cap="none"/>
            </a:lvl3pPr>
            <a:lvl4pPr marR="0" lvl="3" algn="l">
              <a:lnSpc>
                <a:spcPct val="100000"/>
              </a:lnSpc>
              <a:spcBef>
                <a:spcPts val="0"/>
              </a:spcBef>
              <a:spcAft>
                <a:spcPts val="0"/>
              </a:spcAft>
              <a:buSzPts val="3400"/>
              <a:buNone/>
              <a:defRPr sz="1800" b="0" i="0" u="none" strike="noStrike" cap="none"/>
            </a:lvl4pPr>
            <a:lvl5pPr marR="0" lvl="4" algn="l">
              <a:lnSpc>
                <a:spcPct val="100000"/>
              </a:lnSpc>
              <a:spcBef>
                <a:spcPts val="0"/>
              </a:spcBef>
              <a:spcAft>
                <a:spcPts val="0"/>
              </a:spcAft>
              <a:buSzPts val="3400"/>
              <a:buNone/>
              <a:defRPr sz="1800" b="0" i="0" u="none" strike="noStrike" cap="none"/>
            </a:lvl5pPr>
            <a:lvl6pPr marR="0" lvl="5" algn="l">
              <a:lnSpc>
                <a:spcPct val="100000"/>
              </a:lnSpc>
              <a:spcBef>
                <a:spcPts val="0"/>
              </a:spcBef>
              <a:spcAft>
                <a:spcPts val="0"/>
              </a:spcAft>
              <a:buSzPts val="3400"/>
              <a:buNone/>
              <a:defRPr sz="1800" b="0" i="0" u="none" strike="noStrike" cap="none"/>
            </a:lvl6pPr>
            <a:lvl7pPr marR="0" lvl="6" algn="l">
              <a:lnSpc>
                <a:spcPct val="100000"/>
              </a:lnSpc>
              <a:spcBef>
                <a:spcPts val="0"/>
              </a:spcBef>
              <a:spcAft>
                <a:spcPts val="0"/>
              </a:spcAft>
              <a:buSzPts val="3400"/>
              <a:buNone/>
              <a:defRPr sz="1800" b="0" i="0" u="none" strike="noStrike" cap="none"/>
            </a:lvl7pPr>
            <a:lvl8pPr marR="0" lvl="7" algn="l">
              <a:lnSpc>
                <a:spcPct val="100000"/>
              </a:lnSpc>
              <a:spcBef>
                <a:spcPts val="0"/>
              </a:spcBef>
              <a:spcAft>
                <a:spcPts val="0"/>
              </a:spcAft>
              <a:buSzPts val="3400"/>
              <a:buNone/>
              <a:defRPr sz="1800" b="0" i="0" u="none" strike="noStrike" cap="none"/>
            </a:lvl8pPr>
            <a:lvl9pPr marR="0" lvl="8" algn="l">
              <a:lnSpc>
                <a:spcPct val="100000"/>
              </a:lnSpc>
              <a:spcBef>
                <a:spcPts val="0"/>
              </a:spcBef>
              <a:spcAft>
                <a:spcPts val="0"/>
              </a:spcAft>
              <a:buSzPts val="3400"/>
              <a:buNone/>
              <a:defRPr sz="1800" b="0" i="0" u="none" strike="noStrike" cap="none"/>
            </a:lvl9pPr>
          </a:lstStyle>
          <a:p>
            <a:endParaRPr/>
          </a:p>
        </p:txBody>
      </p:sp>
      <p:sp>
        <p:nvSpPr>
          <p:cNvPr id="11" name="Google Shape;11;p2"/>
          <p:cNvSpPr txBox="1">
            <a:spLocks noGrp="1"/>
          </p:cNvSpPr>
          <p:nvPr>
            <p:ph type="subTitle" idx="1"/>
          </p:nvPr>
        </p:nvSpPr>
        <p:spPr>
          <a:xfrm>
            <a:off x="504000" y="1768680"/>
            <a:ext cx="8870100" cy="5272200"/>
          </a:xfrm>
          <a:prstGeom prst="rect">
            <a:avLst/>
          </a:prstGeom>
          <a:noFill/>
          <a:ln>
            <a:noFill/>
          </a:ln>
        </p:spPr>
        <p:txBody>
          <a:bodyPr spcFirstLastPara="1" wrap="square" lIns="111975" tIns="111975" rIns="111975" bIns="111975" anchor="ctr" anchorCtr="0">
            <a:noAutofit/>
          </a:bodyPr>
          <a:lstStyle>
            <a:lvl1pPr marR="0" lvl="0" algn="l">
              <a:lnSpc>
                <a:spcPct val="115000"/>
              </a:lnSpc>
              <a:spcBef>
                <a:spcPts val="0"/>
              </a:spcBef>
              <a:spcAft>
                <a:spcPts val="0"/>
              </a:spcAft>
              <a:buSzPts val="2200"/>
              <a:buNone/>
              <a:defRPr sz="1800" b="0" i="0" u="none" strike="noStrike" cap="none"/>
            </a:lvl1pPr>
            <a:lvl2pPr marR="0" lvl="1" algn="l">
              <a:lnSpc>
                <a:spcPct val="115000"/>
              </a:lnSpc>
              <a:spcBef>
                <a:spcPts val="2000"/>
              </a:spcBef>
              <a:spcAft>
                <a:spcPts val="0"/>
              </a:spcAft>
              <a:buSzPts val="1700"/>
              <a:buNone/>
              <a:defRPr sz="1800" b="0" i="0" u="none" strike="noStrike" cap="none"/>
            </a:lvl2pPr>
            <a:lvl3pPr marR="0" lvl="2" algn="l">
              <a:lnSpc>
                <a:spcPct val="115000"/>
              </a:lnSpc>
              <a:spcBef>
                <a:spcPts val="2000"/>
              </a:spcBef>
              <a:spcAft>
                <a:spcPts val="0"/>
              </a:spcAft>
              <a:buSzPts val="1700"/>
              <a:buNone/>
              <a:defRPr sz="1800" b="0" i="0" u="none" strike="noStrike" cap="none"/>
            </a:lvl3pPr>
            <a:lvl4pPr marR="0" lvl="3" algn="l">
              <a:lnSpc>
                <a:spcPct val="115000"/>
              </a:lnSpc>
              <a:spcBef>
                <a:spcPts val="2000"/>
              </a:spcBef>
              <a:spcAft>
                <a:spcPts val="0"/>
              </a:spcAft>
              <a:buSzPts val="1700"/>
              <a:buNone/>
              <a:defRPr sz="1800" b="0" i="0" u="none" strike="noStrike" cap="none"/>
            </a:lvl4pPr>
            <a:lvl5pPr marR="0" lvl="4" algn="l">
              <a:lnSpc>
                <a:spcPct val="115000"/>
              </a:lnSpc>
              <a:spcBef>
                <a:spcPts val="2000"/>
              </a:spcBef>
              <a:spcAft>
                <a:spcPts val="0"/>
              </a:spcAft>
              <a:buSzPts val="1700"/>
              <a:buNone/>
              <a:defRPr sz="1800" b="0" i="0" u="none" strike="noStrike" cap="none"/>
            </a:lvl5pPr>
            <a:lvl6pPr marR="0" lvl="5" algn="l">
              <a:lnSpc>
                <a:spcPct val="115000"/>
              </a:lnSpc>
              <a:spcBef>
                <a:spcPts val="2000"/>
              </a:spcBef>
              <a:spcAft>
                <a:spcPts val="0"/>
              </a:spcAft>
              <a:buSzPts val="1700"/>
              <a:buNone/>
              <a:defRPr sz="1800" b="0" i="0" u="none" strike="noStrike" cap="none"/>
            </a:lvl6pPr>
            <a:lvl7pPr marR="0" lvl="6" algn="l">
              <a:lnSpc>
                <a:spcPct val="115000"/>
              </a:lnSpc>
              <a:spcBef>
                <a:spcPts val="2000"/>
              </a:spcBef>
              <a:spcAft>
                <a:spcPts val="0"/>
              </a:spcAft>
              <a:buSzPts val="1700"/>
              <a:buNone/>
              <a:defRPr sz="1800" b="0" i="0" u="none" strike="noStrike" cap="none"/>
            </a:lvl7pPr>
            <a:lvl8pPr marR="0" lvl="7" algn="l">
              <a:lnSpc>
                <a:spcPct val="115000"/>
              </a:lnSpc>
              <a:spcBef>
                <a:spcPts val="2000"/>
              </a:spcBef>
              <a:spcAft>
                <a:spcPts val="0"/>
              </a:spcAft>
              <a:buSzPts val="1700"/>
              <a:buNone/>
              <a:defRPr sz="1800" b="0" i="0" u="none" strike="noStrike" cap="none"/>
            </a:lvl8pPr>
            <a:lvl9pPr marR="0" lvl="8" algn="l">
              <a:lnSpc>
                <a:spcPct val="115000"/>
              </a:lnSpc>
              <a:spcBef>
                <a:spcPts val="2000"/>
              </a:spcBef>
              <a:spcAft>
                <a:spcPts val="2000"/>
              </a:spcAft>
              <a:buSzPts val="17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1"/>
          <p:cNvSpPr/>
          <p:nvPr/>
        </p:nvSpPr>
        <p:spPr>
          <a:xfrm>
            <a:off x="5040313" y="37"/>
            <a:ext cx="5040300" cy="7559700"/>
          </a:xfrm>
          <a:prstGeom prst="rect">
            <a:avLst/>
          </a:prstGeom>
          <a:solidFill>
            <a:schemeClr val="dk2"/>
          </a:solidFill>
          <a:ln>
            <a:noFill/>
          </a:ln>
        </p:spPr>
        <p:txBody>
          <a:bodyPr spcFirstLastPara="1" wrap="square" lIns="111975" tIns="111975" rIns="111975" bIns="1119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txBox="1">
            <a:spLocks noGrp="1"/>
          </p:cNvSpPr>
          <p:nvPr>
            <p:ph type="title"/>
          </p:nvPr>
        </p:nvSpPr>
        <p:spPr>
          <a:xfrm>
            <a:off x="292695" y="1812463"/>
            <a:ext cx="4459500" cy="21786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a:endParaRPr/>
          </a:p>
        </p:txBody>
      </p:sp>
      <p:sp>
        <p:nvSpPr>
          <p:cNvPr id="44" name="Google Shape;44;p11"/>
          <p:cNvSpPr txBox="1">
            <a:spLocks noGrp="1"/>
          </p:cNvSpPr>
          <p:nvPr>
            <p:ph type="subTitle" idx="1"/>
          </p:nvPr>
        </p:nvSpPr>
        <p:spPr>
          <a:xfrm>
            <a:off x="292695" y="4119828"/>
            <a:ext cx="4459500" cy="1815300"/>
          </a:xfrm>
          <a:prstGeom prst="rect">
            <a:avLst/>
          </a:prstGeom>
          <a:noFill/>
          <a:ln>
            <a:noFill/>
          </a:ln>
        </p:spPr>
        <p:txBody>
          <a:bodyPr spcFirstLastPara="1" wrap="square" lIns="111975" tIns="111975" rIns="111975" bIns="111975"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45" name="Google Shape;45;p11"/>
          <p:cNvSpPr txBox="1">
            <a:spLocks noGrp="1"/>
          </p:cNvSpPr>
          <p:nvPr>
            <p:ph type="body" idx="2"/>
          </p:nvPr>
        </p:nvSpPr>
        <p:spPr>
          <a:xfrm>
            <a:off x="5445456" y="1064395"/>
            <a:ext cx="4230000" cy="5430900"/>
          </a:xfrm>
          <a:prstGeom prst="rect">
            <a:avLst/>
          </a:prstGeom>
          <a:noFill/>
          <a:ln>
            <a:noFill/>
          </a:ln>
        </p:spPr>
        <p:txBody>
          <a:bodyPr spcFirstLastPara="1" wrap="square" lIns="111975" tIns="111975" rIns="111975" bIns="111975" anchor="ctr" anchorCtr="0">
            <a:noAutofit/>
          </a:bodyPr>
          <a:lstStyle>
            <a:lvl1pPr marL="457200" lvl="0" indent="-368300" algn="l">
              <a:lnSpc>
                <a:spcPct val="115000"/>
              </a:lnSpc>
              <a:spcBef>
                <a:spcPts val="0"/>
              </a:spcBef>
              <a:spcAft>
                <a:spcPts val="0"/>
              </a:spcAft>
              <a:buClr>
                <a:schemeClr val="dk1"/>
              </a:buClr>
              <a:buSzPts val="2200"/>
              <a:buChar char="●"/>
              <a:defRPr>
                <a:solidFill>
                  <a:schemeClr val="dk1"/>
                </a:solidFill>
              </a:defRPr>
            </a:lvl1pPr>
            <a:lvl2pPr marL="914400" lvl="1" indent="-336550" algn="l">
              <a:lnSpc>
                <a:spcPct val="115000"/>
              </a:lnSpc>
              <a:spcBef>
                <a:spcPts val="2000"/>
              </a:spcBef>
              <a:spcAft>
                <a:spcPts val="0"/>
              </a:spcAft>
              <a:buClr>
                <a:schemeClr val="dk1"/>
              </a:buClr>
              <a:buSzPts val="1700"/>
              <a:buChar char="○"/>
              <a:defRPr>
                <a:solidFill>
                  <a:schemeClr val="dk1"/>
                </a:solidFill>
              </a:defRPr>
            </a:lvl2pPr>
            <a:lvl3pPr marL="1371600" lvl="2" indent="-336550" algn="l">
              <a:lnSpc>
                <a:spcPct val="115000"/>
              </a:lnSpc>
              <a:spcBef>
                <a:spcPts val="2000"/>
              </a:spcBef>
              <a:spcAft>
                <a:spcPts val="0"/>
              </a:spcAft>
              <a:buClr>
                <a:schemeClr val="dk1"/>
              </a:buClr>
              <a:buSzPts val="1700"/>
              <a:buChar char="■"/>
              <a:defRPr>
                <a:solidFill>
                  <a:schemeClr val="dk1"/>
                </a:solidFill>
              </a:defRPr>
            </a:lvl3pPr>
            <a:lvl4pPr marL="1828800" lvl="3" indent="-336550" algn="l">
              <a:lnSpc>
                <a:spcPct val="115000"/>
              </a:lnSpc>
              <a:spcBef>
                <a:spcPts val="2000"/>
              </a:spcBef>
              <a:spcAft>
                <a:spcPts val="0"/>
              </a:spcAft>
              <a:buClr>
                <a:schemeClr val="dk1"/>
              </a:buClr>
              <a:buSzPts val="1700"/>
              <a:buChar char="●"/>
              <a:defRPr>
                <a:solidFill>
                  <a:schemeClr val="dk1"/>
                </a:solidFill>
              </a:defRPr>
            </a:lvl4pPr>
            <a:lvl5pPr marL="2286000" lvl="4" indent="-336550" algn="l">
              <a:lnSpc>
                <a:spcPct val="115000"/>
              </a:lnSpc>
              <a:spcBef>
                <a:spcPts val="2000"/>
              </a:spcBef>
              <a:spcAft>
                <a:spcPts val="0"/>
              </a:spcAft>
              <a:buClr>
                <a:schemeClr val="dk1"/>
              </a:buClr>
              <a:buSzPts val="1700"/>
              <a:buChar char="○"/>
              <a:defRPr>
                <a:solidFill>
                  <a:schemeClr val="dk1"/>
                </a:solidFill>
              </a:defRPr>
            </a:lvl5pPr>
            <a:lvl6pPr marL="2743200" lvl="5" indent="-336550" algn="l">
              <a:lnSpc>
                <a:spcPct val="115000"/>
              </a:lnSpc>
              <a:spcBef>
                <a:spcPts val="2000"/>
              </a:spcBef>
              <a:spcAft>
                <a:spcPts val="0"/>
              </a:spcAft>
              <a:buClr>
                <a:schemeClr val="dk1"/>
              </a:buClr>
              <a:buSzPts val="1700"/>
              <a:buChar char="■"/>
              <a:defRPr>
                <a:solidFill>
                  <a:schemeClr val="dk1"/>
                </a:solidFill>
              </a:defRPr>
            </a:lvl6pPr>
            <a:lvl7pPr marL="3200400" lvl="6" indent="-336550" algn="l">
              <a:lnSpc>
                <a:spcPct val="115000"/>
              </a:lnSpc>
              <a:spcBef>
                <a:spcPts val="2000"/>
              </a:spcBef>
              <a:spcAft>
                <a:spcPts val="0"/>
              </a:spcAft>
              <a:buClr>
                <a:schemeClr val="dk1"/>
              </a:buClr>
              <a:buSzPts val="1700"/>
              <a:buChar char="●"/>
              <a:defRPr>
                <a:solidFill>
                  <a:schemeClr val="dk1"/>
                </a:solidFill>
              </a:defRPr>
            </a:lvl7pPr>
            <a:lvl8pPr marL="3657600" lvl="7" indent="-336550" algn="l">
              <a:lnSpc>
                <a:spcPct val="115000"/>
              </a:lnSpc>
              <a:spcBef>
                <a:spcPts val="2000"/>
              </a:spcBef>
              <a:spcAft>
                <a:spcPts val="0"/>
              </a:spcAft>
              <a:buClr>
                <a:schemeClr val="dk1"/>
              </a:buClr>
              <a:buSzPts val="1700"/>
              <a:buChar char="○"/>
              <a:defRPr>
                <a:solidFill>
                  <a:schemeClr val="dk1"/>
                </a:solidFill>
              </a:defRPr>
            </a:lvl8pPr>
            <a:lvl9pPr marL="4114800" lvl="8" indent="-336550" algn="l">
              <a:lnSpc>
                <a:spcPct val="115000"/>
              </a:lnSpc>
              <a:spcBef>
                <a:spcPts val="2000"/>
              </a:spcBef>
              <a:spcAft>
                <a:spcPts val="2000"/>
              </a:spcAft>
              <a:buClr>
                <a:schemeClr val="dk1"/>
              </a:buClr>
              <a:buSzPts val="1700"/>
              <a:buChar char="■"/>
              <a:defRPr>
                <a:solidFill>
                  <a:schemeClr val="dk1"/>
                </a:solidFill>
              </a:defRPr>
            </a:lvl9pPr>
          </a:lstStyle>
          <a:p>
            <a:endParaRPr/>
          </a:p>
        </p:txBody>
      </p:sp>
      <p:sp>
        <p:nvSpPr>
          <p:cNvPr id="46" name="Google Shape;46;p11"/>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2"/>
          <p:cNvSpPr txBox="1">
            <a:spLocks noGrp="1"/>
          </p:cNvSpPr>
          <p:nvPr>
            <p:ph type="body" idx="1"/>
          </p:nvPr>
        </p:nvSpPr>
        <p:spPr>
          <a:xfrm>
            <a:off x="343628" y="6217901"/>
            <a:ext cx="6613200" cy="889200"/>
          </a:xfrm>
          <a:prstGeom prst="rect">
            <a:avLst/>
          </a:prstGeom>
          <a:noFill/>
          <a:ln>
            <a:noFill/>
          </a:ln>
        </p:spPr>
        <p:txBody>
          <a:bodyPr spcFirstLastPara="1" wrap="square" lIns="111975" tIns="111975" rIns="111975" bIns="111975" anchor="ctr" anchorCtr="0">
            <a:noAutofit/>
          </a:bodyPr>
          <a:lstStyle>
            <a:lvl1pPr marL="457200" lvl="0" indent="-228600" algn="l">
              <a:lnSpc>
                <a:spcPct val="100000"/>
              </a:lnSpc>
              <a:spcBef>
                <a:spcPts val="0"/>
              </a:spcBef>
              <a:spcAft>
                <a:spcPts val="0"/>
              </a:spcAft>
              <a:buSzPts val="2200"/>
              <a:buNone/>
              <a:defRPr/>
            </a:lvl1pPr>
          </a:lstStyle>
          <a:p>
            <a:endParaRPr/>
          </a:p>
        </p:txBody>
      </p:sp>
      <p:sp>
        <p:nvSpPr>
          <p:cNvPr id="49" name="Google Shape;49;p12"/>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3"/>
          <p:cNvSpPr txBox="1">
            <a:spLocks noGrp="1"/>
          </p:cNvSpPr>
          <p:nvPr>
            <p:ph type="title" hasCustomPrompt="1"/>
          </p:nvPr>
        </p:nvSpPr>
        <p:spPr>
          <a:xfrm>
            <a:off x="343628" y="1625731"/>
            <a:ext cx="9393300" cy="28860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r>
              <a:t>xx%</a:t>
            </a:r>
          </a:p>
        </p:txBody>
      </p:sp>
      <p:sp>
        <p:nvSpPr>
          <p:cNvPr id="52" name="Google Shape;52;p13"/>
          <p:cNvSpPr txBox="1">
            <a:spLocks noGrp="1"/>
          </p:cNvSpPr>
          <p:nvPr>
            <p:ph type="body" idx="1"/>
          </p:nvPr>
        </p:nvSpPr>
        <p:spPr>
          <a:xfrm>
            <a:off x="343628" y="4632992"/>
            <a:ext cx="9393300" cy="1911900"/>
          </a:xfrm>
          <a:prstGeom prst="rect">
            <a:avLst/>
          </a:prstGeom>
          <a:noFill/>
          <a:ln>
            <a:noFill/>
          </a:ln>
        </p:spPr>
        <p:txBody>
          <a:bodyPr spcFirstLastPara="1" wrap="square" lIns="111975" tIns="111975" rIns="111975" bIns="111975" anchor="t" anchorCtr="0">
            <a:noAutofit/>
          </a:bodyPr>
          <a:lstStyle>
            <a:lvl1pPr marL="457200" lvl="0" indent="-368300" algn="ctr">
              <a:lnSpc>
                <a:spcPct val="115000"/>
              </a:lnSpc>
              <a:spcBef>
                <a:spcPts val="0"/>
              </a:spcBef>
              <a:spcAft>
                <a:spcPts val="0"/>
              </a:spcAft>
              <a:buSzPts val="2200"/>
              <a:buChar char="●"/>
              <a:defRPr/>
            </a:lvl1pPr>
            <a:lvl2pPr marL="914400" lvl="1" indent="-336550" algn="ctr">
              <a:lnSpc>
                <a:spcPct val="115000"/>
              </a:lnSpc>
              <a:spcBef>
                <a:spcPts val="2000"/>
              </a:spcBef>
              <a:spcAft>
                <a:spcPts val="0"/>
              </a:spcAft>
              <a:buSzPts val="1700"/>
              <a:buChar char="○"/>
              <a:defRPr/>
            </a:lvl2pPr>
            <a:lvl3pPr marL="1371600" lvl="2" indent="-336550" algn="ctr">
              <a:lnSpc>
                <a:spcPct val="115000"/>
              </a:lnSpc>
              <a:spcBef>
                <a:spcPts val="2000"/>
              </a:spcBef>
              <a:spcAft>
                <a:spcPts val="0"/>
              </a:spcAft>
              <a:buSzPts val="1700"/>
              <a:buChar char="■"/>
              <a:defRPr/>
            </a:lvl3pPr>
            <a:lvl4pPr marL="1828800" lvl="3" indent="-336550" algn="ctr">
              <a:lnSpc>
                <a:spcPct val="115000"/>
              </a:lnSpc>
              <a:spcBef>
                <a:spcPts val="2000"/>
              </a:spcBef>
              <a:spcAft>
                <a:spcPts val="0"/>
              </a:spcAft>
              <a:buSzPts val="1700"/>
              <a:buChar char="●"/>
              <a:defRPr/>
            </a:lvl4pPr>
            <a:lvl5pPr marL="2286000" lvl="4" indent="-336550" algn="ctr">
              <a:lnSpc>
                <a:spcPct val="115000"/>
              </a:lnSpc>
              <a:spcBef>
                <a:spcPts val="2000"/>
              </a:spcBef>
              <a:spcAft>
                <a:spcPts val="0"/>
              </a:spcAft>
              <a:buSzPts val="1700"/>
              <a:buChar char="○"/>
              <a:defRPr/>
            </a:lvl5pPr>
            <a:lvl6pPr marL="2743200" lvl="5" indent="-336550" algn="ctr">
              <a:lnSpc>
                <a:spcPct val="115000"/>
              </a:lnSpc>
              <a:spcBef>
                <a:spcPts val="2000"/>
              </a:spcBef>
              <a:spcAft>
                <a:spcPts val="0"/>
              </a:spcAft>
              <a:buSzPts val="1700"/>
              <a:buChar char="■"/>
              <a:defRPr/>
            </a:lvl6pPr>
            <a:lvl7pPr marL="3200400" lvl="6" indent="-336550" algn="ctr">
              <a:lnSpc>
                <a:spcPct val="115000"/>
              </a:lnSpc>
              <a:spcBef>
                <a:spcPts val="2000"/>
              </a:spcBef>
              <a:spcAft>
                <a:spcPts val="0"/>
              </a:spcAft>
              <a:buSzPts val="1700"/>
              <a:buChar char="●"/>
              <a:defRPr/>
            </a:lvl7pPr>
            <a:lvl8pPr marL="3657600" lvl="7" indent="-336550" algn="ctr">
              <a:lnSpc>
                <a:spcPct val="115000"/>
              </a:lnSpc>
              <a:spcBef>
                <a:spcPts val="2000"/>
              </a:spcBef>
              <a:spcAft>
                <a:spcPts val="0"/>
              </a:spcAft>
              <a:buSzPts val="1700"/>
              <a:buChar char="○"/>
              <a:defRPr/>
            </a:lvl8pPr>
            <a:lvl9pPr marL="4114800" lvl="8" indent="-336550" algn="ctr">
              <a:lnSpc>
                <a:spcPct val="115000"/>
              </a:lnSpc>
              <a:spcBef>
                <a:spcPts val="2000"/>
              </a:spcBef>
              <a:spcAft>
                <a:spcPts val="2000"/>
              </a:spcAft>
              <a:buSzPts val="1700"/>
              <a:buChar char="■"/>
              <a:defRPr/>
            </a:lvl9pPr>
          </a:lstStyle>
          <a:p>
            <a:endParaRPr/>
          </a:p>
        </p:txBody>
      </p:sp>
      <p:sp>
        <p:nvSpPr>
          <p:cNvPr id="53" name="Google Shape;53;p13"/>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lvl1pPr marR="0" lvl="0" algn="l">
              <a:lnSpc>
                <a:spcPct val="100000"/>
              </a:lnSpc>
              <a:spcBef>
                <a:spcPts val="0"/>
              </a:spcBef>
              <a:spcAft>
                <a:spcPts val="0"/>
              </a:spcAft>
              <a:buSzPts val="3400"/>
              <a:buNone/>
              <a:defRPr sz="1800" b="0" i="0" u="none" strike="noStrike" cap="none"/>
            </a:lvl1pPr>
            <a:lvl2pPr marR="0" lvl="1" algn="l">
              <a:lnSpc>
                <a:spcPct val="100000"/>
              </a:lnSpc>
              <a:spcBef>
                <a:spcPts val="0"/>
              </a:spcBef>
              <a:spcAft>
                <a:spcPts val="0"/>
              </a:spcAft>
              <a:buSzPts val="3400"/>
              <a:buNone/>
              <a:defRPr sz="1800" b="0" i="0" u="none" strike="noStrike" cap="none"/>
            </a:lvl2pPr>
            <a:lvl3pPr marR="0" lvl="2" algn="l">
              <a:lnSpc>
                <a:spcPct val="100000"/>
              </a:lnSpc>
              <a:spcBef>
                <a:spcPts val="0"/>
              </a:spcBef>
              <a:spcAft>
                <a:spcPts val="0"/>
              </a:spcAft>
              <a:buSzPts val="3400"/>
              <a:buNone/>
              <a:defRPr sz="1800" b="0" i="0" u="none" strike="noStrike" cap="none"/>
            </a:lvl3pPr>
            <a:lvl4pPr marR="0" lvl="3" algn="l">
              <a:lnSpc>
                <a:spcPct val="100000"/>
              </a:lnSpc>
              <a:spcBef>
                <a:spcPts val="0"/>
              </a:spcBef>
              <a:spcAft>
                <a:spcPts val="0"/>
              </a:spcAft>
              <a:buSzPts val="3400"/>
              <a:buNone/>
              <a:defRPr sz="1800" b="0" i="0" u="none" strike="noStrike" cap="none"/>
            </a:lvl4pPr>
            <a:lvl5pPr marR="0" lvl="4" algn="l">
              <a:lnSpc>
                <a:spcPct val="100000"/>
              </a:lnSpc>
              <a:spcBef>
                <a:spcPts val="0"/>
              </a:spcBef>
              <a:spcAft>
                <a:spcPts val="0"/>
              </a:spcAft>
              <a:buSzPts val="3400"/>
              <a:buNone/>
              <a:defRPr sz="1800" b="0" i="0" u="none" strike="noStrike" cap="none"/>
            </a:lvl5pPr>
            <a:lvl6pPr marR="0" lvl="5" algn="l">
              <a:lnSpc>
                <a:spcPct val="100000"/>
              </a:lnSpc>
              <a:spcBef>
                <a:spcPts val="0"/>
              </a:spcBef>
              <a:spcAft>
                <a:spcPts val="0"/>
              </a:spcAft>
              <a:buSzPts val="3400"/>
              <a:buNone/>
              <a:defRPr sz="1800" b="0" i="0" u="none" strike="noStrike" cap="none"/>
            </a:lvl6pPr>
            <a:lvl7pPr marR="0" lvl="6" algn="l">
              <a:lnSpc>
                <a:spcPct val="100000"/>
              </a:lnSpc>
              <a:spcBef>
                <a:spcPts val="0"/>
              </a:spcBef>
              <a:spcAft>
                <a:spcPts val="0"/>
              </a:spcAft>
              <a:buSzPts val="3400"/>
              <a:buNone/>
              <a:defRPr sz="1800" b="0" i="0" u="none" strike="noStrike" cap="none"/>
            </a:lvl7pPr>
            <a:lvl8pPr marR="0" lvl="7" algn="l">
              <a:lnSpc>
                <a:spcPct val="100000"/>
              </a:lnSpc>
              <a:spcBef>
                <a:spcPts val="0"/>
              </a:spcBef>
              <a:spcAft>
                <a:spcPts val="0"/>
              </a:spcAft>
              <a:buSzPts val="3400"/>
              <a:buNone/>
              <a:defRPr sz="1800" b="0" i="0" u="none" strike="noStrike" cap="none"/>
            </a:lvl8pPr>
            <a:lvl9pPr marR="0" lvl="8" algn="l">
              <a:lnSpc>
                <a:spcPct val="100000"/>
              </a:lnSpc>
              <a:spcBef>
                <a:spcPts val="0"/>
              </a:spcBef>
              <a:spcAft>
                <a:spcPts val="0"/>
              </a:spcAft>
              <a:buSzPts val="3400"/>
              <a:buNone/>
              <a:defRPr sz="1800" b="0" i="0" u="none" strike="noStrike" cap="none"/>
            </a:lvl9pPr>
          </a:lstStyle>
          <a:p>
            <a:endParaRPr/>
          </a:p>
        </p:txBody>
      </p:sp>
      <p:sp>
        <p:nvSpPr>
          <p:cNvPr id="14" name="Google Shape;14;p3"/>
          <p:cNvSpPr txBox="1">
            <a:spLocks noGrp="1"/>
          </p:cNvSpPr>
          <p:nvPr>
            <p:ph type="body" idx="1"/>
          </p:nvPr>
        </p:nvSpPr>
        <p:spPr>
          <a:xfrm>
            <a:off x="504000" y="1768680"/>
            <a:ext cx="8870100" cy="5272200"/>
          </a:xfrm>
          <a:prstGeom prst="rect">
            <a:avLst/>
          </a:prstGeom>
          <a:noFill/>
          <a:ln>
            <a:noFill/>
          </a:ln>
        </p:spPr>
        <p:txBody>
          <a:bodyPr spcFirstLastPara="1" wrap="square" lIns="111975" tIns="111975" rIns="111975" bIns="111975" anchor="t" anchorCtr="0">
            <a:noAutofit/>
          </a:bodyPr>
          <a:lstStyle>
            <a:lvl1pPr marL="457200" marR="0" lvl="0" indent="-228600" algn="l">
              <a:lnSpc>
                <a:spcPct val="115000"/>
              </a:lnSpc>
              <a:spcBef>
                <a:spcPts val="0"/>
              </a:spcBef>
              <a:spcAft>
                <a:spcPts val="0"/>
              </a:spcAft>
              <a:buSzPts val="2200"/>
              <a:buNone/>
              <a:defRPr sz="1800" b="0" i="0" u="none" strike="noStrike" cap="none"/>
            </a:lvl1pPr>
            <a:lvl2pPr marL="914400" marR="0" lvl="1" indent="-228600" algn="l">
              <a:lnSpc>
                <a:spcPct val="115000"/>
              </a:lnSpc>
              <a:spcBef>
                <a:spcPts val="2000"/>
              </a:spcBef>
              <a:spcAft>
                <a:spcPts val="0"/>
              </a:spcAft>
              <a:buSzPts val="1700"/>
              <a:buNone/>
              <a:defRPr sz="1800" b="0" i="0" u="none" strike="noStrike" cap="none"/>
            </a:lvl2pPr>
            <a:lvl3pPr marL="1371600" marR="0" lvl="2" indent="-228600" algn="l">
              <a:lnSpc>
                <a:spcPct val="115000"/>
              </a:lnSpc>
              <a:spcBef>
                <a:spcPts val="2000"/>
              </a:spcBef>
              <a:spcAft>
                <a:spcPts val="0"/>
              </a:spcAft>
              <a:buSzPts val="1700"/>
              <a:buNone/>
              <a:defRPr sz="1800" b="0" i="0" u="none" strike="noStrike" cap="none"/>
            </a:lvl3pPr>
            <a:lvl4pPr marL="1828800" marR="0" lvl="3" indent="-228600" algn="l">
              <a:lnSpc>
                <a:spcPct val="115000"/>
              </a:lnSpc>
              <a:spcBef>
                <a:spcPts val="2000"/>
              </a:spcBef>
              <a:spcAft>
                <a:spcPts val="0"/>
              </a:spcAft>
              <a:buSzPts val="1700"/>
              <a:buNone/>
              <a:defRPr sz="1800" b="0" i="0" u="none" strike="noStrike" cap="none"/>
            </a:lvl4pPr>
            <a:lvl5pPr marL="2286000" marR="0" lvl="4" indent="-228600" algn="l">
              <a:lnSpc>
                <a:spcPct val="115000"/>
              </a:lnSpc>
              <a:spcBef>
                <a:spcPts val="2000"/>
              </a:spcBef>
              <a:spcAft>
                <a:spcPts val="0"/>
              </a:spcAft>
              <a:buSzPts val="1700"/>
              <a:buNone/>
              <a:defRPr sz="1800" b="0" i="0" u="none" strike="noStrike" cap="none"/>
            </a:lvl5pPr>
            <a:lvl6pPr marL="2743200" marR="0" lvl="5" indent="-228600" algn="l">
              <a:lnSpc>
                <a:spcPct val="115000"/>
              </a:lnSpc>
              <a:spcBef>
                <a:spcPts val="2000"/>
              </a:spcBef>
              <a:spcAft>
                <a:spcPts val="0"/>
              </a:spcAft>
              <a:buSzPts val="1700"/>
              <a:buNone/>
              <a:defRPr sz="1800" b="0" i="0" u="none" strike="noStrike" cap="none"/>
            </a:lvl6pPr>
            <a:lvl7pPr marL="3200400" marR="0" lvl="6" indent="-228600" algn="l">
              <a:lnSpc>
                <a:spcPct val="115000"/>
              </a:lnSpc>
              <a:spcBef>
                <a:spcPts val="2000"/>
              </a:spcBef>
              <a:spcAft>
                <a:spcPts val="0"/>
              </a:spcAft>
              <a:buSzPts val="1700"/>
              <a:buNone/>
              <a:defRPr sz="1800" b="0" i="0" u="none" strike="noStrike" cap="none"/>
            </a:lvl7pPr>
            <a:lvl8pPr marL="3657600" marR="0" lvl="7" indent="-228600" algn="l">
              <a:lnSpc>
                <a:spcPct val="115000"/>
              </a:lnSpc>
              <a:spcBef>
                <a:spcPts val="2000"/>
              </a:spcBef>
              <a:spcAft>
                <a:spcPts val="0"/>
              </a:spcAft>
              <a:buSzPts val="1700"/>
              <a:buNone/>
              <a:defRPr sz="1800" b="0" i="0" u="none" strike="noStrike" cap="none"/>
            </a:lvl8pPr>
            <a:lvl9pPr marL="4114800" marR="0" lvl="8" indent="-228600" algn="l">
              <a:lnSpc>
                <a:spcPct val="115000"/>
              </a:lnSpc>
              <a:spcBef>
                <a:spcPts val="2000"/>
              </a:spcBef>
              <a:spcAft>
                <a:spcPts val="2000"/>
              </a:spcAft>
              <a:buSzPts val="1700"/>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343637" y="1094341"/>
            <a:ext cx="9393300" cy="3016800"/>
          </a:xfrm>
          <a:prstGeom prst="rect">
            <a:avLst/>
          </a:prstGeom>
          <a:noFill/>
          <a:ln>
            <a:noFill/>
          </a:ln>
        </p:spPr>
        <p:txBody>
          <a:bodyPr spcFirstLastPara="1" wrap="square" lIns="111975" tIns="111975" rIns="111975" bIns="111975" anchor="b" anchorCtr="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a:endParaRPr/>
          </a:p>
        </p:txBody>
      </p:sp>
      <p:sp>
        <p:nvSpPr>
          <p:cNvPr id="17" name="Google Shape;17;p4"/>
          <p:cNvSpPr txBox="1">
            <a:spLocks noGrp="1"/>
          </p:cNvSpPr>
          <p:nvPr>
            <p:ph type="subTitle" idx="1"/>
          </p:nvPr>
        </p:nvSpPr>
        <p:spPr>
          <a:xfrm>
            <a:off x="343628" y="4165464"/>
            <a:ext cx="9393300" cy="1164900"/>
          </a:xfrm>
          <a:prstGeom prst="rect">
            <a:avLst/>
          </a:prstGeom>
          <a:noFill/>
          <a:ln>
            <a:noFill/>
          </a:ln>
        </p:spPr>
        <p:txBody>
          <a:bodyPr spcFirstLastPara="1" wrap="square" lIns="111975" tIns="111975" rIns="111975" bIns="111975" anchor="t" anchorCtr="0">
            <a:no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18" name="Google Shape;18;p4"/>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43628" y="3161218"/>
            <a:ext cx="9393300" cy="1237200"/>
          </a:xfrm>
          <a:prstGeom prst="rect">
            <a:avLst/>
          </a:prstGeom>
          <a:noFill/>
          <a:ln>
            <a:noFill/>
          </a:ln>
        </p:spPr>
        <p:txBody>
          <a:bodyPr spcFirstLastPara="1" wrap="square" lIns="111975" tIns="111975" rIns="111975" bIns="111975" anchor="ctr" anchorCtr="0">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a:endParaRPr/>
          </a:p>
        </p:txBody>
      </p:sp>
      <p:sp>
        <p:nvSpPr>
          <p:cNvPr id="21" name="Google Shape;21;p5"/>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343628" y="1693854"/>
            <a:ext cx="9393300" cy="5021400"/>
          </a:xfrm>
          <a:prstGeom prst="rect">
            <a:avLst/>
          </a:prstGeom>
          <a:noFill/>
          <a:ln>
            <a:noFill/>
          </a:ln>
        </p:spPr>
        <p:txBody>
          <a:bodyPr spcFirstLastPara="1" wrap="square" lIns="111975" tIns="111975" rIns="111975" bIns="111975" anchor="t" anchorCtr="0">
            <a:noAutofit/>
          </a:bodyPr>
          <a:lstStyle>
            <a:lvl1pPr marL="457200" lvl="0" indent="-368300" algn="l">
              <a:lnSpc>
                <a:spcPct val="115000"/>
              </a:lnSpc>
              <a:spcBef>
                <a:spcPts val="0"/>
              </a:spcBef>
              <a:spcAft>
                <a:spcPts val="0"/>
              </a:spcAft>
              <a:buSzPts val="2200"/>
              <a:buChar char="●"/>
              <a:defRPr/>
            </a:lvl1pPr>
            <a:lvl2pPr marL="914400" lvl="1" indent="-336550" algn="l">
              <a:lnSpc>
                <a:spcPct val="115000"/>
              </a:lnSpc>
              <a:spcBef>
                <a:spcPts val="2000"/>
              </a:spcBef>
              <a:spcAft>
                <a:spcPts val="0"/>
              </a:spcAft>
              <a:buSzPts val="1700"/>
              <a:buChar char="○"/>
              <a:defRPr/>
            </a:lvl2pPr>
            <a:lvl3pPr marL="1371600" lvl="2" indent="-336550" algn="l">
              <a:lnSpc>
                <a:spcPct val="115000"/>
              </a:lnSpc>
              <a:spcBef>
                <a:spcPts val="2000"/>
              </a:spcBef>
              <a:spcAft>
                <a:spcPts val="0"/>
              </a:spcAft>
              <a:buSzPts val="1700"/>
              <a:buChar char="■"/>
              <a:defRPr/>
            </a:lvl3pPr>
            <a:lvl4pPr marL="1828800" lvl="3" indent="-336550" algn="l">
              <a:lnSpc>
                <a:spcPct val="115000"/>
              </a:lnSpc>
              <a:spcBef>
                <a:spcPts val="2000"/>
              </a:spcBef>
              <a:spcAft>
                <a:spcPts val="0"/>
              </a:spcAft>
              <a:buSzPts val="1700"/>
              <a:buChar char="●"/>
              <a:defRPr/>
            </a:lvl4pPr>
            <a:lvl5pPr marL="2286000" lvl="4" indent="-336550" algn="l">
              <a:lnSpc>
                <a:spcPct val="115000"/>
              </a:lnSpc>
              <a:spcBef>
                <a:spcPts val="2000"/>
              </a:spcBef>
              <a:spcAft>
                <a:spcPts val="0"/>
              </a:spcAft>
              <a:buSzPts val="1700"/>
              <a:buChar char="○"/>
              <a:defRPr/>
            </a:lvl5pPr>
            <a:lvl6pPr marL="2743200" lvl="5" indent="-336550" algn="l">
              <a:lnSpc>
                <a:spcPct val="115000"/>
              </a:lnSpc>
              <a:spcBef>
                <a:spcPts val="2000"/>
              </a:spcBef>
              <a:spcAft>
                <a:spcPts val="0"/>
              </a:spcAft>
              <a:buSzPts val="1700"/>
              <a:buChar char="■"/>
              <a:defRPr/>
            </a:lvl6pPr>
            <a:lvl7pPr marL="3200400" lvl="6" indent="-336550" algn="l">
              <a:lnSpc>
                <a:spcPct val="115000"/>
              </a:lnSpc>
              <a:spcBef>
                <a:spcPts val="2000"/>
              </a:spcBef>
              <a:spcAft>
                <a:spcPts val="0"/>
              </a:spcAft>
              <a:buSzPts val="1700"/>
              <a:buChar char="●"/>
              <a:defRPr/>
            </a:lvl7pPr>
            <a:lvl8pPr marL="3657600" lvl="7" indent="-336550" algn="l">
              <a:lnSpc>
                <a:spcPct val="115000"/>
              </a:lnSpc>
              <a:spcBef>
                <a:spcPts val="2000"/>
              </a:spcBef>
              <a:spcAft>
                <a:spcPts val="0"/>
              </a:spcAft>
              <a:buSzPts val="1700"/>
              <a:buChar char="○"/>
              <a:defRPr/>
            </a:lvl8pPr>
            <a:lvl9pPr marL="4114800" lvl="8" indent="-336550" algn="l">
              <a:lnSpc>
                <a:spcPct val="115000"/>
              </a:lnSpc>
              <a:spcBef>
                <a:spcPts val="2000"/>
              </a:spcBef>
              <a:spcAft>
                <a:spcPts val="2000"/>
              </a:spcAft>
              <a:buSzPts val="1700"/>
              <a:buChar char="■"/>
              <a:defRPr/>
            </a:lvl9pPr>
          </a:lstStyle>
          <a:p>
            <a:endParaRPr/>
          </a:p>
        </p:txBody>
      </p:sp>
      <p:sp>
        <p:nvSpPr>
          <p:cNvPr id="25" name="Google Shape;25;p6"/>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8" name="Google Shape;28;p7"/>
          <p:cNvSpPr txBox="1">
            <a:spLocks noGrp="1"/>
          </p:cNvSpPr>
          <p:nvPr>
            <p:ph type="body" idx="1"/>
          </p:nvPr>
        </p:nvSpPr>
        <p:spPr>
          <a:xfrm>
            <a:off x="343628" y="1693854"/>
            <a:ext cx="4409700" cy="5021400"/>
          </a:xfrm>
          <a:prstGeom prst="rect">
            <a:avLst/>
          </a:prstGeom>
          <a:noFill/>
          <a:ln>
            <a:noFill/>
          </a:ln>
        </p:spPr>
        <p:txBody>
          <a:bodyPr spcFirstLastPara="1" wrap="square" lIns="111975" tIns="111975" rIns="111975" bIns="111975" anchor="t" anchorCtr="0">
            <a:noAutofit/>
          </a:bodyPr>
          <a:lstStyle>
            <a:lvl1pPr marL="457200" lvl="0" indent="-336550" algn="l">
              <a:lnSpc>
                <a:spcPct val="115000"/>
              </a:lnSpc>
              <a:spcBef>
                <a:spcPts val="0"/>
              </a:spcBef>
              <a:spcAft>
                <a:spcPts val="0"/>
              </a:spcAft>
              <a:buSzPts val="1700"/>
              <a:buChar char="●"/>
              <a:defRPr sz="1700"/>
            </a:lvl1pPr>
            <a:lvl2pPr marL="914400" lvl="1" indent="-323850" algn="l">
              <a:lnSpc>
                <a:spcPct val="115000"/>
              </a:lnSpc>
              <a:spcBef>
                <a:spcPts val="2000"/>
              </a:spcBef>
              <a:spcAft>
                <a:spcPts val="0"/>
              </a:spcAft>
              <a:buSzPts val="1500"/>
              <a:buChar char="○"/>
              <a:defRPr sz="1500"/>
            </a:lvl2pPr>
            <a:lvl3pPr marL="1371600" lvl="2" indent="-323850" algn="l">
              <a:lnSpc>
                <a:spcPct val="115000"/>
              </a:lnSpc>
              <a:spcBef>
                <a:spcPts val="2000"/>
              </a:spcBef>
              <a:spcAft>
                <a:spcPts val="0"/>
              </a:spcAft>
              <a:buSzPts val="1500"/>
              <a:buChar char="■"/>
              <a:defRPr sz="1500"/>
            </a:lvl3pPr>
            <a:lvl4pPr marL="1828800" lvl="3" indent="-323850" algn="l">
              <a:lnSpc>
                <a:spcPct val="115000"/>
              </a:lnSpc>
              <a:spcBef>
                <a:spcPts val="2000"/>
              </a:spcBef>
              <a:spcAft>
                <a:spcPts val="0"/>
              </a:spcAft>
              <a:buSzPts val="1500"/>
              <a:buChar char="●"/>
              <a:defRPr sz="1500"/>
            </a:lvl4pPr>
            <a:lvl5pPr marL="2286000" lvl="4" indent="-323850" algn="l">
              <a:lnSpc>
                <a:spcPct val="115000"/>
              </a:lnSpc>
              <a:spcBef>
                <a:spcPts val="2000"/>
              </a:spcBef>
              <a:spcAft>
                <a:spcPts val="0"/>
              </a:spcAft>
              <a:buSzPts val="1500"/>
              <a:buChar char="○"/>
              <a:defRPr sz="1500"/>
            </a:lvl5pPr>
            <a:lvl6pPr marL="2743200" lvl="5" indent="-323850" algn="l">
              <a:lnSpc>
                <a:spcPct val="115000"/>
              </a:lnSpc>
              <a:spcBef>
                <a:spcPts val="2000"/>
              </a:spcBef>
              <a:spcAft>
                <a:spcPts val="0"/>
              </a:spcAft>
              <a:buSzPts val="1500"/>
              <a:buChar char="■"/>
              <a:defRPr sz="1500"/>
            </a:lvl6pPr>
            <a:lvl7pPr marL="3200400" lvl="6" indent="-323850" algn="l">
              <a:lnSpc>
                <a:spcPct val="115000"/>
              </a:lnSpc>
              <a:spcBef>
                <a:spcPts val="2000"/>
              </a:spcBef>
              <a:spcAft>
                <a:spcPts val="0"/>
              </a:spcAft>
              <a:buSzPts val="1500"/>
              <a:buChar char="●"/>
              <a:defRPr sz="1500"/>
            </a:lvl7pPr>
            <a:lvl8pPr marL="3657600" lvl="7" indent="-323850" algn="l">
              <a:lnSpc>
                <a:spcPct val="115000"/>
              </a:lnSpc>
              <a:spcBef>
                <a:spcPts val="2000"/>
              </a:spcBef>
              <a:spcAft>
                <a:spcPts val="0"/>
              </a:spcAft>
              <a:buSzPts val="1500"/>
              <a:buChar char="○"/>
              <a:defRPr sz="1500"/>
            </a:lvl8pPr>
            <a:lvl9pPr marL="4114800" lvl="8" indent="-323850" algn="l">
              <a:lnSpc>
                <a:spcPct val="115000"/>
              </a:lnSpc>
              <a:spcBef>
                <a:spcPts val="2000"/>
              </a:spcBef>
              <a:spcAft>
                <a:spcPts val="2000"/>
              </a:spcAft>
              <a:buSzPts val="1500"/>
              <a:buChar char="■"/>
              <a:defRPr sz="1500"/>
            </a:lvl9pPr>
          </a:lstStyle>
          <a:p>
            <a:endParaRPr/>
          </a:p>
        </p:txBody>
      </p:sp>
      <p:sp>
        <p:nvSpPr>
          <p:cNvPr id="29" name="Google Shape;29;p7"/>
          <p:cNvSpPr txBox="1">
            <a:spLocks noGrp="1"/>
          </p:cNvSpPr>
          <p:nvPr>
            <p:ph type="body" idx="2"/>
          </p:nvPr>
        </p:nvSpPr>
        <p:spPr>
          <a:xfrm>
            <a:off x="5327385" y="1693854"/>
            <a:ext cx="4409700" cy="5021400"/>
          </a:xfrm>
          <a:prstGeom prst="rect">
            <a:avLst/>
          </a:prstGeom>
          <a:noFill/>
          <a:ln>
            <a:noFill/>
          </a:ln>
        </p:spPr>
        <p:txBody>
          <a:bodyPr spcFirstLastPara="1" wrap="square" lIns="111975" tIns="111975" rIns="111975" bIns="111975" anchor="t" anchorCtr="0">
            <a:noAutofit/>
          </a:bodyPr>
          <a:lstStyle>
            <a:lvl1pPr marL="457200" lvl="0" indent="-336550" algn="l">
              <a:lnSpc>
                <a:spcPct val="115000"/>
              </a:lnSpc>
              <a:spcBef>
                <a:spcPts val="0"/>
              </a:spcBef>
              <a:spcAft>
                <a:spcPts val="0"/>
              </a:spcAft>
              <a:buSzPts val="1700"/>
              <a:buChar char="●"/>
              <a:defRPr sz="1700"/>
            </a:lvl1pPr>
            <a:lvl2pPr marL="914400" lvl="1" indent="-323850" algn="l">
              <a:lnSpc>
                <a:spcPct val="115000"/>
              </a:lnSpc>
              <a:spcBef>
                <a:spcPts val="2000"/>
              </a:spcBef>
              <a:spcAft>
                <a:spcPts val="0"/>
              </a:spcAft>
              <a:buSzPts val="1500"/>
              <a:buChar char="○"/>
              <a:defRPr sz="1500"/>
            </a:lvl2pPr>
            <a:lvl3pPr marL="1371600" lvl="2" indent="-323850" algn="l">
              <a:lnSpc>
                <a:spcPct val="115000"/>
              </a:lnSpc>
              <a:spcBef>
                <a:spcPts val="2000"/>
              </a:spcBef>
              <a:spcAft>
                <a:spcPts val="0"/>
              </a:spcAft>
              <a:buSzPts val="1500"/>
              <a:buChar char="■"/>
              <a:defRPr sz="1500"/>
            </a:lvl3pPr>
            <a:lvl4pPr marL="1828800" lvl="3" indent="-323850" algn="l">
              <a:lnSpc>
                <a:spcPct val="115000"/>
              </a:lnSpc>
              <a:spcBef>
                <a:spcPts val="2000"/>
              </a:spcBef>
              <a:spcAft>
                <a:spcPts val="0"/>
              </a:spcAft>
              <a:buSzPts val="1500"/>
              <a:buChar char="●"/>
              <a:defRPr sz="1500"/>
            </a:lvl4pPr>
            <a:lvl5pPr marL="2286000" lvl="4" indent="-323850" algn="l">
              <a:lnSpc>
                <a:spcPct val="115000"/>
              </a:lnSpc>
              <a:spcBef>
                <a:spcPts val="2000"/>
              </a:spcBef>
              <a:spcAft>
                <a:spcPts val="0"/>
              </a:spcAft>
              <a:buSzPts val="1500"/>
              <a:buChar char="○"/>
              <a:defRPr sz="1500"/>
            </a:lvl5pPr>
            <a:lvl6pPr marL="2743200" lvl="5" indent="-323850" algn="l">
              <a:lnSpc>
                <a:spcPct val="115000"/>
              </a:lnSpc>
              <a:spcBef>
                <a:spcPts val="2000"/>
              </a:spcBef>
              <a:spcAft>
                <a:spcPts val="0"/>
              </a:spcAft>
              <a:buSzPts val="1500"/>
              <a:buChar char="■"/>
              <a:defRPr sz="1500"/>
            </a:lvl6pPr>
            <a:lvl7pPr marL="3200400" lvl="6" indent="-323850" algn="l">
              <a:lnSpc>
                <a:spcPct val="115000"/>
              </a:lnSpc>
              <a:spcBef>
                <a:spcPts val="2000"/>
              </a:spcBef>
              <a:spcAft>
                <a:spcPts val="0"/>
              </a:spcAft>
              <a:buSzPts val="1500"/>
              <a:buChar char="●"/>
              <a:defRPr sz="1500"/>
            </a:lvl7pPr>
            <a:lvl8pPr marL="3657600" lvl="7" indent="-323850" algn="l">
              <a:lnSpc>
                <a:spcPct val="115000"/>
              </a:lnSpc>
              <a:spcBef>
                <a:spcPts val="2000"/>
              </a:spcBef>
              <a:spcAft>
                <a:spcPts val="0"/>
              </a:spcAft>
              <a:buSzPts val="1500"/>
              <a:buChar char="○"/>
              <a:defRPr sz="1500"/>
            </a:lvl8pPr>
            <a:lvl9pPr marL="4114800" lvl="8" indent="-323850" algn="l">
              <a:lnSpc>
                <a:spcPct val="115000"/>
              </a:lnSpc>
              <a:spcBef>
                <a:spcPts val="2000"/>
              </a:spcBef>
              <a:spcAft>
                <a:spcPts val="2000"/>
              </a:spcAft>
              <a:buSzPts val="1500"/>
              <a:buChar char="■"/>
              <a:defRPr sz="1500"/>
            </a:lvl9pPr>
          </a:lstStyle>
          <a:p>
            <a:endParaRPr/>
          </a:p>
        </p:txBody>
      </p:sp>
      <p:sp>
        <p:nvSpPr>
          <p:cNvPr id="30" name="Google Shape;30;p7"/>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33" name="Google Shape;33;p8"/>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43628" y="816595"/>
            <a:ext cx="3095700" cy="1110600"/>
          </a:xfrm>
          <a:prstGeom prst="rect">
            <a:avLst/>
          </a:prstGeom>
          <a:noFill/>
          <a:ln>
            <a:noFill/>
          </a:ln>
        </p:spPr>
        <p:txBody>
          <a:bodyPr spcFirstLastPara="1" wrap="square" lIns="111975" tIns="111975" rIns="111975" bIns="111975" anchor="b" anchorCtr="0">
            <a:no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2900"/>
              <a:buNone/>
              <a:defRPr sz="2900"/>
            </a:lvl2pPr>
            <a:lvl3pPr lvl="2" algn="l">
              <a:lnSpc>
                <a:spcPct val="100000"/>
              </a:lnSpc>
              <a:spcBef>
                <a:spcPts val="0"/>
              </a:spcBef>
              <a:spcAft>
                <a:spcPts val="0"/>
              </a:spcAft>
              <a:buSzPts val="2900"/>
              <a:buNone/>
              <a:defRPr sz="2900"/>
            </a:lvl3pPr>
            <a:lvl4pPr lvl="3" algn="l">
              <a:lnSpc>
                <a:spcPct val="100000"/>
              </a:lnSpc>
              <a:spcBef>
                <a:spcPts val="0"/>
              </a:spcBef>
              <a:spcAft>
                <a:spcPts val="0"/>
              </a:spcAft>
              <a:buSzPts val="2900"/>
              <a:buNone/>
              <a:defRPr sz="2900"/>
            </a:lvl4pPr>
            <a:lvl5pPr lvl="4" algn="l">
              <a:lnSpc>
                <a:spcPct val="100000"/>
              </a:lnSpc>
              <a:spcBef>
                <a:spcPts val="0"/>
              </a:spcBef>
              <a:spcAft>
                <a:spcPts val="0"/>
              </a:spcAft>
              <a:buSzPts val="2900"/>
              <a:buNone/>
              <a:defRPr sz="2900"/>
            </a:lvl5pPr>
            <a:lvl6pPr lvl="5" algn="l">
              <a:lnSpc>
                <a:spcPct val="100000"/>
              </a:lnSpc>
              <a:spcBef>
                <a:spcPts val="0"/>
              </a:spcBef>
              <a:spcAft>
                <a:spcPts val="0"/>
              </a:spcAft>
              <a:buSzPts val="2900"/>
              <a:buNone/>
              <a:defRPr sz="2900"/>
            </a:lvl6pPr>
            <a:lvl7pPr lvl="6" algn="l">
              <a:lnSpc>
                <a:spcPct val="100000"/>
              </a:lnSpc>
              <a:spcBef>
                <a:spcPts val="0"/>
              </a:spcBef>
              <a:spcAft>
                <a:spcPts val="0"/>
              </a:spcAft>
              <a:buSzPts val="2900"/>
              <a:buNone/>
              <a:defRPr sz="2900"/>
            </a:lvl7pPr>
            <a:lvl8pPr lvl="7" algn="l">
              <a:lnSpc>
                <a:spcPct val="100000"/>
              </a:lnSpc>
              <a:spcBef>
                <a:spcPts val="0"/>
              </a:spcBef>
              <a:spcAft>
                <a:spcPts val="0"/>
              </a:spcAft>
              <a:buSzPts val="2900"/>
              <a:buNone/>
              <a:defRPr sz="2900"/>
            </a:lvl8pPr>
            <a:lvl9pPr lvl="8" algn="l">
              <a:lnSpc>
                <a:spcPct val="100000"/>
              </a:lnSpc>
              <a:spcBef>
                <a:spcPts val="0"/>
              </a:spcBef>
              <a:spcAft>
                <a:spcPts val="0"/>
              </a:spcAft>
              <a:buSzPts val="2900"/>
              <a:buNone/>
              <a:defRPr sz="2900"/>
            </a:lvl9pPr>
          </a:lstStyle>
          <a:p>
            <a:endParaRPr/>
          </a:p>
        </p:txBody>
      </p:sp>
      <p:sp>
        <p:nvSpPr>
          <p:cNvPr id="36" name="Google Shape;36;p9"/>
          <p:cNvSpPr txBox="1">
            <a:spLocks noGrp="1"/>
          </p:cNvSpPr>
          <p:nvPr>
            <p:ph type="body" idx="1"/>
          </p:nvPr>
        </p:nvSpPr>
        <p:spPr>
          <a:xfrm>
            <a:off x="343628" y="2042369"/>
            <a:ext cx="3095700" cy="4672800"/>
          </a:xfrm>
          <a:prstGeom prst="rect">
            <a:avLst/>
          </a:prstGeom>
          <a:noFill/>
          <a:ln>
            <a:noFill/>
          </a:ln>
        </p:spPr>
        <p:txBody>
          <a:bodyPr spcFirstLastPara="1" wrap="square" lIns="111975" tIns="111975" rIns="111975" bIns="111975" anchor="t" anchorCtr="0">
            <a:noAutofit/>
          </a:bodyPr>
          <a:lstStyle>
            <a:lvl1pPr marL="457200" lvl="0" indent="-323850" algn="l">
              <a:lnSpc>
                <a:spcPct val="115000"/>
              </a:lnSpc>
              <a:spcBef>
                <a:spcPts val="0"/>
              </a:spcBef>
              <a:spcAft>
                <a:spcPts val="0"/>
              </a:spcAft>
              <a:buSzPts val="1500"/>
              <a:buChar char="●"/>
              <a:defRPr sz="1500"/>
            </a:lvl1pPr>
            <a:lvl2pPr marL="914400" lvl="1" indent="-323850" algn="l">
              <a:lnSpc>
                <a:spcPct val="115000"/>
              </a:lnSpc>
              <a:spcBef>
                <a:spcPts val="2000"/>
              </a:spcBef>
              <a:spcAft>
                <a:spcPts val="0"/>
              </a:spcAft>
              <a:buSzPts val="1500"/>
              <a:buChar char="○"/>
              <a:defRPr sz="1500"/>
            </a:lvl2pPr>
            <a:lvl3pPr marL="1371600" lvl="2" indent="-323850" algn="l">
              <a:lnSpc>
                <a:spcPct val="115000"/>
              </a:lnSpc>
              <a:spcBef>
                <a:spcPts val="2000"/>
              </a:spcBef>
              <a:spcAft>
                <a:spcPts val="0"/>
              </a:spcAft>
              <a:buSzPts val="1500"/>
              <a:buChar char="■"/>
              <a:defRPr sz="1500"/>
            </a:lvl3pPr>
            <a:lvl4pPr marL="1828800" lvl="3" indent="-323850" algn="l">
              <a:lnSpc>
                <a:spcPct val="115000"/>
              </a:lnSpc>
              <a:spcBef>
                <a:spcPts val="2000"/>
              </a:spcBef>
              <a:spcAft>
                <a:spcPts val="0"/>
              </a:spcAft>
              <a:buSzPts val="1500"/>
              <a:buChar char="●"/>
              <a:defRPr sz="1500"/>
            </a:lvl4pPr>
            <a:lvl5pPr marL="2286000" lvl="4" indent="-323850" algn="l">
              <a:lnSpc>
                <a:spcPct val="115000"/>
              </a:lnSpc>
              <a:spcBef>
                <a:spcPts val="2000"/>
              </a:spcBef>
              <a:spcAft>
                <a:spcPts val="0"/>
              </a:spcAft>
              <a:buSzPts val="1500"/>
              <a:buChar char="○"/>
              <a:defRPr sz="1500"/>
            </a:lvl5pPr>
            <a:lvl6pPr marL="2743200" lvl="5" indent="-323850" algn="l">
              <a:lnSpc>
                <a:spcPct val="115000"/>
              </a:lnSpc>
              <a:spcBef>
                <a:spcPts val="2000"/>
              </a:spcBef>
              <a:spcAft>
                <a:spcPts val="0"/>
              </a:spcAft>
              <a:buSzPts val="1500"/>
              <a:buChar char="■"/>
              <a:defRPr sz="1500"/>
            </a:lvl6pPr>
            <a:lvl7pPr marL="3200400" lvl="6" indent="-323850" algn="l">
              <a:lnSpc>
                <a:spcPct val="115000"/>
              </a:lnSpc>
              <a:spcBef>
                <a:spcPts val="2000"/>
              </a:spcBef>
              <a:spcAft>
                <a:spcPts val="0"/>
              </a:spcAft>
              <a:buSzPts val="1500"/>
              <a:buChar char="●"/>
              <a:defRPr sz="1500"/>
            </a:lvl7pPr>
            <a:lvl8pPr marL="3657600" lvl="7" indent="-323850" algn="l">
              <a:lnSpc>
                <a:spcPct val="115000"/>
              </a:lnSpc>
              <a:spcBef>
                <a:spcPts val="2000"/>
              </a:spcBef>
              <a:spcAft>
                <a:spcPts val="0"/>
              </a:spcAft>
              <a:buSzPts val="1500"/>
              <a:buChar char="○"/>
              <a:defRPr sz="1500"/>
            </a:lvl8pPr>
            <a:lvl9pPr marL="4114800" lvl="8" indent="-323850" algn="l">
              <a:lnSpc>
                <a:spcPct val="115000"/>
              </a:lnSpc>
              <a:spcBef>
                <a:spcPts val="2000"/>
              </a:spcBef>
              <a:spcAft>
                <a:spcPts val="2000"/>
              </a:spcAft>
              <a:buSzPts val="1500"/>
              <a:buChar char="■"/>
              <a:defRPr sz="1500"/>
            </a:lvl9pPr>
          </a:lstStyle>
          <a:p>
            <a:endParaRPr/>
          </a:p>
        </p:txBody>
      </p:sp>
      <p:sp>
        <p:nvSpPr>
          <p:cNvPr id="37" name="Google Shape;37;p9"/>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540467" y="661609"/>
            <a:ext cx="7020000" cy="6012600"/>
          </a:xfrm>
          <a:prstGeom prst="rect">
            <a:avLst/>
          </a:prstGeom>
          <a:noFill/>
          <a:ln>
            <a:noFill/>
          </a:ln>
        </p:spPr>
        <p:txBody>
          <a:bodyPr spcFirstLastPara="1" wrap="square" lIns="111975" tIns="111975" rIns="111975" bIns="111975" anchor="ctr" anchorCtr="0">
            <a:noAutofit/>
          </a:bodyPr>
          <a:lstStyle>
            <a:lvl1pPr lvl="0" algn="l">
              <a:lnSpc>
                <a:spcPct val="100000"/>
              </a:lnSpc>
              <a:spcBef>
                <a:spcPts val="0"/>
              </a:spcBef>
              <a:spcAft>
                <a:spcPts val="0"/>
              </a:spcAft>
              <a:buSzPts val="5900"/>
              <a:buNone/>
              <a:defRPr sz="5900"/>
            </a:lvl1pPr>
            <a:lvl2pPr lvl="1" algn="l">
              <a:lnSpc>
                <a:spcPct val="100000"/>
              </a:lnSpc>
              <a:spcBef>
                <a:spcPts val="0"/>
              </a:spcBef>
              <a:spcAft>
                <a:spcPts val="0"/>
              </a:spcAft>
              <a:buSzPts val="5900"/>
              <a:buNone/>
              <a:defRPr sz="5900"/>
            </a:lvl2pPr>
            <a:lvl3pPr lvl="2" algn="l">
              <a:lnSpc>
                <a:spcPct val="100000"/>
              </a:lnSpc>
              <a:spcBef>
                <a:spcPts val="0"/>
              </a:spcBef>
              <a:spcAft>
                <a:spcPts val="0"/>
              </a:spcAft>
              <a:buSzPts val="5900"/>
              <a:buNone/>
              <a:defRPr sz="5900"/>
            </a:lvl3pPr>
            <a:lvl4pPr lvl="3" algn="l">
              <a:lnSpc>
                <a:spcPct val="100000"/>
              </a:lnSpc>
              <a:spcBef>
                <a:spcPts val="0"/>
              </a:spcBef>
              <a:spcAft>
                <a:spcPts val="0"/>
              </a:spcAft>
              <a:buSzPts val="5900"/>
              <a:buNone/>
              <a:defRPr sz="5900"/>
            </a:lvl4pPr>
            <a:lvl5pPr lvl="4" algn="l">
              <a:lnSpc>
                <a:spcPct val="100000"/>
              </a:lnSpc>
              <a:spcBef>
                <a:spcPts val="0"/>
              </a:spcBef>
              <a:spcAft>
                <a:spcPts val="0"/>
              </a:spcAft>
              <a:buSzPts val="5900"/>
              <a:buNone/>
              <a:defRPr sz="5900"/>
            </a:lvl5pPr>
            <a:lvl6pPr lvl="5" algn="l">
              <a:lnSpc>
                <a:spcPct val="100000"/>
              </a:lnSpc>
              <a:spcBef>
                <a:spcPts val="0"/>
              </a:spcBef>
              <a:spcAft>
                <a:spcPts val="0"/>
              </a:spcAft>
              <a:buSzPts val="5900"/>
              <a:buNone/>
              <a:defRPr sz="5900"/>
            </a:lvl6pPr>
            <a:lvl7pPr lvl="6" algn="l">
              <a:lnSpc>
                <a:spcPct val="100000"/>
              </a:lnSpc>
              <a:spcBef>
                <a:spcPts val="0"/>
              </a:spcBef>
              <a:spcAft>
                <a:spcPts val="0"/>
              </a:spcAft>
              <a:buSzPts val="5900"/>
              <a:buNone/>
              <a:defRPr sz="5900"/>
            </a:lvl7pPr>
            <a:lvl8pPr lvl="7" algn="l">
              <a:lnSpc>
                <a:spcPct val="100000"/>
              </a:lnSpc>
              <a:spcBef>
                <a:spcPts val="0"/>
              </a:spcBef>
              <a:spcAft>
                <a:spcPts val="0"/>
              </a:spcAft>
              <a:buSzPts val="5900"/>
              <a:buNone/>
              <a:defRPr sz="5900"/>
            </a:lvl8pPr>
            <a:lvl9pPr lvl="8" algn="l">
              <a:lnSpc>
                <a:spcPct val="100000"/>
              </a:lnSpc>
              <a:spcBef>
                <a:spcPts val="0"/>
              </a:spcBef>
              <a:spcAft>
                <a:spcPts val="0"/>
              </a:spcAft>
              <a:buSzPts val="5900"/>
              <a:buNone/>
              <a:defRPr sz="5900"/>
            </a:lvl9pPr>
          </a:lstStyle>
          <a:p>
            <a:endParaRPr/>
          </a:p>
        </p:txBody>
      </p:sp>
      <p:sp>
        <p:nvSpPr>
          <p:cNvPr id="40" name="Google Shape;40;p10"/>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3628" y="654077"/>
            <a:ext cx="9393300" cy="841800"/>
          </a:xfrm>
          <a:prstGeom prst="rect">
            <a:avLst/>
          </a:prstGeom>
          <a:noFill/>
          <a:ln>
            <a:noFill/>
          </a:ln>
        </p:spPr>
        <p:txBody>
          <a:bodyPr spcFirstLastPara="1" wrap="square" lIns="111975" tIns="111975" rIns="111975" bIns="111975" anchor="t" anchorCtr="0">
            <a:noAutofit/>
          </a:bodyPr>
          <a:lstStyle>
            <a:lvl1pPr marR="0" lvl="0"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43628" y="1693854"/>
            <a:ext cx="9393300" cy="5021400"/>
          </a:xfrm>
          <a:prstGeom prst="rect">
            <a:avLst/>
          </a:prstGeom>
          <a:noFill/>
          <a:ln>
            <a:noFill/>
          </a:ln>
        </p:spPr>
        <p:txBody>
          <a:bodyPr spcFirstLastPara="1" wrap="square" lIns="111975" tIns="111975" rIns="111975" bIns="111975" anchor="t" anchorCtr="0">
            <a:noAutofit/>
          </a:bodyPr>
          <a:lstStyle>
            <a:lvl1pPr marL="457200" marR="0" lvl="0" indent="-368300" algn="l" rtl="0">
              <a:lnSpc>
                <a:spcPct val="115000"/>
              </a:lnSpc>
              <a:spcBef>
                <a:spcPts val="0"/>
              </a:spcBef>
              <a:spcAft>
                <a:spcPts val="0"/>
              </a:spcAft>
              <a:buClr>
                <a:schemeClr val="lt2"/>
              </a:buClr>
              <a:buSzPts val="2200"/>
              <a:buFont typeface="Arial"/>
              <a:buChar char="●"/>
              <a:defRPr sz="2200" b="0" i="0" u="none" strike="noStrike" cap="none">
                <a:solidFill>
                  <a:schemeClr val="lt2"/>
                </a:solidFill>
                <a:latin typeface="Arial"/>
                <a:ea typeface="Arial"/>
                <a:cs typeface="Arial"/>
                <a:sym typeface="Arial"/>
              </a:defRPr>
            </a:lvl1pPr>
            <a:lvl2pPr marL="914400" marR="0" lvl="1"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2pPr>
            <a:lvl3pPr marL="1371600" marR="0" lvl="2"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3pPr>
            <a:lvl4pPr marL="1828800" marR="0" lvl="3"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4pPr>
            <a:lvl5pPr marL="2286000" marR="0" lvl="4"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5pPr>
            <a:lvl6pPr marL="2743200" marR="0" lvl="5"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6pPr>
            <a:lvl7pPr marL="3200400" marR="0" lvl="6"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7pPr>
            <a:lvl8pPr marL="3657600" marR="0" lvl="7" indent="-336550" algn="l" rtl="0">
              <a:lnSpc>
                <a:spcPct val="115000"/>
              </a:lnSpc>
              <a:spcBef>
                <a:spcPts val="2000"/>
              </a:spcBef>
              <a:spcAft>
                <a:spcPts val="0"/>
              </a:spcAft>
              <a:buClr>
                <a:schemeClr val="lt2"/>
              </a:buClr>
              <a:buSzPts val="1700"/>
              <a:buFont typeface="Arial"/>
              <a:buChar char="○"/>
              <a:defRPr sz="1700" b="0" i="0" u="none" strike="noStrike" cap="none">
                <a:solidFill>
                  <a:schemeClr val="lt2"/>
                </a:solidFill>
                <a:latin typeface="Arial"/>
                <a:ea typeface="Arial"/>
                <a:cs typeface="Arial"/>
                <a:sym typeface="Arial"/>
              </a:defRPr>
            </a:lvl8pPr>
            <a:lvl9pPr marL="4114800" marR="0" lvl="8" indent="-336550" algn="l" rtl="0">
              <a:lnSpc>
                <a:spcPct val="115000"/>
              </a:lnSpc>
              <a:spcBef>
                <a:spcPts val="2000"/>
              </a:spcBef>
              <a:spcAft>
                <a:spcPts val="2000"/>
              </a:spcAft>
              <a:buClr>
                <a:schemeClr val="lt2"/>
              </a:buClr>
              <a:buSzPts val="1700"/>
              <a:buFont typeface="Arial"/>
              <a:buChar char="■"/>
              <a:defRPr sz="1700" b="0" i="0" u="none" strike="noStrike" cap="none">
                <a:solidFill>
                  <a:schemeClr val="lt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9340296" y="6853777"/>
            <a:ext cx="604800" cy="578400"/>
          </a:xfrm>
          <a:prstGeom prst="rect">
            <a:avLst/>
          </a:prstGeom>
          <a:noFill/>
          <a:ln>
            <a:noFill/>
          </a:ln>
        </p:spPr>
        <p:txBody>
          <a:bodyPr spcFirstLastPara="1" wrap="square" lIns="111975" tIns="111975" rIns="111975" bIns="1119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p:nvPr/>
        </p:nvSpPr>
        <p:spPr>
          <a:xfrm>
            <a:off x="504000" y="300960"/>
            <a:ext cx="9071640" cy="1262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tr-TR" sz="3600" b="1" i="0" u="none" strike="noStrike" cap="none" dirty="0">
                <a:solidFill>
                  <a:schemeClr val="dk1"/>
                </a:solidFill>
                <a:latin typeface="Raleway"/>
                <a:ea typeface="Raleway"/>
                <a:cs typeface="Raleway"/>
                <a:sym typeface="Raleway"/>
              </a:rPr>
              <a:t>Python 101</a:t>
            </a:r>
            <a:endParaRPr sz="4400" b="1" i="0" u="none" strike="noStrike" cap="none" dirty="0">
              <a:solidFill>
                <a:schemeClr val="dk1"/>
              </a:solidFill>
              <a:latin typeface="Raleway"/>
              <a:ea typeface="Raleway"/>
              <a:cs typeface="Raleway"/>
              <a:sym typeface="Raleway"/>
            </a:endParaRPr>
          </a:p>
        </p:txBody>
      </p:sp>
      <p:sp>
        <p:nvSpPr>
          <p:cNvPr id="61" name="Google Shape;61;p15"/>
          <p:cNvSpPr txBox="1"/>
          <p:nvPr/>
        </p:nvSpPr>
        <p:spPr>
          <a:xfrm>
            <a:off x="504000" y="1768680"/>
            <a:ext cx="8870040" cy="4384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Arial"/>
                <a:ea typeface="Arial"/>
                <a:cs typeface="Arial"/>
                <a:sym typeface="Arial"/>
              </a:rPr>
              <a:t>L</a:t>
            </a:r>
            <a:r>
              <a:rPr lang="tr-TR" sz="3200" b="0" i="0" u="none" strike="noStrike" cap="none" dirty="0" err="1">
                <a:solidFill>
                  <a:schemeClr val="dk1"/>
                </a:solidFill>
                <a:latin typeface="Arial"/>
                <a:ea typeface="Arial"/>
                <a:cs typeface="Arial"/>
                <a:sym typeface="Arial"/>
              </a:rPr>
              <a:t>ecture</a:t>
            </a:r>
            <a:r>
              <a:rPr lang="tr-TR" sz="3200" b="0" i="0" u="none" strike="noStrike" cap="none" dirty="0">
                <a:solidFill>
                  <a:schemeClr val="dk1"/>
                </a:solidFill>
                <a:latin typeface="Arial"/>
                <a:ea typeface="Arial"/>
                <a:cs typeface="Arial"/>
                <a:sym typeface="Arial"/>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83" name="Google Shape;183;p35"/>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if y: ...		 	→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x &lt;&lt; 4:                  </a:t>
            </a:r>
            <a:r>
              <a:rPr lang="en-US" dirty="0">
                <a:solidFill>
                  <a:schemeClr val="dk1"/>
                </a:solidFill>
                <a:latin typeface="Verdana"/>
                <a:ea typeface="Verdana"/>
                <a:cs typeface="Verdana"/>
                <a:sym typeface="Verdana"/>
              </a:rPr>
              <a:t>→</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extLst>
      <p:ext uri="{BB962C8B-B14F-4D97-AF65-F5344CB8AC3E}">
        <p14:creationId xmlns:p14="http://schemas.microsoft.com/office/powerpoint/2010/main" val="88834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83" name="Google Shape;183;p35"/>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if y: ...		 	→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x &lt;&lt; 4:                  </a:t>
            </a:r>
            <a:r>
              <a:rPr lang="en-US" dirty="0">
                <a:solidFill>
                  <a:schemeClr val="dk1"/>
                </a:solidFill>
                <a:latin typeface="Verdana"/>
                <a:ea typeface="Verdana"/>
                <a:cs typeface="Verdana"/>
                <a:sym typeface="Verdana"/>
              </a:rPr>
              <a:t>→</a:t>
            </a:r>
            <a:r>
              <a:rPr lang="tr-TR" dirty="0">
                <a:solidFill>
                  <a:schemeClr val="dk1"/>
                </a:solidFill>
                <a:latin typeface="Verdana"/>
                <a:ea typeface="Verdana"/>
                <a:cs typeface="Verdana"/>
                <a:sym typeface="Verdana"/>
              </a:rPr>
              <a:t>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endParaRPr lang="tr-T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extLst>
      <p:ext uri="{BB962C8B-B14F-4D97-AF65-F5344CB8AC3E}">
        <p14:creationId xmlns:p14="http://schemas.microsoft.com/office/powerpoint/2010/main" val="169252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83" name="Google Shape;183;p35"/>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if y: ...		 	→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x &lt;&lt; 4:                  </a:t>
            </a:r>
            <a:r>
              <a:rPr lang="en-US" dirty="0">
                <a:solidFill>
                  <a:schemeClr val="dk1"/>
                </a:solidFill>
                <a:latin typeface="Verdana"/>
                <a:ea typeface="Verdana"/>
                <a:cs typeface="Verdana"/>
                <a:sym typeface="Verdana"/>
              </a:rPr>
              <a:t>→</a:t>
            </a:r>
            <a:r>
              <a:rPr lang="tr-TR" dirty="0">
                <a:solidFill>
                  <a:schemeClr val="dk1"/>
                </a:solidFill>
                <a:latin typeface="Verdana"/>
                <a:ea typeface="Verdana"/>
                <a:cs typeface="Verdana"/>
                <a:sym typeface="Verdana"/>
              </a:rPr>
              <a:t>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-10 &lt; x &lt; 10:         </a:t>
            </a:r>
            <a:r>
              <a:rPr lang="en-US" dirty="0">
                <a:solidFill>
                  <a:schemeClr val="dk1"/>
                </a:solidFill>
                <a:latin typeface="Verdana"/>
                <a:ea typeface="Verdana"/>
                <a:cs typeface="Verdana"/>
                <a:sym typeface="Verdana"/>
              </a:rPr>
              <a:t>→</a:t>
            </a:r>
            <a:r>
              <a:rPr lang="tr-TR" dirty="0">
                <a:solidFill>
                  <a:schemeClr val="dk1"/>
                </a:solidFill>
                <a:latin typeface="Verdana"/>
                <a:ea typeface="Verdana"/>
                <a:cs typeface="Verdana"/>
                <a:sym typeface="Verdana"/>
              </a:rPr>
              <a:t>  </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extLst>
      <p:ext uri="{BB962C8B-B14F-4D97-AF65-F5344CB8AC3E}">
        <p14:creationId xmlns:p14="http://schemas.microsoft.com/office/powerpoint/2010/main" val="60476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83" name="Google Shape;183;p35"/>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if y: ...		 	→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x &lt;&lt; 4:                  </a:t>
            </a:r>
            <a:r>
              <a:rPr lang="en-US" dirty="0">
                <a:solidFill>
                  <a:schemeClr val="dk1"/>
                </a:solidFill>
                <a:latin typeface="Verdana"/>
                <a:ea typeface="Verdana"/>
                <a:cs typeface="Verdana"/>
                <a:sym typeface="Verdana"/>
              </a:rPr>
              <a:t>→</a:t>
            </a:r>
            <a:r>
              <a:rPr lang="tr-TR" dirty="0">
                <a:solidFill>
                  <a:schemeClr val="dk1"/>
                </a:solidFill>
                <a:latin typeface="Verdana"/>
                <a:ea typeface="Verdana"/>
                <a:cs typeface="Verdana"/>
                <a:sym typeface="Verdana"/>
              </a:rPr>
              <a:t>  </a:t>
            </a:r>
            <a:r>
              <a:rPr lang="en-US" b="1" dirty="0">
                <a:solidFill>
                  <a:srgbClr val="00FF00"/>
                </a:solidFill>
                <a:latin typeface="Verdana"/>
                <a:ea typeface="Verdana"/>
                <a:cs typeface="Verdana"/>
                <a:sym typeface="Verdana"/>
              </a:rPr>
              <a:t>Valid</a:t>
            </a:r>
            <a:endParaRPr lang="tr-TR" b="1" dirty="0">
              <a:solidFill>
                <a:srgbClr val="00FF00"/>
              </a:solidFill>
              <a:latin typeface="Verdana"/>
              <a:ea typeface="Verdana"/>
              <a:cs typeface="Verdana"/>
              <a:sym typeface="Verdana"/>
            </a:endParaRPr>
          </a:p>
          <a:p>
            <a:pPr marL="0" lvl="0" indent="457200" algn="l" rtl="0">
              <a:lnSpc>
                <a:spcPct val="80000"/>
              </a:lnSpc>
              <a:spcBef>
                <a:spcPts val="2000"/>
              </a:spcBef>
              <a:spcAft>
                <a:spcPts val="0"/>
              </a:spcAft>
              <a:buNone/>
            </a:pPr>
            <a:r>
              <a:rPr lang="tr-TR" b="1" dirty="0">
                <a:solidFill>
                  <a:srgbClr val="00FF00"/>
                </a:solidFill>
                <a:latin typeface="Verdana"/>
                <a:ea typeface="Verdana"/>
                <a:cs typeface="Verdana"/>
                <a:sym typeface="Verdana"/>
              </a:rPr>
              <a:t>       </a:t>
            </a:r>
            <a:r>
              <a:rPr lang="tr-TR" dirty="0" err="1">
                <a:solidFill>
                  <a:schemeClr val="tx1"/>
                </a:solidFill>
                <a:latin typeface="Verdana"/>
                <a:ea typeface="Verdana"/>
                <a:cs typeface="Verdana"/>
                <a:sym typeface="Verdana"/>
              </a:rPr>
              <a:t>if</a:t>
            </a:r>
            <a:r>
              <a:rPr lang="tr-TR" dirty="0">
                <a:solidFill>
                  <a:schemeClr val="tx1"/>
                </a:solidFill>
                <a:latin typeface="Verdana"/>
                <a:ea typeface="Verdana"/>
                <a:cs typeface="Verdana"/>
                <a:sym typeface="Verdana"/>
              </a:rPr>
              <a:t> -10 &lt; x &lt; 10:         </a:t>
            </a:r>
            <a:r>
              <a:rPr lang="en-US" dirty="0">
                <a:solidFill>
                  <a:schemeClr val="dk1"/>
                </a:solidFill>
                <a:latin typeface="Verdana"/>
                <a:ea typeface="Verdana"/>
                <a:cs typeface="Verdana"/>
                <a:sym typeface="Verdana"/>
              </a:rPr>
              <a:t>→</a:t>
            </a:r>
            <a:r>
              <a:rPr lang="tr-TR" dirty="0">
                <a:solidFill>
                  <a:schemeClr val="dk1"/>
                </a:solidFill>
                <a:latin typeface="Verdana"/>
                <a:ea typeface="Verdana"/>
                <a:cs typeface="Verdana"/>
                <a:sym typeface="Verdana"/>
              </a:rPr>
              <a:t>  </a:t>
            </a:r>
            <a:r>
              <a:rPr lang="en-US" b="1" dirty="0">
                <a:solidFill>
                  <a:srgbClr val="00FF00"/>
                </a:solidFill>
                <a:latin typeface="Verdana"/>
                <a:ea typeface="Verdana"/>
                <a:cs typeface="Verdana"/>
                <a:sym typeface="Verdana"/>
              </a:rPr>
              <a:t>Valid</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extLst>
      <p:ext uri="{BB962C8B-B14F-4D97-AF65-F5344CB8AC3E}">
        <p14:creationId xmlns:p14="http://schemas.microsoft.com/office/powerpoint/2010/main" val="258637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p:nvPr/>
        </p:nvSpPr>
        <p:spPr>
          <a:xfrm>
            <a:off x="809275" y="2054223"/>
            <a:ext cx="8363908" cy="2255132"/>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AB40"/>
              </a:solidFill>
            </a:endParaRPr>
          </a:p>
        </p:txBody>
      </p:sp>
      <p:sp>
        <p:nvSpPr>
          <p:cNvPr id="64" name="Google Shape;64;p15"/>
          <p:cNvSpPr txBox="1">
            <a:spLocks noGrp="1"/>
          </p:cNvSpPr>
          <p:nvPr>
            <p:ph type="subTitle" idx="1"/>
          </p:nvPr>
        </p:nvSpPr>
        <p:spPr>
          <a:xfrm>
            <a:off x="809275" y="2054223"/>
            <a:ext cx="6891600" cy="2255132"/>
          </a:xfrm>
          <a:prstGeom prst="rect">
            <a:avLst/>
          </a:prstGeom>
        </p:spPr>
        <p:txBody>
          <a:bodyPr spcFirstLastPara="1" wrap="square" lIns="111975" tIns="111975" rIns="111975" bIns="111975" anchor="t" anchorCtr="0">
            <a:noAutofit/>
          </a:bodyPr>
          <a:lstStyle/>
          <a:p>
            <a:pPr marL="0" lvl="0" indent="0" algn="l" rtl="0">
              <a:lnSpc>
                <a:spcPct val="100000"/>
              </a:lnSpc>
              <a:spcBef>
                <a:spcPts val="0"/>
              </a:spcBef>
              <a:spcAft>
                <a:spcPts val="0"/>
              </a:spcAft>
              <a:buNone/>
            </a:pPr>
            <a:r>
              <a:rPr lang="en-US" sz="2400" dirty="0">
                <a:solidFill>
                  <a:schemeClr val="dk1"/>
                </a:solidFill>
                <a:latin typeface="Verdana"/>
                <a:ea typeface="Verdana"/>
                <a:cs typeface="Verdana"/>
                <a:sym typeface="Verdana"/>
              </a:rPr>
              <a:t>list1 = ['Welcome', 'to', 'Java', 'Lab’]</a:t>
            </a:r>
            <a:endParaRPr lang="tr-TR" sz="2400" dirty="0">
              <a:solidFill>
                <a:schemeClr val="dk1"/>
              </a:solidFill>
              <a:latin typeface="Verdana"/>
              <a:ea typeface="Verdana"/>
              <a:cs typeface="Verdana"/>
              <a:sym typeface="Verdana"/>
            </a:endParaRPr>
          </a:p>
          <a:p>
            <a:pPr marL="0" lvl="0" indent="0" algn="l" rtl="0">
              <a:lnSpc>
                <a:spcPct val="100000"/>
              </a:lnSpc>
              <a:spcBef>
                <a:spcPts val="0"/>
              </a:spcBef>
              <a:spcAft>
                <a:spcPts val="0"/>
              </a:spcAft>
              <a:buNone/>
            </a:pPr>
            <a:endParaRPr sz="2400" dirty="0">
              <a:solidFill>
                <a:schemeClr val="dk1"/>
              </a:solidFill>
              <a:latin typeface="Verdana"/>
              <a:ea typeface="Verdana"/>
              <a:cs typeface="Verdana"/>
              <a:sym typeface="Verdana"/>
            </a:endParaRPr>
          </a:p>
          <a:p>
            <a:pPr marL="0" lvl="0" indent="0" algn="l" rtl="0">
              <a:lnSpc>
                <a:spcPct val="100000"/>
              </a:lnSpc>
              <a:spcBef>
                <a:spcPts val="2000"/>
              </a:spcBef>
              <a:spcAft>
                <a:spcPts val="0"/>
              </a:spcAft>
              <a:buNone/>
            </a:pPr>
            <a:r>
              <a:rPr lang="en-US" sz="2400" dirty="0">
                <a:solidFill>
                  <a:schemeClr val="dk1"/>
                </a:solidFill>
                <a:latin typeface="Verdana"/>
                <a:ea typeface="Verdana"/>
                <a:cs typeface="Verdana"/>
                <a:sym typeface="Verdana"/>
              </a:rPr>
              <a:t>list2 = </a:t>
            </a:r>
            <a:r>
              <a:rPr lang="tr-TR" sz="2400" dirty="0">
                <a:solidFill>
                  <a:schemeClr val="dk1"/>
                </a:solidFill>
                <a:latin typeface="Verdana"/>
                <a:ea typeface="Verdana"/>
                <a:cs typeface="Verdana"/>
                <a:sym typeface="Verdana"/>
              </a:rPr>
              <a:t>[2, 5, 899877, ‘</a:t>
            </a:r>
            <a:r>
              <a:rPr lang="tr-TR" sz="2400" dirty="0" err="1">
                <a:solidFill>
                  <a:schemeClr val="dk1"/>
                </a:solidFill>
                <a:latin typeface="Verdana"/>
                <a:ea typeface="Verdana"/>
                <a:cs typeface="Verdana"/>
                <a:sym typeface="Verdana"/>
              </a:rPr>
              <a:t>hi</a:t>
            </a:r>
            <a:r>
              <a:rPr lang="tr-TR" sz="2400" dirty="0">
                <a:solidFill>
                  <a:schemeClr val="dk1"/>
                </a:solidFill>
                <a:latin typeface="Verdana"/>
                <a:ea typeface="Verdana"/>
                <a:cs typeface="Verdana"/>
                <a:sym typeface="Verdana"/>
              </a:rPr>
              <a:t>’, -1, ‘5’]</a:t>
            </a:r>
            <a:endParaRPr sz="2400" dirty="0">
              <a:solidFill>
                <a:schemeClr val="dk1"/>
              </a:solidFill>
              <a:latin typeface="Verdana"/>
              <a:ea typeface="Verdana"/>
              <a:cs typeface="Verdana"/>
              <a:sym typeface="Verdana"/>
            </a:endParaRPr>
          </a:p>
          <a:p>
            <a:pPr marL="0" lvl="0" indent="0" algn="l" rtl="0">
              <a:lnSpc>
                <a:spcPct val="100000"/>
              </a:lnSpc>
              <a:spcBef>
                <a:spcPts val="2000"/>
              </a:spcBef>
              <a:spcAft>
                <a:spcPts val="2000"/>
              </a:spcAft>
              <a:buNone/>
            </a:pPr>
            <a:endParaRPr sz="2400" dirty="0">
              <a:solidFill>
                <a:srgbClr val="000000"/>
              </a:solidFill>
              <a:highlight>
                <a:srgbClr val="F8F8FF"/>
              </a:highlight>
              <a:latin typeface="Verdana"/>
              <a:ea typeface="Verdana"/>
              <a:cs typeface="Verdana"/>
              <a:sym typeface="Verdana"/>
            </a:endParaRPr>
          </a:p>
        </p:txBody>
      </p:sp>
      <p:sp>
        <p:nvSpPr>
          <p:cNvPr id="65" name="Google Shape;65;p15"/>
          <p:cNvSpPr txBox="1">
            <a:spLocks noGrp="1"/>
          </p:cNvSpPr>
          <p:nvPr>
            <p:ph type="title"/>
          </p:nvPr>
        </p:nvSpPr>
        <p:spPr>
          <a:xfrm>
            <a:off x="504463" y="1"/>
            <a:ext cx="9071700" cy="1170900"/>
          </a:xfrm>
          <a:prstGeom prst="rect">
            <a:avLst/>
          </a:prstGeom>
        </p:spPr>
        <p:txBody>
          <a:bodyPr spcFirstLastPara="1" wrap="square" lIns="111975" tIns="111975" rIns="111975" bIns="111975" anchor="ctr" anchorCtr="0">
            <a:noAutofit/>
          </a:bodyPr>
          <a:lstStyle/>
          <a:p>
            <a:pPr marL="0" lvl="0" indent="0" algn="ctr" rtl="0">
              <a:spcBef>
                <a:spcPts val="0"/>
              </a:spcBef>
              <a:spcAft>
                <a:spcPts val="0"/>
              </a:spcAft>
              <a:buNone/>
            </a:pPr>
            <a:r>
              <a:rPr lang="tr-TR" sz="4400" dirty="0">
                <a:latin typeface="Raleway"/>
                <a:ea typeface="Raleway"/>
                <a:cs typeface="Raleway"/>
                <a:sym typeface="Raleway"/>
              </a:rPr>
              <a:t>Data </a:t>
            </a:r>
            <a:r>
              <a:rPr lang="tr-TR" sz="4400" dirty="0" err="1">
                <a:latin typeface="Raleway"/>
                <a:ea typeface="Raleway"/>
                <a:cs typeface="Raleway"/>
                <a:sym typeface="Raleway"/>
              </a:rPr>
              <a:t>Structures</a:t>
            </a:r>
            <a:r>
              <a:rPr lang="tr-TR" sz="4400" dirty="0">
                <a:latin typeface="Raleway"/>
                <a:ea typeface="Raleway"/>
                <a:cs typeface="Raleway"/>
                <a:sym typeface="Raleway"/>
              </a:rPr>
              <a:t>: </a:t>
            </a:r>
            <a:r>
              <a:rPr lang="tr-TR" sz="4400" dirty="0" err="1">
                <a:solidFill>
                  <a:srgbClr val="FFAB40"/>
                </a:solidFill>
                <a:latin typeface="Raleway"/>
                <a:ea typeface="Raleway"/>
                <a:cs typeface="Raleway"/>
                <a:sym typeface="Raleway"/>
              </a:rPr>
              <a:t>List</a:t>
            </a:r>
            <a:r>
              <a:rPr lang="tr-TR" sz="4400" dirty="0">
                <a:latin typeface="Raleway"/>
                <a:ea typeface="Raleway"/>
                <a:cs typeface="Raleway"/>
                <a:sym typeface="Raleway"/>
              </a:rPr>
              <a:t> </a:t>
            </a:r>
            <a:endParaRPr sz="4400" dirty="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504463" y="8910"/>
            <a:ext cx="9071700" cy="1262100"/>
          </a:xfrm>
          <a:prstGeom prst="rect">
            <a:avLst/>
          </a:prstGeom>
        </p:spPr>
        <p:txBody>
          <a:bodyPr spcFirstLastPara="1" wrap="square" lIns="111975" tIns="111975" rIns="111975" bIns="111975" anchor="ctr" anchorCtr="0">
            <a:noAutofit/>
          </a:bodyPr>
          <a:lstStyle/>
          <a:p>
            <a:pPr marL="0" marR="0" lvl="0" indent="0" algn="ctr" rtl="0">
              <a:lnSpc>
                <a:spcPct val="100000"/>
              </a:lnSpc>
              <a:spcBef>
                <a:spcPts val="0"/>
              </a:spcBef>
              <a:spcAft>
                <a:spcPts val="0"/>
              </a:spcAft>
              <a:buNone/>
            </a:pPr>
            <a:r>
              <a:rPr lang="en-US" sz="4400" b="1">
                <a:latin typeface="Raleway"/>
                <a:ea typeface="Raleway"/>
                <a:cs typeface="Raleway"/>
                <a:sym typeface="Raleway"/>
              </a:rPr>
              <a:t>List Functions</a:t>
            </a:r>
            <a:endParaRPr sz="4400" b="1">
              <a:latin typeface="Raleway"/>
              <a:ea typeface="Raleway"/>
              <a:cs typeface="Raleway"/>
              <a:sym typeface="Raleway"/>
            </a:endParaRPr>
          </a:p>
        </p:txBody>
      </p:sp>
      <p:sp>
        <p:nvSpPr>
          <p:cNvPr id="80" name="Google Shape;80;p17"/>
          <p:cNvSpPr txBox="1">
            <a:spLocks noGrp="1"/>
          </p:cNvSpPr>
          <p:nvPr>
            <p:ph type="subTitle" idx="1"/>
          </p:nvPr>
        </p:nvSpPr>
        <p:spPr>
          <a:xfrm>
            <a:off x="504475" y="1187150"/>
            <a:ext cx="8870100" cy="5790900"/>
          </a:xfrm>
          <a:prstGeom prst="rect">
            <a:avLst/>
          </a:prstGeom>
        </p:spPr>
        <p:txBody>
          <a:bodyPr spcFirstLastPara="1" wrap="square" lIns="111975" tIns="111975" rIns="111975" bIns="111975" anchor="t" anchorCtr="0">
            <a:noAutofit/>
          </a:bodyPr>
          <a:lstStyle/>
          <a:p>
            <a:pPr marL="0" lvl="0" indent="0" algn="l" rtl="0">
              <a:spcBef>
                <a:spcPts val="0"/>
              </a:spcBef>
              <a:spcAft>
                <a:spcPts val="0"/>
              </a:spcAft>
              <a:buNone/>
            </a:pPr>
            <a:r>
              <a:rPr lang="en-US">
                <a:solidFill>
                  <a:schemeClr val="accent4"/>
                </a:solidFill>
                <a:latin typeface="Verdana"/>
                <a:ea typeface="Verdana"/>
                <a:cs typeface="Verdana"/>
                <a:sym typeface="Verdana"/>
              </a:rPr>
              <a:t>append </a:t>
            </a:r>
            <a:r>
              <a:rPr lang="en-US">
                <a:solidFill>
                  <a:schemeClr val="accent2"/>
                </a:solidFill>
                <a:latin typeface="Verdana"/>
                <a:ea typeface="Verdana"/>
                <a:cs typeface="Verdana"/>
                <a:sym typeface="Verdana"/>
              </a:rPr>
              <a:t>→ Adds an element to the end of the list</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extend</a:t>
            </a:r>
            <a:r>
              <a:rPr lang="en-US">
                <a:solidFill>
                  <a:schemeClr val="accent2"/>
                </a:solidFill>
                <a:latin typeface="Verdana"/>
                <a:ea typeface="Verdana"/>
                <a:cs typeface="Verdana"/>
                <a:sym typeface="Verdana"/>
              </a:rPr>
              <a:t> → Adds all elements of a list to another list</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insert</a:t>
            </a:r>
            <a:r>
              <a:rPr lang="en-US">
                <a:solidFill>
                  <a:schemeClr val="accent2"/>
                </a:solidFill>
                <a:latin typeface="Verdana"/>
                <a:ea typeface="Verdana"/>
                <a:cs typeface="Verdana"/>
                <a:sym typeface="Verdana"/>
              </a:rPr>
              <a:t> → Inserts an item at the defined index</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remove</a:t>
            </a:r>
            <a:r>
              <a:rPr lang="en-US">
                <a:solidFill>
                  <a:schemeClr val="accent2"/>
                </a:solidFill>
                <a:latin typeface="Verdana"/>
                <a:ea typeface="Verdana"/>
                <a:cs typeface="Verdana"/>
                <a:sym typeface="Verdana"/>
              </a:rPr>
              <a:t> → Removes an item from the list</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pop </a:t>
            </a:r>
            <a:r>
              <a:rPr lang="en-US">
                <a:solidFill>
                  <a:schemeClr val="accent2"/>
                </a:solidFill>
                <a:latin typeface="Verdana"/>
                <a:ea typeface="Verdana"/>
                <a:cs typeface="Verdana"/>
                <a:sym typeface="Verdana"/>
              </a:rPr>
              <a:t>→ Removes and returns an element at the given index</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clear </a:t>
            </a:r>
            <a:r>
              <a:rPr lang="en-US">
                <a:solidFill>
                  <a:schemeClr val="accent2"/>
                </a:solidFill>
                <a:latin typeface="Verdana"/>
                <a:ea typeface="Verdana"/>
                <a:cs typeface="Verdana"/>
                <a:sym typeface="Verdana"/>
              </a:rPr>
              <a:t>→ Removes all items from the list</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index </a:t>
            </a:r>
            <a:r>
              <a:rPr lang="en-US">
                <a:solidFill>
                  <a:schemeClr val="accent2"/>
                </a:solidFill>
                <a:latin typeface="Verdana"/>
                <a:ea typeface="Verdana"/>
                <a:cs typeface="Verdana"/>
                <a:sym typeface="Verdana"/>
              </a:rPr>
              <a:t>→ Returns the index of the first matched item</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count</a:t>
            </a:r>
            <a:r>
              <a:rPr lang="en-US">
                <a:solidFill>
                  <a:schemeClr val="accent2"/>
                </a:solidFill>
                <a:latin typeface="Verdana"/>
                <a:ea typeface="Verdana"/>
                <a:cs typeface="Verdana"/>
                <a:sym typeface="Verdana"/>
              </a:rPr>
              <a:t> → Returns the count of occurrences of an item</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sort </a:t>
            </a:r>
            <a:r>
              <a:rPr lang="en-US">
                <a:solidFill>
                  <a:schemeClr val="accent2"/>
                </a:solidFill>
                <a:latin typeface="Verdana"/>
                <a:ea typeface="Verdana"/>
                <a:cs typeface="Verdana"/>
                <a:sym typeface="Verdana"/>
              </a:rPr>
              <a:t>→ Sorts items in a list in ascending order</a:t>
            </a:r>
            <a:endParaRPr>
              <a:solidFill>
                <a:schemeClr val="accent2"/>
              </a:solidFill>
              <a:latin typeface="Verdana"/>
              <a:ea typeface="Verdana"/>
              <a:cs typeface="Verdana"/>
              <a:sym typeface="Verdana"/>
            </a:endParaRPr>
          </a:p>
          <a:p>
            <a:pPr marL="0" lvl="0" indent="0" algn="l" rtl="0">
              <a:spcBef>
                <a:spcPts val="1600"/>
              </a:spcBef>
              <a:spcAft>
                <a:spcPts val="0"/>
              </a:spcAft>
              <a:buNone/>
            </a:pPr>
            <a:r>
              <a:rPr lang="en-US">
                <a:solidFill>
                  <a:schemeClr val="accent4"/>
                </a:solidFill>
                <a:latin typeface="Verdana"/>
                <a:ea typeface="Verdana"/>
                <a:cs typeface="Verdana"/>
                <a:sym typeface="Verdana"/>
              </a:rPr>
              <a:t>reverse </a:t>
            </a:r>
            <a:r>
              <a:rPr lang="en-US">
                <a:solidFill>
                  <a:schemeClr val="accent2"/>
                </a:solidFill>
                <a:latin typeface="Verdana"/>
                <a:ea typeface="Verdana"/>
                <a:cs typeface="Verdana"/>
                <a:sym typeface="Verdana"/>
              </a:rPr>
              <a:t>→ Reverses the order of items in the list</a:t>
            </a:r>
            <a:endParaRPr>
              <a:solidFill>
                <a:schemeClr val="accent2"/>
              </a:solidFill>
              <a:latin typeface="Verdana"/>
              <a:ea typeface="Verdana"/>
              <a:cs typeface="Verdana"/>
              <a:sym typeface="Verdana"/>
            </a:endParaRPr>
          </a:p>
          <a:p>
            <a:pPr marL="0" lvl="0" indent="0" algn="l" rtl="0">
              <a:spcBef>
                <a:spcPts val="1600"/>
              </a:spcBef>
              <a:spcAft>
                <a:spcPts val="1600"/>
              </a:spcAft>
              <a:buNone/>
            </a:pPr>
            <a:r>
              <a:rPr lang="en-US">
                <a:solidFill>
                  <a:schemeClr val="accent4"/>
                </a:solidFill>
                <a:latin typeface="Verdana"/>
                <a:ea typeface="Verdana"/>
                <a:cs typeface="Verdana"/>
                <a:sym typeface="Verdana"/>
              </a:rPr>
              <a:t>copy </a:t>
            </a:r>
            <a:r>
              <a:rPr lang="en-US">
                <a:solidFill>
                  <a:schemeClr val="accent2"/>
                </a:solidFill>
                <a:latin typeface="Verdana"/>
                <a:ea typeface="Verdana"/>
                <a:cs typeface="Verdana"/>
                <a:sym typeface="Verdana"/>
              </a:rPr>
              <a:t>→ Returns a copy of the list</a:t>
            </a:r>
            <a:endParaRPr>
              <a:solidFill>
                <a:schemeClr val="accent2"/>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p:nvPr/>
        </p:nvSpPr>
        <p:spPr>
          <a:xfrm>
            <a:off x="578000" y="5869350"/>
            <a:ext cx="5183400" cy="599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ubTitle" idx="1"/>
          </p:nvPr>
        </p:nvSpPr>
        <p:spPr>
          <a:xfrm>
            <a:off x="504475" y="1246824"/>
            <a:ext cx="8870100" cy="6096000"/>
          </a:xfrm>
          <a:prstGeom prst="rect">
            <a:avLst/>
          </a:prstGeom>
        </p:spPr>
        <p:txBody>
          <a:bodyPr spcFirstLastPara="1" wrap="square" lIns="111975" tIns="111975" rIns="111975" bIns="111975" anchor="t" anchorCtr="0">
            <a:noAutofit/>
          </a:bodyPr>
          <a:lstStyle/>
          <a:p>
            <a:pPr marL="50800" marR="50800" lvl="0" indent="0" algn="l" rtl="0">
              <a:spcBef>
                <a:spcPts val="0"/>
              </a:spcBef>
              <a:spcAft>
                <a:spcPts val="0"/>
              </a:spcAft>
              <a:buNone/>
            </a:pPr>
            <a:r>
              <a:rPr lang="en-US" sz="2200">
                <a:solidFill>
                  <a:schemeClr val="dk1"/>
                </a:solidFill>
                <a:latin typeface="Courier New"/>
                <a:ea typeface="Courier New"/>
                <a:cs typeface="Courier New"/>
                <a:sym typeface="Courier New"/>
              </a:rPr>
              <a:t>mylist = ['one', 'two', 'three', 'four', 'five']</a:t>
            </a:r>
            <a:endParaRPr sz="2200">
              <a:solidFill>
                <a:schemeClr val="dk1"/>
              </a:solidFill>
              <a:latin typeface="Courier New"/>
              <a:ea typeface="Courier New"/>
              <a:cs typeface="Courier New"/>
              <a:sym typeface="Courier New"/>
            </a:endParaRPr>
          </a:p>
          <a:p>
            <a:pPr marL="50800" marR="50800" lvl="0" indent="0" algn="l" rtl="0">
              <a:spcBef>
                <a:spcPts val="0"/>
              </a:spcBef>
              <a:spcAft>
                <a:spcPts val="0"/>
              </a:spcAft>
              <a:buNone/>
            </a:pPr>
            <a:r>
              <a:rPr lang="en-US" sz="2200">
                <a:solidFill>
                  <a:schemeClr val="dk1"/>
                </a:solidFill>
                <a:latin typeface="Courier New"/>
                <a:ea typeface="Courier New"/>
                <a:cs typeface="Courier New"/>
                <a:sym typeface="Courier New"/>
              </a:rPr>
              <a:t>mylist.</a:t>
            </a:r>
            <a:r>
              <a:rPr lang="en-US" sz="2200">
                <a:solidFill>
                  <a:schemeClr val="accent4"/>
                </a:solidFill>
                <a:latin typeface="Courier New"/>
                <a:ea typeface="Courier New"/>
                <a:cs typeface="Courier New"/>
                <a:sym typeface="Courier New"/>
              </a:rPr>
              <a:t>append</a:t>
            </a:r>
            <a:r>
              <a:rPr lang="en-US" sz="2200">
                <a:solidFill>
                  <a:schemeClr val="dk1"/>
                </a:solidFill>
                <a:latin typeface="Courier New"/>
                <a:ea typeface="Courier New"/>
                <a:cs typeface="Courier New"/>
                <a:sym typeface="Courier New"/>
              </a:rPr>
              <a:t>("new one")</a:t>
            </a:r>
            <a:endParaRPr sz="2200">
              <a:solidFill>
                <a:schemeClr val="dk1"/>
              </a:solidFill>
              <a:latin typeface="Courier New"/>
              <a:ea typeface="Courier New"/>
              <a:cs typeface="Courier New"/>
              <a:sym typeface="Courier New"/>
            </a:endParaRPr>
          </a:p>
          <a:p>
            <a:pPr marL="50800" marR="50800" lvl="0" indent="0" algn="l" rtl="0">
              <a:lnSpc>
                <a:spcPct val="150000"/>
              </a:lnSpc>
              <a:spcBef>
                <a:spcPts val="0"/>
              </a:spcBef>
              <a:spcAft>
                <a:spcPts val="0"/>
              </a:spcAft>
              <a:buNone/>
            </a:pPr>
            <a:r>
              <a:rPr lang="en-US" sz="2200">
                <a:solidFill>
                  <a:schemeClr val="dk1"/>
                </a:solidFill>
                <a:latin typeface="Courier New"/>
                <a:ea typeface="Courier New"/>
                <a:cs typeface="Courier New"/>
                <a:sym typeface="Courier New"/>
              </a:rPr>
              <a:t>print(mylist)</a:t>
            </a:r>
            <a:endParaRPr sz="2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US" sz="2200" b="1">
                <a:solidFill>
                  <a:schemeClr val="accent1"/>
                </a:solidFill>
                <a:latin typeface="Verdana"/>
                <a:ea typeface="Verdana"/>
                <a:cs typeface="Verdana"/>
                <a:sym typeface="Verdana"/>
              </a:rPr>
              <a:t>Output:</a:t>
            </a:r>
            <a:r>
              <a:rPr lang="en-US" sz="2200">
                <a:solidFill>
                  <a:schemeClr val="dk1"/>
                </a:solidFill>
                <a:latin typeface="Courier New"/>
                <a:ea typeface="Courier New"/>
                <a:cs typeface="Courier New"/>
                <a:sym typeface="Courier New"/>
              </a:rPr>
              <a:t>['one', 'two', 'three', 'four', 'five', 'new one']</a:t>
            </a:r>
            <a:endParaRPr sz="2200">
              <a:solidFill>
                <a:schemeClr val="dk1"/>
              </a:solidFill>
              <a:latin typeface="Courier New"/>
              <a:ea typeface="Courier New"/>
              <a:cs typeface="Courier New"/>
              <a:sym typeface="Courier New"/>
            </a:endParaRPr>
          </a:p>
          <a:p>
            <a:pPr marL="50800" marR="50800" lvl="0" indent="0" algn="l" rtl="0">
              <a:spcBef>
                <a:spcPts val="2000"/>
              </a:spcBef>
              <a:spcAft>
                <a:spcPts val="0"/>
              </a:spcAft>
              <a:buNone/>
            </a:pPr>
            <a:endParaRPr sz="2200">
              <a:solidFill>
                <a:schemeClr val="dk1"/>
              </a:solidFill>
              <a:latin typeface="Courier New"/>
              <a:ea typeface="Courier New"/>
              <a:cs typeface="Courier New"/>
              <a:sym typeface="Courier New"/>
            </a:endParaRPr>
          </a:p>
          <a:p>
            <a:pPr marL="50800" marR="50800" lvl="0" indent="0" algn="l" rtl="0">
              <a:spcBef>
                <a:spcPts val="0"/>
              </a:spcBef>
              <a:spcAft>
                <a:spcPts val="0"/>
              </a:spcAft>
              <a:buNone/>
            </a:pPr>
            <a:r>
              <a:rPr lang="en-US" sz="2200">
                <a:solidFill>
                  <a:schemeClr val="dk1"/>
                </a:solidFill>
                <a:latin typeface="Courier New"/>
                <a:ea typeface="Courier New"/>
                <a:cs typeface="Courier New"/>
                <a:sym typeface="Courier New"/>
              </a:rPr>
              <a:t>mylist.</a:t>
            </a:r>
            <a:r>
              <a:rPr lang="en-US" sz="2200">
                <a:solidFill>
                  <a:schemeClr val="accent4"/>
                </a:solidFill>
                <a:latin typeface="Courier New"/>
                <a:ea typeface="Courier New"/>
                <a:cs typeface="Courier New"/>
                <a:sym typeface="Courier New"/>
              </a:rPr>
              <a:t>remove</a:t>
            </a:r>
            <a:r>
              <a:rPr lang="en-US" sz="2200">
                <a:solidFill>
                  <a:schemeClr val="dk1"/>
                </a:solidFill>
                <a:latin typeface="Courier New"/>
                <a:ea typeface="Courier New"/>
                <a:cs typeface="Courier New"/>
                <a:sym typeface="Courier New"/>
              </a:rPr>
              <a:t>('two')</a:t>
            </a:r>
            <a:endParaRPr sz="2200">
              <a:solidFill>
                <a:schemeClr val="dk1"/>
              </a:solidFill>
              <a:latin typeface="Courier New"/>
              <a:ea typeface="Courier New"/>
              <a:cs typeface="Courier New"/>
              <a:sym typeface="Courier New"/>
            </a:endParaRPr>
          </a:p>
          <a:p>
            <a:pPr marL="50800" marR="50800" lvl="0" indent="0" algn="l" rtl="0">
              <a:lnSpc>
                <a:spcPct val="150000"/>
              </a:lnSpc>
              <a:spcBef>
                <a:spcPts val="0"/>
              </a:spcBef>
              <a:spcAft>
                <a:spcPts val="0"/>
              </a:spcAft>
              <a:buNone/>
            </a:pPr>
            <a:r>
              <a:rPr lang="en-US" sz="2200">
                <a:solidFill>
                  <a:schemeClr val="dk1"/>
                </a:solidFill>
                <a:latin typeface="Courier New"/>
                <a:ea typeface="Courier New"/>
                <a:cs typeface="Courier New"/>
                <a:sym typeface="Courier New"/>
              </a:rPr>
              <a:t>print(mylist)</a:t>
            </a:r>
            <a:endParaRPr sz="22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US" sz="2200" b="1">
                <a:solidFill>
                  <a:schemeClr val="accent1"/>
                </a:solidFill>
                <a:latin typeface="Verdana"/>
                <a:ea typeface="Verdana"/>
                <a:cs typeface="Verdana"/>
                <a:sym typeface="Verdana"/>
              </a:rPr>
              <a:t>Output:</a:t>
            </a:r>
            <a:r>
              <a:rPr lang="en-US" sz="2200">
                <a:solidFill>
                  <a:schemeClr val="dk1"/>
                </a:solidFill>
                <a:latin typeface="Courier New"/>
                <a:ea typeface="Courier New"/>
                <a:cs typeface="Courier New"/>
                <a:sym typeface="Courier New"/>
              </a:rPr>
              <a:t>['one', 'three', 'four', 'five', 'new one']</a:t>
            </a:r>
            <a:endParaRPr sz="2200">
              <a:solidFill>
                <a:schemeClr val="dk1"/>
              </a:solidFill>
              <a:latin typeface="Courier New"/>
              <a:ea typeface="Courier New"/>
              <a:cs typeface="Courier New"/>
              <a:sym typeface="Courier New"/>
            </a:endParaRPr>
          </a:p>
          <a:p>
            <a:pPr marL="0" lvl="0" indent="0" algn="l" rtl="0">
              <a:lnSpc>
                <a:spcPct val="100000"/>
              </a:lnSpc>
              <a:spcBef>
                <a:spcPts val="2000"/>
              </a:spcBef>
              <a:spcAft>
                <a:spcPts val="0"/>
              </a:spcAft>
              <a:buNone/>
            </a:pPr>
            <a:endParaRPr sz="2200">
              <a:solidFill>
                <a:schemeClr val="dk1"/>
              </a:solidFill>
              <a:latin typeface="Courier New"/>
              <a:ea typeface="Courier New"/>
              <a:cs typeface="Courier New"/>
              <a:sym typeface="Courier New"/>
            </a:endParaRPr>
          </a:p>
          <a:p>
            <a:pPr marL="0" lvl="0" indent="0" algn="l" rtl="0">
              <a:lnSpc>
                <a:spcPct val="100000"/>
              </a:lnSpc>
              <a:spcBef>
                <a:spcPts val="2000"/>
              </a:spcBef>
              <a:spcAft>
                <a:spcPts val="0"/>
              </a:spcAft>
              <a:buNone/>
            </a:pPr>
            <a:r>
              <a:rPr lang="en-US" sz="2200">
                <a:solidFill>
                  <a:schemeClr val="dk1"/>
                </a:solidFill>
                <a:latin typeface="Courier New"/>
                <a:ea typeface="Courier New"/>
                <a:cs typeface="Courier New"/>
                <a:sym typeface="Courier New"/>
              </a:rPr>
              <a:t>print(mylist.</a:t>
            </a:r>
            <a:r>
              <a:rPr lang="en-US" sz="2200">
                <a:solidFill>
                  <a:schemeClr val="accent4"/>
                </a:solidFill>
                <a:latin typeface="Courier New"/>
                <a:ea typeface="Courier New"/>
                <a:cs typeface="Courier New"/>
                <a:sym typeface="Courier New"/>
              </a:rPr>
              <a:t>index</a:t>
            </a:r>
            <a:r>
              <a:rPr lang="en-US" sz="2200">
                <a:solidFill>
                  <a:schemeClr val="dk1"/>
                </a:solidFill>
                <a:latin typeface="Courier New"/>
                <a:ea typeface="Courier New"/>
                <a:cs typeface="Courier New"/>
                <a:sym typeface="Courier New"/>
              </a:rPr>
              <a:t>('four'))</a:t>
            </a:r>
            <a:endParaRPr sz="2200">
              <a:solidFill>
                <a:schemeClr val="dk1"/>
              </a:solidFill>
              <a:latin typeface="Courier New"/>
              <a:ea typeface="Courier New"/>
              <a:cs typeface="Courier New"/>
              <a:sym typeface="Courier New"/>
            </a:endParaRPr>
          </a:p>
          <a:p>
            <a:pPr marL="0" lvl="0" indent="0" algn="l" rtl="0">
              <a:lnSpc>
                <a:spcPct val="100000"/>
              </a:lnSpc>
              <a:spcBef>
                <a:spcPts val="2000"/>
              </a:spcBef>
              <a:spcAft>
                <a:spcPts val="0"/>
              </a:spcAft>
              <a:buNone/>
            </a:pPr>
            <a:r>
              <a:rPr lang="en-US" sz="2200" b="1">
                <a:solidFill>
                  <a:schemeClr val="accent1"/>
                </a:solidFill>
                <a:latin typeface="Verdana"/>
                <a:ea typeface="Verdana"/>
                <a:cs typeface="Verdana"/>
                <a:sym typeface="Verdana"/>
              </a:rPr>
              <a:t>Output: </a:t>
            </a:r>
            <a:r>
              <a:rPr lang="en-US" sz="2200">
                <a:solidFill>
                  <a:schemeClr val="dk1"/>
                </a:solidFill>
                <a:latin typeface="Verdana"/>
                <a:ea typeface="Verdana"/>
                <a:cs typeface="Verdana"/>
                <a:sym typeface="Verdana"/>
              </a:rPr>
              <a:t>2</a:t>
            </a:r>
            <a:endParaRPr sz="2200">
              <a:solidFill>
                <a:schemeClr val="dk1"/>
              </a:solidFill>
              <a:latin typeface="Verdana"/>
              <a:ea typeface="Verdana"/>
              <a:cs typeface="Verdana"/>
              <a:sym typeface="Verdana"/>
            </a:endParaRPr>
          </a:p>
          <a:p>
            <a:pPr marL="0" lvl="0" indent="0" algn="l" rtl="0">
              <a:lnSpc>
                <a:spcPct val="100000"/>
              </a:lnSpc>
              <a:spcBef>
                <a:spcPts val="2000"/>
              </a:spcBef>
              <a:spcAft>
                <a:spcPts val="2000"/>
              </a:spcAft>
              <a:buNone/>
            </a:pPr>
            <a:endParaRPr sz="2400">
              <a:solidFill>
                <a:schemeClr val="accent2"/>
              </a:solidFill>
              <a:latin typeface="Verdana"/>
              <a:ea typeface="Verdana"/>
              <a:cs typeface="Verdana"/>
              <a:sym typeface="Verdana"/>
            </a:endParaRPr>
          </a:p>
        </p:txBody>
      </p:sp>
      <p:sp>
        <p:nvSpPr>
          <p:cNvPr id="87" name="Google Shape;87;p18"/>
          <p:cNvSpPr txBox="1">
            <a:spLocks noGrp="1"/>
          </p:cNvSpPr>
          <p:nvPr>
            <p:ph type="title"/>
          </p:nvPr>
        </p:nvSpPr>
        <p:spPr>
          <a:xfrm>
            <a:off x="504463" y="1"/>
            <a:ext cx="9071700" cy="1170900"/>
          </a:xfrm>
          <a:prstGeom prst="rect">
            <a:avLst/>
          </a:prstGeom>
        </p:spPr>
        <p:txBody>
          <a:bodyPr spcFirstLastPara="1" wrap="square" lIns="111975" tIns="111975" rIns="111975" bIns="111975" anchor="ctr" anchorCtr="0">
            <a:noAutofit/>
          </a:bodyPr>
          <a:lstStyle/>
          <a:p>
            <a:pPr marL="0" lvl="0" indent="0" algn="ctr" rtl="0">
              <a:spcBef>
                <a:spcPts val="0"/>
              </a:spcBef>
              <a:spcAft>
                <a:spcPts val="0"/>
              </a:spcAft>
              <a:buNone/>
            </a:pPr>
            <a:r>
              <a:rPr lang="en-US" sz="4400" b="1">
                <a:latin typeface="Raleway"/>
                <a:ea typeface="Raleway"/>
                <a:cs typeface="Raleway"/>
                <a:sym typeface="Raleway"/>
              </a:rPr>
              <a:t>List Functions (cont.)</a:t>
            </a:r>
            <a:endParaRPr sz="4400">
              <a:latin typeface="Raleway"/>
              <a:ea typeface="Raleway"/>
              <a:cs typeface="Raleway"/>
              <a:sym typeface="Raleway"/>
            </a:endParaRPr>
          </a:p>
        </p:txBody>
      </p:sp>
      <p:sp>
        <p:nvSpPr>
          <p:cNvPr id="88" name="Google Shape;88;p18"/>
          <p:cNvSpPr/>
          <p:nvPr/>
        </p:nvSpPr>
        <p:spPr>
          <a:xfrm>
            <a:off x="578000" y="1322449"/>
            <a:ext cx="8290200" cy="1274835"/>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504475" y="3895075"/>
            <a:ext cx="3729600" cy="929844"/>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l" rtl="0">
              <a:lnSpc>
                <a:spcPct val="100000"/>
              </a:lnSpc>
              <a:spcBef>
                <a:spcPts val="0"/>
              </a:spcBef>
              <a:spcAft>
                <a:spcPts val="0"/>
              </a:spcAft>
              <a:buSzPts val="3400"/>
              <a:buNone/>
            </a:pPr>
            <a:endParaRPr dirty="0"/>
          </a:p>
        </p:txBody>
      </p:sp>
      <p:sp>
        <p:nvSpPr>
          <p:cNvPr id="189" name="Google Shape;189;p36"/>
          <p:cNvSpPr txBox="1">
            <a:spLocks noGrp="1"/>
          </p:cNvSpPr>
          <p:nvPr>
            <p:ph type="body" idx="1"/>
          </p:nvPr>
        </p:nvSpPr>
        <p:spPr>
          <a:xfrm>
            <a:off x="504000" y="1768680"/>
            <a:ext cx="8870100" cy="5272200"/>
          </a:xfrm>
          <a:prstGeom prst="rect">
            <a:avLst/>
          </a:prstGeom>
          <a:noFill/>
          <a:ln>
            <a:noFill/>
          </a:ln>
        </p:spPr>
        <p:txBody>
          <a:bodyPr spcFirstLastPara="1" wrap="square" lIns="111975" tIns="111975" rIns="111975" bIns="111975" anchor="t" anchorCtr="0">
            <a:noAutofit/>
          </a:bodyPr>
          <a:lstStyle/>
          <a:p>
            <a:pPr marL="914400" lvl="0" indent="457200" algn="l" rtl="0">
              <a:lnSpc>
                <a:spcPct val="115000"/>
              </a:lnSpc>
              <a:spcBef>
                <a:spcPts val="0"/>
              </a:spcBef>
              <a:spcAft>
                <a:spcPts val="0"/>
              </a:spcAft>
              <a:buSzPts val="2200"/>
              <a:buNone/>
            </a:pPr>
            <a:endParaRPr sz="7200" b="1">
              <a:solidFill>
                <a:srgbClr val="FFFFFF"/>
              </a:solidFill>
            </a:endParaRPr>
          </a:p>
          <a:p>
            <a:pPr marL="1828800" lvl="0" indent="457200" algn="l" rtl="0">
              <a:lnSpc>
                <a:spcPct val="115000"/>
              </a:lnSpc>
              <a:spcBef>
                <a:spcPts val="2000"/>
              </a:spcBef>
              <a:spcAft>
                <a:spcPts val="2000"/>
              </a:spcAft>
              <a:buSzPts val="2200"/>
              <a:buNone/>
            </a:pPr>
            <a:r>
              <a:rPr lang="en-US" sz="7200" b="1">
                <a:solidFill>
                  <a:schemeClr val="dk1"/>
                </a:solidFill>
              </a:rPr>
              <a:t>Examples</a:t>
            </a:r>
            <a:endParaRPr sz="7200"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p:nvPr/>
        </p:nvSpPr>
        <p:spPr>
          <a:xfrm>
            <a:off x="504000" y="300960"/>
            <a:ext cx="9071640" cy="1262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Raleway"/>
                <a:ea typeface="Raleway"/>
                <a:cs typeface="Raleway"/>
                <a:sym typeface="Raleway"/>
              </a:rPr>
              <a:t>Absolute Value</a:t>
            </a:r>
            <a:endParaRPr sz="4400" b="1" i="0" u="none" strike="noStrike" cap="none">
              <a:solidFill>
                <a:schemeClr val="dk1"/>
              </a:solidFill>
              <a:latin typeface="Raleway"/>
              <a:ea typeface="Raleway"/>
              <a:cs typeface="Raleway"/>
              <a:sym typeface="Raleway"/>
            </a:endParaRPr>
          </a:p>
        </p:txBody>
      </p:sp>
      <p:sp>
        <p:nvSpPr>
          <p:cNvPr id="195" name="Google Shape;195;p37"/>
          <p:cNvSpPr txBox="1"/>
          <p:nvPr/>
        </p:nvSpPr>
        <p:spPr>
          <a:xfrm>
            <a:off x="504000" y="1768680"/>
            <a:ext cx="8870040" cy="5272200"/>
          </a:xfrm>
          <a:prstGeom prst="rect">
            <a:avLst/>
          </a:prstGeom>
          <a:noFill/>
          <a:ln>
            <a:noFill/>
          </a:ln>
        </p:spPr>
        <p:txBody>
          <a:bodyPr spcFirstLastPara="1" wrap="square" lIns="0" tIns="0" rIns="0" bIns="0" anchor="t" anchorCtr="0">
            <a:noAutofit/>
          </a:bodyPr>
          <a:lstStyle/>
          <a:p>
            <a:pPr marL="431999" marR="0" lvl="0" indent="-330399"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Write a Python code that asks the user for a number, calculate the absolute value of the number and print it.</a:t>
            </a:r>
            <a:endParaRPr sz="3000" b="0" i="0" u="none" strike="noStrike" cap="none">
              <a:solidFill>
                <a:schemeClr val="dk1"/>
              </a:solidFill>
              <a:latin typeface="Verdana"/>
              <a:ea typeface="Verdana"/>
              <a:cs typeface="Verdana"/>
              <a:sym typeface="Verdana"/>
            </a:endParaRPr>
          </a:p>
          <a:p>
            <a:pPr marL="431999" marR="0" lvl="0" indent="0" algn="l" rtl="0">
              <a:lnSpc>
                <a:spcPct val="100000"/>
              </a:lnSpc>
              <a:spcBef>
                <a:spcPts val="0"/>
              </a:spcBef>
              <a:spcAft>
                <a:spcPts val="0"/>
              </a:spcAft>
              <a:buClr>
                <a:srgbClr val="000000"/>
              </a:buClr>
              <a:buSzPts val="3000"/>
              <a:buFont typeface="Arial"/>
              <a:buNone/>
            </a:pPr>
            <a:r>
              <a:rPr lang="en-US" sz="3000" b="0" i="0" u="none" strike="noStrike" cap="none">
                <a:solidFill>
                  <a:schemeClr val="dk1"/>
                </a:solidFill>
                <a:latin typeface="Verdana"/>
                <a:ea typeface="Verdana"/>
                <a:cs typeface="Verdana"/>
                <a:sym typeface="Verdana"/>
              </a:rPr>
              <a:t>(without using abs function)</a:t>
            </a:r>
            <a:endParaRPr sz="30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190"/>
              <a:buFont typeface="Arial"/>
              <a:buNone/>
            </a:pPr>
            <a:endParaRPr sz="3190" b="0" i="0" u="none" strike="noStrike" cap="none">
              <a:solidFill>
                <a:schemeClr val="dk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p:nvPr/>
        </p:nvSpPr>
        <p:spPr>
          <a:xfrm>
            <a:off x="504000" y="300960"/>
            <a:ext cx="9071640" cy="1262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Raleway"/>
                <a:ea typeface="Raleway"/>
                <a:cs typeface="Raleway"/>
                <a:sym typeface="Raleway"/>
              </a:rPr>
              <a:t>Minimum Value</a:t>
            </a:r>
            <a:endParaRPr sz="4400" b="1" i="0" u="none" strike="noStrike" cap="none">
              <a:solidFill>
                <a:schemeClr val="dk1"/>
              </a:solidFill>
              <a:latin typeface="Raleway"/>
              <a:ea typeface="Raleway"/>
              <a:cs typeface="Raleway"/>
              <a:sym typeface="Raleway"/>
            </a:endParaRPr>
          </a:p>
        </p:txBody>
      </p:sp>
      <p:sp>
        <p:nvSpPr>
          <p:cNvPr id="201" name="Google Shape;201;p38"/>
          <p:cNvSpPr txBox="1"/>
          <p:nvPr/>
        </p:nvSpPr>
        <p:spPr>
          <a:xfrm>
            <a:off x="504000" y="1768680"/>
            <a:ext cx="8870040" cy="5272200"/>
          </a:xfrm>
          <a:prstGeom prst="rect">
            <a:avLst/>
          </a:prstGeom>
          <a:noFill/>
          <a:ln>
            <a:noFill/>
          </a:ln>
        </p:spPr>
        <p:txBody>
          <a:bodyPr spcFirstLastPara="1" wrap="square" lIns="0" tIns="0" rIns="0" bIns="0" anchor="t" anchorCtr="0">
            <a:noAutofit/>
          </a:bodyPr>
          <a:lstStyle/>
          <a:p>
            <a:pPr marL="432000" marR="0" lvl="0" indent="-330400" algn="l" rtl="0">
              <a:lnSpc>
                <a:spcPct val="100000"/>
              </a:lnSpc>
              <a:spcBef>
                <a:spcPts val="0"/>
              </a:spcBef>
              <a:spcAft>
                <a:spcPts val="0"/>
              </a:spcAft>
              <a:buClr>
                <a:schemeClr val="dk1"/>
              </a:buClr>
              <a:buSzPts val="900"/>
              <a:buFont typeface="Noto Sans Symbols"/>
              <a:buChar char="■"/>
            </a:pPr>
            <a:r>
              <a:rPr lang="en-US" sz="3000" b="0" i="0" u="none" strike="noStrike" cap="none" dirty="0">
                <a:solidFill>
                  <a:schemeClr val="dk1"/>
                </a:solidFill>
                <a:latin typeface="Verdana"/>
                <a:ea typeface="Verdana"/>
                <a:cs typeface="Verdana"/>
                <a:sym typeface="Verdana"/>
              </a:rPr>
              <a:t>Write a Python code that asks the user for three numbers, calculate the minimum of them and print it.</a:t>
            </a:r>
            <a:endParaRPr sz="3190" b="0" i="0" u="none" strike="noStrike" cap="none" dirty="0">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190"/>
              <a:buFont typeface="Arial"/>
              <a:buNone/>
            </a:pPr>
            <a:endParaRPr sz="3190" b="0" i="0" u="none" strike="noStrike" cap="none" dirty="0">
              <a:solidFill>
                <a:srgbClr val="FFFFF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3200400" lvl="0" indent="457200" algn="l" rtl="0">
              <a:lnSpc>
                <a:spcPct val="100000"/>
              </a:lnSpc>
              <a:spcBef>
                <a:spcPts val="0"/>
              </a:spcBef>
              <a:spcAft>
                <a:spcPts val="0"/>
              </a:spcAft>
              <a:buSzPts val="3400"/>
              <a:buNone/>
            </a:pPr>
            <a:r>
              <a:rPr lang="en-US" sz="3600" b="1"/>
              <a:t>if/else</a:t>
            </a:r>
            <a:endParaRPr sz="3600" b="1"/>
          </a:p>
        </p:txBody>
      </p:sp>
      <p:sp>
        <p:nvSpPr>
          <p:cNvPr id="139" name="Google Shape;139;p28"/>
          <p:cNvSpPr txBox="1">
            <a:spLocks noGrp="1"/>
          </p:cNvSpPr>
          <p:nvPr>
            <p:ph type="body" idx="1"/>
          </p:nvPr>
        </p:nvSpPr>
        <p:spPr>
          <a:xfrm>
            <a:off x="504000" y="1243700"/>
            <a:ext cx="8870100" cy="5625900"/>
          </a:xfrm>
          <a:prstGeom prst="rect">
            <a:avLst/>
          </a:prstGeom>
          <a:noFill/>
          <a:ln>
            <a:noFill/>
          </a:ln>
        </p:spPr>
        <p:txBody>
          <a:bodyPr spcFirstLastPara="1" wrap="square" lIns="111975" tIns="111975" rIns="111975" bIns="111975" anchor="t" anchorCtr="0">
            <a:noAutofit/>
          </a:bodyPr>
          <a:lstStyle/>
          <a:p>
            <a:pPr marL="0" lvl="0" indent="0" algn="l" rtl="0">
              <a:lnSpc>
                <a:spcPct val="115000"/>
              </a:lnSpc>
              <a:spcBef>
                <a:spcPts val="0"/>
              </a:spcBef>
              <a:spcAft>
                <a:spcPts val="0"/>
              </a:spcAft>
              <a:buSzPts val="2200"/>
              <a:buNone/>
            </a:pPr>
            <a:r>
              <a:rPr lang="en-US" sz="1200" b="1" dirty="0">
                <a:solidFill>
                  <a:schemeClr val="dk1"/>
                </a:solidFill>
                <a:latin typeface="Courier New"/>
                <a:ea typeface="Courier New"/>
                <a:cs typeface="Courier New"/>
                <a:sym typeface="Courier New"/>
              </a:rPr>
              <a:t>if/else</a:t>
            </a:r>
            <a:r>
              <a:rPr lang="en-US" sz="1200" b="1" dirty="0">
                <a:solidFill>
                  <a:schemeClr val="dk1"/>
                </a:solidFill>
                <a:latin typeface="Verdana"/>
                <a:ea typeface="Verdana"/>
                <a:cs typeface="Verdana"/>
                <a:sym typeface="Verdana"/>
              </a:rPr>
              <a:t> statement</a:t>
            </a:r>
            <a:r>
              <a:rPr lang="en-US" sz="1200" dirty="0">
                <a:solidFill>
                  <a:schemeClr val="dk1"/>
                </a:solidFill>
                <a:latin typeface="Verdana"/>
                <a:ea typeface="Verdana"/>
                <a:cs typeface="Verdana"/>
                <a:sym typeface="Verdana"/>
              </a:rPr>
              <a:t>: </a:t>
            </a:r>
            <a:endParaRPr sz="1200" dirty="0">
              <a:solidFill>
                <a:schemeClr val="dk1"/>
              </a:solidFill>
              <a:latin typeface="Verdana"/>
              <a:ea typeface="Verdana"/>
              <a:cs typeface="Verdana"/>
              <a:sym typeface="Verdana"/>
            </a:endParaRPr>
          </a:p>
          <a:p>
            <a:pPr marL="457200" lvl="0" indent="-304800" algn="l" rtl="0">
              <a:lnSpc>
                <a:spcPct val="80000"/>
              </a:lnSpc>
              <a:spcBef>
                <a:spcPts val="2000"/>
              </a:spcBef>
              <a:spcAft>
                <a:spcPts val="0"/>
              </a:spcAft>
              <a:buClr>
                <a:schemeClr val="dk1"/>
              </a:buClr>
              <a:buSzPts val="1200"/>
              <a:buFont typeface="Verdana"/>
              <a:buChar char="●"/>
            </a:pPr>
            <a:r>
              <a:rPr lang="en-US" sz="1200" dirty="0">
                <a:solidFill>
                  <a:schemeClr val="dk1"/>
                </a:solidFill>
                <a:latin typeface="Verdana"/>
                <a:ea typeface="Verdana"/>
                <a:cs typeface="Verdana"/>
                <a:sym typeface="Verdana"/>
              </a:rPr>
              <a:t>Syntax:</a:t>
            </a:r>
            <a:endParaRPr sz="1200"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r>
              <a:rPr lang="en-US" sz="1200" dirty="0">
                <a:solidFill>
                  <a:schemeClr val="dk1"/>
                </a:solidFill>
                <a:latin typeface="Verdana"/>
                <a:ea typeface="Verdana"/>
                <a:cs typeface="Verdana"/>
                <a:sym typeface="Verdana"/>
              </a:rPr>
              <a:t>  </a:t>
            </a:r>
            <a:r>
              <a:rPr lang="en-US" sz="1200" dirty="0">
                <a:solidFill>
                  <a:srgbClr val="00F26D"/>
                </a:solidFill>
                <a:latin typeface="Courier New"/>
                <a:ea typeface="Courier New"/>
                <a:cs typeface="Courier New"/>
                <a:sym typeface="Courier New"/>
              </a:rPr>
              <a:t>if </a:t>
            </a:r>
            <a:r>
              <a:rPr lang="en-US" sz="1200" b="1" i="1" dirty="0">
                <a:solidFill>
                  <a:srgbClr val="00F26D"/>
                </a:solidFill>
                <a:latin typeface="Verdana"/>
                <a:ea typeface="Verdana"/>
                <a:cs typeface="Verdana"/>
                <a:sym typeface="Verdana"/>
              </a:rPr>
              <a:t>condition</a:t>
            </a:r>
            <a:r>
              <a:rPr lang="en-US" sz="1200" dirty="0">
                <a:solidFill>
                  <a:srgbClr val="00F26D"/>
                </a:solidFill>
                <a:latin typeface="Courier New"/>
                <a:ea typeface="Courier New"/>
                <a:cs typeface="Courier New"/>
                <a:sym typeface="Courier New"/>
              </a:rPr>
              <a:t>:</a:t>
            </a:r>
            <a:endParaRPr sz="1200" dirty="0">
              <a:solidFill>
                <a:srgbClr val="00F26D"/>
              </a:solidFill>
              <a:latin typeface="Courier New"/>
              <a:ea typeface="Courier New"/>
              <a:cs typeface="Courier New"/>
              <a:sym typeface="Courier New"/>
            </a:endParaRPr>
          </a:p>
          <a:p>
            <a:pPr marL="0" lvl="0" indent="0" algn="l" rtl="0">
              <a:lnSpc>
                <a:spcPct val="80000"/>
              </a:lnSpc>
              <a:spcBef>
                <a:spcPts val="2000"/>
              </a:spcBef>
              <a:spcAft>
                <a:spcPts val="0"/>
              </a:spcAft>
              <a:buSzPts val="2200"/>
              <a:buNone/>
            </a:pPr>
            <a:r>
              <a:rPr lang="en-US" sz="1200" dirty="0">
                <a:solidFill>
                  <a:srgbClr val="00F26D"/>
                </a:solidFill>
                <a:latin typeface="Courier New"/>
                <a:ea typeface="Courier New"/>
                <a:cs typeface="Courier New"/>
                <a:sym typeface="Courier New"/>
              </a:rPr>
              <a:t>  	</a:t>
            </a:r>
            <a:r>
              <a:rPr lang="en-US" sz="1200" b="1" i="1" dirty="0">
                <a:solidFill>
                  <a:srgbClr val="00F26D"/>
                </a:solidFill>
                <a:latin typeface="Verdana"/>
                <a:ea typeface="Verdana"/>
                <a:cs typeface="Verdana"/>
                <a:sym typeface="Verdana"/>
              </a:rPr>
              <a:t>statements</a:t>
            </a:r>
            <a:endParaRPr sz="1200" b="1" i="1" dirty="0">
              <a:solidFill>
                <a:srgbClr val="00F26D"/>
              </a:solidFill>
              <a:latin typeface="Verdana"/>
              <a:ea typeface="Verdana"/>
              <a:cs typeface="Verdana"/>
              <a:sym typeface="Verdana"/>
            </a:endParaRPr>
          </a:p>
          <a:p>
            <a:pPr marL="0" lvl="0" indent="0" algn="l" rtl="0">
              <a:lnSpc>
                <a:spcPct val="80000"/>
              </a:lnSpc>
              <a:spcBef>
                <a:spcPts val="2000"/>
              </a:spcBef>
              <a:spcAft>
                <a:spcPts val="0"/>
              </a:spcAft>
              <a:buSzPts val="2200"/>
              <a:buNone/>
            </a:pPr>
            <a:r>
              <a:rPr lang="en-US" sz="1200" dirty="0">
                <a:solidFill>
                  <a:srgbClr val="00F26D"/>
                </a:solidFill>
                <a:latin typeface="Courier New"/>
                <a:ea typeface="Courier New"/>
                <a:cs typeface="Courier New"/>
                <a:sym typeface="Courier New"/>
              </a:rPr>
              <a:t> else:</a:t>
            </a:r>
            <a:endParaRPr sz="1200" dirty="0">
              <a:solidFill>
                <a:srgbClr val="00F26D"/>
              </a:solidFill>
              <a:latin typeface="Courier New"/>
              <a:ea typeface="Courier New"/>
              <a:cs typeface="Courier New"/>
              <a:sym typeface="Courier New"/>
            </a:endParaRPr>
          </a:p>
          <a:p>
            <a:pPr marL="0" lvl="0" indent="0" algn="l" rtl="0">
              <a:lnSpc>
                <a:spcPct val="80000"/>
              </a:lnSpc>
              <a:spcBef>
                <a:spcPts val="2000"/>
              </a:spcBef>
              <a:spcAft>
                <a:spcPts val="0"/>
              </a:spcAft>
              <a:buSzPts val="2200"/>
              <a:buNone/>
            </a:pPr>
            <a:r>
              <a:rPr lang="en-US" sz="1200" dirty="0">
                <a:solidFill>
                  <a:srgbClr val="00F26D"/>
                </a:solidFill>
                <a:latin typeface="Courier New"/>
                <a:ea typeface="Courier New"/>
                <a:cs typeface="Courier New"/>
                <a:sym typeface="Courier New"/>
              </a:rPr>
              <a:t>  	</a:t>
            </a:r>
            <a:r>
              <a:rPr lang="en-US" sz="1200" b="1" i="1" dirty="0">
                <a:solidFill>
                  <a:srgbClr val="00F26D"/>
                </a:solidFill>
                <a:latin typeface="Verdana"/>
                <a:ea typeface="Verdana"/>
                <a:cs typeface="Verdana"/>
                <a:sym typeface="Verdana"/>
              </a:rPr>
              <a:t>statements</a:t>
            </a:r>
            <a:endParaRPr sz="1200" b="1" i="1" dirty="0">
              <a:solidFill>
                <a:srgbClr val="00F26D"/>
              </a:solidFill>
              <a:latin typeface="Verdana"/>
              <a:ea typeface="Verdana"/>
              <a:cs typeface="Verdana"/>
              <a:sym typeface="Verdana"/>
            </a:endParaRPr>
          </a:p>
          <a:p>
            <a:pPr marL="457200" lvl="0" indent="-304800" algn="l" rtl="0">
              <a:lnSpc>
                <a:spcPct val="80000"/>
              </a:lnSpc>
              <a:spcBef>
                <a:spcPts val="2000"/>
              </a:spcBef>
              <a:spcAft>
                <a:spcPts val="0"/>
              </a:spcAft>
              <a:buClr>
                <a:schemeClr val="dk1"/>
              </a:buClr>
              <a:buSzPts val="1200"/>
              <a:buFont typeface="Verdana"/>
              <a:buChar char="●"/>
            </a:pPr>
            <a:r>
              <a:rPr lang="en-US" sz="1200" dirty="0">
                <a:solidFill>
                  <a:schemeClr val="dk1"/>
                </a:solidFill>
                <a:latin typeface="Verdana"/>
                <a:ea typeface="Verdana"/>
                <a:cs typeface="Verdana"/>
                <a:sym typeface="Verdana"/>
              </a:rPr>
              <a:t>Example:</a:t>
            </a:r>
            <a:endParaRPr sz="1200"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r>
              <a:rPr lang="en-US" sz="1200" dirty="0">
                <a:solidFill>
                  <a:schemeClr val="dk1"/>
                </a:solidFill>
                <a:latin typeface="Verdana"/>
                <a:ea typeface="Verdana"/>
                <a:cs typeface="Verdana"/>
                <a:sym typeface="Verdana"/>
              </a:rPr>
              <a:t>  </a:t>
            </a:r>
            <a:r>
              <a:rPr lang="en-US" sz="1200" b="1" dirty="0" err="1">
                <a:solidFill>
                  <a:srgbClr val="00F26D"/>
                </a:solidFill>
                <a:latin typeface="Verdana" panose="020B0604030504040204" pitchFamily="34" charset="0"/>
                <a:ea typeface="Verdana" panose="020B0604030504040204" pitchFamily="34" charset="0"/>
                <a:cs typeface="Courier New"/>
                <a:sym typeface="Courier New"/>
              </a:rPr>
              <a:t>gpa</a:t>
            </a:r>
            <a:r>
              <a:rPr lang="en-US" sz="1200" b="1" dirty="0">
                <a:solidFill>
                  <a:srgbClr val="00F26D"/>
                </a:solidFill>
                <a:latin typeface="Verdana" panose="020B0604030504040204" pitchFamily="34" charset="0"/>
                <a:ea typeface="Verdana" panose="020B0604030504040204" pitchFamily="34" charset="0"/>
                <a:cs typeface="Courier New"/>
                <a:sym typeface="Courier New"/>
              </a:rPr>
              <a:t> = 1.4</a:t>
            </a:r>
            <a:endParaRPr sz="1200" b="1" dirty="0">
              <a:solidFill>
                <a:srgbClr val="00F26D"/>
              </a:solidFill>
              <a:latin typeface="Verdana" panose="020B0604030504040204" pitchFamily="34" charset="0"/>
              <a:ea typeface="Verdana" panose="020B0604030504040204" pitchFamily="34" charset="0"/>
              <a:cs typeface="Courier New"/>
              <a:sym typeface="Courier New"/>
            </a:endParaRPr>
          </a:p>
          <a:p>
            <a:pPr marL="0" lvl="0" indent="0" algn="l" rtl="0">
              <a:lnSpc>
                <a:spcPct val="80000"/>
              </a:lnSpc>
              <a:spcBef>
                <a:spcPts val="2000"/>
              </a:spcBef>
              <a:spcAft>
                <a:spcPts val="0"/>
              </a:spcAft>
              <a:buSzPts val="2200"/>
              <a:buNone/>
            </a:pPr>
            <a:r>
              <a:rPr lang="en-US" sz="1200" b="1" dirty="0">
                <a:solidFill>
                  <a:srgbClr val="00F26D"/>
                </a:solidFill>
                <a:latin typeface="Verdana" panose="020B0604030504040204" pitchFamily="34" charset="0"/>
                <a:ea typeface="Verdana" panose="020B0604030504040204" pitchFamily="34" charset="0"/>
                <a:cs typeface="Courier New"/>
                <a:sym typeface="Courier New"/>
              </a:rPr>
              <a:t>  if </a:t>
            </a:r>
            <a:r>
              <a:rPr lang="en-US" sz="1200" b="1" dirty="0" err="1">
                <a:solidFill>
                  <a:srgbClr val="00F26D"/>
                </a:solidFill>
                <a:latin typeface="Verdana" panose="020B0604030504040204" pitchFamily="34" charset="0"/>
                <a:ea typeface="Verdana" panose="020B0604030504040204" pitchFamily="34" charset="0"/>
                <a:cs typeface="Courier New"/>
                <a:sym typeface="Courier New"/>
              </a:rPr>
              <a:t>gpa</a:t>
            </a:r>
            <a:r>
              <a:rPr lang="en-US" sz="1200" b="1" dirty="0">
                <a:solidFill>
                  <a:srgbClr val="00F26D"/>
                </a:solidFill>
                <a:latin typeface="Verdana" panose="020B0604030504040204" pitchFamily="34" charset="0"/>
                <a:ea typeface="Verdana" panose="020B0604030504040204" pitchFamily="34" charset="0"/>
                <a:cs typeface="Courier New"/>
                <a:sym typeface="Courier New"/>
              </a:rPr>
              <a:t> &gt; 2.0:</a:t>
            </a:r>
            <a:endParaRPr sz="1200" b="1" dirty="0">
              <a:solidFill>
                <a:srgbClr val="00F26D"/>
              </a:solidFill>
              <a:latin typeface="Verdana" panose="020B0604030504040204" pitchFamily="34" charset="0"/>
              <a:ea typeface="Verdana" panose="020B0604030504040204" pitchFamily="34" charset="0"/>
              <a:cs typeface="Courier New"/>
              <a:sym typeface="Courier New"/>
            </a:endParaRPr>
          </a:p>
          <a:p>
            <a:pPr marL="0" lvl="0" indent="0" algn="l" rtl="0">
              <a:lnSpc>
                <a:spcPct val="80000"/>
              </a:lnSpc>
              <a:spcBef>
                <a:spcPts val="2000"/>
              </a:spcBef>
              <a:spcAft>
                <a:spcPts val="0"/>
              </a:spcAft>
              <a:buSzPts val="2200"/>
              <a:buNone/>
            </a:pPr>
            <a:r>
              <a:rPr lang="en-US" sz="1200" b="1" dirty="0">
                <a:solidFill>
                  <a:srgbClr val="00F26D"/>
                </a:solidFill>
                <a:latin typeface="Verdana" panose="020B0604030504040204" pitchFamily="34" charset="0"/>
                <a:ea typeface="Verdana" panose="020B0604030504040204" pitchFamily="34" charset="0"/>
                <a:cs typeface="Courier New"/>
                <a:sym typeface="Courier New"/>
              </a:rPr>
              <a:t>  	print("Welcome to Mars University!")</a:t>
            </a:r>
            <a:endParaRPr sz="1200" b="1" dirty="0">
              <a:solidFill>
                <a:srgbClr val="00F26D"/>
              </a:solidFill>
              <a:latin typeface="Verdana" panose="020B0604030504040204" pitchFamily="34" charset="0"/>
              <a:ea typeface="Verdana" panose="020B0604030504040204" pitchFamily="34" charset="0"/>
              <a:cs typeface="Courier New"/>
              <a:sym typeface="Courier New"/>
            </a:endParaRPr>
          </a:p>
          <a:p>
            <a:pPr marL="0" lvl="0" indent="0" algn="l" rtl="0">
              <a:lnSpc>
                <a:spcPct val="80000"/>
              </a:lnSpc>
              <a:spcBef>
                <a:spcPts val="2000"/>
              </a:spcBef>
              <a:spcAft>
                <a:spcPts val="0"/>
              </a:spcAft>
              <a:buSzPts val="2200"/>
              <a:buNone/>
            </a:pPr>
            <a:r>
              <a:rPr lang="en-US" sz="1200" b="1" dirty="0">
                <a:solidFill>
                  <a:srgbClr val="00F26D"/>
                </a:solidFill>
                <a:latin typeface="Verdana" panose="020B0604030504040204" pitchFamily="34" charset="0"/>
                <a:ea typeface="Verdana" panose="020B0604030504040204" pitchFamily="34" charset="0"/>
                <a:cs typeface="Courier New"/>
                <a:sym typeface="Courier New"/>
              </a:rPr>
              <a:t>  else:</a:t>
            </a:r>
            <a:endParaRPr sz="1200" b="1" dirty="0">
              <a:solidFill>
                <a:srgbClr val="00F26D"/>
              </a:solidFill>
              <a:latin typeface="Verdana" panose="020B0604030504040204" pitchFamily="34" charset="0"/>
              <a:ea typeface="Verdana" panose="020B0604030504040204" pitchFamily="34" charset="0"/>
              <a:cs typeface="Courier New"/>
              <a:sym typeface="Courier New"/>
            </a:endParaRPr>
          </a:p>
          <a:p>
            <a:pPr marL="0" lvl="0" indent="0" algn="l" rtl="0">
              <a:lnSpc>
                <a:spcPct val="80000"/>
              </a:lnSpc>
              <a:spcBef>
                <a:spcPts val="2000"/>
              </a:spcBef>
              <a:spcAft>
                <a:spcPts val="0"/>
              </a:spcAft>
              <a:buSzPts val="2200"/>
              <a:buNone/>
            </a:pPr>
            <a:r>
              <a:rPr lang="en-US" sz="1200" b="1" dirty="0">
                <a:solidFill>
                  <a:srgbClr val="00F26D"/>
                </a:solidFill>
                <a:latin typeface="Verdana" panose="020B0604030504040204" pitchFamily="34" charset="0"/>
                <a:ea typeface="Verdana" panose="020B0604030504040204" pitchFamily="34" charset="0"/>
                <a:cs typeface="Courier New"/>
                <a:sym typeface="Courier New"/>
              </a:rPr>
              <a:t>  	print("Your application is denied.")</a:t>
            </a:r>
            <a:endParaRPr sz="1200" b="1" dirty="0">
              <a:solidFill>
                <a:srgbClr val="00F26D"/>
              </a:solidFill>
              <a:latin typeface="Verdana" panose="020B0604030504040204" pitchFamily="34" charset="0"/>
              <a:ea typeface="Verdana" panose="020B0604030504040204" pitchFamily="34" charset="0"/>
              <a:cs typeface="Courier New"/>
              <a:sym typeface="Courier New"/>
            </a:endParaRPr>
          </a:p>
          <a:p>
            <a:pPr marL="0" lvl="0" indent="0" algn="l" rtl="0">
              <a:lnSpc>
                <a:spcPct val="80000"/>
              </a:lnSpc>
              <a:spcBef>
                <a:spcPts val="2000"/>
              </a:spcBef>
              <a:spcAft>
                <a:spcPts val="0"/>
              </a:spcAft>
              <a:buSzPts val="2200"/>
              <a:buNone/>
            </a:pPr>
            <a:endParaRPr sz="1200" b="1" i="1"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sz="1200" dirty="0">
              <a:solidFill>
                <a:schemeClr val="dk1"/>
              </a:solidFill>
              <a:latin typeface="Verdana"/>
              <a:ea typeface="Verdana"/>
              <a:cs typeface="Verdana"/>
              <a:sym typeface="Verdana"/>
            </a:endParaRPr>
          </a:p>
        </p:txBody>
      </p:sp>
      <p:pic>
        <p:nvPicPr>
          <p:cNvPr id="140" name="Google Shape;140;p28"/>
          <p:cNvPicPr preferRelativeResize="0"/>
          <p:nvPr/>
        </p:nvPicPr>
        <p:blipFill rotWithShape="1">
          <a:blip r:embed="rId3">
            <a:alphaModFix/>
          </a:blip>
          <a:srcRect/>
          <a:stretch/>
        </p:blipFill>
        <p:spPr>
          <a:xfrm>
            <a:off x="5012750" y="2053475"/>
            <a:ext cx="4361350" cy="3652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p:nvPr/>
        </p:nvSpPr>
        <p:spPr>
          <a:xfrm>
            <a:off x="504000" y="300960"/>
            <a:ext cx="9071700" cy="1262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4400"/>
              <a:buFont typeface="Raleway"/>
              <a:buNone/>
            </a:pPr>
            <a:r>
              <a:rPr lang="en-US" sz="4400" b="1" i="0" u="none" strike="noStrike" cap="none">
                <a:solidFill>
                  <a:schemeClr val="dk1"/>
                </a:solidFill>
                <a:latin typeface="Raleway"/>
                <a:ea typeface="Raleway"/>
                <a:cs typeface="Raleway"/>
                <a:sym typeface="Raleway"/>
              </a:rPr>
              <a:t>Graduation Condition</a:t>
            </a:r>
            <a:endParaRPr sz="4400" b="1" i="0" u="none" strike="noStrike" cap="none">
              <a:solidFill>
                <a:schemeClr val="dk1"/>
              </a:solidFill>
              <a:latin typeface="Raleway"/>
              <a:ea typeface="Raleway"/>
              <a:cs typeface="Raleway"/>
              <a:sym typeface="Raleway"/>
            </a:endParaRPr>
          </a:p>
        </p:txBody>
      </p:sp>
      <p:sp>
        <p:nvSpPr>
          <p:cNvPr id="207" name="Google Shape;207;p39"/>
          <p:cNvSpPr txBox="1"/>
          <p:nvPr/>
        </p:nvSpPr>
        <p:spPr>
          <a:xfrm>
            <a:off x="504000" y="1768680"/>
            <a:ext cx="8870100" cy="5272200"/>
          </a:xfrm>
          <a:prstGeom prst="rect">
            <a:avLst/>
          </a:prstGeom>
          <a:noFill/>
          <a:ln>
            <a:noFill/>
          </a:ln>
        </p:spPr>
        <p:txBody>
          <a:bodyPr spcFirstLastPara="1" wrap="square" lIns="0" tIns="0" rIns="0" bIns="0" anchor="t" anchorCtr="0">
            <a:noAutofit/>
          </a:bodyPr>
          <a:lstStyle/>
          <a:p>
            <a:pPr marL="431999" marR="0" lvl="0" indent="-330399"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Write a Python code to ask user to enter two values: one for GPA and the other for Number of Lectures. According to the below table, decide whether user will be graduated or not. If not, give an appropriate message as given table.</a:t>
            </a:r>
            <a:endParaRPr sz="319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190"/>
              <a:buFont typeface="Arial"/>
              <a:buNone/>
            </a:pPr>
            <a:endParaRPr sz="3190" b="0" i="0" u="none" strike="noStrike" cap="none">
              <a:solidFill>
                <a:srgbClr val="FFFFFF"/>
              </a:solidFill>
              <a:latin typeface="Verdana"/>
              <a:ea typeface="Verdana"/>
              <a:cs typeface="Verdana"/>
              <a:sym typeface="Verdana"/>
            </a:endParaRPr>
          </a:p>
        </p:txBody>
      </p:sp>
      <p:pic>
        <p:nvPicPr>
          <p:cNvPr id="208" name="Google Shape;208;p39"/>
          <p:cNvPicPr preferRelativeResize="0"/>
          <p:nvPr/>
        </p:nvPicPr>
        <p:blipFill rotWithShape="1">
          <a:blip r:embed="rId3">
            <a:alphaModFix/>
          </a:blip>
          <a:srcRect/>
          <a:stretch/>
        </p:blipFill>
        <p:spPr>
          <a:xfrm>
            <a:off x="2225275" y="4669550"/>
            <a:ext cx="5009700" cy="237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p:nvPr/>
        </p:nvSpPr>
        <p:spPr>
          <a:xfrm>
            <a:off x="504000" y="300960"/>
            <a:ext cx="9071640" cy="126216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Raleway"/>
                <a:ea typeface="Raleway"/>
                <a:cs typeface="Raleway"/>
                <a:sym typeface="Raleway"/>
              </a:rPr>
              <a:t>Ticket Discount</a:t>
            </a:r>
            <a:endParaRPr sz="4400" b="1" i="0" u="none" strike="noStrike" cap="none">
              <a:solidFill>
                <a:schemeClr val="dk1"/>
              </a:solidFill>
              <a:latin typeface="Raleway"/>
              <a:ea typeface="Raleway"/>
              <a:cs typeface="Raleway"/>
              <a:sym typeface="Raleway"/>
            </a:endParaRPr>
          </a:p>
        </p:txBody>
      </p:sp>
      <p:sp>
        <p:nvSpPr>
          <p:cNvPr id="214" name="Google Shape;214;p40"/>
          <p:cNvSpPr txBox="1"/>
          <p:nvPr/>
        </p:nvSpPr>
        <p:spPr>
          <a:xfrm>
            <a:off x="504000" y="1768680"/>
            <a:ext cx="8870040" cy="5272200"/>
          </a:xfrm>
          <a:prstGeom prst="rect">
            <a:avLst/>
          </a:prstGeom>
          <a:noFill/>
          <a:ln>
            <a:noFill/>
          </a:ln>
        </p:spPr>
        <p:txBody>
          <a:bodyPr spcFirstLastPara="1" wrap="square" lIns="0" tIns="0" rIns="0" bIns="0" anchor="t" anchorCtr="0">
            <a:noAutofit/>
          </a:bodyPr>
          <a:lstStyle/>
          <a:p>
            <a:pPr marL="431999" marR="0" lvl="0" indent="-330399"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Write a Python program that </a:t>
            </a:r>
            <a:r>
              <a:rPr lang="en-US" sz="3190" b="0" i="0" u="none" strike="noStrike" cap="none">
                <a:solidFill>
                  <a:schemeClr val="dk1"/>
                </a:solidFill>
                <a:latin typeface="Verdana"/>
                <a:ea typeface="Verdana"/>
                <a:cs typeface="Verdana"/>
                <a:sym typeface="Verdana"/>
              </a:rPr>
              <a:t>asks</a:t>
            </a:r>
            <a:r>
              <a:rPr lang="en-US" sz="3000" b="0" i="0" u="none" strike="noStrike" cap="none">
                <a:solidFill>
                  <a:schemeClr val="dk1"/>
                </a:solidFill>
                <a:latin typeface="Verdana"/>
                <a:ea typeface="Verdana"/>
                <a:cs typeface="Verdana"/>
                <a:sym typeface="Verdana"/>
              </a:rPr>
              <a:t> user for age and calculates ticket price accordingly:</a:t>
            </a:r>
            <a:endParaRPr sz="3000" b="0" i="0" u="none" strike="noStrike" cap="none">
              <a:solidFill>
                <a:schemeClr val="dk1"/>
              </a:solidFill>
              <a:latin typeface="Verdana"/>
              <a:ea typeface="Verdana"/>
              <a:cs typeface="Verdana"/>
              <a:sym typeface="Verdana"/>
            </a:endParaRPr>
          </a:p>
          <a:p>
            <a:pPr marL="864000" marR="0" lvl="1" indent="-330598"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Normal bus ticket price is 3 TL.</a:t>
            </a:r>
            <a:endParaRPr sz="2790" b="0" i="0" u="none" strike="noStrike" cap="none">
              <a:solidFill>
                <a:schemeClr val="dk1"/>
              </a:solidFill>
              <a:latin typeface="Verdana"/>
              <a:ea typeface="Verdana"/>
              <a:cs typeface="Verdana"/>
              <a:sym typeface="Verdana"/>
            </a:endParaRPr>
          </a:p>
          <a:p>
            <a:pPr marL="864000" marR="0" lvl="1" indent="-330598"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Bus ticket price for people younger than 6 and older than 60 years old is free.</a:t>
            </a:r>
            <a:endParaRPr sz="2790" b="0" i="0" u="none" strike="noStrike" cap="none">
              <a:solidFill>
                <a:schemeClr val="dk1"/>
              </a:solidFill>
              <a:latin typeface="Verdana"/>
              <a:ea typeface="Verdana"/>
              <a:cs typeface="Verdana"/>
              <a:sym typeface="Verdana"/>
            </a:endParaRPr>
          </a:p>
          <a:p>
            <a:pPr marL="864000" marR="0" lvl="1" indent="-330598" algn="l" rtl="0">
              <a:lnSpc>
                <a:spcPct val="100000"/>
              </a:lnSpc>
              <a:spcBef>
                <a:spcPts val="0"/>
              </a:spcBef>
              <a:spcAft>
                <a:spcPts val="0"/>
              </a:spcAft>
              <a:buClr>
                <a:schemeClr val="dk1"/>
              </a:buClr>
              <a:buSzPts val="900"/>
              <a:buFont typeface="Noto Sans Symbols"/>
              <a:buChar char="−"/>
            </a:pPr>
            <a:r>
              <a:rPr lang="en-US" sz="3000" b="0" i="0" u="none" strike="noStrike" cap="none">
                <a:solidFill>
                  <a:schemeClr val="dk1"/>
                </a:solidFill>
                <a:latin typeface="Verdana"/>
                <a:ea typeface="Verdana"/>
                <a:cs typeface="Verdana"/>
                <a:sym typeface="Verdana"/>
              </a:rPr>
              <a:t>People whose age are between 6 and 18 take 50% discount.</a:t>
            </a:r>
            <a:endParaRPr sz="279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2790"/>
              <a:buFont typeface="Arial"/>
              <a:buNone/>
            </a:pPr>
            <a:endParaRPr sz="2790" b="0" i="0" u="none" strike="noStrike" cap="none">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2743200" marR="0" lvl="0" indent="457200" algn="l" rtl="0">
              <a:lnSpc>
                <a:spcPct val="100000"/>
              </a:lnSpc>
              <a:spcBef>
                <a:spcPts val="0"/>
              </a:spcBef>
              <a:spcAft>
                <a:spcPts val="0"/>
              </a:spcAft>
              <a:buClr>
                <a:schemeClr val="dk1"/>
              </a:buClr>
              <a:buSzPts val="3400"/>
              <a:buFont typeface="Arial"/>
              <a:buNone/>
            </a:pPr>
            <a:r>
              <a:rPr lang="en-US" sz="6400" b="1" i="0" u="none" strike="noStrike" cap="none">
                <a:solidFill>
                  <a:schemeClr val="dk1"/>
                </a:solidFill>
                <a:latin typeface="Arial"/>
                <a:ea typeface="Arial"/>
                <a:cs typeface="Arial"/>
                <a:sym typeface="Arial"/>
              </a:rPr>
              <a:t>Seasons </a:t>
            </a:r>
            <a:endParaRPr sz="6400" b="1" i="0" u="none" strike="noStrike" cap="none">
              <a:solidFill>
                <a:schemeClr val="dk1"/>
              </a:solidFill>
              <a:latin typeface="Arial"/>
              <a:ea typeface="Arial"/>
              <a:cs typeface="Arial"/>
              <a:sym typeface="Arial"/>
            </a:endParaRPr>
          </a:p>
        </p:txBody>
      </p:sp>
      <p:sp>
        <p:nvSpPr>
          <p:cNvPr id="220" name="Google Shape;220;p41"/>
          <p:cNvSpPr txBox="1">
            <a:spLocks noGrp="1"/>
          </p:cNvSpPr>
          <p:nvPr>
            <p:ph type="body" idx="1"/>
          </p:nvPr>
        </p:nvSpPr>
        <p:spPr>
          <a:xfrm>
            <a:off x="689351" y="1458120"/>
            <a:ext cx="8870100" cy="5272200"/>
          </a:xfrm>
          <a:prstGeom prst="rect">
            <a:avLst/>
          </a:prstGeom>
          <a:noFill/>
          <a:ln>
            <a:noFill/>
          </a:ln>
        </p:spPr>
        <p:txBody>
          <a:bodyPr spcFirstLastPara="1" wrap="square" lIns="111975" tIns="111975" rIns="111975" bIns="111975" anchor="t" anchorCtr="0">
            <a:noAutofit/>
          </a:bodyPr>
          <a:lstStyle/>
          <a:p>
            <a:pPr marL="0" marR="0" lvl="0" indent="0" algn="l" rtl="0">
              <a:lnSpc>
                <a:spcPct val="115000"/>
              </a:lnSpc>
              <a:spcBef>
                <a:spcPts val="0"/>
              </a:spcBef>
              <a:spcAft>
                <a:spcPts val="2000"/>
              </a:spcAft>
              <a:buClr>
                <a:schemeClr val="lt2"/>
              </a:buClr>
              <a:buSzPts val="2200"/>
              <a:buFont typeface="Arial"/>
              <a:buNone/>
            </a:pPr>
            <a:r>
              <a:rPr lang="en-US" sz="3000" b="0" i="0" u="none" strike="noStrike" cap="none">
                <a:solidFill>
                  <a:schemeClr val="dk1"/>
                </a:solidFill>
                <a:latin typeface="Arial"/>
                <a:ea typeface="Arial"/>
                <a:cs typeface="Arial"/>
                <a:sym typeface="Arial"/>
              </a:rPr>
              <a:t>Write a Python program that reads a month and day from the user. Your program should display the season associated with the date that was entered.</a:t>
            </a:r>
            <a:endParaRPr sz="3000" b="0" i="0" u="none" strike="noStrike" cap="none">
              <a:solidFill>
                <a:schemeClr val="dk1"/>
              </a:solidFill>
              <a:latin typeface="Arial"/>
              <a:ea typeface="Arial"/>
              <a:cs typeface="Arial"/>
              <a:sym typeface="Arial"/>
            </a:endParaRPr>
          </a:p>
        </p:txBody>
      </p:sp>
      <p:graphicFrame>
        <p:nvGraphicFramePr>
          <p:cNvPr id="221" name="Google Shape;221;p41"/>
          <p:cNvGraphicFramePr/>
          <p:nvPr/>
        </p:nvGraphicFramePr>
        <p:xfrm>
          <a:off x="952013" y="3890413"/>
          <a:ext cx="8175650" cy="2880850"/>
        </p:xfrm>
        <a:graphic>
          <a:graphicData uri="http://schemas.openxmlformats.org/drawingml/2006/table">
            <a:tbl>
              <a:tblPr>
                <a:noFill/>
                <a:tableStyleId>{8FC006C9-3F28-47BE-913E-718E3EF9437E}</a:tableStyleId>
              </a:tblPr>
              <a:tblGrid>
                <a:gridCol w="4087825">
                  <a:extLst>
                    <a:ext uri="{9D8B030D-6E8A-4147-A177-3AD203B41FA5}">
                      <a16:colId xmlns:a16="http://schemas.microsoft.com/office/drawing/2014/main" val="20000"/>
                    </a:ext>
                  </a:extLst>
                </a:gridCol>
                <a:gridCol w="4087825">
                  <a:extLst>
                    <a:ext uri="{9D8B030D-6E8A-4147-A177-3AD203B41FA5}">
                      <a16:colId xmlns:a16="http://schemas.microsoft.com/office/drawing/2014/main" val="20001"/>
                    </a:ext>
                  </a:extLst>
                </a:gridCol>
              </a:tblGrid>
              <a:tr h="659150">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a:solidFill>
                            <a:schemeClr val="dk1"/>
                          </a:solidFill>
                        </a:rPr>
                        <a:t>Season</a:t>
                      </a:r>
                      <a:endParaRPr sz="2400" b="1"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2400"/>
                        <a:buFont typeface="Arial"/>
                        <a:buNone/>
                      </a:pPr>
                      <a:r>
                        <a:rPr lang="en-US" sz="2400" b="1" u="none" strike="noStrike" cap="none">
                          <a:solidFill>
                            <a:schemeClr val="dk1"/>
                          </a:solidFill>
                        </a:rPr>
                        <a:t>First Day</a:t>
                      </a:r>
                      <a:endParaRPr sz="2400" b="1" u="none" strike="noStrike" cap="none">
                        <a:solidFill>
                          <a:schemeClr val="dk1"/>
                        </a:solidFill>
                      </a:endParaRPr>
                    </a:p>
                  </a:txBody>
                  <a:tcPr marL="91425" marR="91425" marT="91425" marB="91425"/>
                </a:tc>
                <a:extLst>
                  <a:ext uri="{0D108BD9-81ED-4DB2-BD59-A6C34878D82A}">
                    <a16:rowId xmlns:a16="http://schemas.microsoft.com/office/drawing/2014/main" val="10000"/>
                  </a:ext>
                </a:extLst>
              </a:tr>
              <a:tr h="5554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Spring</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March 20</a:t>
                      </a:r>
                      <a:endParaRPr sz="1800" u="none" strike="noStrike" cap="none">
                        <a:solidFill>
                          <a:schemeClr val="dk1"/>
                        </a:solidFill>
                      </a:endParaRPr>
                    </a:p>
                  </a:txBody>
                  <a:tcPr marL="91425" marR="91425" marT="91425" marB="91425"/>
                </a:tc>
                <a:extLst>
                  <a:ext uri="{0D108BD9-81ED-4DB2-BD59-A6C34878D82A}">
                    <a16:rowId xmlns:a16="http://schemas.microsoft.com/office/drawing/2014/main" val="10001"/>
                  </a:ext>
                </a:extLst>
              </a:tr>
              <a:tr h="5554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Summer</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June 21</a:t>
                      </a:r>
                      <a:endParaRPr sz="1800" u="none" strike="noStrike" cap="none">
                        <a:solidFill>
                          <a:schemeClr val="dk1"/>
                        </a:solidFill>
                      </a:endParaRPr>
                    </a:p>
                  </a:txBody>
                  <a:tcPr marL="91425" marR="91425" marT="91425" marB="91425"/>
                </a:tc>
                <a:extLst>
                  <a:ext uri="{0D108BD9-81ED-4DB2-BD59-A6C34878D82A}">
                    <a16:rowId xmlns:a16="http://schemas.microsoft.com/office/drawing/2014/main" val="10002"/>
                  </a:ext>
                </a:extLst>
              </a:tr>
              <a:tr h="5554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Fall</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September 22</a:t>
                      </a:r>
                      <a:endParaRPr sz="1800" u="none" strike="noStrike" cap="none">
                        <a:solidFill>
                          <a:schemeClr val="dk1"/>
                        </a:solidFill>
                      </a:endParaRPr>
                    </a:p>
                  </a:txBody>
                  <a:tcPr marL="91425" marR="91425" marT="91425" marB="91425"/>
                </a:tc>
                <a:extLst>
                  <a:ext uri="{0D108BD9-81ED-4DB2-BD59-A6C34878D82A}">
                    <a16:rowId xmlns:a16="http://schemas.microsoft.com/office/drawing/2014/main" val="10003"/>
                  </a:ext>
                </a:extLst>
              </a:tr>
              <a:tr h="5554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Winter</a:t>
                      </a:r>
                      <a:endParaRPr sz="1800" u="none" strike="noStrike" cap="none">
                        <a:solidFill>
                          <a:schemeClr val="dk1"/>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solidFill>
                            <a:schemeClr val="dk1"/>
                          </a:solidFill>
                        </a:rPr>
                        <a:t>December 21</a:t>
                      </a:r>
                      <a:endParaRPr sz="1800" u="none" strike="noStrike" cap="none">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p:nvPr/>
        </p:nvSpPr>
        <p:spPr>
          <a:xfrm>
            <a:off x="504000" y="300960"/>
            <a:ext cx="9071700" cy="1262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4400"/>
              <a:buFont typeface="Raleway"/>
              <a:buNone/>
            </a:pPr>
            <a:r>
              <a:rPr lang="en-US" sz="4400" b="1" i="0" u="none" strike="noStrike" cap="none">
                <a:solidFill>
                  <a:schemeClr val="dk1"/>
                </a:solidFill>
                <a:latin typeface="Raleway"/>
                <a:ea typeface="Raleway"/>
                <a:cs typeface="Raleway"/>
                <a:sym typeface="Raleway"/>
              </a:rPr>
              <a:t>Roots of Quadratic Equation</a:t>
            </a:r>
            <a:endParaRPr sz="4400" b="1" i="0" u="none" strike="noStrike" cap="none">
              <a:solidFill>
                <a:schemeClr val="dk1"/>
              </a:solidFill>
              <a:latin typeface="Raleway"/>
              <a:ea typeface="Raleway"/>
              <a:cs typeface="Raleway"/>
              <a:sym typeface="Raleway"/>
            </a:endParaRPr>
          </a:p>
        </p:txBody>
      </p:sp>
      <p:sp>
        <p:nvSpPr>
          <p:cNvPr id="227" name="Google Shape;227;p42"/>
          <p:cNvSpPr txBox="1"/>
          <p:nvPr/>
        </p:nvSpPr>
        <p:spPr>
          <a:xfrm>
            <a:off x="504000" y="1768680"/>
            <a:ext cx="8870100" cy="5272200"/>
          </a:xfrm>
          <a:prstGeom prst="rect">
            <a:avLst/>
          </a:prstGeom>
          <a:noFill/>
          <a:ln>
            <a:noFill/>
          </a:ln>
        </p:spPr>
        <p:txBody>
          <a:bodyPr spcFirstLastPara="1" wrap="square" lIns="0" tIns="0" rIns="0" bIns="0" anchor="t" anchorCtr="0">
            <a:noAutofit/>
          </a:bodyPr>
          <a:lstStyle/>
          <a:p>
            <a:pPr marL="431999" marR="0" lvl="0" indent="-330399" algn="l" rtl="0">
              <a:lnSpc>
                <a:spcPct val="100000"/>
              </a:lnSpc>
              <a:spcBef>
                <a:spcPts val="0"/>
              </a:spcBef>
              <a:spcAft>
                <a:spcPts val="0"/>
              </a:spcAft>
              <a:buClr>
                <a:schemeClr val="dk1"/>
              </a:buClr>
              <a:buSzPts val="840"/>
              <a:buFont typeface="Noto Sans Symbols"/>
              <a:buChar char="■"/>
            </a:pPr>
            <a:r>
              <a:rPr lang="en-US" sz="2800" b="0" i="0" u="none" strike="noStrike" cap="none">
                <a:solidFill>
                  <a:schemeClr val="dk1"/>
                </a:solidFill>
                <a:latin typeface="Verdana"/>
                <a:ea typeface="Verdana"/>
                <a:cs typeface="Verdana"/>
                <a:sym typeface="Verdana"/>
              </a:rPr>
              <a:t>Write a Python code that asks the user for parameters(a, b, c) of a quadratic equation represented as: </a:t>
            </a:r>
            <a:r>
              <a:rPr lang="en-US" sz="2800" i="1">
                <a:solidFill>
                  <a:schemeClr val="dk1"/>
                </a:solidFill>
                <a:latin typeface="Verdana"/>
                <a:ea typeface="Verdana"/>
                <a:cs typeface="Verdana"/>
                <a:sym typeface="Verdana"/>
              </a:rPr>
              <a:t>ax</a:t>
            </a:r>
            <a:r>
              <a:rPr lang="en-US" sz="2800" i="1" baseline="30000">
                <a:solidFill>
                  <a:schemeClr val="dk1"/>
                </a:solidFill>
                <a:latin typeface="Verdana"/>
                <a:ea typeface="Verdana"/>
                <a:cs typeface="Verdana"/>
                <a:sym typeface="Verdana"/>
              </a:rPr>
              <a:t>2</a:t>
            </a:r>
            <a:r>
              <a:rPr lang="en-US" sz="2800" i="1">
                <a:solidFill>
                  <a:schemeClr val="dk1"/>
                </a:solidFill>
                <a:latin typeface="Verdana"/>
                <a:ea typeface="Verdana"/>
                <a:cs typeface="Verdana"/>
                <a:sym typeface="Verdana"/>
              </a:rPr>
              <a:t> + bx + c = 0. </a:t>
            </a:r>
            <a:r>
              <a:rPr lang="en-US" sz="2800">
                <a:solidFill>
                  <a:schemeClr val="dk1"/>
                </a:solidFill>
                <a:latin typeface="Verdana"/>
                <a:ea typeface="Verdana"/>
                <a:cs typeface="Verdana"/>
                <a:sym typeface="Verdana"/>
              </a:rPr>
              <a:t>The code should calculate &amp; print out the roots accordingly.</a:t>
            </a:r>
            <a:endParaRPr sz="3190" b="0" u="none" strike="noStrike" cap="none">
              <a:solidFill>
                <a:schemeClr val="dk1"/>
              </a:solidFill>
              <a:latin typeface="Verdana"/>
              <a:ea typeface="Verdana"/>
              <a:cs typeface="Verdana"/>
              <a:sym typeface="Verdana"/>
            </a:endParaRPr>
          </a:p>
          <a:p>
            <a:pPr marL="431999" marR="0" lvl="0" indent="-330399" algn="l" rtl="0">
              <a:lnSpc>
                <a:spcPct val="100000"/>
              </a:lnSpc>
              <a:spcBef>
                <a:spcPts val="0"/>
              </a:spcBef>
              <a:spcAft>
                <a:spcPts val="0"/>
              </a:spcAft>
              <a:buClr>
                <a:schemeClr val="dk1"/>
              </a:buClr>
              <a:buSzPts val="840"/>
              <a:buFont typeface="Noto Sans Symbols"/>
              <a:buChar char="■"/>
            </a:pPr>
            <a:r>
              <a:rPr lang="en-US" sz="2800" b="0" i="0" u="none" strike="noStrike" cap="none">
                <a:solidFill>
                  <a:schemeClr val="dk1"/>
                </a:solidFill>
                <a:latin typeface="Verdana"/>
                <a:ea typeface="Verdana"/>
                <a:cs typeface="Verdana"/>
                <a:sym typeface="Verdana"/>
              </a:rPr>
              <a:t>Discriminant:</a:t>
            </a:r>
            <a:endParaRPr sz="3190" b="0" i="0" u="none" strike="noStrike" cap="none">
              <a:solidFill>
                <a:schemeClr val="dk1"/>
              </a:solidFill>
              <a:latin typeface="Verdana"/>
              <a:ea typeface="Verdana"/>
              <a:cs typeface="Verdana"/>
              <a:sym typeface="Verdana"/>
            </a:endParaRPr>
          </a:p>
          <a:p>
            <a:pPr marL="864000" marR="0" lvl="1" indent="-330598" algn="l" rtl="0">
              <a:lnSpc>
                <a:spcPct val="100000"/>
              </a:lnSpc>
              <a:spcBef>
                <a:spcPts val="0"/>
              </a:spcBef>
              <a:spcAft>
                <a:spcPts val="0"/>
              </a:spcAft>
              <a:buClr>
                <a:schemeClr val="dk1"/>
              </a:buClr>
              <a:buSzPts val="840"/>
              <a:buFont typeface="Noto Sans Symbols"/>
              <a:buChar char="−"/>
            </a:pPr>
            <a:r>
              <a:rPr lang="en-US" sz="2000" b="0" i="0" u="none" strike="noStrike" cap="none">
                <a:solidFill>
                  <a:schemeClr val="dk1"/>
                </a:solidFill>
                <a:latin typeface="Verdana"/>
                <a:ea typeface="Verdana"/>
                <a:cs typeface="Verdana"/>
                <a:sym typeface="Verdana"/>
              </a:rPr>
              <a:t>When Δ&gt;0, there are two real ro</a:t>
            </a:r>
            <a:r>
              <a:rPr lang="en-US" sz="2000">
                <a:solidFill>
                  <a:schemeClr val="dk1"/>
                </a:solidFill>
                <a:latin typeface="Verdana"/>
                <a:ea typeface="Verdana"/>
                <a:cs typeface="Verdana"/>
                <a:sym typeface="Verdana"/>
              </a:rPr>
              <a:t>ots (Display both of them!)</a:t>
            </a:r>
            <a:endParaRPr sz="2790" b="0" i="0" u="none" strike="noStrike" cap="none">
              <a:solidFill>
                <a:schemeClr val="dk1"/>
              </a:solidFill>
              <a:latin typeface="Verdana"/>
              <a:ea typeface="Verdana"/>
              <a:cs typeface="Verdana"/>
              <a:sym typeface="Verdana"/>
            </a:endParaRPr>
          </a:p>
          <a:p>
            <a:pPr marL="457200" marR="0" lvl="0" indent="0" algn="l" rtl="0">
              <a:lnSpc>
                <a:spcPct val="100000"/>
              </a:lnSpc>
              <a:spcBef>
                <a:spcPts val="0"/>
              </a:spcBef>
              <a:spcAft>
                <a:spcPts val="0"/>
              </a:spcAft>
              <a:buClr>
                <a:schemeClr val="dk1"/>
              </a:buClr>
              <a:buSzPts val="2800"/>
              <a:buFont typeface="Verdana"/>
              <a:buNone/>
            </a:pPr>
            <a:r>
              <a:rPr lang="en-US" sz="2800" b="0" i="0" u="none" strike="noStrike" cap="none">
                <a:solidFill>
                  <a:schemeClr val="dk1"/>
                </a:solidFill>
                <a:latin typeface="Verdana"/>
                <a:ea typeface="Verdana"/>
                <a:cs typeface="Verdana"/>
                <a:sym typeface="Verdana"/>
              </a:rPr>
              <a:t> </a:t>
            </a:r>
            <a:endParaRPr sz="2790" b="0" i="0" u="none" strike="noStrike" cap="none">
              <a:solidFill>
                <a:schemeClr val="dk1"/>
              </a:solidFill>
              <a:latin typeface="Verdana"/>
              <a:ea typeface="Verdana"/>
              <a:cs typeface="Verdana"/>
              <a:sym typeface="Verdana"/>
            </a:endParaRPr>
          </a:p>
          <a:p>
            <a:pPr marL="864000" marR="0" lvl="1" indent="-330598" algn="l" rtl="0">
              <a:lnSpc>
                <a:spcPct val="100000"/>
              </a:lnSpc>
              <a:spcBef>
                <a:spcPts val="0"/>
              </a:spcBef>
              <a:spcAft>
                <a:spcPts val="0"/>
              </a:spcAft>
              <a:buClr>
                <a:schemeClr val="dk1"/>
              </a:buClr>
              <a:buSzPts val="600"/>
              <a:buFont typeface="Noto Sans Symbols"/>
              <a:buChar char="−"/>
            </a:pPr>
            <a:r>
              <a:rPr lang="en-US" sz="2000" b="0" i="0" u="none" strike="noStrike" cap="none">
                <a:solidFill>
                  <a:schemeClr val="dk1"/>
                </a:solidFill>
                <a:latin typeface="Verdana"/>
                <a:ea typeface="Verdana"/>
                <a:cs typeface="Verdana"/>
                <a:sym typeface="Verdana"/>
              </a:rPr>
              <a:t>When Δ=0, there is one real root (Display it)</a:t>
            </a:r>
            <a:endParaRPr sz="2790" b="0" i="0" u="none" strike="noStrike" cap="none">
              <a:solidFill>
                <a:schemeClr val="dk1"/>
              </a:solidFill>
              <a:latin typeface="Verdana"/>
              <a:ea typeface="Verdana"/>
              <a:cs typeface="Verdana"/>
              <a:sym typeface="Verdana"/>
            </a:endParaRPr>
          </a:p>
          <a:p>
            <a:pPr marL="457200" marR="0" lvl="0" indent="0" algn="l" rtl="0">
              <a:lnSpc>
                <a:spcPct val="100000"/>
              </a:lnSpc>
              <a:spcBef>
                <a:spcPts val="0"/>
              </a:spcBef>
              <a:spcAft>
                <a:spcPts val="0"/>
              </a:spcAft>
              <a:buClr>
                <a:schemeClr val="dk1"/>
              </a:buClr>
              <a:buSzPts val="2800"/>
              <a:buFont typeface="Verdana"/>
              <a:buNone/>
            </a:pPr>
            <a:r>
              <a:rPr lang="en-US" sz="2800" b="0" i="0" u="none" strike="noStrike" cap="none">
                <a:solidFill>
                  <a:schemeClr val="dk1"/>
                </a:solidFill>
                <a:latin typeface="Verdana"/>
                <a:ea typeface="Verdana"/>
                <a:cs typeface="Verdana"/>
                <a:sym typeface="Verdana"/>
              </a:rPr>
              <a:t> </a:t>
            </a:r>
            <a:endParaRPr sz="2790" b="0" i="0" u="none" strike="noStrike" cap="none">
              <a:solidFill>
                <a:schemeClr val="dk1"/>
              </a:solidFill>
              <a:latin typeface="Verdana"/>
              <a:ea typeface="Verdana"/>
              <a:cs typeface="Verdana"/>
              <a:sym typeface="Verdana"/>
            </a:endParaRPr>
          </a:p>
          <a:p>
            <a:pPr marL="864000" marR="0" lvl="1" indent="-330600" algn="l" rtl="0">
              <a:lnSpc>
                <a:spcPct val="100000"/>
              </a:lnSpc>
              <a:spcBef>
                <a:spcPts val="0"/>
              </a:spcBef>
              <a:spcAft>
                <a:spcPts val="0"/>
              </a:spcAft>
              <a:buClr>
                <a:schemeClr val="dk1"/>
              </a:buClr>
              <a:buSzPts val="840"/>
              <a:buFont typeface="Noto Sans Symbols"/>
              <a:buChar char="−"/>
            </a:pPr>
            <a:r>
              <a:rPr lang="en-US" sz="2000" b="0" i="0" u="none" strike="noStrike" cap="none">
                <a:solidFill>
                  <a:schemeClr val="dk1"/>
                </a:solidFill>
                <a:latin typeface="Verdana"/>
                <a:ea typeface="Verdana"/>
                <a:cs typeface="Verdana"/>
                <a:sym typeface="Verdana"/>
              </a:rPr>
              <a:t>When Δ&lt;0, there </a:t>
            </a:r>
            <a:r>
              <a:rPr lang="en-US" sz="2000">
                <a:solidFill>
                  <a:schemeClr val="dk1"/>
                </a:solidFill>
                <a:latin typeface="Verdana"/>
                <a:ea typeface="Verdana"/>
                <a:cs typeface="Verdana"/>
                <a:sym typeface="Verdana"/>
              </a:rPr>
              <a:t>is no real roots.</a:t>
            </a:r>
            <a:endParaRPr sz="2800" b="0" i="0" u="none" strike="noStrike" cap="none">
              <a:solidFill>
                <a:schemeClr val="dk1"/>
              </a:solidFill>
              <a:latin typeface="Verdana"/>
              <a:ea typeface="Verdana"/>
              <a:cs typeface="Verdana"/>
              <a:sym typeface="Verdana"/>
            </a:endParaRPr>
          </a:p>
          <a:p>
            <a:pPr marL="45720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Verdana"/>
              <a:ea typeface="Verdana"/>
              <a:cs typeface="Verdana"/>
              <a:sym typeface="Verdana"/>
            </a:endParaRPr>
          </a:p>
          <a:p>
            <a:pPr marL="457200" marR="0" lvl="0" indent="0" algn="l" rtl="0">
              <a:lnSpc>
                <a:spcPct val="100000"/>
              </a:lnSpc>
              <a:spcBef>
                <a:spcPts val="0"/>
              </a:spcBef>
              <a:spcAft>
                <a:spcPts val="0"/>
              </a:spcAft>
              <a:buClr>
                <a:schemeClr val="dk1"/>
              </a:buClr>
              <a:buSzPts val="2400"/>
              <a:buFont typeface="Verdana"/>
              <a:buNone/>
            </a:pPr>
            <a:r>
              <a:rPr lang="en-US" sz="2400" b="0" i="0" u="none" strike="noStrike" cap="none">
                <a:solidFill>
                  <a:schemeClr val="dk1"/>
                </a:solidFill>
                <a:latin typeface="Verdana"/>
                <a:ea typeface="Verdana"/>
                <a:cs typeface="Verdana"/>
                <a:sym typeface="Verdana"/>
              </a:rPr>
              <a:t>Hint: Δ = b</a:t>
            </a:r>
            <a:r>
              <a:rPr lang="en-US" sz="2400" b="0" i="0" u="none" strike="noStrike" cap="none" baseline="30000">
                <a:solidFill>
                  <a:schemeClr val="dk1"/>
                </a:solidFill>
                <a:latin typeface="Verdana"/>
                <a:ea typeface="Verdana"/>
                <a:cs typeface="Verdana"/>
                <a:sym typeface="Verdana"/>
              </a:rPr>
              <a:t>2 </a:t>
            </a:r>
            <a:r>
              <a:rPr lang="en-US" sz="2400" b="0" i="0" u="none" strike="noStrike" cap="none">
                <a:solidFill>
                  <a:schemeClr val="dk1"/>
                </a:solidFill>
                <a:latin typeface="Verdana"/>
                <a:ea typeface="Verdana"/>
                <a:cs typeface="Verdana"/>
                <a:sym typeface="Verdana"/>
              </a:rPr>
              <a:t>- 4ac</a:t>
            </a:r>
            <a:endParaRPr sz="2400" b="0" i="0" u="none" strike="noStrike" cap="none">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3200400" lvl="0" indent="0" algn="l" rtl="0">
              <a:lnSpc>
                <a:spcPct val="100000"/>
              </a:lnSpc>
              <a:spcBef>
                <a:spcPts val="0"/>
              </a:spcBef>
              <a:spcAft>
                <a:spcPts val="0"/>
              </a:spcAft>
              <a:buSzPts val="3400"/>
              <a:buNone/>
            </a:pPr>
            <a:r>
              <a:rPr lang="en-US" sz="3600" b="1"/>
              <a:t>if/elif/else</a:t>
            </a:r>
            <a:endParaRPr sz="3600" b="1"/>
          </a:p>
        </p:txBody>
      </p:sp>
      <p:sp>
        <p:nvSpPr>
          <p:cNvPr id="146" name="Google Shape;146;p29"/>
          <p:cNvSpPr txBox="1">
            <a:spLocks noGrp="1"/>
          </p:cNvSpPr>
          <p:nvPr>
            <p:ph type="body" idx="1"/>
          </p:nvPr>
        </p:nvSpPr>
        <p:spPr>
          <a:xfrm>
            <a:off x="504000" y="1768680"/>
            <a:ext cx="8870100" cy="5272200"/>
          </a:xfrm>
          <a:prstGeom prst="rect">
            <a:avLst/>
          </a:prstGeom>
          <a:noFill/>
          <a:ln>
            <a:noFill/>
          </a:ln>
        </p:spPr>
        <p:txBody>
          <a:bodyPr spcFirstLastPara="1" wrap="square" lIns="111975" tIns="111975" rIns="111975" bIns="111975" anchor="t" anchorCtr="0">
            <a:noAutofit/>
          </a:bodyPr>
          <a:lstStyle/>
          <a:p>
            <a:pPr marL="457200" lvl="0" indent="-317500" algn="l" rtl="0">
              <a:lnSpc>
                <a:spcPct val="80000"/>
              </a:lnSpc>
              <a:spcBef>
                <a:spcPts val="400"/>
              </a:spcBef>
              <a:spcAft>
                <a:spcPts val="0"/>
              </a:spcAft>
              <a:buClr>
                <a:schemeClr val="dk1"/>
              </a:buClr>
              <a:buSzPts val="1400"/>
              <a:buChar char="●"/>
            </a:pPr>
            <a:r>
              <a:rPr lang="en-US" sz="1400" dirty="0">
                <a:solidFill>
                  <a:schemeClr val="dk1"/>
                </a:solidFill>
                <a:latin typeface="Verdana"/>
                <a:ea typeface="Verdana"/>
                <a:cs typeface="Verdana"/>
                <a:sym typeface="Verdana"/>
              </a:rPr>
              <a:t>Multiple conditions can be chained with </a:t>
            </a:r>
            <a:r>
              <a:rPr lang="en-US" sz="1400" dirty="0" err="1">
                <a:solidFill>
                  <a:schemeClr val="dk1"/>
                </a:solidFill>
                <a:latin typeface="Courier New"/>
                <a:ea typeface="Courier New"/>
                <a:cs typeface="Courier New"/>
                <a:sym typeface="Courier New"/>
              </a:rPr>
              <a:t>elif</a:t>
            </a:r>
            <a:r>
              <a:rPr lang="en-US" sz="1400" dirty="0">
                <a:solidFill>
                  <a:schemeClr val="dk1"/>
                </a:solidFill>
                <a:latin typeface="Verdana"/>
                <a:ea typeface="Verdana"/>
                <a:cs typeface="Verdana"/>
                <a:sym typeface="Verdana"/>
              </a:rPr>
              <a:t> ("else if"):</a:t>
            </a:r>
            <a:endParaRPr sz="1400"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sz="1400"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Clr>
                <a:schemeClr val="dk1"/>
              </a:buClr>
              <a:buSzPts val="1100"/>
              <a:buFont typeface="Arial"/>
              <a:buNone/>
            </a:pPr>
            <a:r>
              <a:rPr lang="en-US" sz="1400" dirty="0">
                <a:solidFill>
                  <a:schemeClr val="dk1"/>
                </a:solidFill>
                <a:latin typeface="Verdana"/>
                <a:ea typeface="Verdana"/>
                <a:cs typeface="Verdana"/>
                <a:sym typeface="Verdana"/>
              </a:rPr>
              <a:t>  </a:t>
            </a:r>
            <a:r>
              <a:rPr lang="en-US" sz="1400" dirty="0">
                <a:solidFill>
                  <a:srgbClr val="00F26D"/>
                </a:solidFill>
                <a:latin typeface="Courier New"/>
                <a:ea typeface="Courier New"/>
                <a:cs typeface="Courier New"/>
                <a:sym typeface="Courier New"/>
              </a:rPr>
              <a:t>if </a:t>
            </a:r>
            <a:r>
              <a:rPr lang="en-US" sz="1400" b="1" i="1" dirty="0">
                <a:solidFill>
                  <a:srgbClr val="00F26D"/>
                </a:solidFill>
                <a:latin typeface="Verdana"/>
                <a:ea typeface="Verdana"/>
                <a:cs typeface="Verdana"/>
                <a:sym typeface="Verdana"/>
              </a:rPr>
              <a:t>condition</a:t>
            </a:r>
            <a:r>
              <a:rPr lang="en-US" sz="1400" dirty="0">
                <a:solidFill>
                  <a:srgbClr val="00F26D"/>
                </a:solidFill>
                <a:latin typeface="Courier New"/>
                <a:ea typeface="Courier New"/>
                <a:cs typeface="Courier New"/>
                <a:sym typeface="Courier New"/>
              </a:rPr>
              <a:t>:</a:t>
            </a:r>
            <a:endParaRPr sz="1400" dirty="0">
              <a:solidFill>
                <a:srgbClr val="00F26D"/>
              </a:solidFill>
              <a:latin typeface="Courier New"/>
              <a:ea typeface="Courier New"/>
              <a:cs typeface="Courier New"/>
              <a:sym typeface="Courier New"/>
            </a:endParaRPr>
          </a:p>
          <a:p>
            <a:pPr marL="0" lvl="0" indent="0" algn="l" rtl="0">
              <a:lnSpc>
                <a:spcPct val="80000"/>
              </a:lnSpc>
              <a:spcBef>
                <a:spcPts val="2000"/>
              </a:spcBef>
              <a:spcAft>
                <a:spcPts val="0"/>
              </a:spcAft>
              <a:buClr>
                <a:schemeClr val="dk1"/>
              </a:buClr>
              <a:buSzPts val="1100"/>
              <a:buFont typeface="Arial"/>
              <a:buNone/>
            </a:pPr>
            <a:r>
              <a:rPr lang="en-US" sz="1400" dirty="0">
                <a:solidFill>
                  <a:srgbClr val="00F26D"/>
                </a:solidFill>
                <a:latin typeface="Courier New"/>
                <a:ea typeface="Courier New"/>
                <a:cs typeface="Courier New"/>
                <a:sym typeface="Courier New"/>
              </a:rPr>
              <a:t> 	</a:t>
            </a:r>
            <a:r>
              <a:rPr lang="en-US" sz="1400" b="1" i="1" dirty="0">
                <a:solidFill>
                  <a:srgbClr val="00F26D"/>
                </a:solidFill>
                <a:latin typeface="Verdana"/>
                <a:ea typeface="Verdana"/>
                <a:cs typeface="Verdana"/>
                <a:sym typeface="Verdana"/>
              </a:rPr>
              <a:t>statements</a:t>
            </a:r>
            <a:endParaRPr sz="1400" b="1" i="1" dirty="0">
              <a:solidFill>
                <a:srgbClr val="00F26D"/>
              </a:solidFill>
              <a:latin typeface="Verdana"/>
              <a:ea typeface="Verdana"/>
              <a:cs typeface="Verdana"/>
              <a:sym typeface="Verdana"/>
            </a:endParaRPr>
          </a:p>
          <a:p>
            <a:pPr marL="0" lvl="0" indent="0" algn="l" rtl="0">
              <a:lnSpc>
                <a:spcPct val="80000"/>
              </a:lnSpc>
              <a:spcBef>
                <a:spcPts val="2000"/>
              </a:spcBef>
              <a:spcAft>
                <a:spcPts val="0"/>
              </a:spcAft>
              <a:buClr>
                <a:schemeClr val="dk1"/>
              </a:buClr>
              <a:buSzPts val="1100"/>
              <a:buFont typeface="Arial"/>
              <a:buNone/>
            </a:pPr>
            <a:r>
              <a:rPr lang="en-US" sz="1400" dirty="0">
                <a:solidFill>
                  <a:srgbClr val="00F26D"/>
                </a:solidFill>
                <a:latin typeface="Verdana"/>
                <a:ea typeface="Verdana"/>
                <a:cs typeface="Verdana"/>
                <a:sym typeface="Verdana"/>
              </a:rPr>
              <a:t> </a:t>
            </a:r>
            <a:r>
              <a:rPr lang="en-US" sz="1400" dirty="0" err="1">
                <a:solidFill>
                  <a:srgbClr val="00F26D"/>
                </a:solidFill>
                <a:latin typeface="Courier New"/>
                <a:ea typeface="Courier New"/>
                <a:cs typeface="Courier New"/>
                <a:sym typeface="Courier New"/>
              </a:rPr>
              <a:t>elif</a:t>
            </a:r>
            <a:r>
              <a:rPr lang="en-US" sz="1400" dirty="0">
                <a:solidFill>
                  <a:srgbClr val="00F26D"/>
                </a:solidFill>
                <a:latin typeface="Courier New"/>
                <a:ea typeface="Courier New"/>
                <a:cs typeface="Courier New"/>
                <a:sym typeface="Courier New"/>
              </a:rPr>
              <a:t> </a:t>
            </a:r>
            <a:r>
              <a:rPr lang="en-US" sz="1400" b="1" i="1" dirty="0">
                <a:solidFill>
                  <a:srgbClr val="00F26D"/>
                </a:solidFill>
                <a:latin typeface="Verdana"/>
                <a:ea typeface="Verdana"/>
                <a:cs typeface="Verdana"/>
                <a:sym typeface="Verdana"/>
              </a:rPr>
              <a:t>condition</a:t>
            </a:r>
            <a:r>
              <a:rPr lang="en-US" sz="1400" dirty="0">
                <a:solidFill>
                  <a:srgbClr val="00F26D"/>
                </a:solidFill>
                <a:latin typeface="Courier New"/>
                <a:ea typeface="Courier New"/>
                <a:cs typeface="Courier New"/>
                <a:sym typeface="Courier New"/>
              </a:rPr>
              <a:t>:</a:t>
            </a:r>
            <a:endParaRPr sz="1400" dirty="0">
              <a:solidFill>
                <a:srgbClr val="00F26D"/>
              </a:solidFill>
              <a:latin typeface="Courier New"/>
              <a:ea typeface="Courier New"/>
              <a:cs typeface="Courier New"/>
              <a:sym typeface="Courier New"/>
            </a:endParaRPr>
          </a:p>
          <a:p>
            <a:pPr marL="0" lvl="0" indent="0" algn="l" rtl="0">
              <a:lnSpc>
                <a:spcPct val="80000"/>
              </a:lnSpc>
              <a:spcBef>
                <a:spcPts val="2000"/>
              </a:spcBef>
              <a:spcAft>
                <a:spcPts val="0"/>
              </a:spcAft>
              <a:buClr>
                <a:schemeClr val="dk1"/>
              </a:buClr>
              <a:buSzPts val="1100"/>
              <a:buFont typeface="Arial"/>
              <a:buNone/>
            </a:pPr>
            <a:r>
              <a:rPr lang="en-US" sz="1400" dirty="0">
                <a:solidFill>
                  <a:srgbClr val="00F26D"/>
                </a:solidFill>
                <a:latin typeface="Courier New"/>
                <a:ea typeface="Courier New"/>
                <a:cs typeface="Courier New"/>
                <a:sym typeface="Courier New"/>
              </a:rPr>
              <a:t> 	</a:t>
            </a:r>
            <a:r>
              <a:rPr lang="en-US" sz="1400" b="1" i="1" dirty="0">
                <a:solidFill>
                  <a:srgbClr val="00F26D"/>
                </a:solidFill>
                <a:latin typeface="Verdana"/>
                <a:ea typeface="Verdana"/>
                <a:cs typeface="Verdana"/>
                <a:sym typeface="Verdana"/>
              </a:rPr>
              <a:t>statements</a:t>
            </a:r>
            <a:endParaRPr sz="1400" b="1" i="1" dirty="0">
              <a:solidFill>
                <a:srgbClr val="00F26D"/>
              </a:solidFill>
              <a:latin typeface="Verdana"/>
              <a:ea typeface="Verdana"/>
              <a:cs typeface="Verdana"/>
              <a:sym typeface="Verdana"/>
            </a:endParaRPr>
          </a:p>
          <a:p>
            <a:pPr marL="0" lvl="0" indent="0" algn="l" rtl="0">
              <a:lnSpc>
                <a:spcPct val="80000"/>
              </a:lnSpc>
              <a:spcBef>
                <a:spcPts val="2000"/>
              </a:spcBef>
              <a:spcAft>
                <a:spcPts val="0"/>
              </a:spcAft>
              <a:buClr>
                <a:schemeClr val="dk1"/>
              </a:buClr>
              <a:buSzPts val="1100"/>
              <a:buFont typeface="Arial"/>
              <a:buNone/>
            </a:pPr>
            <a:r>
              <a:rPr lang="en-US" sz="1400" dirty="0">
                <a:solidFill>
                  <a:srgbClr val="00F26D"/>
                </a:solidFill>
                <a:latin typeface="Courier New"/>
                <a:ea typeface="Courier New"/>
                <a:cs typeface="Courier New"/>
                <a:sym typeface="Courier New"/>
              </a:rPr>
              <a:t> else:</a:t>
            </a:r>
            <a:endParaRPr sz="1400" dirty="0">
              <a:solidFill>
                <a:srgbClr val="00F26D"/>
              </a:solidFill>
              <a:latin typeface="Courier New"/>
              <a:ea typeface="Courier New"/>
              <a:cs typeface="Courier New"/>
              <a:sym typeface="Courier New"/>
            </a:endParaRPr>
          </a:p>
          <a:p>
            <a:pPr marL="0" lvl="0" indent="0" algn="l" rtl="0">
              <a:lnSpc>
                <a:spcPct val="115000"/>
              </a:lnSpc>
              <a:spcBef>
                <a:spcPts val="2000"/>
              </a:spcBef>
              <a:spcAft>
                <a:spcPts val="2000"/>
              </a:spcAft>
              <a:buSzPts val="2200"/>
              <a:buNone/>
            </a:pPr>
            <a:r>
              <a:rPr lang="en-US" sz="1400" dirty="0">
                <a:solidFill>
                  <a:srgbClr val="00F26D"/>
                </a:solidFill>
                <a:latin typeface="Courier New"/>
                <a:ea typeface="Courier New"/>
                <a:cs typeface="Courier New"/>
                <a:sym typeface="Courier New"/>
              </a:rPr>
              <a:t> 	</a:t>
            </a:r>
            <a:r>
              <a:rPr lang="en-US" sz="1400" b="1" i="1" dirty="0">
                <a:solidFill>
                  <a:srgbClr val="00F26D"/>
                </a:solidFill>
                <a:latin typeface="Verdana"/>
                <a:ea typeface="Verdana"/>
                <a:cs typeface="Verdana"/>
                <a:sym typeface="Verdana"/>
              </a:rPr>
              <a:t>statements</a:t>
            </a:r>
            <a:endParaRPr sz="1400" dirty="0">
              <a:solidFill>
                <a:srgbClr val="00F26D"/>
              </a:solidFill>
            </a:endParaRPr>
          </a:p>
        </p:txBody>
      </p:sp>
      <p:pic>
        <p:nvPicPr>
          <p:cNvPr id="147" name="Google Shape;147;p29"/>
          <p:cNvPicPr preferRelativeResize="0"/>
          <p:nvPr/>
        </p:nvPicPr>
        <p:blipFill rotWithShape="1">
          <a:blip r:embed="rId3">
            <a:alphaModFix/>
          </a:blip>
          <a:srcRect/>
          <a:stretch/>
        </p:blipFill>
        <p:spPr>
          <a:xfrm>
            <a:off x="4527150" y="2398325"/>
            <a:ext cx="4996275" cy="390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53" name="Google Shape;153;p30"/>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59" name="Google Shape;159;p31"/>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65" name="Google Shape;165;p32"/>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a:t>
            </a:r>
            <a:r>
              <a:rPr lang="tr-TR" dirty="0">
                <a:solidFill>
                  <a:schemeClr val="dk1"/>
                </a:solidFill>
                <a:latin typeface="Verdana"/>
                <a:ea typeface="Verdana"/>
                <a:cs typeface="Verdana"/>
                <a:sym typeface="Verdana"/>
              </a:rPr>
              <a:t>           </a:t>
            </a:r>
            <a:r>
              <a:rPr lang="en-US" dirty="0">
                <a:solidFill>
                  <a:schemeClr val="dk1"/>
                </a:solidFill>
                <a:latin typeface="Verdana"/>
                <a:ea typeface="Verdana"/>
                <a:cs typeface="Verdana"/>
                <a:sym typeface="Verdana"/>
              </a:rPr>
              <a:t>→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3"/>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71" name="Google Shape;171;p33"/>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77" name="Google Shape;177;p34"/>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Clr>
                <a:srgbClr val="000000"/>
              </a:buClr>
              <a:buSzPts val="2200"/>
              <a:buFont typeface="Arial"/>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Clr>
                <a:srgbClr val="000000"/>
              </a:buClr>
              <a:buSzPts val="2200"/>
              <a:buFont typeface="Arial"/>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Clr>
                <a:srgbClr val="000000"/>
              </a:buClr>
              <a:buSzPts val="2200"/>
              <a:buFont typeface="Arial"/>
              <a:buNone/>
            </a:pPr>
            <a:r>
              <a:rPr lang="en-US" dirty="0">
                <a:solidFill>
                  <a:schemeClr val="dk1"/>
                </a:solidFill>
                <a:latin typeface="Verdana"/>
                <a:ea typeface="Verdana"/>
                <a:cs typeface="Verdana"/>
                <a:sym typeface="Verdana"/>
              </a:rPr>
              <a:t>       if y: ...		 	→</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504000" y="300960"/>
            <a:ext cx="9071700" cy="1262100"/>
          </a:xfrm>
          <a:prstGeom prst="rect">
            <a:avLst/>
          </a:prstGeom>
          <a:noFill/>
          <a:ln>
            <a:noFill/>
          </a:ln>
        </p:spPr>
        <p:txBody>
          <a:bodyPr spcFirstLastPara="1" wrap="square" lIns="111975" tIns="111975" rIns="111975" bIns="111975" anchor="ctr" anchorCtr="0">
            <a:noAutofit/>
          </a:bodyPr>
          <a:lstStyle/>
          <a:p>
            <a:pPr marL="0" lvl="0" indent="0" algn="ctr" rtl="0">
              <a:lnSpc>
                <a:spcPct val="100000"/>
              </a:lnSpc>
              <a:spcBef>
                <a:spcPts val="0"/>
              </a:spcBef>
              <a:spcAft>
                <a:spcPts val="0"/>
              </a:spcAft>
              <a:buSzPts val="3400"/>
              <a:buNone/>
            </a:pPr>
            <a:r>
              <a:rPr lang="en-US" sz="3600" b="1"/>
              <a:t>Proposition, Statements, and Conditions</a:t>
            </a:r>
            <a:endParaRPr sz="3600" b="1"/>
          </a:p>
        </p:txBody>
      </p:sp>
      <p:sp>
        <p:nvSpPr>
          <p:cNvPr id="183" name="Google Shape;183;p35"/>
          <p:cNvSpPr txBox="1">
            <a:spLocks noGrp="1"/>
          </p:cNvSpPr>
          <p:nvPr>
            <p:ph type="body" idx="1"/>
          </p:nvPr>
        </p:nvSpPr>
        <p:spPr>
          <a:xfrm>
            <a:off x="1048638" y="1563050"/>
            <a:ext cx="7982400" cy="5272200"/>
          </a:xfrm>
          <a:prstGeom prst="rect">
            <a:avLst/>
          </a:prstGeom>
          <a:noFill/>
          <a:ln>
            <a:noFill/>
          </a:ln>
        </p:spPr>
        <p:txBody>
          <a:bodyPr spcFirstLastPara="1" wrap="square" lIns="111975" tIns="111975" rIns="111975" bIns="111975" anchor="t" anchorCtr="0">
            <a:noAutofit/>
          </a:bodyPr>
          <a:lstStyle/>
          <a:p>
            <a:pPr marL="457200" lvl="0" indent="-342900" algn="l" rtl="0">
              <a:lnSpc>
                <a:spcPct val="80000"/>
              </a:lnSpc>
              <a:spcBef>
                <a:spcPts val="400"/>
              </a:spcBef>
              <a:spcAft>
                <a:spcPts val="0"/>
              </a:spcAft>
              <a:buClr>
                <a:schemeClr val="dk1"/>
              </a:buClr>
              <a:buSzPts val="1800"/>
              <a:buChar char="●"/>
            </a:pPr>
            <a:r>
              <a:rPr lang="en-US" dirty="0">
                <a:solidFill>
                  <a:schemeClr val="dk1"/>
                </a:solidFill>
                <a:latin typeface="Verdana"/>
                <a:ea typeface="Verdana"/>
                <a:cs typeface="Verdana"/>
                <a:sym typeface="Verdana"/>
              </a:rPr>
              <a:t>Proposition: “a == b”, </a:t>
            </a:r>
            <a:r>
              <a:rPr lang="en-US" dirty="0" err="1">
                <a:solidFill>
                  <a:schemeClr val="dk1"/>
                </a:solidFill>
                <a:latin typeface="Verdana"/>
                <a:ea typeface="Verdana"/>
                <a:cs typeface="Verdana"/>
                <a:sym typeface="Verdana"/>
              </a:rPr>
              <a:t>boolean</a:t>
            </a:r>
            <a:r>
              <a:rPr lang="en-US" dirty="0">
                <a:solidFill>
                  <a:schemeClr val="dk1"/>
                </a:solidFill>
                <a:latin typeface="Verdana"/>
                <a:ea typeface="Verdana"/>
                <a:cs typeface="Verdana"/>
                <a:sym typeface="Verdana"/>
              </a:rPr>
              <a:t>: True, False</a:t>
            </a:r>
            <a:endParaRPr b="1" dirty="0">
              <a:solidFill>
                <a:schemeClr val="dk1"/>
              </a:solidFill>
              <a:latin typeface="Verdana"/>
              <a:ea typeface="Verdana"/>
              <a:cs typeface="Verdana"/>
              <a:sym typeface="Verdana"/>
            </a:endParaRPr>
          </a:p>
          <a:p>
            <a:pPr marL="0" lvl="0" indent="0" algn="l" rtl="0">
              <a:lnSpc>
                <a:spcPct val="80000"/>
              </a:lnSpc>
              <a:spcBef>
                <a:spcPts val="400"/>
              </a:spcBef>
              <a:spcAft>
                <a:spcPts val="0"/>
              </a:spcAft>
              <a:buNone/>
            </a:pPr>
            <a:endParaRPr b="1"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x = 1			→ </a:t>
            </a:r>
            <a:r>
              <a:rPr lang="en-US" b="1" dirty="0">
                <a:solidFill>
                  <a:srgbClr val="00FF00"/>
                </a:solidFill>
                <a:latin typeface="Verdana"/>
                <a:ea typeface="Verdana"/>
                <a:cs typeface="Verdana"/>
                <a:sym typeface="Verdana"/>
              </a:rPr>
              <a:t>Valid</a:t>
            </a:r>
            <a:endParaRPr b="1" dirty="0">
              <a:solidFill>
                <a:srgbClr val="FF0000"/>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y = x == 1 		→ </a:t>
            </a:r>
            <a:r>
              <a:rPr lang="en-US" b="1" dirty="0">
                <a:solidFill>
                  <a:srgbClr val="00FF00"/>
                </a:solidFill>
                <a:latin typeface="Verdana"/>
                <a:ea typeface="Verdana"/>
                <a:cs typeface="Verdana"/>
                <a:sym typeface="Verdana"/>
              </a:rPr>
              <a:t>Valid</a:t>
            </a:r>
            <a:endParaRPr dirty="0">
              <a:solidFill>
                <a:schemeClr val="dk1"/>
              </a:solidFill>
              <a:latin typeface="Verdana"/>
              <a:ea typeface="Verdana"/>
              <a:cs typeface="Verdana"/>
              <a:sym typeface="Verdana"/>
            </a:endParaRPr>
          </a:p>
          <a:p>
            <a:pPr marL="0" lvl="0" indent="457200" algn="l" rtl="0">
              <a:lnSpc>
                <a:spcPct val="80000"/>
              </a:lnSpc>
              <a:spcBef>
                <a:spcPts val="2000"/>
              </a:spcBef>
              <a:spcAft>
                <a:spcPts val="0"/>
              </a:spcAft>
              <a:buNone/>
            </a:pPr>
            <a:r>
              <a:rPr lang="en-US" dirty="0">
                <a:solidFill>
                  <a:schemeClr val="dk1"/>
                </a:solidFill>
                <a:latin typeface="Verdana"/>
                <a:ea typeface="Verdana"/>
                <a:cs typeface="Verdana"/>
                <a:sym typeface="Verdana"/>
              </a:rPr>
              <a:t>       if y: ...		 	→ </a:t>
            </a:r>
            <a:r>
              <a:rPr lang="en-US" b="1" dirty="0">
                <a:solidFill>
                  <a:srgbClr val="00FF00"/>
                </a:solidFill>
                <a:latin typeface="Verdana"/>
                <a:ea typeface="Verdana"/>
                <a:cs typeface="Verdana"/>
                <a:sym typeface="Verdana"/>
              </a:rPr>
              <a:t>Valid</a:t>
            </a:r>
            <a:endParaRPr b="1" dirty="0">
              <a:solidFill>
                <a:schemeClr val="dk1"/>
              </a:solidFill>
              <a:latin typeface="Verdana"/>
              <a:ea typeface="Verdana"/>
              <a:cs typeface="Verdana"/>
              <a:sym typeface="Verdana"/>
            </a:endParaRPr>
          </a:p>
          <a:p>
            <a:pPr marL="0" lvl="0" indent="0" algn="l" rtl="0">
              <a:lnSpc>
                <a:spcPct val="80000"/>
              </a:lnSpc>
              <a:spcBef>
                <a:spcPts val="2000"/>
              </a:spcBef>
              <a:spcAft>
                <a:spcPts val="0"/>
              </a:spcAft>
              <a:buSzPts val="2200"/>
              <a:buNone/>
            </a:pPr>
            <a:endParaRPr dirty="0">
              <a:solidFill>
                <a:schemeClr val="dk1"/>
              </a:solidFill>
              <a:latin typeface="Verdana"/>
              <a:ea typeface="Verdana"/>
              <a:cs typeface="Verdana"/>
              <a:sym typeface="Verdana"/>
            </a:endParaRPr>
          </a:p>
          <a:p>
            <a:pPr marL="0" lvl="0" indent="0" algn="l" rtl="0">
              <a:lnSpc>
                <a:spcPct val="115000"/>
              </a:lnSpc>
              <a:spcBef>
                <a:spcPts val="2000"/>
              </a:spcBef>
              <a:spcAft>
                <a:spcPts val="2000"/>
              </a:spcAft>
              <a:buSzPts val="2200"/>
              <a:buNone/>
            </a:pPr>
            <a:endParaRPr dirty="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29f615f-d363-43da-ba4f-919be0d57cab" xsi:nil="true"/>
    <lcf76f155ced4ddcb4097134ff3c332f xmlns="bb4803d3-af68-4f1d-bce9-1b1b569d677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769030ED360D4A488A6AD1B135DEDD0C" ma:contentTypeVersion="11" ma:contentTypeDescription="Yeni belge oluşturun." ma:contentTypeScope="" ma:versionID="b17448a830caad333cf7741dcb993e50">
  <xsd:schema xmlns:xsd="http://www.w3.org/2001/XMLSchema" xmlns:xs="http://www.w3.org/2001/XMLSchema" xmlns:p="http://schemas.microsoft.com/office/2006/metadata/properties" xmlns:ns2="bb4803d3-af68-4f1d-bce9-1b1b569d6770" xmlns:ns3="029f615f-d363-43da-ba4f-919be0d57cab" targetNamespace="http://schemas.microsoft.com/office/2006/metadata/properties" ma:root="true" ma:fieldsID="bbb7fe1015448207eae17e88b4259bbb" ns2:_="" ns3:_="">
    <xsd:import namespace="bb4803d3-af68-4f1d-bce9-1b1b569d6770"/>
    <xsd:import namespace="029f615f-d363-43da-ba4f-919be0d57ca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4803d3-af68-4f1d-bce9-1b1b569d67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Resim Etiketleri" ma:readOnly="false" ma:fieldId="{5cf76f15-5ced-4ddc-b409-7134ff3c332f}" ma:taxonomyMulti="true" ma:sspId="1add2b4c-a3eb-410e-847d-2572f33f799b"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9f615f-d363-43da-ba4f-919be0d57cab"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TaxCatchAll" ma:index="16" nillable="true" ma:displayName="Taxonomy Catch All Column" ma:hidden="true" ma:list="{14541a8b-1b34-4bcd-abab-4a2c170149b8}" ma:internalName="TaxCatchAll" ma:showField="CatchAllData" ma:web="029f615f-d363-43da-ba4f-919be0d57c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E5C4C3-56D9-4479-9642-70CF22CED50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99D8BF-7568-4891-9B2A-58E39F3EBD5D}">
  <ds:schemaRefs>
    <ds:schemaRef ds:uri="http://schemas.microsoft.com/sharepoint/v3/contenttype/forms"/>
  </ds:schemaRefs>
</ds:datastoreItem>
</file>

<file path=customXml/itemProps3.xml><?xml version="1.0" encoding="utf-8"?>
<ds:datastoreItem xmlns:ds="http://schemas.openxmlformats.org/officeDocument/2006/customXml" ds:itemID="{7CDAB3AD-E899-4339-B903-730DEB46DB18}"/>
</file>

<file path=docProps/app.xml><?xml version="1.0" encoding="utf-8"?>
<Properties xmlns="http://schemas.openxmlformats.org/officeDocument/2006/extended-properties" xmlns:vt="http://schemas.openxmlformats.org/officeDocument/2006/docPropsVTypes">
  <TotalTime>1439</TotalTime>
  <Words>1086</Words>
  <Application>Microsoft Office PowerPoint</Application>
  <PresentationFormat>Özel</PresentationFormat>
  <Paragraphs>152</Paragraphs>
  <Slides>23</Slides>
  <Notes>23</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Simple Dark</vt:lpstr>
      <vt:lpstr>PowerPoint Sunusu</vt:lpstr>
      <vt:lpstr>if/else</vt:lpstr>
      <vt:lpstr>if/elif/else</vt:lpstr>
      <vt:lpstr>Proposition, Statements, and Conditions</vt:lpstr>
      <vt:lpstr>Proposition, Statements, and Conditions</vt:lpstr>
      <vt:lpstr>Proposition, Statements, and Conditions</vt:lpstr>
      <vt:lpstr>Proposition, Statements, and Conditions</vt:lpstr>
      <vt:lpstr>Proposition, Statements, and Conditions</vt:lpstr>
      <vt:lpstr>Proposition, Statements, and Conditions</vt:lpstr>
      <vt:lpstr>Proposition, Statements, and Conditions</vt:lpstr>
      <vt:lpstr>Proposition, Statements, and Conditions</vt:lpstr>
      <vt:lpstr>Proposition, Statements, and Conditions</vt:lpstr>
      <vt:lpstr>Proposition, Statements, and Conditions</vt:lpstr>
      <vt:lpstr>Data Structures: List </vt:lpstr>
      <vt:lpstr>List Functions</vt:lpstr>
      <vt:lpstr>List Functions (cont.)</vt:lpstr>
      <vt:lpstr>PowerPoint Sunusu</vt:lpstr>
      <vt:lpstr>PowerPoint Sunusu</vt:lpstr>
      <vt:lpstr>PowerPoint Sunusu</vt:lpstr>
      <vt:lpstr>PowerPoint Sunusu</vt:lpstr>
      <vt:lpstr>PowerPoint Sunusu</vt:lpstr>
      <vt:lpstr>Seasons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YAGIZ NALCAKAN</cp:lastModifiedBy>
  <cp:revision>10</cp:revision>
  <dcterms:modified xsi:type="dcterms:W3CDTF">2022-12-09T17:14:27Z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0x010100769030ED360D4A488A6AD1B135DEDD0C</vt:lpwstr>
  </property>
</Properties>
</file>