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4" r:id="rId12"/>
    <p:sldId id="281" r:id="rId13"/>
    <p:sldId id="275" r:id="rId14"/>
    <p:sldId id="276" r:id="rId15"/>
    <p:sldId id="277" r:id="rId16"/>
    <p:sldId id="278" r:id="rId17"/>
    <p:sldId id="279" r:id="rId18"/>
    <p:sldId id="280" r:id="rId19"/>
  </p:sldIdLst>
  <p:sldSz cx="10080625" cy="7559675"/>
  <p:notesSz cx="7559675" cy="10691813"/>
  <p:embeddedFontLst>
    <p:embeddedFont>
      <p:font typeface="Raleway" charset="-94"/>
      <p:regular r:id="rId21"/>
      <p:bold r:id="rId22"/>
      <p:italic r:id="rId23"/>
      <p:boldItalic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40"/>
    <a:srgbClr val="00F2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C006C9-3F28-47BE-913E-718E3EF9437E}">
  <a:tblStyle styleId="{8FC006C9-3F28-47BE-913E-718E3EF943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6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58" name="Google Shape;58;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f3a44bc6a_0_1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af3a44bc6a_0_11: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87408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1600"/>
              </a:spcAft>
              <a:buClr>
                <a:schemeClr val="dk1"/>
              </a:buClr>
              <a:buSzPts val="1200"/>
              <a:buFont typeface="Verdana"/>
              <a:buChar char="●"/>
            </a:pPr>
            <a:r>
              <a:rPr lang="en-US" sz="1200">
                <a:solidFill>
                  <a:schemeClr val="dk1"/>
                </a:solidFill>
                <a:latin typeface="Verdana"/>
                <a:ea typeface="Verdana"/>
                <a:cs typeface="Verdana"/>
                <a:sym typeface="Verdana"/>
              </a:rPr>
              <a:t>The lines from a file object can also be read using a for loop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f63030d84_0_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gaf63030d84_0_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f3a44bc6a_0_72: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af3a44bc6a_0_7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f3a44bc6a_0_9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af3a44bc6a_0_9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f3a44bc6a_0_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af3a44bc6a_0_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lvl1pPr marR="0" lvl="0" algn="l">
              <a:lnSpc>
                <a:spcPct val="100000"/>
              </a:lnSpc>
              <a:spcBef>
                <a:spcPts val="0"/>
              </a:spcBef>
              <a:spcAft>
                <a:spcPts val="0"/>
              </a:spcAft>
              <a:buSzPts val="3400"/>
              <a:buNone/>
              <a:defRPr sz="1800" b="0" i="0" u="none" strike="noStrike" cap="none"/>
            </a:lvl1pPr>
            <a:lvl2pPr marR="0" lvl="1" algn="l">
              <a:lnSpc>
                <a:spcPct val="100000"/>
              </a:lnSpc>
              <a:spcBef>
                <a:spcPts val="0"/>
              </a:spcBef>
              <a:spcAft>
                <a:spcPts val="0"/>
              </a:spcAft>
              <a:buSzPts val="3400"/>
              <a:buNone/>
              <a:defRPr sz="1800" b="0" i="0" u="none" strike="noStrike" cap="none"/>
            </a:lvl2pPr>
            <a:lvl3pPr marR="0" lvl="2" algn="l">
              <a:lnSpc>
                <a:spcPct val="100000"/>
              </a:lnSpc>
              <a:spcBef>
                <a:spcPts val="0"/>
              </a:spcBef>
              <a:spcAft>
                <a:spcPts val="0"/>
              </a:spcAft>
              <a:buSzPts val="3400"/>
              <a:buNone/>
              <a:defRPr sz="1800" b="0" i="0" u="none" strike="noStrike" cap="none"/>
            </a:lvl3pPr>
            <a:lvl4pPr marR="0" lvl="3" algn="l">
              <a:lnSpc>
                <a:spcPct val="100000"/>
              </a:lnSpc>
              <a:spcBef>
                <a:spcPts val="0"/>
              </a:spcBef>
              <a:spcAft>
                <a:spcPts val="0"/>
              </a:spcAft>
              <a:buSzPts val="3400"/>
              <a:buNone/>
              <a:defRPr sz="1800" b="0" i="0" u="none" strike="noStrike" cap="none"/>
            </a:lvl4pPr>
            <a:lvl5pPr marR="0" lvl="4" algn="l">
              <a:lnSpc>
                <a:spcPct val="100000"/>
              </a:lnSpc>
              <a:spcBef>
                <a:spcPts val="0"/>
              </a:spcBef>
              <a:spcAft>
                <a:spcPts val="0"/>
              </a:spcAft>
              <a:buSzPts val="3400"/>
              <a:buNone/>
              <a:defRPr sz="1800" b="0" i="0" u="none" strike="noStrike" cap="none"/>
            </a:lvl5pPr>
            <a:lvl6pPr marR="0" lvl="5" algn="l">
              <a:lnSpc>
                <a:spcPct val="100000"/>
              </a:lnSpc>
              <a:spcBef>
                <a:spcPts val="0"/>
              </a:spcBef>
              <a:spcAft>
                <a:spcPts val="0"/>
              </a:spcAft>
              <a:buSzPts val="3400"/>
              <a:buNone/>
              <a:defRPr sz="1800" b="0" i="0" u="none" strike="noStrike" cap="none"/>
            </a:lvl6pPr>
            <a:lvl7pPr marR="0" lvl="6" algn="l">
              <a:lnSpc>
                <a:spcPct val="100000"/>
              </a:lnSpc>
              <a:spcBef>
                <a:spcPts val="0"/>
              </a:spcBef>
              <a:spcAft>
                <a:spcPts val="0"/>
              </a:spcAft>
              <a:buSzPts val="3400"/>
              <a:buNone/>
              <a:defRPr sz="1800" b="0" i="0" u="none" strike="noStrike" cap="none"/>
            </a:lvl7pPr>
            <a:lvl8pPr marR="0" lvl="7" algn="l">
              <a:lnSpc>
                <a:spcPct val="100000"/>
              </a:lnSpc>
              <a:spcBef>
                <a:spcPts val="0"/>
              </a:spcBef>
              <a:spcAft>
                <a:spcPts val="0"/>
              </a:spcAft>
              <a:buSzPts val="3400"/>
              <a:buNone/>
              <a:defRPr sz="1800" b="0" i="0" u="none" strike="noStrike" cap="none"/>
            </a:lvl8pPr>
            <a:lvl9pPr marR="0" lvl="8" algn="l">
              <a:lnSpc>
                <a:spcPct val="100000"/>
              </a:lnSpc>
              <a:spcBef>
                <a:spcPts val="0"/>
              </a:spcBef>
              <a:spcAft>
                <a:spcPts val="0"/>
              </a:spcAft>
              <a:buSzPts val="3400"/>
              <a:buNone/>
              <a:defRPr sz="1800" b="0" i="0" u="none" strike="noStrike" cap="none"/>
            </a:lvl9pPr>
          </a:lstStyle>
          <a:p>
            <a:endParaRPr/>
          </a:p>
        </p:txBody>
      </p:sp>
      <p:sp>
        <p:nvSpPr>
          <p:cNvPr id="11" name="Google Shape;11;p2"/>
          <p:cNvSpPr txBox="1">
            <a:spLocks noGrp="1"/>
          </p:cNvSpPr>
          <p:nvPr>
            <p:ph type="subTitle" idx="1"/>
          </p:nvPr>
        </p:nvSpPr>
        <p:spPr>
          <a:xfrm>
            <a:off x="504000" y="1768680"/>
            <a:ext cx="8870100" cy="5272200"/>
          </a:xfrm>
          <a:prstGeom prst="rect">
            <a:avLst/>
          </a:prstGeom>
          <a:noFill/>
          <a:ln>
            <a:noFill/>
          </a:ln>
        </p:spPr>
        <p:txBody>
          <a:bodyPr spcFirstLastPara="1" wrap="square" lIns="111975" tIns="111975" rIns="111975" bIns="111975" anchor="ctr" anchorCtr="0">
            <a:noAutofit/>
          </a:bodyPr>
          <a:lstStyle>
            <a:lvl1pPr marR="0" lvl="0" algn="l">
              <a:lnSpc>
                <a:spcPct val="115000"/>
              </a:lnSpc>
              <a:spcBef>
                <a:spcPts val="0"/>
              </a:spcBef>
              <a:spcAft>
                <a:spcPts val="0"/>
              </a:spcAft>
              <a:buSzPts val="2200"/>
              <a:buNone/>
              <a:defRPr sz="1800" b="0" i="0" u="none" strike="noStrike" cap="none"/>
            </a:lvl1pPr>
            <a:lvl2pPr marR="0" lvl="1" algn="l">
              <a:lnSpc>
                <a:spcPct val="115000"/>
              </a:lnSpc>
              <a:spcBef>
                <a:spcPts val="2000"/>
              </a:spcBef>
              <a:spcAft>
                <a:spcPts val="0"/>
              </a:spcAft>
              <a:buSzPts val="1700"/>
              <a:buNone/>
              <a:defRPr sz="1800" b="0" i="0" u="none" strike="noStrike" cap="none"/>
            </a:lvl2pPr>
            <a:lvl3pPr marR="0" lvl="2" algn="l">
              <a:lnSpc>
                <a:spcPct val="115000"/>
              </a:lnSpc>
              <a:spcBef>
                <a:spcPts val="2000"/>
              </a:spcBef>
              <a:spcAft>
                <a:spcPts val="0"/>
              </a:spcAft>
              <a:buSzPts val="1700"/>
              <a:buNone/>
              <a:defRPr sz="1800" b="0" i="0" u="none" strike="noStrike" cap="none"/>
            </a:lvl3pPr>
            <a:lvl4pPr marR="0" lvl="3" algn="l">
              <a:lnSpc>
                <a:spcPct val="115000"/>
              </a:lnSpc>
              <a:spcBef>
                <a:spcPts val="2000"/>
              </a:spcBef>
              <a:spcAft>
                <a:spcPts val="0"/>
              </a:spcAft>
              <a:buSzPts val="1700"/>
              <a:buNone/>
              <a:defRPr sz="1800" b="0" i="0" u="none" strike="noStrike" cap="none"/>
            </a:lvl4pPr>
            <a:lvl5pPr marR="0" lvl="4" algn="l">
              <a:lnSpc>
                <a:spcPct val="115000"/>
              </a:lnSpc>
              <a:spcBef>
                <a:spcPts val="2000"/>
              </a:spcBef>
              <a:spcAft>
                <a:spcPts val="0"/>
              </a:spcAft>
              <a:buSzPts val="1700"/>
              <a:buNone/>
              <a:defRPr sz="1800" b="0" i="0" u="none" strike="noStrike" cap="none"/>
            </a:lvl5pPr>
            <a:lvl6pPr marR="0" lvl="5" algn="l">
              <a:lnSpc>
                <a:spcPct val="115000"/>
              </a:lnSpc>
              <a:spcBef>
                <a:spcPts val="2000"/>
              </a:spcBef>
              <a:spcAft>
                <a:spcPts val="0"/>
              </a:spcAft>
              <a:buSzPts val="1700"/>
              <a:buNone/>
              <a:defRPr sz="1800" b="0" i="0" u="none" strike="noStrike" cap="none"/>
            </a:lvl6pPr>
            <a:lvl7pPr marR="0" lvl="6" algn="l">
              <a:lnSpc>
                <a:spcPct val="115000"/>
              </a:lnSpc>
              <a:spcBef>
                <a:spcPts val="2000"/>
              </a:spcBef>
              <a:spcAft>
                <a:spcPts val="0"/>
              </a:spcAft>
              <a:buSzPts val="1700"/>
              <a:buNone/>
              <a:defRPr sz="1800" b="0" i="0" u="none" strike="noStrike" cap="none"/>
            </a:lvl7pPr>
            <a:lvl8pPr marR="0" lvl="7" algn="l">
              <a:lnSpc>
                <a:spcPct val="115000"/>
              </a:lnSpc>
              <a:spcBef>
                <a:spcPts val="2000"/>
              </a:spcBef>
              <a:spcAft>
                <a:spcPts val="0"/>
              </a:spcAft>
              <a:buSzPts val="1700"/>
              <a:buNone/>
              <a:defRPr sz="1800" b="0" i="0" u="none" strike="noStrike" cap="none"/>
            </a:lvl8pPr>
            <a:lvl9pPr marR="0" lvl="8" algn="l">
              <a:lnSpc>
                <a:spcPct val="115000"/>
              </a:lnSpc>
              <a:spcBef>
                <a:spcPts val="2000"/>
              </a:spcBef>
              <a:spcAft>
                <a:spcPts val="2000"/>
              </a:spcAft>
              <a:buSzPts val="17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g6be5c1f9b6_0_88"/>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1668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343637" y="1094341"/>
            <a:ext cx="9393300" cy="3016800"/>
          </a:xfrm>
          <a:prstGeom prst="rect">
            <a:avLst/>
          </a:prstGeom>
          <a:noFill/>
          <a:ln>
            <a:noFill/>
          </a:ln>
        </p:spPr>
        <p:txBody>
          <a:bodyPr spcFirstLastPara="1" wrap="square" lIns="111975" tIns="111975" rIns="111975" bIns="111975" anchor="b" anchorCtr="0">
            <a:no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a:endParaRPr/>
          </a:p>
        </p:txBody>
      </p:sp>
      <p:sp>
        <p:nvSpPr>
          <p:cNvPr id="17" name="Google Shape;17;p4"/>
          <p:cNvSpPr txBox="1">
            <a:spLocks noGrp="1"/>
          </p:cNvSpPr>
          <p:nvPr>
            <p:ph type="subTitle" idx="1"/>
          </p:nvPr>
        </p:nvSpPr>
        <p:spPr>
          <a:xfrm>
            <a:off x="343628" y="4165464"/>
            <a:ext cx="9393300" cy="1164900"/>
          </a:xfrm>
          <a:prstGeom prst="rect">
            <a:avLst/>
          </a:prstGeom>
          <a:noFill/>
          <a:ln>
            <a:noFill/>
          </a:ln>
        </p:spPr>
        <p:txBody>
          <a:bodyPr spcFirstLastPara="1" wrap="square" lIns="111975" tIns="111975" rIns="111975" bIns="11197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18" name="Google Shape;18;p4"/>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43628" y="3161218"/>
            <a:ext cx="9393300" cy="1237200"/>
          </a:xfrm>
          <a:prstGeom prst="rect">
            <a:avLst/>
          </a:prstGeom>
          <a:noFill/>
          <a:ln>
            <a:noFill/>
          </a:ln>
        </p:spPr>
        <p:txBody>
          <a:bodyPr spcFirstLastPara="1" wrap="square" lIns="111975" tIns="111975" rIns="111975" bIns="111975" anchor="ctr" anchorCtr="0">
            <a:no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a:endParaRPr/>
          </a:p>
        </p:txBody>
      </p:sp>
      <p:sp>
        <p:nvSpPr>
          <p:cNvPr id="21" name="Google Shape;21;p5"/>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43628" y="654077"/>
            <a:ext cx="9393300" cy="841800"/>
          </a:xfrm>
          <a:prstGeom prst="rect">
            <a:avLst/>
          </a:prstGeom>
          <a:noFill/>
          <a:ln>
            <a:noFill/>
          </a:ln>
        </p:spPr>
        <p:txBody>
          <a:bodyPr spcFirstLastPara="1" wrap="square" lIns="111975" tIns="111975" rIns="111975" bIns="11197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3" name="Google Shape;33;p8"/>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43628" y="816595"/>
            <a:ext cx="3095700" cy="1110600"/>
          </a:xfrm>
          <a:prstGeom prst="rect">
            <a:avLst/>
          </a:prstGeom>
          <a:noFill/>
          <a:ln>
            <a:noFill/>
          </a:ln>
        </p:spPr>
        <p:txBody>
          <a:bodyPr spcFirstLastPara="1" wrap="square" lIns="111975" tIns="111975" rIns="111975" bIns="111975" anchor="b" anchorCtr="0">
            <a:no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2900"/>
              <a:buNone/>
              <a:defRPr sz="2900"/>
            </a:lvl2pPr>
            <a:lvl3pPr lvl="2" algn="l">
              <a:lnSpc>
                <a:spcPct val="100000"/>
              </a:lnSpc>
              <a:spcBef>
                <a:spcPts val="0"/>
              </a:spcBef>
              <a:spcAft>
                <a:spcPts val="0"/>
              </a:spcAft>
              <a:buSzPts val="2900"/>
              <a:buNone/>
              <a:defRPr sz="2900"/>
            </a:lvl3pPr>
            <a:lvl4pPr lvl="3" algn="l">
              <a:lnSpc>
                <a:spcPct val="100000"/>
              </a:lnSpc>
              <a:spcBef>
                <a:spcPts val="0"/>
              </a:spcBef>
              <a:spcAft>
                <a:spcPts val="0"/>
              </a:spcAft>
              <a:buSzPts val="2900"/>
              <a:buNone/>
              <a:defRPr sz="2900"/>
            </a:lvl4pPr>
            <a:lvl5pPr lvl="4" algn="l">
              <a:lnSpc>
                <a:spcPct val="100000"/>
              </a:lnSpc>
              <a:spcBef>
                <a:spcPts val="0"/>
              </a:spcBef>
              <a:spcAft>
                <a:spcPts val="0"/>
              </a:spcAft>
              <a:buSzPts val="2900"/>
              <a:buNone/>
              <a:defRPr sz="2900"/>
            </a:lvl5pPr>
            <a:lvl6pPr lvl="5" algn="l">
              <a:lnSpc>
                <a:spcPct val="100000"/>
              </a:lnSpc>
              <a:spcBef>
                <a:spcPts val="0"/>
              </a:spcBef>
              <a:spcAft>
                <a:spcPts val="0"/>
              </a:spcAft>
              <a:buSzPts val="2900"/>
              <a:buNone/>
              <a:defRPr sz="2900"/>
            </a:lvl6pPr>
            <a:lvl7pPr lvl="6" algn="l">
              <a:lnSpc>
                <a:spcPct val="100000"/>
              </a:lnSpc>
              <a:spcBef>
                <a:spcPts val="0"/>
              </a:spcBef>
              <a:spcAft>
                <a:spcPts val="0"/>
              </a:spcAft>
              <a:buSzPts val="2900"/>
              <a:buNone/>
              <a:defRPr sz="2900"/>
            </a:lvl7pPr>
            <a:lvl8pPr lvl="7" algn="l">
              <a:lnSpc>
                <a:spcPct val="100000"/>
              </a:lnSpc>
              <a:spcBef>
                <a:spcPts val="0"/>
              </a:spcBef>
              <a:spcAft>
                <a:spcPts val="0"/>
              </a:spcAft>
              <a:buSzPts val="2900"/>
              <a:buNone/>
              <a:defRPr sz="2900"/>
            </a:lvl8pPr>
            <a:lvl9pPr lvl="8" algn="l">
              <a:lnSpc>
                <a:spcPct val="100000"/>
              </a:lnSpc>
              <a:spcBef>
                <a:spcPts val="0"/>
              </a:spcBef>
              <a:spcAft>
                <a:spcPts val="0"/>
              </a:spcAft>
              <a:buSzPts val="2900"/>
              <a:buNone/>
              <a:defRPr sz="2900"/>
            </a:lvl9pPr>
          </a:lstStyle>
          <a:p>
            <a:endParaRPr/>
          </a:p>
        </p:txBody>
      </p:sp>
      <p:sp>
        <p:nvSpPr>
          <p:cNvPr id="36" name="Google Shape;36;p9"/>
          <p:cNvSpPr txBox="1">
            <a:spLocks noGrp="1"/>
          </p:cNvSpPr>
          <p:nvPr>
            <p:ph type="body" idx="1"/>
          </p:nvPr>
        </p:nvSpPr>
        <p:spPr>
          <a:xfrm>
            <a:off x="343628" y="2042369"/>
            <a:ext cx="3095700" cy="4672800"/>
          </a:xfrm>
          <a:prstGeom prst="rect">
            <a:avLst/>
          </a:prstGeom>
          <a:noFill/>
          <a:ln>
            <a:noFill/>
          </a:ln>
        </p:spPr>
        <p:txBody>
          <a:bodyPr spcFirstLastPara="1" wrap="square" lIns="111975" tIns="111975" rIns="111975" bIns="111975" anchor="t" anchorCtr="0">
            <a:noAutofit/>
          </a:bodyPr>
          <a:lstStyle>
            <a:lvl1pPr marL="457200" lvl="0" indent="-323850" algn="l">
              <a:lnSpc>
                <a:spcPct val="115000"/>
              </a:lnSpc>
              <a:spcBef>
                <a:spcPts val="0"/>
              </a:spcBef>
              <a:spcAft>
                <a:spcPts val="0"/>
              </a:spcAft>
              <a:buSzPts val="1500"/>
              <a:buChar char="●"/>
              <a:defRPr sz="1500"/>
            </a:lvl1pPr>
            <a:lvl2pPr marL="914400" lvl="1" indent="-323850" algn="l">
              <a:lnSpc>
                <a:spcPct val="115000"/>
              </a:lnSpc>
              <a:spcBef>
                <a:spcPts val="2000"/>
              </a:spcBef>
              <a:spcAft>
                <a:spcPts val="0"/>
              </a:spcAft>
              <a:buSzPts val="1500"/>
              <a:buChar char="○"/>
              <a:defRPr sz="1500"/>
            </a:lvl2pPr>
            <a:lvl3pPr marL="1371600" lvl="2" indent="-323850" algn="l">
              <a:lnSpc>
                <a:spcPct val="115000"/>
              </a:lnSpc>
              <a:spcBef>
                <a:spcPts val="2000"/>
              </a:spcBef>
              <a:spcAft>
                <a:spcPts val="0"/>
              </a:spcAft>
              <a:buSzPts val="1500"/>
              <a:buChar char="■"/>
              <a:defRPr sz="1500"/>
            </a:lvl3pPr>
            <a:lvl4pPr marL="1828800" lvl="3" indent="-323850" algn="l">
              <a:lnSpc>
                <a:spcPct val="115000"/>
              </a:lnSpc>
              <a:spcBef>
                <a:spcPts val="2000"/>
              </a:spcBef>
              <a:spcAft>
                <a:spcPts val="0"/>
              </a:spcAft>
              <a:buSzPts val="1500"/>
              <a:buChar char="●"/>
              <a:defRPr sz="1500"/>
            </a:lvl4pPr>
            <a:lvl5pPr marL="2286000" lvl="4" indent="-323850" algn="l">
              <a:lnSpc>
                <a:spcPct val="115000"/>
              </a:lnSpc>
              <a:spcBef>
                <a:spcPts val="2000"/>
              </a:spcBef>
              <a:spcAft>
                <a:spcPts val="0"/>
              </a:spcAft>
              <a:buSzPts val="1500"/>
              <a:buChar char="○"/>
              <a:defRPr sz="1500"/>
            </a:lvl5pPr>
            <a:lvl6pPr marL="2743200" lvl="5" indent="-323850" algn="l">
              <a:lnSpc>
                <a:spcPct val="115000"/>
              </a:lnSpc>
              <a:spcBef>
                <a:spcPts val="2000"/>
              </a:spcBef>
              <a:spcAft>
                <a:spcPts val="0"/>
              </a:spcAft>
              <a:buSzPts val="1500"/>
              <a:buChar char="■"/>
              <a:defRPr sz="1500"/>
            </a:lvl6pPr>
            <a:lvl7pPr marL="3200400" lvl="6" indent="-323850" algn="l">
              <a:lnSpc>
                <a:spcPct val="115000"/>
              </a:lnSpc>
              <a:spcBef>
                <a:spcPts val="2000"/>
              </a:spcBef>
              <a:spcAft>
                <a:spcPts val="0"/>
              </a:spcAft>
              <a:buSzPts val="1500"/>
              <a:buChar char="●"/>
              <a:defRPr sz="1500"/>
            </a:lvl7pPr>
            <a:lvl8pPr marL="3657600" lvl="7" indent="-323850" algn="l">
              <a:lnSpc>
                <a:spcPct val="115000"/>
              </a:lnSpc>
              <a:spcBef>
                <a:spcPts val="2000"/>
              </a:spcBef>
              <a:spcAft>
                <a:spcPts val="0"/>
              </a:spcAft>
              <a:buSzPts val="1500"/>
              <a:buChar char="○"/>
              <a:defRPr sz="1500"/>
            </a:lvl8pPr>
            <a:lvl9pPr marL="4114800" lvl="8" indent="-323850" algn="l">
              <a:lnSpc>
                <a:spcPct val="115000"/>
              </a:lnSpc>
              <a:spcBef>
                <a:spcPts val="2000"/>
              </a:spcBef>
              <a:spcAft>
                <a:spcPts val="2000"/>
              </a:spcAft>
              <a:buSzPts val="1500"/>
              <a:buChar char="■"/>
              <a:defRPr sz="1500"/>
            </a:lvl9pPr>
          </a:lstStyle>
          <a:p>
            <a:endParaRPr/>
          </a:p>
        </p:txBody>
      </p:sp>
      <p:sp>
        <p:nvSpPr>
          <p:cNvPr id="37" name="Google Shape;37;p9"/>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540467" y="661609"/>
            <a:ext cx="7020000" cy="6012600"/>
          </a:xfrm>
          <a:prstGeom prst="rect">
            <a:avLst/>
          </a:prstGeom>
          <a:noFill/>
          <a:ln>
            <a:noFill/>
          </a:ln>
        </p:spPr>
        <p:txBody>
          <a:bodyPr spcFirstLastPara="1" wrap="square" lIns="111975" tIns="111975" rIns="111975" bIns="111975" anchor="ctr" anchorCtr="0">
            <a:noAutofit/>
          </a:bodyPr>
          <a:lstStyle>
            <a:lvl1pPr lvl="0" algn="l">
              <a:lnSpc>
                <a:spcPct val="100000"/>
              </a:lnSpc>
              <a:spcBef>
                <a:spcPts val="0"/>
              </a:spcBef>
              <a:spcAft>
                <a:spcPts val="0"/>
              </a:spcAft>
              <a:buSzPts val="5900"/>
              <a:buNone/>
              <a:defRPr sz="5900"/>
            </a:lvl1pPr>
            <a:lvl2pPr lvl="1" algn="l">
              <a:lnSpc>
                <a:spcPct val="100000"/>
              </a:lnSpc>
              <a:spcBef>
                <a:spcPts val="0"/>
              </a:spcBef>
              <a:spcAft>
                <a:spcPts val="0"/>
              </a:spcAft>
              <a:buSzPts val="5900"/>
              <a:buNone/>
              <a:defRPr sz="5900"/>
            </a:lvl2pPr>
            <a:lvl3pPr lvl="2" algn="l">
              <a:lnSpc>
                <a:spcPct val="100000"/>
              </a:lnSpc>
              <a:spcBef>
                <a:spcPts val="0"/>
              </a:spcBef>
              <a:spcAft>
                <a:spcPts val="0"/>
              </a:spcAft>
              <a:buSzPts val="5900"/>
              <a:buNone/>
              <a:defRPr sz="5900"/>
            </a:lvl3pPr>
            <a:lvl4pPr lvl="3" algn="l">
              <a:lnSpc>
                <a:spcPct val="100000"/>
              </a:lnSpc>
              <a:spcBef>
                <a:spcPts val="0"/>
              </a:spcBef>
              <a:spcAft>
                <a:spcPts val="0"/>
              </a:spcAft>
              <a:buSzPts val="5900"/>
              <a:buNone/>
              <a:defRPr sz="5900"/>
            </a:lvl4pPr>
            <a:lvl5pPr lvl="4" algn="l">
              <a:lnSpc>
                <a:spcPct val="100000"/>
              </a:lnSpc>
              <a:spcBef>
                <a:spcPts val="0"/>
              </a:spcBef>
              <a:spcAft>
                <a:spcPts val="0"/>
              </a:spcAft>
              <a:buSzPts val="5900"/>
              <a:buNone/>
              <a:defRPr sz="5900"/>
            </a:lvl5pPr>
            <a:lvl6pPr lvl="5" algn="l">
              <a:lnSpc>
                <a:spcPct val="100000"/>
              </a:lnSpc>
              <a:spcBef>
                <a:spcPts val="0"/>
              </a:spcBef>
              <a:spcAft>
                <a:spcPts val="0"/>
              </a:spcAft>
              <a:buSzPts val="5900"/>
              <a:buNone/>
              <a:defRPr sz="5900"/>
            </a:lvl6pPr>
            <a:lvl7pPr lvl="6" algn="l">
              <a:lnSpc>
                <a:spcPct val="100000"/>
              </a:lnSpc>
              <a:spcBef>
                <a:spcPts val="0"/>
              </a:spcBef>
              <a:spcAft>
                <a:spcPts val="0"/>
              </a:spcAft>
              <a:buSzPts val="5900"/>
              <a:buNone/>
              <a:defRPr sz="5900"/>
            </a:lvl7pPr>
            <a:lvl8pPr lvl="7" algn="l">
              <a:lnSpc>
                <a:spcPct val="100000"/>
              </a:lnSpc>
              <a:spcBef>
                <a:spcPts val="0"/>
              </a:spcBef>
              <a:spcAft>
                <a:spcPts val="0"/>
              </a:spcAft>
              <a:buSzPts val="5900"/>
              <a:buNone/>
              <a:defRPr sz="5900"/>
            </a:lvl8pPr>
            <a:lvl9pPr lvl="8" algn="l">
              <a:lnSpc>
                <a:spcPct val="100000"/>
              </a:lnSpc>
              <a:spcBef>
                <a:spcPts val="0"/>
              </a:spcBef>
              <a:spcAft>
                <a:spcPts val="0"/>
              </a:spcAft>
              <a:buSzPts val="5900"/>
              <a:buNone/>
              <a:defRPr sz="5900"/>
            </a:lvl9pPr>
          </a:lstStyle>
          <a:p>
            <a:endParaRPr/>
          </a:p>
        </p:txBody>
      </p:sp>
      <p:sp>
        <p:nvSpPr>
          <p:cNvPr id="40" name="Google Shape;40;p10"/>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5040313" y="37"/>
            <a:ext cx="5040300" cy="7559700"/>
          </a:xfrm>
          <a:prstGeom prst="rect">
            <a:avLst/>
          </a:prstGeom>
          <a:solidFill>
            <a:schemeClr val="dk2"/>
          </a:solidFill>
          <a:ln>
            <a:noFill/>
          </a:ln>
        </p:spPr>
        <p:txBody>
          <a:bodyPr spcFirstLastPara="1" wrap="square" lIns="111975" tIns="111975" rIns="111975" bIns="1119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txBox="1">
            <a:spLocks noGrp="1"/>
          </p:cNvSpPr>
          <p:nvPr>
            <p:ph type="title"/>
          </p:nvPr>
        </p:nvSpPr>
        <p:spPr>
          <a:xfrm>
            <a:off x="292695" y="1812463"/>
            <a:ext cx="4459500" cy="2178600"/>
          </a:xfrm>
          <a:prstGeom prst="rect">
            <a:avLst/>
          </a:prstGeom>
          <a:noFill/>
          <a:ln>
            <a:noFill/>
          </a:ln>
        </p:spPr>
        <p:txBody>
          <a:bodyPr spcFirstLastPara="1" wrap="square" lIns="111975" tIns="111975" rIns="111975" bIns="111975" anchor="b" anchorCtr="0">
            <a:no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a:endParaRPr/>
          </a:p>
        </p:txBody>
      </p:sp>
      <p:sp>
        <p:nvSpPr>
          <p:cNvPr id="44" name="Google Shape;44;p11"/>
          <p:cNvSpPr txBox="1">
            <a:spLocks noGrp="1"/>
          </p:cNvSpPr>
          <p:nvPr>
            <p:ph type="subTitle" idx="1"/>
          </p:nvPr>
        </p:nvSpPr>
        <p:spPr>
          <a:xfrm>
            <a:off x="292695" y="4119828"/>
            <a:ext cx="4459500" cy="1815300"/>
          </a:xfrm>
          <a:prstGeom prst="rect">
            <a:avLst/>
          </a:prstGeom>
          <a:noFill/>
          <a:ln>
            <a:noFill/>
          </a:ln>
        </p:spPr>
        <p:txBody>
          <a:bodyPr spcFirstLastPara="1" wrap="square" lIns="111975" tIns="111975" rIns="111975" bIns="111975" anchor="t"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45" name="Google Shape;45;p11"/>
          <p:cNvSpPr txBox="1">
            <a:spLocks noGrp="1"/>
          </p:cNvSpPr>
          <p:nvPr>
            <p:ph type="body" idx="2"/>
          </p:nvPr>
        </p:nvSpPr>
        <p:spPr>
          <a:xfrm>
            <a:off x="5445456" y="1064395"/>
            <a:ext cx="4230000" cy="5430900"/>
          </a:xfrm>
          <a:prstGeom prst="rect">
            <a:avLst/>
          </a:prstGeom>
          <a:noFill/>
          <a:ln>
            <a:noFill/>
          </a:ln>
        </p:spPr>
        <p:txBody>
          <a:bodyPr spcFirstLastPara="1" wrap="square" lIns="111975" tIns="111975" rIns="111975" bIns="111975" anchor="ctr" anchorCtr="0">
            <a:noAutofit/>
          </a:bodyPr>
          <a:lstStyle>
            <a:lvl1pPr marL="457200" lvl="0" indent="-368300" algn="l">
              <a:lnSpc>
                <a:spcPct val="115000"/>
              </a:lnSpc>
              <a:spcBef>
                <a:spcPts val="0"/>
              </a:spcBef>
              <a:spcAft>
                <a:spcPts val="0"/>
              </a:spcAft>
              <a:buClr>
                <a:schemeClr val="dk1"/>
              </a:buClr>
              <a:buSzPts val="2200"/>
              <a:buChar char="●"/>
              <a:defRPr>
                <a:solidFill>
                  <a:schemeClr val="dk1"/>
                </a:solidFill>
              </a:defRPr>
            </a:lvl1pPr>
            <a:lvl2pPr marL="914400" lvl="1" indent="-336550" algn="l">
              <a:lnSpc>
                <a:spcPct val="115000"/>
              </a:lnSpc>
              <a:spcBef>
                <a:spcPts val="2000"/>
              </a:spcBef>
              <a:spcAft>
                <a:spcPts val="0"/>
              </a:spcAft>
              <a:buClr>
                <a:schemeClr val="dk1"/>
              </a:buClr>
              <a:buSzPts val="1700"/>
              <a:buChar char="○"/>
              <a:defRPr>
                <a:solidFill>
                  <a:schemeClr val="dk1"/>
                </a:solidFill>
              </a:defRPr>
            </a:lvl2pPr>
            <a:lvl3pPr marL="1371600" lvl="2" indent="-336550" algn="l">
              <a:lnSpc>
                <a:spcPct val="115000"/>
              </a:lnSpc>
              <a:spcBef>
                <a:spcPts val="2000"/>
              </a:spcBef>
              <a:spcAft>
                <a:spcPts val="0"/>
              </a:spcAft>
              <a:buClr>
                <a:schemeClr val="dk1"/>
              </a:buClr>
              <a:buSzPts val="1700"/>
              <a:buChar char="■"/>
              <a:defRPr>
                <a:solidFill>
                  <a:schemeClr val="dk1"/>
                </a:solidFill>
              </a:defRPr>
            </a:lvl3pPr>
            <a:lvl4pPr marL="1828800" lvl="3" indent="-336550" algn="l">
              <a:lnSpc>
                <a:spcPct val="115000"/>
              </a:lnSpc>
              <a:spcBef>
                <a:spcPts val="2000"/>
              </a:spcBef>
              <a:spcAft>
                <a:spcPts val="0"/>
              </a:spcAft>
              <a:buClr>
                <a:schemeClr val="dk1"/>
              </a:buClr>
              <a:buSzPts val="1700"/>
              <a:buChar char="●"/>
              <a:defRPr>
                <a:solidFill>
                  <a:schemeClr val="dk1"/>
                </a:solidFill>
              </a:defRPr>
            </a:lvl4pPr>
            <a:lvl5pPr marL="2286000" lvl="4" indent="-336550" algn="l">
              <a:lnSpc>
                <a:spcPct val="115000"/>
              </a:lnSpc>
              <a:spcBef>
                <a:spcPts val="2000"/>
              </a:spcBef>
              <a:spcAft>
                <a:spcPts val="0"/>
              </a:spcAft>
              <a:buClr>
                <a:schemeClr val="dk1"/>
              </a:buClr>
              <a:buSzPts val="1700"/>
              <a:buChar char="○"/>
              <a:defRPr>
                <a:solidFill>
                  <a:schemeClr val="dk1"/>
                </a:solidFill>
              </a:defRPr>
            </a:lvl5pPr>
            <a:lvl6pPr marL="2743200" lvl="5" indent="-336550" algn="l">
              <a:lnSpc>
                <a:spcPct val="115000"/>
              </a:lnSpc>
              <a:spcBef>
                <a:spcPts val="2000"/>
              </a:spcBef>
              <a:spcAft>
                <a:spcPts val="0"/>
              </a:spcAft>
              <a:buClr>
                <a:schemeClr val="dk1"/>
              </a:buClr>
              <a:buSzPts val="1700"/>
              <a:buChar char="■"/>
              <a:defRPr>
                <a:solidFill>
                  <a:schemeClr val="dk1"/>
                </a:solidFill>
              </a:defRPr>
            </a:lvl6pPr>
            <a:lvl7pPr marL="3200400" lvl="6" indent="-336550" algn="l">
              <a:lnSpc>
                <a:spcPct val="115000"/>
              </a:lnSpc>
              <a:spcBef>
                <a:spcPts val="2000"/>
              </a:spcBef>
              <a:spcAft>
                <a:spcPts val="0"/>
              </a:spcAft>
              <a:buClr>
                <a:schemeClr val="dk1"/>
              </a:buClr>
              <a:buSzPts val="1700"/>
              <a:buChar char="●"/>
              <a:defRPr>
                <a:solidFill>
                  <a:schemeClr val="dk1"/>
                </a:solidFill>
              </a:defRPr>
            </a:lvl7pPr>
            <a:lvl8pPr marL="3657600" lvl="7" indent="-336550" algn="l">
              <a:lnSpc>
                <a:spcPct val="115000"/>
              </a:lnSpc>
              <a:spcBef>
                <a:spcPts val="2000"/>
              </a:spcBef>
              <a:spcAft>
                <a:spcPts val="0"/>
              </a:spcAft>
              <a:buClr>
                <a:schemeClr val="dk1"/>
              </a:buClr>
              <a:buSzPts val="1700"/>
              <a:buChar char="○"/>
              <a:defRPr>
                <a:solidFill>
                  <a:schemeClr val="dk1"/>
                </a:solidFill>
              </a:defRPr>
            </a:lvl8pPr>
            <a:lvl9pPr marL="4114800" lvl="8" indent="-336550" algn="l">
              <a:lnSpc>
                <a:spcPct val="115000"/>
              </a:lnSpc>
              <a:spcBef>
                <a:spcPts val="2000"/>
              </a:spcBef>
              <a:spcAft>
                <a:spcPts val="2000"/>
              </a:spcAft>
              <a:buClr>
                <a:schemeClr val="dk1"/>
              </a:buClr>
              <a:buSzPts val="1700"/>
              <a:buChar char="■"/>
              <a:defRPr>
                <a:solidFill>
                  <a:schemeClr val="dk1"/>
                </a:solidFill>
              </a:defRPr>
            </a:lvl9pPr>
          </a:lstStyle>
          <a:p>
            <a:endParaRPr/>
          </a:p>
        </p:txBody>
      </p:sp>
      <p:sp>
        <p:nvSpPr>
          <p:cNvPr id="46" name="Google Shape;46;p11"/>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43628" y="6217901"/>
            <a:ext cx="6613200" cy="889200"/>
          </a:xfrm>
          <a:prstGeom prst="rect">
            <a:avLst/>
          </a:prstGeom>
          <a:noFill/>
          <a:ln>
            <a:noFill/>
          </a:ln>
        </p:spPr>
        <p:txBody>
          <a:bodyPr spcFirstLastPara="1" wrap="square" lIns="111975" tIns="111975" rIns="111975" bIns="111975" anchor="ctr" anchorCtr="0">
            <a:noAutofit/>
          </a:bodyPr>
          <a:lstStyle>
            <a:lvl1pPr marL="457200" lvl="0" indent="-228600" algn="l">
              <a:lnSpc>
                <a:spcPct val="100000"/>
              </a:lnSpc>
              <a:spcBef>
                <a:spcPts val="0"/>
              </a:spcBef>
              <a:spcAft>
                <a:spcPts val="0"/>
              </a:spcAft>
              <a:buSzPts val="2200"/>
              <a:buNone/>
              <a:defRPr/>
            </a:lvl1pPr>
          </a:lstStyle>
          <a:p>
            <a:endParaRPr/>
          </a:p>
        </p:txBody>
      </p:sp>
      <p:sp>
        <p:nvSpPr>
          <p:cNvPr id="49" name="Google Shape;49;p12"/>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43628" y="1625731"/>
            <a:ext cx="9393300" cy="2886000"/>
          </a:xfrm>
          <a:prstGeom prst="rect">
            <a:avLst/>
          </a:prstGeom>
          <a:noFill/>
          <a:ln>
            <a:noFill/>
          </a:ln>
        </p:spPr>
        <p:txBody>
          <a:bodyPr spcFirstLastPara="1" wrap="square" lIns="111975" tIns="111975" rIns="111975" bIns="111975" anchor="b" anchorCtr="0">
            <a:no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r>
              <a:t>xx%</a:t>
            </a:r>
          </a:p>
        </p:txBody>
      </p:sp>
      <p:sp>
        <p:nvSpPr>
          <p:cNvPr id="52" name="Google Shape;52;p13"/>
          <p:cNvSpPr txBox="1">
            <a:spLocks noGrp="1"/>
          </p:cNvSpPr>
          <p:nvPr>
            <p:ph type="body" idx="1"/>
          </p:nvPr>
        </p:nvSpPr>
        <p:spPr>
          <a:xfrm>
            <a:off x="343628" y="4632992"/>
            <a:ext cx="9393300" cy="1911900"/>
          </a:xfrm>
          <a:prstGeom prst="rect">
            <a:avLst/>
          </a:prstGeom>
          <a:noFill/>
          <a:ln>
            <a:noFill/>
          </a:ln>
        </p:spPr>
        <p:txBody>
          <a:bodyPr spcFirstLastPara="1" wrap="square" lIns="111975" tIns="111975" rIns="111975" bIns="111975" anchor="t" anchorCtr="0">
            <a:noAutofit/>
          </a:bodyPr>
          <a:lstStyle>
            <a:lvl1pPr marL="457200" lvl="0" indent="-368300" algn="ctr">
              <a:lnSpc>
                <a:spcPct val="115000"/>
              </a:lnSpc>
              <a:spcBef>
                <a:spcPts val="0"/>
              </a:spcBef>
              <a:spcAft>
                <a:spcPts val="0"/>
              </a:spcAft>
              <a:buSzPts val="2200"/>
              <a:buChar char="●"/>
              <a:defRPr/>
            </a:lvl1pPr>
            <a:lvl2pPr marL="914400" lvl="1" indent="-336550" algn="ctr">
              <a:lnSpc>
                <a:spcPct val="115000"/>
              </a:lnSpc>
              <a:spcBef>
                <a:spcPts val="2000"/>
              </a:spcBef>
              <a:spcAft>
                <a:spcPts val="0"/>
              </a:spcAft>
              <a:buSzPts val="1700"/>
              <a:buChar char="○"/>
              <a:defRPr/>
            </a:lvl2pPr>
            <a:lvl3pPr marL="1371600" lvl="2" indent="-336550" algn="ctr">
              <a:lnSpc>
                <a:spcPct val="115000"/>
              </a:lnSpc>
              <a:spcBef>
                <a:spcPts val="2000"/>
              </a:spcBef>
              <a:spcAft>
                <a:spcPts val="0"/>
              </a:spcAft>
              <a:buSzPts val="1700"/>
              <a:buChar char="■"/>
              <a:defRPr/>
            </a:lvl3pPr>
            <a:lvl4pPr marL="1828800" lvl="3" indent="-336550" algn="ctr">
              <a:lnSpc>
                <a:spcPct val="115000"/>
              </a:lnSpc>
              <a:spcBef>
                <a:spcPts val="2000"/>
              </a:spcBef>
              <a:spcAft>
                <a:spcPts val="0"/>
              </a:spcAft>
              <a:buSzPts val="1700"/>
              <a:buChar char="●"/>
              <a:defRPr/>
            </a:lvl4pPr>
            <a:lvl5pPr marL="2286000" lvl="4" indent="-336550" algn="ctr">
              <a:lnSpc>
                <a:spcPct val="115000"/>
              </a:lnSpc>
              <a:spcBef>
                <a:spcPts val="2000"/>
              </a:spcBef>
              <a:spcAft>
                <a:spcPts val="0"/>
              </a:spcAft>
              <a:buSzPts val="1700"/>
              <a:buChar char="○"/>
              <a:defRPr/>
            </a:lvl5pPr>
            <a:lvl6pPr marL="2743200" lvl="5" indent="-336550" algn="ctr">
              <a:lnSpc>
                <a:spcPct val="115000"/>
              </a:lnSpc>
              <a:spcBef>
                <a:spcPts val="2000"/>
              </a:spcBef>
              <a:spcAft>
                <a:spcPts val="0"/>
              </a:spcAft>
              <a:buSzPts val="1700"/>
              <a:buChar char="■"/>
              <a:defRPr/>
            </a:lvl6pPr>
            <a:lvl7pPr marL="3200400" lvl="6" indent="-336550" algn="ctr">
              <a:lnSpc>
                <a:spcPct val="115000"/>
              </a:lnSpc>
              <a:spcBef>
                <a:spcPts val="2000"/>
              </a:spcBef>
              <a:spcAft>
                <a:spcPts val="0"/>
              </a:spcAft>
              <a:buSzPts val="1700"/>
              <a:buChar char="●"/>
              <a:defRPr/>
            </a:lvl7pPr>
            <a:lvl8pPr marL="3657600" lvl="7" indent="-336550" algn="ctr">
              <a:lnSpc>
                <a:spcPct val="115000"/>
              </a:lnSpc>
              <a:spcBef>
                <a:spcPts val="2000"/>
              </a:spcBef>
              <a:spcAft>
                <a:spcPts val="0"/>
              </a:spcAft>
              <a:buSzPts val="1700"/>
              <a:buChar char="○"/>
              <a:defRPr/>
            </a:lvl8pPr>
            <a:lvl9pPr marL="4114800" lvl="8" indent="-336550" algn="ctr">
              <a:lnSpc>
                <a:spcPct val="115000"/>
              </a:lnSpc>
              <a:spcBef>
                <a:spcPts val="2000"/>
              </a:spcBef>
              <a:spcAft>
                <a:spcPts val="2000"/>
              </a:spcAft>
              <a:buSzPts val="1700"/>
              <a:buChar char="■"/>
              <a:defRPr/>
            </a:lvl9pPr>
          </a:lstStyle>
          <a:p>
            <a:endParaRPr/>
          </a:p>
        </p:txBody>
      </p:sp>
      <p:sp>
        <p:nvSpPr>
          <p:cNvPr id="53" name="Google Shape;53;p13"/>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3628" y="654077"/>
            <a:ext cx="9393300" cy="841800"/>
          </a:xfrm>
          <a:prstGeom prst="rect">
            <a:avLst/>
          </a:prstGeom>
          <a:noFill/>
          <a:ln>
            <a:noFill/>
          </a:ln>
        </p:spPr>
        <p:txBody>
          <a:bodyPr spcFirstLastPara="1" wrap="square" lIns="111975" tIns="111975" rIns="111975" bIns="111975" anchor="t" anchorCtr="0">
            <a:noAutofit/>
          </a:bodyPr>
          <a:lstStyle>
            <a:lvl1pPr marR="0" lvl="0"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43628" y="1693854"/>
            <a:ext cx="9393300" cy="5021400"/>
          </a:xfrm>
          <a:prstGeom prst="rect">
            <a:avLst/>
          </a:prstGeom>
          <a:noFill/>
          <a:ln>
            <a:noFill/>
          </a:ln>
        </p:spPr>
        <p:txBody>
          <a:bodyPr spcFirstLastPara="1" wrap="square" lIns="111975" tIns="111975" rIns="111975" bIns="111975" anchor="t" anchorCtr="0">
            <a:noAutofit/>
          </a:bodyPr>
          <a:lstStyle>
            <a:lvl1pPr marL="457200" marR="0" lvl="0" indent="-368300" algn="l" rtl="0">
              <a:lnSpc>
                <a:spcPct val="115000"/>
              </a:lnSpc>
              <a:spcBef>
                <a:spcPts val="0"/>
              </a:spcBef>
              <a:spcAft>
                <a:spcPts val="0"/>
              </a:spcAft>
              <a:buClr>
                <a:schemeClr val="lt2"/>
              </a:buClr>
              <a:buSzPts val="2200"/>
              <a:buFont typeface="Arial"/>
              <a:buChar char="●"/>
              <a:defRPr sz="2200" b="0" i="0" u="none" strike="noStrike" cap="none">
                <a:solidFill>
                  <a:schemeClr val="lt2"/>
                </a:solidFill>
                <a:latin typeface="Arial"/>
                <a:ea typeface="Arial"/>
                <a:cs typeface="Arial"/>
                <a:sym typeface="Arial"/>
              </a:defRPr>
            </a:lvl1pPr>
            <a:lvl2pPr marL="914400" marR="0" lvl="1"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2pPr>
            <a:lvl3pPr marL="1371600" marR="0" lvl="2"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3pPr>
            <a:lvl4pPr marL="1828800" marR="0" lvl="3"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4pPr>
            <a:lvl5pPr marL="2286000" marR="0" lvl="4"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5pPr>
            <a:lvl6pPr marL="2743200" marR="0" lvl="5"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6pPr>
            <a:lvl7pPr marL="3200400" marR="0" lvl="6"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7pPr>
            <a:lvl8pPr marL="3657600" marR="0" lvl="7"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8pPr>
            <a:lvl9pPr marL="4114800" marR="0" lvl="8" indent="-336550" algn="l" rtl="0">
              <a:lnSpc>
                <a:spcPct val="115000"/>
              </a:lnSpc>
              <a:spcBef>
                <a:spcPts val="2000"/>
              </a:spcBef>
              <a:spcAft>
                <a:spcPts val="2000"/>
              </a:spcAft>
              <a:buClr>
                <a:schemeClr val="lt2"/>
              </a:buClr>
              <a:buSzPts val="1700"/>
              <a:buFont typeface="Arial"/>
              <a:buChar char="■"/>
              <a:defRPr sz="17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p:nvPr/>
        </p:nvSpPr>
        <p:spPr>
          <a:xfrm>
            <a:off x="504000" y="300960"/>
            <a:ext cx="9071640" cy="12621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1" i="0" u="none" strike="noStrike" cap="none" dirty="0">
                <a:solidFill>
                  <a:schemeClr val="dk1"/>
                </a:solidFill>
                <a:latin typeface="Raleway"/>
                <a:ea typeface="Raleway"/>
                <a:cs typeface="Raleway"/>
                <a:sym typeface="Raleway"/>
              </a:rPr>
              <a:t>Python 101</a:t>
            </a:r>
            <a:endParaRPr sz="4400" b="1" i="0" u="none" strike="noStrike" cap="none" dirty="0">
              <a:solidFill>
                <a:schemeClr val="dk1"/>
              </a:solidFill>
              <a:latin typeface="Raleway"/>
              <a:ea typeface="Raleway"/>
              <a:cs typeface="Raleway"/>
              <a:sym typeface="Raleway"/>
            </a:endParaRPr>
          </a:p>
        </p:txBody>
      </p:sp>
      <p:sp>
        <p:nvSpPr>
          <p:cNvPr id="61" name="Google Shape;61;p15"/>
          <p:cNvSpPr txBox="1"/>
          <p:nvPr/>
        </p:nvSpPr>
        <p:spPr>
          <a:xfrm>
            <a:off x="504000" y="1768680"/>
            <a:ext cx="8870040" cy="4384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Arial"/>
                <a:ea typeface="Arial"/>
                <a:cs typeface="Arial"/>
                <a:sym typeface="Arial"/>
              </a:rPr>
              <a:t>L</a:t>
            </a:r>
            <a:r>
              <a:rPr lang="tr-TR" sz="3200" b="0" i="0" u="none" strike="noStrike" cap="none" dirty="0" err="1">
                <a:solidFill>
                  <a:schemeClr val="dk1"/>
                </a:solidFill>
                <a:latin typeface="Arial"/>
                <a:ea typeface="Arial"/>
                <a:cs typeface="Arial"/>
                <a:sym typeface="Arial"/>
              </a:rPr>
              <a:t>ecture</a:t>
            </a:r>
            <a:r>
              <a:rPr lang="tr-TR" sz="3200" b="0" i="0" u="none" strike="noStrike" cap="none" dirty="0">
                <a:solidFill>
                  <a:schemeClr val="dk1"/>
                </a:solidFill>
                <a:latin typeface="Arial"/>
                <a:ea typeface="Arial"/>
                <a:cs typeface="Arial"/>
                <a:sym typeface="Arial"/>
              </a:rPr>
              <a:t>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af3a44bc6a_0_11"/>
          <p:cNvSpPr/>
          <p:nvPr/>
        </p:nvSpPr>
        <p:spPr>
          <a:xfrm>
            <a:off x="504000" y="365760"/>
            <a:ext cx="9067200" cy="1193100"/>
          </a:xfrm>
          <a:prstGeom prst="rect">
            <a:avLst/>
          </a:prstGeom>
          <a:noFill/>
          <a:ln>
            <a:noFill/>
          </a:ln>
        </p:spPr>
        <p:txBody>
          <a:bodyPr spcFirstLastPara="1" wrap="square" lIns="111950" tIns="111950" rIns="111950" bIns="1119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Binary to Decimal</a:t>
            </a:r>
            <a:endParaRPr sz="4400" b="0" i="0" u="none" strike="noStrike" cap="none">
              <a:solidFill>
                <a:srgbClr val="000000"/>
              </a:solidFill>
              <a:latin typeface="Arial"/>
              <a:ea typeface="Arial"/>
              <a:cs typeface="Arial"/>
              <a:sym typeface="Arial"/>
            </a:endParaRPr>
          </a:p>
        </p:txBody>
      </p:sp>
      <p:sp>
        <p:nvSpPr>
          <p:cNvPr id="120" name="Google Shape;120;gaf3a44bc6a_0_11"/>
          <p:cNvSpPr/>
          <p:nvPr/>
        </p:nvSpPr>
        <p:spPr>
          <a:xfrm>
            <a:off x="520200" y="1776240"/>
            <a:ext cx="8865600" cy="5212500"/>
          </a:xfrm>
          <a:prstGeom prst="rect">
            <a:avLst/>
          </a:prstGeom>
          <a:noFill/>
          <a:ln>
            <a:noFill/>
          </a:ln>
        </p:spPr>
        <p:txBody>
          <a:bodyPr spcFirstLastPara="1" wrap="square" lIns="111950" tIns="111950" rIns="111950" bIns="11195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Define following functions:</a:t>
            </a:r>
            <a:endParaRPr sz="2400" b="0" i="0" u="none" strike="noStrike" cap="none">
              <a:solidFill>
                <a:srgbClr val="000000"/>
              </a:solidFill>
              <a:latin typeface="Arial"/>
              <a:ea typeface="Arial"/>
              <a:cs typeface="Arial"/>
              <a:sym typeface="Arial"/>
            </a:endParaRPr>
          </a:p>
          <a:p>
            <a:pPr marL="216000" marR="0" lvl="0" indent="-214920" algn="l" rtl="0">
              <a:lnSpc>
                <a:spcPct val="100000"/>
              </a:lnSpc>
              <a:spcBef>
                <a:spcPts val="2267"/>
              </a:spcBef>
              <a:spcAft>
                <a:spcPts val="0"/>
              </a:spcAft>
              <a:buClr>
                <a:srgbClr val="FFFFFF"/>
              </a:buClr>
              <a:buSzPts val="2400"/>
              <a:buFont typeface="Noto Sans Symbols"/>
              <a:buChar char="●"/>
            </a:pPr>
            <a:r>
              <a:rPr lang="en-US" sz="2400" b="0" i="0" u="none" strike="noStrike" cap="none">
                <a:solidFill>
                  <a:srgbClr val="FFFFFF"/>
                </a:solidFill>
                <a:latin typeface="Arial"/>
                <a:ea typeface="Arial"/>
                <a:cs typeface="Arial"/>
                <a:sym typeface="Arial"/>
              </a:rPr>
              <a:t>A function that gets a binary number and converts it to decimal: </a:t>
            </a:r>
            <a:r>
              <a:rPr lang="en-US" sz="2400" b="1" i="0" u="none" strike="noStrike" cap="none">
                <a:solidFill>
                  <a:srgbClr val="FAA61A"/>
                </a:solidFill>
                <a:latin typeface="Arial"/>
                <a:ea typeface="Arial"/>
                <a:cs typeface="Arial"/>
                <a:sym typeface="Arial"/>
              </a:rPr>
              <a:t>binary_to_dec</a:t>
            </a:r>
            <a:endParaRPr sz="2400" b="0" i="0" u="none" strike="noStrike" cap="none">
              <a:solidFill>
                <a:srgbClr val="000000"/>
              </a:solidFill>
              <a:latin typeface="Arial"/>
              <a:ea typeface="Arial"/>
              <a:cs typeface="Arial"/>
              <a:sym typeface="Arial"/>
            </a:endParaRPr>
          </a:p>
          <a:p>
            <a:pPr marL="216000" marR="0" lvl="0" indent="-214920" algn="l" rtl="0">
              <a:lnSpc>
                <a:spcPct val="100000"/>
              </a:lnSpc>
              <a:spcBef>
                <a:spcPts val="1700"/>
              </a:spcBef>
              <a:spcAft>
                <a:spcPts val="0"/>
              </a:spcAft>
              <a:buClr>
                <a:srgbClr val="FFFFFF"/>
              </a:buClr>
              <a:buSzPts val="2400"/>
              <a:buFont typeface="Noto Sans Symbols"/>
              <a:buChar char="●"/>
            </a:pPr>
            <a:r>
              <a:rPr lang="en-US" sz="2400" b="1" i="0" u="none" strike="noStrike" cap="none">
                <a:solidFill>
                  <a:srgbClr val="FAA61A"/>
                </a:solidFill>
                <a:latin typeface="Arial"/>
                <a:ea typeface="Arial"/>
                <a:cs typeface="Arial"/>
                <a:sym typeface="Arial"/>
              </a:rPr>
              <a:t> </a:t>
            </a:r>
            <a:r>
              <a:rPr lang="en-US" sz="2400" b="0" i="0" u="none" strike="noStrike" cap="none">
                <a:solidFill>
                  <a:srgbClr val="EEEEEE"/>
                </a:solidFill>
                <a:latin typeface="Arial"/>
                <a:ea typeface="Arial"/>
                <a:cs typeface="Arial"/>
                <a:sym typeface="Arial"/>
              </a:rPr>
              <a:t>A f</a:t>
            </a:r>
            <a:r>
              <a:rPr lang="en-US" sz="2400" b="0" i="0" u="none" strike="noStrike" cap="none">
                <a:solidFill>
                  <a:srgbClr val="FFFFFF"/>
                </a:solidFill>
                <a:latin typeface="Arial"/>
                <a:ea typeface="Arial"/>
                <a:cs typeface="Arial"/>
                <a:sym typeface="Arial"/>
              </a:rPr>
              <a:t>unction that gets a decimal number and converts it to binary: </a:t>
            </a:r>
            <a:r>
              <a:rPr lang="en-US" sz="2400" b="1" i="0" u="none" strike="noStrike" cap="none">
                <a:solidFill>
                  <a:srgbClr val="FAA61A"/>
                </a:solidFill>
                <a:latin typeface="Arial"/>
                <a:ea typeface="Arial"/>
                <a:cs typeface="Arial"/>
                <a:sym typeface="Arial"/>
              </a:rPr>
              <a:t>dec_to_binary</a:t>
            </a:r>
            <a:endParaRPr sz="2400" b="0" i="0" u="none" strike="noStrike" cap="none">
              <a:solidFill>
                <a:srgbClr val="000000"/>
              </a:solidFill>
              <a:latin typeface="Arial"/>
              <a:ea typeface="Arial"/>
              <a:cs typeface="Arial"/>
              <a:sym typeface="Arial"/>
            </a:endParaRPr>
          </a:p>
          <a:p>
            <a:pPr marL="0" marR="0" lvl="0" indent="0" algn="l" rtl="0">
              <a:lnSpc>
                <a:spcPct val="150000"/>
              </a:lnSpc>
              <a:spcBef>
                <a:spcPts val="1133"/>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15000"/>
              </a:lnSpc>
              <a:spcBef>
                <a:spcPts val="283"/>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In main program</a:t>
            </a:r>
            <a:r>
              <a:rPr lang="en-US" sz="2400" b="0" i="0" u="none" strike="noStrike" cap="none">
                <a:solidFill>
                  <a:srgbClr val="FFFFFF"/>
                </a:solidFill>
                <a:latin typeface="Arial"/>
                <a:ea typeface="Arial"/>
                <a:cs typeface="Arial"/>
                <a:sym typeface="Arial"/>
              </a:rPr>
              <a:t>, call each function for </a:t>
            </a:r>
            <a:r>
              <a:rPr lang="en-US" sz="2400" b="1" i="0" u="none" strike="noStrike" cap="none">
                <a:solidFill>
                  <a:srgbClr val="21F22A"/>
                </a:solidFill>
                <a:latin typeface="Arial"/>
                <a:ea typeface="Arial"/>
                <a:cs typeface="Arial"/>
                <a:sym typeface="Arial"/>
              </a:rPr>
              <a:t>“10010”</a:t>
            </a:r>
            <a:r>
              <a:rPr lang="en-US" sz="2400" b="0" i="0" u="none" strike="noStrike" cap="none">
                <a:solidFill>
                  <a:srgbClr val="FFFFFF"/>
                </a:solidFill>
                <a:latin typeface="Arial"/>
                <a:ea typeface="Arial"/>
                <a:cs typeface="Arial"/>
                <a:sym typeface="Arial"/>
              </a:rPr>
              <a:t> and </a:t>
            </a:r>
            <a:r>
              <a:rPr lang="en-US" sz="2400" b="1" i="0" u="none" strike="noStrike" cap="none">
                <a:solidFill>
                  <a:srgbClr val="21F22A"/>
                </a:solidFill>
                <a:latin typeface="Arial"/>
                <a:ea typeface="Arial"/>
                <a:cs typeface="Arial"/>
                <a:sym typeface="Arial"/>
              </a:rPr>
              <a:t>18</a:t>
            </a:r>
            <a:r>
              <a:rPr lang="en-US" sz="2400" b="0" i="0" u="none" strike="noStrike" cap="none">
                <a:solidFill>
                  <a:srgbClr val="FFFFFF"/>
                </a:solidFill>
                <a:latin typeface="Arial"/>
                <a:ea typeface="Arial"/>
                <a:cs typeface="Arial"/>
                <a:sym typeface="Arial"/>
              </a:rPr>
              <a:t> respectively.</a:t>
            </a:r>
            <a:endParaRPr sz="2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rgbClr val="21F22A"/>
                </a:solidFill>
                <a:latin typeface="Arial"/>
                <a:ea typeface="Arial"/>
                <a:cs typeface="Arial"/>
                <a:sym typeface="Arial"/>
              </a:rPr>
              <a:t>Hint:</a:t>
            </a:r>
            <a:r>
              <a:rPr lang="en-US" sz="2400" b="0" i="0" u="none" strike="noStrike" cap="none">
                <a:solidFill>
                  <a:srgbClr val="FFFFFF"/>
                </a:solidFill>
                <a:latin typeface="Arial"/>
                <a:ea typeface="Arial"/>
                <a:cs typeface="Arial"/>
                <a:sym typeface="Arial"/>
              </a:rPr>
              <a:t> Keep binary numbers as </a:t>
            </a:r>
            <a:r>
              <a:rPr lang="en-US" sz="2400" b="0" i="0" u="sng" strike="noStrike" cap="none">
                <a:solidFill>
                  <a:srgbClr val="FFFFFF"/>
                </a:solidFill>
                <a:latin typeface="Arial"/>
                <a:ea typeface="Arial"/>
                <a:cs typeface="Arial"/>
                <a:sym typeface="Arial"/>
              </a:rPr>
              <a:t>string</a:t>
            </a:r>
            <a:r>
              <a:rPr lang="en-US" sz="2400" b="0" i="0" u="none" strike="noStrike" cap="none">
                <a:solidFill>
                  <a:srgbClr val="FFFFFF"/>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2286000" lvl="0" indent="0" algn="l" rtl="0">
              <a:lnSpc>
                <a:spcPct val="100000"/>
              </a:lnSpc>
              <a:spcBef>
                <a:spcPts val="0"/>
              </a:spcBef>
              <a:spcAft>
                <a:spcPts val="0"/>
              </a:spcAft>
              <a:buSzPts val="3400"/>
              <a:buNone/>
            </a:pPr>
            <a:r>
              <a:rPr lang="en-US" sz="4400" b="1">
                <a:latin typeface="Raleway"/>
                <a:ea typeface="Raleway"/>
                <a:cs typeface="Raleway"/>
                <a:sym typeface="Raleway"/>
              </a:rPr>
              <a:t>File Processing</a:t>
            </a:r>
            <a:endParaRPr sz="4400" b="1">
              <a:latin typeface="Raleway"/>
              <a:ea typeface="Raleway"/>
              <a:cs typeface="Raleway"/>
              <a:sym typeface="Raleway"/>
            </a:endParaRPr>
          </a:p>
        </p:txBody>
      </p:sp>
      <p:sp>
        <p:nvSpPr>
          <p:cNvPr id="64" name="Google Shape;64;p2"/>
          <p:cNvSpPr txBox="1">
            <a:spLocks noGrp="1"/>
          </p:cNvSpPr>
          <p:nvPr>
            <p:ph type="subTitle" idx="1"/>
          </p:nvPr>
        </p:nvSpPr>
        <p:spPr>
          <a:xfrm>
            <a:off x="504000" y="1768680"/>
            <a:ext cx="8870100" cy="5272200"/>
          </a:xfrm>
          <a:prstGeom prst="rect">
            <a:avLst/>
          </a:prstGeom>
          <a:noFill/>
          <a:ln>
            <a:noFill/>
          </a:ln>
        </p:spPr>
        <p:txBody>
          <a:bodyPr spcFirstLastPara="1" wrap="square" lIns="111975" tIns="111975" rIns="111975" bIns="111975" anchor="t" anchorCtr="0">
            <a:noAutofit/>
          </a:bodyPr>
          <a:lstStyle/>
          <a:p>
            <a:pPr marL="457200" lvl="0" indent="-381000" algn="l" rtl="0">
              <a:lnSpc>
                <a:spcPct val="115000"/>
              </a:lnSpc>
              <a:spcBef>
                <a:spcPts val="0"/>
              </a:spcBef>
              <a:spcAft>
                <a:spcPts val="0"/>
              </a:spcAft>
              <a:buClr>
                <a:schemeClr val="accent2"/>
              </a:buClr>
              <a:buSzPts val="2400"/>
              <a:buFont typeface="Verdana"/>
              <a:buChar char="●"/>
            </a:pPr>
            <a:r>
              <a:rPr lang="en-US" sz="2400">
                <a:solidFill>
                  <a:schemeClr val="accent2"/>
                </a:solidFill>
                <a:latin typeface="Verdana"/>
                <a:ea typeface="Verdana"/>
                <a:cs typeface="Verdana"/>
                <a:sym typeface="Verdana"/>
              </a:rPr>
              <a:t>Opens the given file and returns </a:t>
            </a:r>
            <a:r>
              <a:rPr lang="en-US" sz="2400">
                <a:solidFill>
                  <a:schemeClr val="dk1"/>
                </a:solidFill>
                <a:latin typeface="Verdana"/>
                <a:ea typeface="Verdana"/>
                <a:cs typeface="Verdana"/>
                <a:sym typeface="Verdana"/>
              </a:rPr>
              <a:t>a file object</a:t>
            </a:r>
            <a:endParaRPr sz="2400">
              <a:solidFill>
                <a:schemeClr val="accent2"/>
              </a:solidFill>
              <a:latin typeface="Verdana"/>
              <a:ea typeface="Verdana"/>
              <a:cs typeface="Verdana"/>
              <a:sym typeface="Verdana"/>
            </a:endParaRPr>
          </a:p>
          <a:p>
            <a:pPr marL="0" lvl="0" indent="457200" algn="l" rtl="0">
              <a:lnSpc>
                <a:spcPct val="115000"/>
              </a:lnSpc>
              <a:spcBef>
                <a:spcPts val="1600"/>
              </a:spcBef>
              <a:spcAft>
                <a:spcPts val="0"/>
              </a:spcAft>
              <a:buClr>
                <a:srgbClr val="000000"/>
              </a:buClr>
              <a:buSzPts val="1100"/>
              <a:buFont typeface="Arial"/>
              <a:buNone/>
            </a:pPr>
            <a:r>
              <a:rPr lang="en-US" sz="2800" b="1">
                <a:solidFill>
                  <a:schemeClr val="accent2"/>
                </a:solidFill>
                <a:latin typeface="Courier New"/>
                <a:ea typeface="Courier New"/>
                <a:cs typeface="Courier New"/>
                <a:sym typeface="Courier New"/>
              </a:rPr>
              <a:t>file_object </a:t>
            </a:r>
            <a:r>
              <a:rPr lang="en-US" sz="2800">
                <a:solidFill>
                  <a:schemeClr val="accent2"/>
                </a:solidFill>
                <a:latin typeface="Courier New"/>
                <a:ea typeface="Courier New"/>
                <a:cs typeface="Courier New"/>
                <a:sym typeface="Courier New"/>
              </a:rPr>
              <a:t>= </a:t>
            </a:r>
            <a:r>
              <a:rPr lang="en-US" sz="2800">
                <a:solidFill>
                  <a:schemeClr val="accent4"/>
                </a:solidFill>
                <a:latin typeface="Courier New"/>
                <a:ea typeface="Courier New"/>
                <a:cs typeface="Courier New"/>
                <a:sym typeface="Courier New"/>
              </a:rPr>
              <a:t>open</a:t>
            </a:r>
            <a:r>
              <a:rPr lang="en-US" sz="2800">
                <a:solidFill>
                  <a:schemeClr val="accent2"/>
                </a:solidFill>
                <a:latin typeface="Courier New"/>
                <a:ea typeface="Courier New"/>
                <a:cs typeface="Courier New"/>
                <a:sym typeface="Courier New"/>
              </a:rPr>
              <a:t>("</a:t>
            </a:r>
            <a:r>
              <a:rPr lang="en-US" sz="2800" b="1" i="1">
                <a:solidFill>
                  <a:schemeClr val="accent2"/>
                </a:solidFill>
                <a:latin typeface="Courier New"/>
                <a:ea typeface="Courier New"/>
                <a:cs typeface="Courier New"/>
                <a:sym typeface="Courier New"/>
              </a:rPr>
              <a:t>filename</a:t>
            </a:r>
            <a:r>
              <a:rPr lang="en-US" sz="2800">
                <a:solidFill>
                  <a:schemeClr val="accent2"/>
                </a:solidFill>
                <a:latin typeface="Courier New"/>
                <a:ea typeface="Courier New"/>
                <a:cs typeface="Courier New"/>
                <a:sym typeface="Courier New"/>
              </a:rPr>
              <a:t>")</a:t>
            </a:r>
            <a:endParaRPr sz="2800">
              <a:solidFill>
                <a:schemeClr val="accent2"/>
              </a:solidFill>
              <a:latin typeface="Courier New"/>
              <a:ea typeface="Courier New"/>
              <a:cs typeface="Courier New"/>
              <a:sym typeface="Courier New"/>
            </a:endParaRPr>
          </a:p>
          <a:p>
            <a:pPr marL="0" lvl="0" indent="0" algn="l" rtl="0">
              <a:lnSpc>
                <a:spcPct val="115000"/>
              </a:lnSpc>
              <a:spcBef>
                <a:spcPts val="400"/>
              </a:spcBef>
              <a:spcAft>
                <a:spcPts val="0"/>
              </a:spcAft>
              <a:buClr>
                <a:srgbClr val="000000"/>
              </a:buClr>
              <a:buSzPts val="1100"/>
              <a:buFont typeface="Arial"/>
              <a:buNone/>
            </a:pPr>
            <a:endParaRPr sz="2400">
              <a:solidFill>
                <a:schemeClr val="accent2"/>
              </a:solidFill>
              <a:latin typeface="Verdana"/>
              <a:ea typeface="Verdana"/>
              <a:cs typeface="Verdana"/>
              <a:sym typeface="Verdana"/>
            </a:endParaRPr>
          </a:p>
          <a:p>
            <a:pPr marL="457200" lvl="0" indent="-381000" algn="l" rtl="0">
              <a:lnSpc>
                <a:spcPct val="115000"/>
              </a:lnSpc>
              <a:spcBef>
                <a:spcPts val="400"/>
              </a:spcBef>
              <a:spcAft>
                <a:spcPts val="0"/>
              </a:spcAft>
              <a:buClr>
                <a:schemeClr val="accent2"/>
              </a:buClr>
              <a:buSzPts val="2400"/>
              <a:buFont typeface="Verdana"/>
              <a:buChar char="●"/>
            </a:pPr>
            <a:r>
              <a:rPr lang="en-US" sz="2400">
                <a:solidFill>
                  <a:schemeClr val="accent2"/>
                </a:solidFill>
                <a:latin typeface="Verdana"/>
                <a:ea typeface="Verdana"/>
                <a:cs typeface="Verdana"/>
                <a:sym typeface="Verdana"/>
              </a:rPr>
              <a:t>Example:</a:t>
            </a:r>
            <a:endParaRPr sz="2400">
              <a:solidFill>
                <a:schemeClr val="accent2"/>
              </a:solidFill>
              <a:latin typeface="Verdana"/>
              <a:ea typeface="Verdana"/>
              <a:cs typeface="Verdana"/>
              <a:sym typeface="Verdana"/>
            </a:endParaRPr>
          </a:p>
          <a:p>
            <a:pPr marL="0" lvl="0" indent="457200" algn="l" rtl="0">
              <a:lnSpc>
                <a:spcPct val="90000"/>
              </a:lnSpc>
              <a:spcBef>
                <a:spcPts val="400"/>
              </a:spcBef>
              <a:spcAft>
                <a:spcPts val="2000"/>
              </a:spcAft>
              <a:buClr>
                <a:schemeClr val="dk1"/>
              </a:buClr>
              <a:buSzPts val="1100"/>
              <a:buFont typeface="Arial"/>
              <a:buNone/>
            </a:pPr>
            <a:r>
              <a:rPr lang="en-US" sz="2400" b="1">
                <a:solidFill>
                  <a:schemeClr val="accent2"/>
                </a:solidFill>
                <a:latin typeface="Courier New"/>
                <a:ea typeface="Courier New"/>
                <a:cs typeface="Courier New"/>
                <a:sym typeface="Courier New"/>
              </a:rPr>
              <a:t>f</a:t>
            </a:r>
            <a:r>
              <a:rPr lang="en-US" sz="2400">
                <a:solidFill>
                  <a:schemeClr val="accent2"/>
                </a:solidFill>
                <a:latin typeface="Courier New"/>
                <a:ea typeface="Courier New"/>
                <a:cs typeface="Courier New"/>
                <a:sym typeface="Courier New"/>
              </a:rPr>
              <a:t> = </a:t>
            </a:r>
            <a:r>
              <a:rPr lang="en-US" sz="2400">
                <a:solidFill>
                  <a:schemeClr val="accent4"/>
                </a:solidFill>
                <a:latin typeface="Courier New"/>
                <a:ea typeface="Courier New"/>
                <a:cs typeface="Courier New"/>
                <a:sym typeface="Courier New"/>
              </a:rPr>
              <a:t>open</a:t>
            </a:r>
            <a:r>
              <a:rPr lang="en-US" sz="2400">
                <a:solidFill>
                  <a:schemeClr val="accent2"/>
                </a:solidFill>
                <a:latin typeface="Courier New"/>
                <a:ea typeface="Courier New"/>
                <a:cs typeface="Courier New"/>
                <a:sym typeface="Courier New"/>
              </a:rPr>
              <a:t>("bankaccount.txt")</a:t>
            </a:r>
            <a:endParaRPr sz="2400">
              <a:solidFill>
                <a:schemeClr val="accen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504000" y="0"/>
            <a:ext cx="9071700" cy="1262100"/>
          </a:xfrm>
          <a:prstGeom prst="rect">
            <a:avLst/>
          </a:prstGeom>
          <a:noFill/>
          <a:ln>
            <a:noFill/>
          </a:ln>
        </p:spPr>
        <p:txBody>
          <a:bodyPr spcFirstLastPara="1" wrap="square" lIns="111975" tIns="111975" rIns="111975" bIns="111975" anchor="ctr" anchorCtr="0">
            <a:noAutofit/>
          </a:bodyPr>
          <a:lstStyle/>
          <a:p>
            <a:pPr marL="2286000" lvl="0" indent="0" algn="l" rtl="0">
              <a:lnSpc>
                <a:spcPct val="100000"/>
              </a:lnSpc>
              <a:spcBef>
                <a:spcPts val="0"/>
              </a:spcBef>
              <a:spcAft>
                <a:spcPts val="0"/>
              </a:spcAft>
              <a:buSzPts val="3400"/>
              <a:buNone/>
            </a:pPr>
            <a:r>
              <a:rPr lang="en-US" sz="4400" b="1" dirty="0">
                <a:latin typeface="Raleway"/>
                <a:ea typeface="Raleway"/>
                <a:cs typeface="Raleway"/>
                <a:sym typeface="Raleway"/>
              </a:rPr>
              <a:t>File Processing</a:t>
            </a:r>
            <a:endParaRPr sz="4400" b="1" dirty="0">
              <a:latin typeface="Raleway"/>
              <a:ea typeface="Raleway"/>
              <a:cs typeface="Raleway"/>
              <a:sym typeface="Raleway"/>
            </a:endParaRPr>
          </a:p>
        </p:txBody>
      </p:sp>
      <p:graphicFrame>
        <p:nvGraphicFramePr>
          <p:cNvPr id="5" name="Tablo 4">
            <a:extLst>
              <a:ext uri="{FF2B5EF4-FFF2-40B4-BE49-F238E27FC236}">
                <a16:creationId xmlns:a16="http://schemas.microsoft.com/office/drawing/2014/main" id="{F4249818-63A1-0C57-FC9A-FB13F085023E}"/>
              </a:ext>
            </a:extLst>
          </p:cNvPr>
          <p:cNvGraphicFramePr>
            <a:graphicFrameLocks noGrp="1"/>
          </p:cNvGraphicFramePr>
          <p:nvPr>
            <p:extLst>
              <p:ext uri="{D42A27DB-BD31-4B8C-83A1-F6EECF244321}">
                <p14:modId xmlns:p14="http://schemas.microsoft.com/office/powerpoint/2010/main" val="130943366"/>
              </p:ext>
            </p:extLst>
          </p:nvPr>
        </p:nvGraphicFramePr>
        <p:xfrm>
          <a:off x="504000" y="1001949"/>
          <a:ext cx="9071700" cy="6356704"/>
        </p:xfrm>
        <a:graphic>
          <a:graphicData uri="http://schemas.openxmlformats.org/drawingml/2006/table">
            <a:tbl>
              <a:tblPr/>
              <a:tblGrid>
                <a:gridCol w="264485">
                  <a:extLst>
                    <a:ext uri="{9D8B030D-6E8A-4147-A177-3AD203B41FA5}">
                      <a16:colId xmlns:a16="http://schemas.microsoft.com/office/drawing/2014/main" val="3918371067"/>
                    </a:ext>
                  </a:extLst>
                </a:gridCol>
                <a:gridCol w="8807215">
                  <a:extLst>
                    <a:ext uri="{9D8B030D-6E8A-4147-A177-3AD203B41FA5}">
                      <a16:colId xmlns:a16="http://schemas.microsoft.com/office/drawing/2014/main" val="4012044714"/>
                    </a:ext>
                  </a:extLst>
                </a:gridCol>
              </a:tblGrid>
              <a:tr h="0">
                <a:tc>
                  <a:txBody>
                    <a:bodyPr/>
                    <a:lstStyle/>
                    <a:p>
                      <a:pPr algn="ctr" fontAlgn="t"/>
                      <a:r>
                        <a:rPr lang="tr-TR" sz="1050" b="1">
                          <a:solidFill>
                            <a:srgbClr val="FF0000"/>
                          </a:solidFill>
                          <a:effectLst/>
                        </a:rPr>
                        <a:t>Sr.No.</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tr-TR" sz="1050" b="1" dirty="0" err="1">
                          <a:solidFill>
                            <a:srgbClr val="FF0000"/>
                          </a:solidFill>
                          <a:effectLst/>
                        </a:rPr>
                        <a:t>Modes</a:t>
                      </a:r>
                      <a:r>
                        <a:rPr lang="tr-TR" sz="1050" b="1" dirty="0">
                          <a:solidFill>
                            <a:srgbClr val="FF0000"/>
                          </a:solidFill>
                          <a:effectLst/>
                        </a:rPr>
                        <a:t> &amp; </a:t>
                      </a:r>
                      <a:r>
                        <a:rPr lang="tr-TR" sz="1050" b="1" dirty="0" err="1">
                          <a:solidFill>
                            <a:srgbClr val="FF0000"/>
                          </a:solidFill>
                          <a:effectLst/>
                        </a:rPr>
                        <a:t>Description</a:t>
                      </a:r>
                      <a:endParaRPr lang="tr-TR" sz="1050" b="1" dirty="0">
                        <a:solidFill>
                          <a:srgbClr val="FF0000"/>
                        </a:solidFill>
                        <a:effectLst/>
                      </a:endParaRP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921970026"/>
                  </a:ext>
                </a:extLst>
              </a:tr>
              <a:tr h="429558">
                <a:tc>
                  <a:txBody>
                    <a:bodyPr/>
                    <a:lstStyle/>
                    <a:p>
                      <a:pPr fontAlgn="t"/>
                      <a:r>
                        <a:rPr lang="tr-TR" sz="1050" dirty="0">
                          <a:solidFill>
                            <a:schemeClr val="tx1"/>
                          </a:solidFill>
                          <a:effectLst/>
                        </a:rPr>
                        <a:t>1</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dirty="0">
                          <a:solidFill>
                            <a:schemeClr val="tx1"/>
                          </a:solidFill>
                          <a:effectLst/>
                        </a:rPr>
                        <a:t>r</a:t>
                      </a:r>
                      <a:endParaRPr lang="en-US" sz="1050" dirty="0">
                        <a:solidFill>
                          <a:schemeClr val="tx1"/>
                        </a:solidFill>
                        <a:effectLst/>
                      </a:endParaRPr>
                    </a:p>
                    <a:p>
                      <a:pPr algn="just" fontAlgn="t"/>
                      <a:r>
                        <a:rPr lang="en-US" sz="1050" dirty="0">
                          <a:solidFill>
                            <a:schemeClr val="tx1"/>
                          </a:solidFill>
                          <a:effectLst/>
                        </a:rPr>
                        <a:t>Opens a file for reading only. The file pointer is placed at the beginning of the file. This is the default mode.</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94807459"/>
                  </a:ext>
                </a:extLst>
              </a:tr>
              <a:tr h="429558">
                <a:tc>
                  <a:txBody>
                    <a:bodyPr/>
                    <a:lstStyle/>
                    <a:p>
                      <a:pPr fontAlgn="t"/>
                      <a:r>
                        <a:rPr lang="tr-TR" sz="1050">
                          <a:solidFill>
                            <a:schemeClr val="tx1"/>
                          </a:solidFill>
                          <a:effectLst/>
                        </a:rPr>
                        <a:t>2</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rb</a:t>
                      </a:r>
                      <a:endParaRPr lang="en-US" sz="1050">
                        <a:solidFill>
                          <a:schemeClr val="tx1"/>
                        </a:solidFill>
                        <a:effectLst/>
                      </a:endParaRPr>
                    </a:p>
                    <a:p>
                      <a:pPr algn="just" fontAlgn="t"/>
                      <a:r>
                        <a:rPr lang="en-US" sz="1050">
                          <a:solidFill>
                            <a:schemeClr val="tx1"/>
                          </a:solidFill>
                          <a:effectLst/>
                        </a:rPr>
                        <a:t>Opens a file for reading only in binary format. The file pointer is placed at the beginning of the file. This is the default mode.</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255294"/>
                  </a:ext>
                </a:extLst>
              </a:tr>
              <a:tr h="338440">
                <a:tc>
                  <a:txBody>
                    <a:bodyPr/>
                    <a:lstStyle/>
                    <a:p>
                      <a:pPr fontAlgn="t"/>
                      <a:r>
                        <a:rPr lang="tr-TR" sz="1050">
                          <a:solidFill>
                            <a:schemeClr val="tx1"/>
                          </a:solidFill>
                          <a:effectLst/>
                        </a:rPr>
                        <a:t>3</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r+</a:t>
                      </a:r>
                      <a:endParaRPr lang="en-US" sz="1050">
                        <a:solidFill>
                          <a:schemeClr val="tx1"/>
                        </a:solidFill>
                        <a:effectLst/>
                      </a:endParaRPr>
                    </a:p>
                    <a:p>
                      <a:pPr algn="just" fontAlgn="t"/>
                      <a:r>
                        <a:rPr lang="en-US" sz="1050">
                          <a:solidFill>
                            <a:schemeClr val="tx1"/>
                          </a:solidFill>
                          <a:effectLst/>
                        </a:rPr>
                        <a:t>Opens a file for both reading and writing. The file pointer placed at the beginning of the file.</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9784465"/>
                  </a:ext>
                </a:extLst>
              </a:tr>
              <a:tr h="429558">
                <a:tc>
                  <a:txBody>
                    <a:bodyPr/>
                    <a:lstStyle/>
                    <a:p>
                      <a:pPr fontAlgn="t"/>
                      <a:r>
                        <a:rPr lang="tr-TR" sz="1050">
                          <a:solidFill>
                            <a:schemeClr val="tx1"/>
                          </a:solidFill>
                          <a:effectLst/>
                        </a:rPr>
                        <a:t>4</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dirty="0" err="1">
                          <a:solidFill>
                            <a:schemeClr val="tx1"/>
                          </a:solidFill>
                          <a:effectLst/>
                        </a:rPr>
                        <a:t>rb</a:t>
                      </a:r>
                      <a:r>
                        <a:rPr lang="en-US" sz="1050" b="1" dirty="0">
                          <a:solidFill>
                            <a:schemeClr val="tx1"/>
                          </a:solidFill>
                          <a:effectLst/>
                        </a:rPr>
                        <a:t>+</a:t>
                      </a:r>
                      <a:endParaRPr lang="en-US" sz="1050" dirty="0">
                        <a:solidFill>
                          <a:schemeClr val="tx1"/>
                        </a:solidFill>
                        <a:effectLst/>
                      </a:endParaRPr>
                    </a:p>
                    <a:p>
                      <a:pPr algn="just" fontAlgn="t"/>
                      <a:r>
                        <a:rPr lang="en-US" sz="1050" dirty="0">
                          <a:solidFill>
                            <a:schemeClr val="tx1"/>
                          </a:solidFill>
                          <a:effectLst/>
                        </a:rPr>
                        <a:t>Opens a file for both reading and writing in binary format. The file pointer placed at the beginning of the file.</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1647648"/>
                  </a:ext>
                </a:extLst>
              </a:tr>
              <a:tr h="429558">
                <a:tc>
                  <a:txBody>
                    <a:bodyPr/>
                    <a:lstStyle/>
                    <a:p>
                      <a:pPr fontAlgn="t"/>
                      <a:r>
                        <a:rPr lang="tr-TR" sz="1050">
                          <a:solidFill>
                            <a:schemeClr val="tx1"/>
                          </a:solidFill>
                          <a:effectLst/>
                        </a:rPr>
                        <a:t>5</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w</a:t>
                      </a:r>
                      <a:endParaRPr lang="en-US" sz="1050">
                        <a:solidFill>
                          <a:schemeClr val="tx1"/>
                        </a:solidFill>
                        <a:effectLst/>
                      </a:endParaRPr>
                    </a:p>
                    <a:p>
                      <a:pPr algn="just" fontAlgn="t"/>
                      <a:r>
                        <a:rPr lang="en-US" sz="1050">
                          <a:solidFill>
                            <a:schemeClr val="tx1"/>
                          </a:solidFill>
                          <a:effectLst/>
                        </a:rPr>
                        <a:t>Opens a file for writing only. Overwrites the file if the file exists. If the file does not exist, creates a new file for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11852680"/>
                  </a:ext>
                </a:extLst>
              </a:tr>
              <a:tr h="429558">
                <a:tc>
                  <a:txBody>
                    <a:bodyPr/>
                    <a:lstStyle/>
                    <a:p>
                      <a:pPr fontAlgn="t"/>
                      <a:r>
                        <a:rPr lang="tr-TR" sz="1050">
                          <a:solidFill>
                            <a:schemeClr val="tx1"/>
                          </a:solidFill>
                          <a:effectLst/>
                        </a:rPr>
                        <a:t>6</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wb</a:t>
                      </a:r>
                      <a:endParaRPr lang="en-US" sz="1050">
                        <a:solidFill>
                          <a:schemeClr val="tx1"/>
                        </a:solidFill>
                        <a:effectLst/>
                      </a:endParaRPr>
                    </a:p>
                    <a:p>
                      <a:pPr algn="just" fontAlgn="t"/>
                      <a:r>
                        <a:rPr lang="en-US" sz="1050">
                          <a:solidFill>
                            <a:schemeClr val="tx1"/>
                          </a:solidFill>
                          <a:effectLst/>
                        </a:rPr>
                        <a:t>Opens a file for writing only in binary format. Overwrites the file if the file exists. If the file does not exist, creates a new file for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5876743"/>
                  </a:ext>
                </a:extLst>
              </a:tr>
              <a:tr h="429558">
                <a:tc>
                  <a:txBody>
                    <a:bodyPr/>
                    <a:lstStyle/>
                    <a:p>
                      <a:pPr fontAlgn="t"/>
                      <a:r>
                        <a:rPr lang="tr-TR" sz="1050" dirty="0">
                          <a:solidFill>
                            <a:schemeClr val="tx1"/>
                          </a:solidFill>
                          <a:effectLst/>
                        </a:rPr>
                        <a:t>7</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w+</a:t>
                      </a:r>
                      <a:endParaRPr lang="en-US" sz="1050">
                        <a:solidFill>
                          <a:schemeClr val="tx1"/>
                        </a:solidFill>
                        <a:effectLst/>
                      </a:endParaRPr>
                    </a:p>
                    <a:p>
                      <a:pPr algn="just" fontAlgn="t"/>
                      <a:r>
                        <a:rPr lang="en-US" sz="1050">
                          <a:solidFill>
                            <a:schemeClr val="tx1"/>
                          </a:solidFill>
                          <a:effectLst/>
                        </a:rPr>
                        <a:t>Opens a file for both writing and reading. Overwrites the existing file if the file exists. If the file does not exist, creates a new file for reading and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35146711"/>
                  </a:ext>
                </a:extLst>
              </a:tr>
              <a:tr h="520677">
                <a:tc>
                  <a:txBody>
                    <a:bodyPr/>
                    <a:lstStyle/>
                    <a:p>
                      <a:pPr fontAlgn="t"/>
                      <a:r>
                        <a:rPr lang="tr-TR" sz="1050">
                          <a:solidFill>
                            <a:schemeClr val="tx1"/>
                          </a:solidFill>
                          <a:effectLst/>
                        </a:rPr>
                        <a:t>8</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wb+</a:t>
                      </a:r>
                      <a:endParaRPr lang="en-US" sz="1050">
                        <a:solidFill>
                          <a:schemeClr val="tx1"/>
                        </a:solidFill>
                        <a:effectLst/>
                      </a:endParaRPr>
                    </a:p>
                    <a:p>
                      <a:pPr algn="just" fontAlgn="t"/>
                      <a:r>
                        <a:rPr lang="en-US" sz="1050">
                          <a:solidFill>
                            <a:schemeClr val="tx1"/>
                          </a:solidFill>
                          <a:effectLst/>
                        </a:rPr>
                        <a:t>Opens a file for both writing and reading in binary format. Overwrites the existing file if the file exists. If the file does not exist, creates a new file for reading and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72831061"/>
                  </a:ext>
                </a:extLst>
              </a:tr>
              <a:tr h="520677">
                <a:tc>
                  <a:txBody>
                    <a:bodyPr/>
                    <a:lstStyle/>
                    <a:p>
                      <a:pPr fontAlgn="t"/>
                      <a:r>
                        <a:rPr lang="tr-TR" sz="1050">
                          <a:solidFill>
                            <a:schemeClr val="tx1"/>
                          </a:solidFill>
                          <a:effectLst/>
                        </a:rPr>
                        <a:t>9</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a</a:t>
                      </a:r>
                      <a:endParaRPr lang="en-US" sz="1050">
                        <a:solidFill>
                          <a:schemeClr val="tx1"/>
                        </a:solidFill>
                        <a:effectLst/>
                      </a:endParaRPr>
                    </a:p>
                    <a:p>
                      <a:pPr algn="just" fontAlgn="t"/>
                      <a:r>
                        <a:rPr lang="en-US" sz="1050">
                          <a:solidFill>
                            <a:schemeClr val="tx1"/>
                          </a:solidFill>
                          <a:effectLst/>
                        </a:rPr>
                        <a:t>Opens a file for appending. The file pointer is at the end of the file if the file exists. That is, the file is in the append mode. If the file does not exist, it creates a new file for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65713177"/>
                  </a:ext>
                </a:extLst>
              </a:tr>
              <a:tr h="520677">
                <a:tc>
                  <a:txBody>
                    <a:bodyPr/>
                    <a:lstStyle/>
                    <a:p>
                      <a:pPr fontAlgn="t"/>
                      <a:r>
                        <a:rPr lang="tr-TR" sz="1050">
                          <a:solidFill>
                            <a:schemeClr val="tx1"/>
                          </a:solidFill>
                          <a:effectLst/>
                        </a:rPr>
                        <a:t>10</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dirty="0">
                          <a:solidFill>
                            <a:schemeClr val="tx1"/>
                          </a:solidFill>
                          <a:effectLst/>
                        </a:rPr>
                        <a:t>ab</a:t>
                      </a:r>
                      <a:endParaRPr lang="en-US" sz="1050" dirty="0">
                        <a:solidFill>
                          <a:schemeClr val="tx1"/>
                        </a:solidFill>
                        <a:effectLst/>
                      </a:endParaRPr>
                    </a:p>
                    <a:p>
                      <a:pPr algn="just" fontAlgn="t"/>
                      <a:r>
                        <a:rPr lang="en-US" sz="1050" dirty="0">
                          <a:solidFill>
                            <a:schemeClr val="tx1"/>
                          </a:solidFill>
                          <a:effectLst/>
                        </a:rPr>
                        <a:t>Opens a file for appending in binary format. The file pointer is at the end of the file if the file exists. That is, the file is in the append mode. If the file does not exist, it creates a new file for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51943174"/>
                  </a:ext>
                </a:extLst>
              </a:tr>
              <a:tr h="520677">
                <a:tc>
                  <a:txBody>
                    <a:bodyPr/>
                    <a:lstStyle/>
                    <a:p>
                      <a:pPr fontAlgn="t"/>
                      <a:r>
                        <a:rPr lang="tr-TR" sz="1050">
                          <a:solidFill>
                            <a:schemeClr val="tx1"/>
                          </a:solidFill>
                          <a:effectLst/>
                        </a:rPr>
                        <a:t>11</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a:solidFill>
                            <a:schemeClr val="tx1"/>
                          </a:solidFill>
                          <a:effectLst/>
                        </a:rPr>
                        <a:t>a+</a:t>
                      </a:r>
                      <a:endParaRPr lang="en-US" sz="1050">
                        <a:solidFill>
                          <a:schemeClr val="tx1"/>
                        </a:solidFill>
                        <a:effectLst/>
                      </a:endParaRPr>
                    </a:p>
                    <a:p>
                      <a:pPr algn="just" fontAlgn="t"/>
                      <a:r>
                        <a:rPr lang="en-US" sz="1050">
                          <a:solidFill>
                            <a:schemeClr val="tx1"/>
                          </a:solidFill>
                          <a:effectLst/>
                        </a:rPr>
                        <a:t>Opens a file for both appending and reading. The file pointer is at the end of the file if the file exists. The file opens in the append mode. If the file does not exist, it creates a new file for reading and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414089"/>
                  </a:ext>
                </a:extLst>
              </a:tr>
              <a:tr h="611796">
                <a:tc>
                  <a:txBody>
                    <a:bodyPr/>
                    <a:lstStyle/>
                    <a:p>
                      <a:pPr fontAlgn="t"/>
                      <a:r>
                        <a:rPr lang="tr-TR" sz="1050">
                          <a:solidFill>
                            <a:schemeClr val="tx1"/>
                          </a:solidFill>
                          <a:effectLst/>
                        </a:rPr>
                        <a:t>12</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50" b="1" dirty="0">
                          <a:solidFill>
                            <a:schemeClr val="tx1"/>
                          </a:solidFill>
                          <a:effectLst/>
                        </a:rPr>
                        <a:t>ab+</a:t>
                      </a:r>
                      <a:endParaRPr lang="en-US" sz="1050" dirty="0">
                        <a:solidFill>
                          <a:schemeClr val="tx1"/>
                        </a:solidFill>
                        <a:effectLst/>
                      </a:endParaRPr>
                    </a:p>
                    <a:p>
                      <a:pPr algn="just" fontAlgn="t"/>
                      <a:r>
                        <a:rPr lang="en-US" sz="1050" dirty="0">
                          <a:solidFill>
                            <a:schemeClr val="tx1"/>
                          </a:solidFill>
                          <a:effectLst/>
                        </a:rPr>
                        <a:t>Opens a file for both appending and reading in binary format. The file pointer is at the end of the file if the file exists. The file opens in the append mode. If the file does not exist, it creates a new file for reading and writing.</a:t>
                      </a:r>
                    </a:p>
                  </a:txBody>
                  <a:tcPr marL="28337" marR="28337" marT="28337" marB="283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27669049"/>
                  </a:ext>
                </a:extLst>
              </a:tr>
            </a:tbl>
          </a:graphicData>
        </a:graphic>
      </p:graphicFrame>
    </p:spTree>
    <p:extLst>
      <p:ext uri="{BB962C8B-B14F-4D97-AF65-F5344CB8AC3E}">
        <p14:creationId xmlns:p14="http://schemas.microsoft.com/office/powerpoint/2010/main" val="237724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4400" b="1">
                <a:latin typeface="Raleway"/>
                <a:ea typeface="Raleway"/>
                <a:cs typeface="Raleway"/>
                <a:sym typeface="Raleway"/>
              </a:rPr>
              <a:t>Reading Files </a:t>
            </a:r>
            <a:endParaRPr sz="4400">
              <a:latin typeface="Raleway"/>
              <a:ea typeface="Raleway"/>
              <a:cs typeface="Raleway"/>
              <a:sym typeface="Raleway"/>
            </a:endParaRPr>
          </a:p>
        </p:txBody>
      </p:sp>
      <p:sp>
        <p:nvSpPr>
          <p:cNvPr id="70" name="Google Shape;70;p3"/>
          <p:cNvSpPr txBox="1">
            <a:spLocks noGrp="1"/>
          </p:cNvSpPr>
          <p:nvPr>
            <p:ph type="subTitle" idx="1"/>
          </p:nvPr>
        </p:nvSpPr>
        <p:spPr>
          <a:xfrm>
            <a:off x="504000" y="1768680"/>
            <a:ext cx="8870100" cy="5272200"/>
          </a:xfrm>
          <a:prstGeom prst="rect">
            <a:avLst/>
          </a:prstGeom>
          <a:noFill/>
          <a:ln>
            <a:noFill/>
          </a:ln>
        </p:spPr>
        <p:txBody>
          <a:bodyPr spcFirstLastPara="1" wrap="square" lIns="111975" tIns="111975" rIns="111975" bIns="111975" anchor="t" anchorCtr="0">
            <a:noAutofit/>
          </a:bodyPr>
          <a:lstStyle/>
          <a:p>
            <a:pPr marL="457200" lvl="0" indent="-381000" algn="l" rtl="0">
              <a:lnSpc>
                <a:spcPct val="115000"/>
              </a:lnSpc>
              <a:spcBef>
                <a:spcPts val="0"/>
              </a:spcBef>
              <a:spcAft>
                <a:spcPts val="0"/>
              </a:spcAft>
              <a:buClr>
                <a:schemeClr val="accent2"/>
              </a:buClr>
              <a:buSzPts val="2400"/>
              <a:buFont typeface="Verdana"/>
              <a:buChar char="●"/>
            </a:pPr>
            <a:r>
              <a:rPr lang="en-US" sz="2400" dirty="0">
                <a:solidFill>
                  <a:schemeClr val="accent2"/>
                </a:solidFill>
                <a:latin typeface="Verdana"/>
                <a:ea typeface="Verdana"/>
                <a:cs typeface="Verdana"/>
                <a:sym typeface="Verdana"/>
              </a:rPr>
              <a:t>Built-in functions to read files </a:t>
            </a:r>
            <a:endParaRPr sz="2400" dirty="0">
              <a:solidFill>
                <a:schemeClr val="accent2"/>
              </a:solidFill>
              <a:latin typeface="Verdana"/>
              <a:ea typeface="Verdana"/>
              <a:cs typeface="Verdana"/>
              <a:sym typeface="Verdana"/>
            </a:endParaRPr>
          </a:p>
          <a:p>
            <a:pPr marL="1371600" lvl="2" indent="-381000" algn="l" rtl="0">
              <a:lnSpc>
                <a:spcPct val="115000"/>
              </a:lnSpc>
              <a:spcBef>
                <a:spcPts val="1600"/>
              </a:spcBef>
              <a:spcAft>
                <a:spcPts val="0"/>
              </a:spcAft>
              <a:buClr>
                <a:schemeClr val="accent2"/>
              </a:buClr>
              <a:buSzPts val="2400"/>
              <a:buFont typeface="Verdana"/>
              <a:buChar char="■"/>
            </a:pPr>
            <a:r>
              <a:rPr lang="en-US" sz="2400" b="1" dirty="0" err="1">
                <a:solidFill>
                  <a:schemeClr val="accent2"/>
                </a:solidFill>
                <a:latin typeface="Courier New"/>
                <a:ea typeface="Courier New"/>
                <a:cs typeface="Courier New"/>
                <a:sym typeface="Courier New"/>
              </a:rPr>
              <a:t>f</a:t>
            </a:r>
            <a:r>
              <a:rPr lang="en-US" sz="2400" dirty="0" err="1">
                <a:solidFill>
                  <a:schemeClr val="accent2"/>
                </a:solidFill>
                <a:latin typeface="Courier New"/>
                <a:ea typeface="Courier New"/>
                <a:cs typeface="Courier New"/>
                <a:sym typeface="Courier New"/>
              </a:rPr>
              <a:t>.</a:t>
            </a:r>
            <a:r>
              <a:rPr lang="en-US" sz="2400" dirty="0" err="1">
                <a:solidFill>
                  <a:schemeClr val="accent4"/>
                </a:solidFill>
                <a:latin typeface="Courier New"/>
                <a:ea typeface="Courier New"/>
                <a:cs typeface="Courier New"/>
                <a:sym typeface="Courier New"/>
              </a:rPr>
              <a:t>read</a:t>
            </a:r>
            <a:r>
              <a:rPr lang="en-US" sz="2400" dirty="0">
                <a:solidFill>
                  <a:schemeClr val="accent2"/>
                </a:solidFill>
                <a:latin typeface="Courier New"/>
                <a:ea typeface="Courier New"/>
                <a:cs typeface="Courier New"/>
                <a:sym typeface="Courier New"/>
              </a:rPr>
              <a:t>()</a:t>
            </a:r>
            <a:r>
              <a:rPr lang="en-US" sz="2400" dirty="0">
                <a:solidFill>
                  <a:schemeClr val="accent2"/>
                </a:solidFill>
                <a:latin typeface="Verdana"/>
                <a:ea typeface="Verdana"/>
                <a:cs typeface="Verdana"/>
                <a:sym typeface="Verdana"/>
              </a:rPr>
              <a:t>  	-&gt; file's entire contents as a string</a:t>
            </a:r>
            <a:endParaRPr sz="2400" dirty="0">
              <a:solidFill>
                <a:schemeClr val="accent2"/>
              </a:solidFill>
              <a:latin typeface="Verdana"/>
              <a:ea typeface="Verdana"/>
              <a:cs typeface="Verdana"/>
              <a:sym typeface="Verdana"/>
            </a:endParaRPr>
          </a:p>
          <a:p>
            <a:pPr marL="1371600" lvl="2" indent="-381000" algn="l" rtl="0">
              <a:lnSpc>
                <a:spcPct val="115000"/>
              </a:lnSpc>
              <a:spcBef>
                <a:spcPts val="1600"/>
              </a:spcBef>
              <a:spcAft>
                <a:spcPts val="0"/>
              </a:spcAft>
              <a:buClr>
                <a:schemeClr val="accent2"/>
              </a:buClr>
              <a:buSzPts val="2400"/>
              <a:buFont typeface="Verdana"/>
              <a:buChar char="■"/>
            </a:pPr>
            <a:r>
              <a:rPr lang="en-US" sz="2400" b="1" dirty="0" err="1">
                <a:solidFill>
                  <a:schemeClr val="accent2"/>
                </a:solidFill>
                <a:latin typeface="Courier New"/>
                <a:ea typeface="Courier New"/>
                <a:cs typeface="Courier New"/>
                <a:sym typeface="Courier New"/>
              </a:rPr>
              <a:t>f</a:t>
            </a:r>
            <a:r>
              <a:rPr lang="en-US" sz="2400" dirty="0" err="1">
                <a:solidFill>
                  <a:schemeClr val="accent2"/>
                </a:solidFill>
                <a:latin typeface="Courier New"/>
                <a:ea typeface="Courier New"/>
                <a:cs typeface="Courier New"/>
                <a:sym typeface="Courier New"/>
              </a:rPr>
              <a:t>.</a:t>
            </a:r>
            <a:r>
              <a:rPr lang="en-US" sz="2400" dirty="0" err="1">
                <a:solidFill>
                  <a:schemeClr val="accent4"/>
                </a:solidFill>
                <a:latin typeface="Courier New"/>
                <a:ea typeface="Courier New"/>
                <a:cs typeface="Courier New"/>
                <a:sym typeface="Courier New"/>
              </a:rPr>
              <a:t>readline</a:t>
            </a:r>
            <a:r>
              <a:rPr lang="en-US" sz="2400" dirty="0">
                <a:solidFill>
                  <a:schemeClr val="accent2"/>
                </a:solidFill>
                <a:latin typeface="Courier New"/>
                <a:ea typeface="Courier New"/>
                <a:cs typeface="Courier New"/>
                <a:sym typeface="Courier New"/>
              </a:rPr>
              <a:t>()</a:t>
            </a:r>
            <a:r>
              <a:rPr lang="en-US" sz="2400" dirty="0">
                <a:solidFill>
                  <a:schemeClr val="accent2"/>
                </a:solidFill>
                <a:latin typeface="Verdana"/>
                <a:ea typeface="Verdana"/>
                <a:cs typeface="Verdana"/>
                <a:sym typeface="Verdana"/>
              </a:rPr>
              <a:t> -&gt; next line from file as a string</a:t>
            </a:r>
            <a:endParaRPr sz="2400" dirty="0">
              <a:solidFill>
                <a:schemeClr val="accent2"/>
              </a:solidFill>
              <a:latin typeface="Verdana"/>
              <a:ea typeface="Verdana"/>
              <a:cs typeface="Verdana"/>
              <a:sym typeface="Verdana"/>
            </a:endParaRPr>
          </a:p>
          <a:p>
            <a:pPr marL="1371600" lvl="2" indent="-381000" algn="l" rtl="0">
              <a:lnSpc>
                <a:spcPct val="115000"/>
              </a:lnSpc>
              <a:spcBef>
                <a:spcPts val="1600"/>
              </a:spcBef>
              <a:spcAft>
                <a:spcPts val="0"/>
              </a:spcAft>
              <a:buClr>
                <a:schemeClr val="accent2"/>
              </a:buClr>
              <a:buSzPts val="2400"/>
              <a:buFont typeface="Verdana"/>
              <a:buChar char="■"/>
            </a:pPr>
            <a:r>
              <a:rPr lang="en-US" sz="2400" b="1" dirty="0" err="1">
                <a:solidFill>
                  <a:schemeClr val="accent2"/>
                </a:solidFill>
                <a:latin typeface="Courier New"/>
                <a:ea typeface="Courier New"/>
                <a:cs typeface="Courier New"/>
                <a:sym typeface="Courier New"/>
              </a:rPr>
              <a:t>f</a:t>
            </a:r>
            <a:r>
              <a:rPr lang="en-US" sz="2400" dirty="0" err="1">
                <a:solidFill>
                  <a:schemeClr val="accent2"/>
                </a:solidFill>
                <a:latin typeface="Courier New"/>
                <a:ea typeface="Courier New"/>
                <a:cs typeface="Courier New"/>
                <a:sym typeface="Courier New"/>
              </a:rPr>
              <a:t>.</a:t>
            </a:r>
            <a:r>
              <a:rPr lang="en-US" sz="2400" dirty="0" err="1">
                <a:solidFill>
                  <a:schemeClr val="accent4"/>
                </a:solidFill>
                <a:latin typeface="Courier New"/>
                <a:ea typeface="Courier New"/>
                <a:cs typeface="Courier New"/>
                <a:sym typeface="Courier New"/>
              </a:rPr>
              <a:t>readlines</a:t>
            </a:r>
            <a:r>
              <a:rPr lang="en-US" sz="2400" dirty="0">
                <a:solidFill>
                  <a:schemeClr val="accent2"/>
                </a:solidFill>
                <a:latin typeface="Courier New"/>
                <a:ea typeface="Courier New"/>
                <a:cs typeface="Courier New"/>
                <a:sym typeface="Courier New"/>
              </a:rPr>
              <a:t>()</a:t>
            </a:r>
            <a:r>
              <a:rPr lang="en-US" sz="2400" dirty="0">
                <a:solidFill>
                  <a:schemeClr val="accent2"/>
                </a:solidFill>
                <a:latin typeface="Verdana"/>
                <a:ea typeface="Verdana"/>
                <a:cs typeface="Verdana"/>
                <a:sym typeface="Verdana"/>
              </a:rPr>
              <a:t>-&gt; file's contents as a list of lines</a:t>
            </a:r>
            <a:endParaRPr sz="2400" dirty="0">
              <a:solidFill>
                <a:schemeClr val="accent2"/>
              </a:solidFill>
              <a:latin typeface="Verdana"/>
              <a:ea typeface="Verdana"/>
              <a:cs typeface="Verdana"/>
              <a:sym typeface="Verdana"/>
            </a:endParaRPr>
          </a:p>
          <a:p>
            <a:pPr marL="0" lvl="0" indent="0" algn="l" rtl="0">
              <a:lnSpc>
                <a:spcPct val="115000"/>
              </a:lnSpc>
              <a:spcBef>
                <a:spcPts val="1600"/>
              </a:spcBef>
              <a:spcAft>
                <a:spcPts val="0"/>
              </a:spcAft>
              <a:buClr>
                <a:srgbClr val="000000"/>
              </a:buClr>
              <a:buSzPts val="1100"/>
              <a:buFont typeface="Arial"/>
              <a:buNone/>
            </a:pPr>
            <a:endParaRPr sz="2400" dirty="0">
              <a:solidFill>
                <a:schemeClr val="accent2"/>
              </a:solidFill>
              <a:latin typeface="Verdana"/>
              <a:ea typeface="Verdana"/>
              <a:cs typeface="Verdana"/>
              <a:sym typeface="Verdana"/>
            </a:endParaRPr>
          </a:p>
          <a:p>
            <a:pPr marL="0" lvl="0" indent="0" algn="l" rtl="0">
              <a:lnSpc>
                <a:spcPct val="115000"/>
              </a:lnSpc>
              <a:spcBef>
                <a:spcPts val="0"/>
              </a:spcBef>
              <a:spcAft>
                <a:spcPts val="0"/>
              </a:spcAft>
              <a:buSzPts val="2200"/>
              <a:buNone/>
            </a:pPr>
            <a:endParaRPr sz="2400" dirty="0">
              <a:solidFill>
                <a:schemeClr val="accent2"/>
              </a:solidFill>
              <a:latin typeface="Verdana"/>
              <a:ea typeface="Verdana"/>
              <a:cs typeface="Verdana"/>
              <a:sym typeface="Verdana"/>
            </a:endParaRPr>
          </a:p>
          <a:p>
            <a:pPr marL="0" lvl="0" indent="0" algn="l" rtl="0">
              <a:lnSpc>
                <a:spcPct val="115000"/>
              </a:lnSpc>
              <a:spcBef>
                <a:spcPts val="0"/>
              </a:spcBef>
              <a:spcAft>
                <a:spcPts val="2000"/>
              </a:spcAft>
              <a:buSzPts val="2200"/>
              <a:buNone/>
            </a:pPr>
            <a:endParaRPr sz="2400" dirty="0">
              <a:solidFill>
                <a:schemeClr val="accent2"/>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subTitle" idx="1"/>
          </p:nvPr>
        </p:nvSpPr>
        <p:spPr>
          <a:xfrm>
            <a:off x="504000" y="1494250"/>
            <a:ext cx="9490800" cy="5996700"/>
          </a:xfrm>
          <a:prstGeom prst="rect">
            <a:avLst/>
          </a:prstGeom>
          <a:noFill/>
          <a:ln>
            <a:noFill/>
          </a:ln>
        </p:spPr>
        <p:txBody>
          <a:bodyPr spcFirstLastPara="1" wrap="square" lIns="111975" tIns="111975" rIns="111975" bIns="111975" anchor="t" anchorCtr="0">
            <a:noAutofit/>
          </a:bodyPr>
          <a:lstStyle/>
          <a:p>
            <a:pPr marL="457200" lvl="0" indent="-381000" algn="l" rtl="0">
              <a:lnSpc>
                <a:spcPct val="115000"/>
              </a:lnSpc>
              <a:spcBef>
                <a:spcPts val="500"/>
              </a:spcBef>
              <a:spcAft>
                <a:spcPts val="0"/>
              </a:spcAft>
              <a:buClr>
                <a:schemeClr val="accent2"/>
              </a:buClr>
              <a:buSzPts val="2400"/>
              <a:buFont typeface="Verdana"/>
              <a:buChar char="●"/>
            </a:pPr>
            <a:r>
              <a:rPr lang="en-US" sz="2400">
                <a:solidFill>
                  <a:schemeClr val="accent2"/>
                </a:solidFill>
                <a:latin typeface="Verdana"/>
                <a:ea typeface="Verdana"/>
                <a:cs typeface="Verdana"/>
                <a:sym typeface="Verdana"/>
              </a:rPr>
              <a:t>Reading a file line-by-line using </a:t>
            </a:r>
            <a:r>
              <a:rPr lang="en-US" sz="2400" b="1">
                <a:solidFill>
                  <a:schemeClr val="accent2"/>
                </a:solidFill>
                <a:latin typeface="Verdana"/>
                <a:ea typeface="Verdana"/>
                <a:cs typeface="Verdana"/>
                <a:sym typeface="Verdana"/>
              </a:rPr>
              <a:t>a for loop</a:t>
            </a:r>
            <a:r>
              <a:rPr lang="en-US" sz="2400">
                <a:solidFill>
                  <a:schemeClr val="accent2"/>
                </a:solidFill>
                <a:latin typeface="Verdana"/>
                <a:ea typeface="Verdana"/>
                <a:cs typeface="Verdana"/>
                <a:sym typeface="Verdana"/>
              </a:rPr>
              <a:t>:</a:t>
            </a:r>
            <a:endParaRPr sz="2400">
              <a:solidFill>
                <a:schemeClr val="accent2"/>
              </a:solidFill>
              <a:latin typeface="Verdana"/>
              <a:ea typeface="Verdana"/>
              <a:cs typeface="Verdana"/>
              <a:sym typeface="Verdana"/>
            </a:endParaRPr>
          </a:p>
          <a:p>
            <a:pPr marL="0" lvl="0" indent="457200" algn="l" rtl="0">
              <a:lnSpc>
                <a:spcPct val="115000"/>
              </a:lnSpc>
              <a:spcBef>
                <a:spcPts val="400"/>
              </a:spcBef>
              <a:spcAft>
                <a:spcPts val="0"/>
              </a:spcAft>
              <a:buSzPts val="2200"/>
              <a:buNone/>
            </a:pPr>
            <a:r>
              <a:rPr lang="en-US" sz="2400">
                <a:solidFill>
                  <a:schemeClr val="accent4"/>
                </a:solidFill>
                <a:latin typeface="Courier New"/>
                <a:ea typeface="Courier New"/>
                <a:cs typeface="Courier New"/>
                <a:sym typeface="Courier New"/>
              </a:rPr>
              <a:t>for </a:t>
            </a:r>
            <a:r>
              <a:rPr lang="en-US" sz="2400">
                <a:solidFill>
                  <a:schemeClr val="accent2"/>
                </a:solidFill>
                <a:latin typeface="Courier New"/>
                <a:ea typeface="Courier New"/>
                <a:cs typeface="Courier New"/>
                <a:sym typeface="Courier New"/>
              </a:rPr>
              <a:t>line </a:t>
            </a:r>
            <a:r>
              <a:rPr lang="en-US" sz="2400">
                <a:solidFill>
                  <a:schemeClr val="accent4"/>
                </a:solidFill>
                <a:latin typeface="Courier New"/>
                <a:ea typeface="Courier New"/>
                <a:cs typeface="Courier New"/>
                <a:sym typeface="Courier New"/>
              </a:rPr>
              <a:t>in </a:t>
            </a:r>
            <a:r>
              <a:rPr lang="en-US" sz="2400">
                <a:solidFill>
                  <a:schemeClr val="accent2"/>
                </a:solidFill>
                <a:latin typeface="Courier New"/>
                <a:ea typeface="Courier New"/>
                <a:cs typeface="Courier New"/>
                <a:sym typeface="Courier New"/>
              </a:rPr>
              <a:t>f.</a:t>
            </a:r>
            <a:r>
              <a:rPr lang="en-US" sz="2400">
                <a:solidFill>
                  <a:schemeClr val="accent4"/>
                </a:solidFill>
                <a:latin typeface="Courier New"/>
                <a:ea typeface="Courier New"/>
                <a:cs typeface="Courier New"/>
                <a:sym typeface="Courier New"/>
              </a:rPr>
              <a:t>readlines()</a:t>
            </a:r>
            <a:r>
              <a:rPr lang="en-US" sz="2400">
                <a:solidFill>
                  <a:schemeClr val="accent2"/>
                </a:solidFill>
                <a:latin typeface="Courier New"/>
                <a:ea typeface="Courier New"/>
                <a:cs typeface="Courier New"/>
                <a:sym typeface="Courier New"/>
              </a:rPr>
              <a:t>:</a:t>
            </a:r>
            <a:endParaRPr sz="2400">
              <a:solidFill>
                <a:schemeClr val="accent2"/>
              </a:solidFill>
              <a:latin typeface="Courier New"/>
              <a:ea typeface="Courier New"/>
              <a:cs typeface="Courier New"/>
              <a:sym typeface="Courier New"/>
            </a:endParaRPr>
          </a:p>
          <a:p>
            <a:pPr marL="0" lvl="0" indent="0" algn="l" rtl="0">
              <a:lnSpc>
                <a:spcPct val="115000"/>
              </a:lnSpc>
              <a:spcBef>
                <a:spcPts val="400"/>
              </a:spcBef>
              <a:spcAft>
                <a:spcPts val="0"/>
              </a:spcAft>
              <a:buSzPts val="2200"/>
              <a:buNone/>
            </a:pPr>
            <a:r>
              <a:rPr lang="en-US" sz="2400" b="1" i="1">
                <a:solidFill>
                  <a:schemeClr val="accent2"/>
                </a:solidFill>
                <a:latin typeface="Courier New"/>
                <a:ea typeface="Courier New"/>
                <a:cs typeface="Courier New"/>
                <a:sym typeface="Courier New"/>
              </a:rPr>
              <a:t>		</a:t>
            </a:r>
            <a:r>
              <a:rPr lang="en-US" sz="2400" i="1">
                <a:solidFill>
                  <a:schemeClr val="accent2"/>
                </a:solidFill>
                <a:latin typeface="Courier New"/>
                <a:ea typeface="Courier New"/>
                <a:cs typeface="Courier New"/>
                <a:sym typeface="Courier New"/>
              </a:rPr>
              <a:t>statements</a:t>
            </a:r>
            <a:endParaRPr sz="2400">
              <a:solidFill>
                <a:schemeClr val="accent2"/>
              </a:solidFill>
              <a:latin typeface="Courier New"/>
              <a:ea typeface="Courier New"/>
              <a:cs typeface="Courier New"/>
              <a:sym typeface="Courier New"/>
            </a:endParaRPr>
          </a:p>
          <a:p>
            <a:pPr marL="0" lvl="0" indent="0" algn="l" rtl="0">
              <a:lnSpc>
                <a:spcPct val="115000"/>
              </a:lnSpc>
              <a:spcBef>
                <a:spcPts val="400"/>
              </a:spcBef>
              <a:spcAft>
                <a:spcPts val="0"/>
              </a:spcAft>
              <a:buSzPts val="2200"/>
              <a:buNone/>
            </a:pPr>
            <a:endParaRPr sz="2400" b="1" i="1">
              <a:solidFill>
                <a:schemeClr val="dk1"/>
              </a:solidFill>
              <a:latin typeface="Verdana"/>
              <a:ea typeface="Verdana"/>
              <a:cs typeface="Verdana"/>
              <a:sym typeface="Verdana"/>
            </a:endParaRPr>
          </a:p>
          <a:p>
            <a:pPr marL="457200" lvl="0" indent="-381000" algn="l" rtl="0">
              <a:lnSpc>
                <a:spcPct val="115000"/>
              </a:lnSpc>
              <a:spcBef>
                <a:spcPts val="400"/>
              </a:spcBef>
              <a:spcAft>
                <a:spcPts val="0"/>
              </a:spcAft>
              <a:buClr>
                <a:schemeClr val="dk1"/>
              </a:buClr>
              <a:buSzPts val="2400"/>
              <a:buFont typeface="Verdana"/>
              <a:buChar char="●"/>
            </a:pPr>
            <a:r>
              <a:rPr lang="en-US" sz="2400" b="1">
                <a:solidFill>
                  <a:schemeClr val="dk1"/>
                </a:solidFill>
                <a:latin typeface="Verdana"/>
                <a:ea typeface="Verdana"/>
                <a:cs typeface="Verdana"/>
                <a:sym typeface="Verdana"/>
              </a:rPr>
              <a:t>Example:</a:t>
            </a:r>
            <a:endParaRPr sz="2400" b="1">
              <a:solidFill>
                <a:schemeClr val="dk1"/>
              </a:solidFill>
              <a:latin typeface="Verdana"/>
              <a:ea typeface="Verdana"/>
              <a:cs typeface="Verdana"/>
              <a:sym typeface="Verdana"/>
            </a:endParaRPr>
          </a:p>
          <a:p>
            <a:pPr marL="457200" lvl="0" indent="0" algn="l" rtl="0">
              <a:lnSpc>
                <a:spcPct val="115000"/>
              </a:lnSpc>
              <a:spcBef>
                <a:spcPts val="400"/>
              </a:spcBef>
              <a:spcAft>
                <a:spcPts val="0"/>
              </a:spcAft>
              <a:buSzPts val="2200"/>
              <a:buNone/>
            </a:pPr>
            <a:r>
              <a:rPr lang="en-US" sz="2400">
                <a:solidFill>
                  <a:schemeClr val="dk1"/>
                </a:solidFill>
                <a:latin typeface="Courier New"/>
                <a:ea typeface="Courier New"/>
                <a:cs typeface="Courier New"/>
                <a:sym typeface="Courier New"/>
              </a:rPr>
              <a:t>f = open("bankaccount.txt")</a:t>
            </a:r>
            <a:endParaRPr sz="2400">
              <a:solidFill>
                <a:schemeClr val="dk1"/>
              </a:solidFill>
              <a:latin typeface="Courier New"/>
              <a:ea typeface="Courier New"/>
              <a:cs typeface="Courier New"/>
              <a:sym typeface="Courier New"/>
            </a:endParaRPr>
          </a:p>
          <a:p>
            <a:pPr marL="457200" lvl="0" indent="0" algn="l" rtl="0">
              <a:lnSpc>
                <a:spcPct val="115000"/>
              </a:lnSpc>
              <a:spcBef>
                <a:spcPts val="400"/>
              </a:spcBef>
              <a:spcAft>
                <a:spcPts val="0"/>
              </a:spcAft>
              <a:buSzPts val="2200"/>
              <a:buNone/>
            </a:pPr>
            <a:r>
              <a:rPr lang="en-US" sz="2400">
                <a:solidFill>
                  <a:schemeClr val="dk1"/>
                </a:solidFill>
                <a:latin typeface="Courier New"/>
                <a:ea typeface="Courier New"/>
                <a:cs typeface="Courier New"/>
                <a:sym typeface="Courier New"/>
              </a:rPr>
              <a:t>count = 0 </a:t>
            </a:r>
            <a:endParaRPr sz="2400">
              <a:solidFill>
                <a:schemeClr val="dk1"/>
              </a:solidFill>
              <a:latin typeface="Courier New"/>
              <a:ea typeface="Courier New"/>
              <a:cs typeface="Courier New"/>
              <a:sym typeface="Courier New"/>
            </a:endParaRPr>
          </a:p>
          <a:p>
            <a:pPr marL="457200" lvl="0" indent="0" algn="l" rtl="0">
              <a:lnSpc>
                <a:spcPct val="115000"/>
              </a:lnSpc>
              <a:spcBef>
                <a:spcPts val="400"/>
              </a:spcBef>
              <a:spcAft>
                <a:spcPts val="0"/>
              </a:spcAft>
              <a:buSzPts val="2200"/>
              <a:buNone/>
            </a:pPr>
            <a:r>
              <a:rPr lang="en-US" sz="2400">
                <a:solidFill>
                  <a:schemeClr val="dk1"/>
                </a:solidFill>
                <a:latin typeface="Courier New"/>
                <a:ea typeface="Courier New"/>
                <a:cs typeface="Courier New"/>
                <a:sym typeface="Courier New"/>
              </a:rPr>
              <a:t>for line in f.readlines():</a:t>
            </a:r>
            <a:endParaRPr sz="2400">
              <a:solidFill>
                <a:schemeClr val="dk1"/>
              </a:solidFill>
              <a:latin typeface="Courier New"/>
              <a:ea typeface="Courier New"/>
              <a:cs typeface="Courier New"/>
              <a:sym typeface="Courier New"/>
            </a:endParaRPr>
          </a:p>
          <a:p>
            <a:pPr marL="0" lvl="0" indent="0" algn="l" rtl="0">
              <a:lnSpc>
                <a:spcPct val="115000"/>
              </a:lnSpc>
              <a:spcBef>
                <a:spcPts val="400"/>
              </a:spcBef>
              <a:spcAft>
                <a:spcPts val="0"/>
              </a:spcAft>
              <a:buSzPts val="2200"/>
              <a:buNone/>
            </a:pPr>
            <a:r>
              <a:rPr lang="en-US" sz="2400">
                <a:solidFill>
                  <a:schemeClr val="dk1"/>
                </a:solidFill>
                <a:latin typeface="Courier New"/>
                <a:ea typeface="Courier New"/>
                <a:cs typeface="Courier New"/>
                <a:sym typeface="Courier New"/>
              </a:rPr>
              <a:t>		count = count + 1</a:t>
            </a:r>
            <a:endParaRPr sz="240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SzPts val="2200"/>
              <a:buNone/>
            </a:pPr>
            <a:r>
              <a:rPr lang="en-US" sz="2400">
                <a:solidFill>
                  <a:schemeClr val="dk1"/>
                </a:solidFill>
                <a:latin typeface="Courier New"/>
                <a:ea typeface="Courier New"/>
                <a:cs typeface="Courier New"/>
                <a:sym typeface="Courier New"/>
              </a:rPr>
              <a:t>print("The file contains", count, "lines.")</a:t>
            </a:r>
            <a:r>
              <a:rPr lang="en-US"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marL="0" lvl="0" indent="0" algn="l" rtl="0">
              <a:lnSpc>
                <a:spcPct val="115000"/>
              </a:lnSpc>
              <a:spcBef>
                <a:spcPts val="2000"/>
              </a:spcBef>
              <a:spcAft>
                <a:spcPts val="0"/>
              </a:spcAft>
              <a:buSzPts val="2200"/>
              <a:buNone/>
            </a:pPr>
            <a:endParaRPr sz="240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sz="2400">
              <a:solidFill>
                <a:schemeClr val="dk1"/>
              </a:solidFill>
              <a:latin typeface="Verdana"/>
              <a:ea typeface="Verdana"/>
              <a:cs typeface="Verdana"/>
              <a:sym typeface="Verdana"/>
            </a:endParaRPr>
          </a:p>
        </p:txBody>
      </p:sp>
      <p:sp>
        <p:nvSpPr>
          <p:cNvPr id="76" name="Google Shape;76;p4"/>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4400" b="1">
                <a:latin typeface="Raleway"/>
                <a:ea typeface="Raleway"/>
                <a:cs typeface="Raleway"/>
                <a:sym typeface="Raleway"/>
              </a:rPr>
              <a:t>Line by line processing</a:t>
            </a:r>
            <a:endParaRPr sz="4400">
              <a:latin typeface="Raleway"/>
              <a:ea typeface="Raleway"/>
              <a:cs typeface="Raleway"/>
              <a:sym typeface="Raleway"/>
            </a:endParaRPr>
          </a:p>
        </p:txBody>
      </p:sp>
      <p:sp>
        <p:nvSpPr>
          <p:cNvPr id="77" name="Google Shape;77;p4"/>
          <p:cNvSpPr/>
          <p:nvPr/>
        </p:nvSpPr>
        <p:spPr>
          <a:xfrm>
            <a:off x="930275" y="3965900"/>
            <a:ext cx="8019900" cy="26145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872275" y="5668025"/>
            <a:ext cx="4924800" cy="16554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5"/>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4400" b="1">
                <a:latin typeface="Raleway"/>
                <a:ea typeface="Raleway"/>
                <a:cs typeface="Raleway"/>
                <a:sym typeface="Raleway"/>
              </a:rPr>
              <a:t>Writing Files</a:t>
            </a:r>
            <a:endParaRPr sz="4400">
              <a:latin typeface="Raleway"/>
              <a:ea typeface="Raleway"/>
              <a:cs typeface="Raleway"/>
              <a:sym typeface="Raleway"/>
            </a:endParaRPr>
          </a:p>
        </p:txBody>
      </p:sp>
      <p:sp>
        <p:nvSpPr>
          <p:cNvPr id="84" name="Google Shape;84;p5"/>
          <p:cNvSpPr txBox="1">
            <a:spLocks noGrp="1"/>
          </p:cNvSpPr>
          <p:nvPr>
            <p:ph type="subTitle" idx="1"/>
          </p:nvPr>
        </p:nvSpPr>
        <p:spPr>
          <a:xfrm>
            <a:off x="504000" y="1494250"/>
            <a:ext cx="9490800" cy="5996700"/>
          </a:xfrm>
          <a:prstGeom prst="rect">
            <a:avLst/>
          </a:prstGeom>
          <a:noFill/>
          <a:ln>
            <a:noFill/>
          </a:ln>
        </p:spPr>
        <p:txBody>
          <a:bodyPr spcFirstLastPara="1" wrap="square" lIns="111975" tIns="111975" rIns="111975" bIns="111975" anchor="t" anchorCtr="0">
            <a:noAutofit/>
          </a:bodyPr>
          <a:lstStyle/>
          <a:p>
            <a:pPr marL="457200" lvl="0" indent="-355600" algn="just" rtl="0">
              <a:lnSpc>
                <a:spcPct val="115000"/>
              </a:lnSpc>
              <a:spcBef>
                <a:spcPts val="5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open file for </a:t>
            </a:r>
            <a:r>
              <a:rPr lang="en-US" sz="2000" u="sng">
                <a:solidFill>
                  <a:schemeClr val="accent4"/>
                </a:solidFill>
                <a:latin typeface="Verdana"/>
                <a:ea typeface="Verdana"/>
                <a:cs typeface="Verdana"/>
                <a:sym typeface="Verdana"/>
              </a:rPr>
              <a:t>write</a:t>
            </a:r>
            <a:r>
              <a:rPr lang="en-US" sz="2000">
                <a:solidFill>
                  <a:schemeClr val="dk1"/>
                </a:solidFill>
                <a:latin typeface="Verdana"/>
                <a:ea typeface="Verdana"/>
                <a:cs typeface="Verdana"/>
                <a:sym typeface="Verdana"/>
              </a:rPr>
              <a:t> (deletes previous contents), or open file for </a:t>
            </a:r>
            <a:r>
              <a:rPr lang="en-US" sz="2000" u="sng">
                <a:solidFill>
                  <a:schemeClr val="accent4"/>
                </a:solidFill>
                <a:latin typeface="Verdana"/>
                <a:ea typeface="Verdana"/>
                <a:cs typeface="Verdana"/>
                <a:sym typeface="Verdana"/>
              </a:rPr>
              <a:t>append</a:t>
            </a:r>
            <a:r>
              <a:rPr lang="en-US" sz="2000">
                <a:solidFill>
                  <a:schemeClr val="accent4"/>
                </a:solidFill>
                <a:latin typeface="Verdana"/>
                <a:ea typeface="Verdana"/>
                <a:cs typeface="Verdana"/>
                <a:sym typeface="Verdana"/>
              </a:rPr>
              <a:t> </a:t>
            </a:r>
            <a:r>
              <a:rPr lang="en-US" sz="2000">
                <a:solidFill>
                  <a:schemeClr val="dk1"/>
                </a:solidFill>
                <a:latin typeface="Verdana"/>
                <a:ea typeface="Verdana"/>
                <a:cs typeface="Verdana"/>
                <a:sym typeface="Verdana"/>
              </a:rPr>
              <a:t>(new data goes after previous data)</a:t>
            </a:r>
            <a:endParaRPr sz="2000">
              <a:solidFill>
                <a:schemeClr val="dk1"/>
              </a:solidFill>
              <a:latin typeface="Verdana"/>
              <a:ea typeface="Verdana"/>
              <a:cs typeface="Verdana"/>
              <a:sym typeface="Verdana"/>
            </a:endParaRPr>
          </a:p>
          <a:p>
            <a:pPr marL="1371600" marR="0" lvl="2" indent="-355600" algn="l" rtl="0">
              <a:lnSpc>
                <a:spcPct val="115000"/>
              </a:lnSpc>
              <a:spcBef>
                <a:spcPts val="0"/>
              </a:spcBef>
              <a:spcAft>
                <a:spcPts val="0"/>
              </a:spcAft>
              <a:buClr>
                <a:schemeClr val="dk1"/>
              </a:buClr>
              <a:buSzPts val="2000"/>
              <a:buFont typeface="Verdana"/>
              <a:buChar char="■"/>
            </a:pPr>
            <a:r>
              <a:rPr lang="en-US" sz="2000">
                <a:solidFill>
                  <a:schemeClr val="dk1"/>
                </a:solidFill>
                <a:latin typeface="Courier New"/>
                <a:ea typeface="Courier New"/>
                <a:cs typeface="Courier New"/>
                <a:sym typeface="Courier New"/>
              </a:rPr>
              <a:t>f</a:t>
            </a:r>
            <a:r>
              <a:rPr lang="en-US" sz="2000" b="1">
                <a:solidFill>
                  <a:schemeClr val="dk1"/>
                </a:solidFill>
                <a:latin typeface="Courier New"/>
                <a:ea typeface="Courier New"/>
                <a:cs typeface="Courier New"/>
                <a:sym typeface="Courier New"/>
              </a:rPr>
              <a:t> </a:t>
            </a:r>
            <a:r>
              <a:rPr lang="en-US" sz="2000">
                <a:solidFill>
                  <a:schemeClr val="dk1"/>
                </a:solidFill>
                <a:latin typeface="Courier New"/>
                <a:ea typeface="Courier New"/>
                <a:cs typeface="Courier New"/>
                <a:sym typeface="Courier New"/>
              </a:rPr>
              <a:t>= </a:t>
            </a:r>
            <a:r>
              <a:rPr lang="en-US" sz="2000">
                <a:solidFill>
                  <a:schemeClr val="accent4"/>
                </a:solidFill>
                <a:latin typeface="Courier New"/>
                <a:ea typeface="Courier New"/>
                <a:cs typeface="Courier New"/>
                <a:sym typeface="Courier New"/>
              </a:rPr>
              <a:t>open</a:t>
            </a:r>
            <a:r>
              <a:rPr lang="en-US" sz="2000">
                <a:solidFill>
                  <a:schemeClr val="dk1"/>
                </a:solidFill>
                <a:latin typeface="Courier New"/>
                <a:ea typeface="Courier New"/>
                <a:cs typeface="Courier New"/>
                <a:sym typeface="Courier New"/>
              </a:rPr>
              <a:t>("</a:t>
            </a:r>
            <a:r>
              <a:rPr lang="en-US" sz="2000" b="1">
                <a:solidFill>
                  <a:schemeClr val="dk1"/>
                </a:solidFill>
                <a:latin typeface="Courier New"/>
                <a:ea typeface="Courier New"/>
                <a:cs typeface="Courier New"/>
                <a:sym typeface="Courier New"/>
              </a:rPr>
              <a:t>filename</a:t>
            </a:r>
            <a:r>
              <a:rPr lang="en-US" sz="2000">
                <a:solidFill>
                  <a:schemeClr val="dk1"/>
                </a:solidFill>
                <a:latin typeface="Courier New"/>
                <a:ea typeface="Courier New"/>
                <a:cs typeface="Courier New"/>
                <a:sym typeface="Courier New"/>
              </a:rPr>
              <a:t>", </a:t>
            </a:r>
            <a:r>
              <a:rPr lang="en-US" sz="2000" b="1">
                <a:solidFill>
                  <a:schemeClr val="accent4"/>
                </a:solidFill>
                <a:latin typeface="Courier New"/>
                <a:ea typeface="Courier New"/>
                <a:cs typeface="Courier New"/>
                <a:sym typeface="Courier New"/>
              </a:rPr>
              <a:t>"w"</a:t>
            </a:r>
            <a:r>
              <a:rPr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1371600" marR="0" lvl="2" indent="-355600" algn="l" rtl="0">
              <a:lnSpc>
                <a:spcPct val="115000"/>
              </a:lnSpc>
              <a:spcBef>
                <a:spcPts val="0"/>
              </a:spcBef>
              <a:spcAft>
                <a:spcPts val="0"/>
              </a:spcAft>
              <a:buClr>
                <a:schemeClr val="dk1"/>
              </a:buClr>
              <a:buSzPts val="2000"/>
              <a:buFont typeface="Verdana"/>
              <a:buChar char="■"/>
            </a:pPr>
            <a:r>
              <a:rPr lang="en-US" sz="2000">
                <a:solidFill>
                  <a:schemeClr val="dk1"/>
                </a:solidFill>
                <a:latin typeface="Courier New"/>
                <a:ea typeface="Courier New"/>
                <a:cs typeface="Courier New"/>
                <a:sym typeface="Courier New"/>
              </a:rPr>
              <a:t>f = </a:t>
            </a:r>
            <a:r>
              <a:rPr lang="en-US" sz="2000">
                <a:solidFill>
                  <a:schemeClr val="accent4"/>
                </a:solidFill>
                <a:latin typeface="Courier New"/>
                <a:ea typeface="Courier New"/>
                <a:cs typeface="Courier New"/>
                <a:sym typeface="Courier New"/>
              </a:rPr>
              <a:t>open</a:t>
            </a:r>
            <a:r>
              <a:rPr lang="en-US" sz="2000">
                <a:solidFill>
                  <a:schemeClr val="dk1"/>
                </a:solidFill>
                <a:latin typeface="Courier New"/>
                <a:ea typeface="Courier New"/>
                <a:cs typeface="Courier New"/>
                <a:sym typeface="Courier New"/>
              </a:rPr>
              <a:t>("</a:t>
            </a:r>
            <a:r>
              <a:rPr lang="en-US" sz="2000" b="1">
                <a:solidFill>
                  <a:schemeClr val="dk1"/>
                </a:solidFill>
                <a:latin typeface="Courier New"/>
                <a:ea typeface="Courier New"/>
                <a:cs typeface="Courier New"/>
                <a:sym typeface="Courier New"/>
              </a:rPr>
              <a:t>filename</a:t>
            </a:r>
            <a:r>
              <a:rPr lang="en-US" sz="2000">
                <a:solidFill>
                  <a:schemeClr val="dk1"/>
                </a:solidFill>
                <a:latin typeface="Courier New"/>
                <a:ea typeface="Courier New"/>
                <a:cs typeface="Courier New"/>
                <a:sym typeface="Courier New"/>
              </a:rPr>
              <a:t>", </a:t>
            </a:r>
            <a:r>
              <a:rPr lang="en-US" sz="2000" b="1">
                <a:solidFill>
                  <a:schemeClr val="accent4"/>
                </a:solidFill>
                <a:latin typeface="Courier New"/>
                <a:ea typeface="Courier New"/>
                <a:cs typeface="Courier New"/>
                <a:sym typeface="Courier New"/>
              </a:rPr>
              <a:t>"a"</a:t>
            </a:r>
            <a:r>
              <a:rPr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marR="0" lvl="0" indent="0" algn="l" rtl="0">
              <a:lnSpc>
                <a:spcPct val="115000"/>
              </a:lnSpc>
              <a:spcBef>
                <a:spcPts val="500"/>
              </a:spcBef>
              <a:spcAft>
                <a:spcPts val="0"/>
              </a:spcAft>
              <a:buSzPts val="2200"/>
              <a:buNone/>
            </a:pPr>
            <a:endParaRPr sz="2000">
              <a:solidFill>
                <a:schemeClr val="dk1"/>
              </a:solidFill>
              <a:latin typeface="Verdana"/>
              <a:ea typeface="Verdana"/>
              <a:cs typeface="Verdana"/>
              <a:sym typeface="Verdana"/>
            </a:endParaRPr>
          </a:p>
          <a:p>
            <a:pPr marL="457200" marR="0" lvl="0" indent="-355600" algn="just" rtl="0">
              <a:lnSpc>
                <a:spcPct val="115000"/>
              </a:lnSpc>
              <a:spcBef>
                <a:spcPts val="5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Writing the given string to the file:</a:t>
            </a:r>
            <a:endParaRPr sz="2000">
              <a:solidFill>
                <a:schemeClr val="dk1"/>
              </a:solidFill>
              <a:latin typeface="Verdana"/>
              <a:ea typeface="Verdana"/>
              <a:cs typeface="Verdana"/>
              <a:sym typeface="Verdana"/>
            </a:endParaRPr>
          </a:p>
          <a:p>
            <a:pPr marL="1371600" marR="0" lvl="2" indent="-355600" algn="l" rtl="0">
              <a:lnSpc>
                <a:spcPct val="115000"/>
              </a:lnSpc>
              <a:spcBef>
                <a:spcPts val="0"/>
              </a:spcBef>
              <a:spcAft>
                <a:spcPts val="0"/>
              </a:spcAft>
              <a:buClr>
                <a:schemeClr val="dk1"/>
              </a:buClr>
              <a:buSzPts val="2000"/>
              <a:buFont typeface="Verdana"/>
              <a:buChar char="■"/>
            </a:pPr>
            <a:r>
              <a:rPr lang="en-US" sz="2000">
                <a:solidFill>
                  <a:schemeClr val="dk1"/>
                </a:solidFill>
                <a:latin typeface="Courier New"/>
                <a:ea typeface="Courier New"/>
                <a:cs typeface="Courier New"/>
                <a:sym typeface="Courier New"/>
              </a:rPr>
              <a:t>f.</a:t>
            </a:r>
            <a:r>
              <a:rPr lang="en-US" sz="2000">
                <a:solidFill>
                  <a:schemeClr val="accent4"/>
                </a:solidFill>
                <a:latin typeface="Courier New"/>
                <a:ea typeface="Courier New"/>
                <a:cs typeface="Courier New"/>
                <a:sym typeface="Courier New"/>
              </a:rPr>
              <a:t>write(</a:t>
            </a:r>
            <a:r>
              <a:rPr lang="en-US" sz="2000" b="1">
                <a:solidFill>
                  <a:schemeClr val="accent4"/>
                </a:solidFill>
                <a:latin typeface="Courier New"/>
                <a:ea typeface="Courier New"/>
                <a:cs typeface="Courier New"/>
                <a:sym typeface="Courier New"/>
              </a:rPr>
              <a:t>str</a:t>
            </a:r>
            <a:r>
              <a:rPr lang="en-US" sz="2000">
                <a:solidFill>
                  <a:schemeClr val="accent4"/>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a:t>
            </a:r>
            <a:r>
              <a:rPr lang="en-US" sz="2000">
                <a:solidFill>
                  <a:schemeClr val="dk1"/>
                </a:solidFill>
                <a:latin typeface="Verdana"/>
                <a:ea typeface="Verdana"/>
                <a:cs typeface="Verdana"/>
                <a:sym typeface="Verdana"/>
              </a:rPr>
              <a:t>-&gt; Returns the number of characters written.</a:t>
            </a:r>
            <a:endParaRPr sz="2000">
              <a:solidFill>
                <a:schemeClr val="dk1"/>
              </a:solidFill>
              <a:latin typeface="Verdana"/>
              <a:ea typeface="Verdana"/>
              <a:cs typeface="Verdana"/>
              <a:sym typeface="Verdana"/>
            </a:endParaRPr>
          </a:p>
          <a:p>
            <a:pPr marL="0" marR="0" lvl="0" indent="0" algn="l" rtl="0">
              <a:lnSpc>
                <a:spcPct val="115000"/>
              </a:lnSpc>
              <a:spcBef>
                <a:spcPts val="500"/>
              </a:spcBef>
              <a:spcAft>
                <a:spcPts val="0"/>
              </a:spcAft>
              <a:buSzPts val="2200"/>
              <a:buNone/>
            </a:pPr>
            <a:endParaRPr sz="2000">
              <a:solidFill>
                <a:schemeClr val="dk1"/>
              </a:solidFill>
              <a:latin typeface="Verdana"/>
              <a:ea typeface="Verdana"/>
              <a:cs typeface="Verdana"/>
              <a:sym typeface="Verdana"/>
            </a:endParaRPr>
          </a:p>
          <a:p>
            <a:pPr marL="457200" marR="0" lvl="0" indent="-355600" algn="just" rtl="0">
              <a:lnSpc>
                <a:spcPct val="115000"/>
              </a:lnSpc>
              <a:spcBef>
                <a:spcPts val="5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Closing the file</a:t>
            </a:r>
            <a:endParaRPr sz="2000">
              <a:solidFill>
                <a:schemeClr val="dk1"/>
              </a:solidFill>
              <a:latin typeface="Verdana"/>
              <a:ea typeface="Verdana"/>
              <a:cs typeface="Verdana"/>
              <a:sym typeface="Verdana"/>
            </a:endParaRPr>
          </a:p>
          <a:p>
            <a:pPr marL="1371600" marR="0" lvl="2" indent="-355600" algn="just" rtl="0">
              <a:lnSpc>
                <a:spcPct val="115000"/>
              </a:lnSpc>
              <a:spcBef>
                <a:spcPts val="0"/>
              </a:spcBef>
              <a:spcAft>
                <a:spcPts val="0"/>
              </a:spcAft>
              <a:buClr>
                <a:schemeClr val="dk1"/>
              </a:buClr>
              <a:buSzPts val="2000"/>
              <a:buFont typeface="Verdana"/>
              <a:buChar char="■"/>
            </a:pPr>
            <a:r>
              <a:rPr lang="en-US" sz="2000">
                <a:solidFill>
                  <a:schemeClr val="dk1"/>
                </a:solidFill>
                <a:latin typeface="Courier New"/>
                <a:ea typeface="Courier New"/>
                <a:cs typeface="Courier New"/>
                <a:sym typeface="Courier New"/>
              </a:rPr>
              <a:t>f.</a:t>
            </a:r>
            <a:r>
              <a:rPr lang="en-US" sz="2000">
                <a:solidFill>
                  <a:schemeClr val="accent4"/>
                </a:solidFill>
                <a:latin typeface="Courier New"/>
                <a:ea typeface="Courier New"/>
                <a:cs typeface="Courier New"/>
                <a:sym typeface="Courier New"/>
              </a:rPr>
              <a:t>close()</a:t>
            </a:r>
            <a:r>
              <a:rPr lang="en-US" sz="2000">
                <a:solidFill>
                  <a:schemeClr val="dk1"/>
                </a:solidFill>
                <a:latin typeface="Verdana"/>
                <a:ea typeface="Verdana"/>
                <a:cs typeface="Verdana"/>
                <a:sym typeface="Verdana"/>
              </a:rPr>
              <a:t>  - saves file once writing is done</a:t>
            </a:r>
            <a:endParaRPr sz="2000">
              <a:solidFill>
                <a:schemeClr val="dk1"/>
              </a:solidFill>
              <a:latin typeface="Verdana"/>
              <a:ea typeface="Verdana"/>
              <a:cs typeface="Verdana"/>
              <a:sym typeface="Verdana"/>
            </a:endParaRPr>
          </a:p>
          <a:p>
            <a:pPr marL="0" lvl="0" indent="0" algn="l" rtl="0">
              <a:lnSpc>
                <a:spcPct val="80000"/>
              </a:lnSpc>
              <a:spcBef>
                <a:spcPts val="0"/>
              </a:spcBef>
              <a:spcAft>
                <a:spcPts val="0"/>
              </a:spcAft>
              <a:buSzPts val="2200"/>
              <a:buNone/>
            </a:pPr>
            <a:endParaRPr sz="2400">
              <a:solidFill>
                <a:schemeClr val="dk1"/>
              </a:solidFill>
              <a:latin typeface="Verdana"/>
              <a:ea typeface="Verdana"/>
              <a:cs typeface="Verdana"/>
              <a:sym typeface="Verdana"/>
            </a:endParaRPr>
          </a:p>
          <a:p>
            <a:pPr marL="0" lvl="0" indent="457200" algn="l" rtl="0">
              <a:lnSpc>
                <a:spcPct val="80000"/>
              </a:lnSpc>
              <a:spcBef>
                <a:spcPts val="0"/>
              </a:spcBef>
              <a:spcAft>
                <a:spcPts val="0"/>
              </a:spcAft>
              <a:buSzPts val="2200"/>
              <a:buNone/>
            </a:pPr>
            <a:r>
              <a:rPr lang="en-US">
                <a:solidFill>
                  <a:schemeClr val="dk1"/>
                </a:solidFill>
                <a:latin typeface="Courier New"/>
                <a:ea typeface="Courier New"/>
                <a:cs typeface="Courier New"/>
                <a:sym typeface="Courier New"/>
              </a:rPr>
              <a:t>&gt;&gt;&gt; out = </a:t>
            </a:r>
            <a:r>
              <a:rPr lang="en-US" b="1">
                <a:solidFill>
                  <a:schemeClr val="dk1"/>
                </a:solidFill>
                <a:latin typeface="Courier New"/>
                <a:ea typeface="Courier New"/>
                <a:cs typeface="Courier New"/>
                <a:sym typeface="Courier New"/>
              </a:rPr>
              <a:t>open</a:t>
            </a:r>
            <a:r>
              <a:rPr lang="en-US">
                <a:solidFill>
                  <a:schemeClr val="dk1"/>
                </a:solidFill>
                <a:latin typeface="Courier New"/>
                <a:ea typeface="Courier New"/>
                <a:cs typeface="Courier New"/>
                <a:sym typeface="Courier New"/>
              </a:rPr>
              <a:t>("output.txt", "w")</a:t>
            </a:r>
            <a:endParaRPr>
              <a:solidFill>
                <a:schemeClr val="dk1"/>
              </a:solidFill>
              <a:latin typeface="Courier New"/>
              <a:ea typeface="Courier New"/>
              <a:cs typeface="Courier New"/>
              <a:sym typeface="Courier New"/>
            </a:endParaRPr>
          </a:p>
          <a:p>
            <a:pPr marL="0" lvl="0" indent="457200" algn="l" rtl="0">
              <a:lnSpc>
                <a:spcPct val="80000"/>
              </a:lnSpc>
              <a:spcBef>
                <a:spcPts val="0"/>
              </a:spcBef>
              <a:spcAft>
                <a:spcPts val="0"/>
              </a:spcAft>
              <a:buSzPts val="2200"/>
              <a:buNone/>
            </a:pPr>
            <a:r>
              <a:rPr lang="en-US">
                <a:solidFill>
                  <a:schemeClr val="dk1"/>
                </a:solidFill>
                <a:latin typeface="Courier New"/>
                <a:ea typeface="Courier New"/>
                <a:cs typeface="Courier New"/>
                <a:sym typeface="Courier New"/>
              </a:rPr>
              <a:t>&gt;&gt;&gt; out.</a:t>
            </a:r>
            <a:r>
              <a:rPr lang="en-US" b="1">
                <a:solidFill>
                  <a:schemeClr val="dk1"/>
                </a:solidFill>
                <a:latin typeface="Courier New"/>
                <a:ea typeface="Courier New"/>
                <a:cs typeface="Courier New"/>
                <a:sym typeface="Courier New"/>
              </a:rPr>
              <a:t>write</a:t>
            </a:r>
            <a:r>
              <a:rPr lang="en-US">
                <a:solidFill>
                  <a:schemeClr val="dk1"/>
                </a:solidFill>
                <a:latin typeface="Courier New"/>
                <a:ea typeface="Courier New"/>
                <a:cs typeface="Courier New"/>
                <a:sym typeface="Courier New"/>
              </a:rPr>
              <a:t>("Hello, world!\n")</a:t>
            </a:r>
            <a:endParaRPr>
              <a:solidFill>
                <a:schemeClr val="dk1"/>
              </a:solidFill>
              <a:latin typeface="Courier New"/>
              <a:ea typeface="Courier New"/>
              <a:cs typeface="Courier New"/>
              <a:sym typeface="Courier New"/>
            </a:endParaRPr>
          </a:p>
          <a:p>
            <a:pPr marL="0" lvl="0" indent="457200" algn="l" rtl="0">
              <a:lnSpc>
                <a:spcPct val="80000"/>
              </a:lnSpc>
              <a:spcBef>
                <a:spcPts val="0"/>
              </a:spcBef>
              <a:spcAft>
                <a:spcPts val="0"/>
              </a:spcAft>
              <a:buSzPts val="2200"/>
              <a:buNone/>
            </a:pPr>
            <a:r>
              <a:rPr lang="en-US">
                <a:solidFill>
                  <a:schemeClr val="dk1"/>
                </a:solidFill>
                <a:latin typeface="Courier New"/>
                <a:ea typeface="Courier New"/>
                <a:cs typeface="Courier New"/>
                <a:sym typeface="Courier New"/>
              </a:rPr>
              <a:t>&gt;&gt;&gt; out.</a:t>
            </a:r>
            <a:r>
              <a:rPr lang="en-US" b="1">
                <a:solidFill>
                  <a:schemeClr val="dk1"/>
                </a:solidFill>
                <a:latin typeface="Courier New"/>
                <a:ea typeface="Courier New"/>
                <a:cs typeface="Courier New"/>
                <a:sym typeface="Courier New"/>
              </a:rPr>
              <a:t>write</a:t>
            </a:r>
            <a:r>
              <a:rPr lang="en-US">
                <a:solidFill>
                  <a:schemeClr val="dk1"/>
                </a:solidFill>
                <a:latin typeface="Courier New"/>
                <a:ea typeface="Courier New"/>
                <a:cs typeface="Courier New"/>
                <a:sym typeface="Courier New"/>
              </a:rPr>
              <a:t>("How are you?")</a:t>
            </a:r>
            <a:endParaRPr>
              <a:solidFill>
                <a:schemeClr val="dk1"/>
              </a:solidFill>
              <a:latin typeface="Courier New"/>
              <a:ea typeface="Courier New"/>
              <a:cs typeface="Courier New"/>
              <a:sym typeface="Courier New"/>
            </a:endParaRPr>
          </a:p>
          <a:p>
            <a:pPr marL="0" lvl="0" indent="457200" algn="l" rtl="0">
              <a:lnSpc>
                <a:spcPct val="80000"/>
              </a:lnSpc>
              <a:spcBef>
                <a:spcPts val="0"/>
              </a:spcBef>
              <a:spcAft>
                <a:spcPts val="0"/>
              </a:spcAft>
              <a:buSzPts val="2200"/>
              <a:buNone/>
            </a:pPr>
            <a:r>
              <a:rPr lang="en-US">
                <a:solidFill>
                  <a:schemeClr val="dk1"/>
                </a:solidFill>
                <a:latin typeface="Courier New"/>
                <a:ea typeface="Courier New"/>
                <a:cs typeface="Courier New"/>
                <a:sym typeface="Courier New"/>
              </a:rPr>
              <a:t>&gt;&gt;&gt; out.</a:t>
            </a:r>
            <a:r>
              <a:rPr lang="en-US" b="1">
                <a:solidFill>
                  <a:schemeClr val="dk1"/>
                </a:solidFill>
                <a:latin typeface="Courier New"/>
                <a:ea typeface="Courier New"/>
                <a:cs typeface="Courier New"/>
                <a:sym typeface="Courier New"/>
              </a:rPr>
              <a:t>close</a:t>
            </a:r>
            <a:r>
              <a:rPr lang="en-US">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SzPts val="2200"/>
              <a:buNone/>
            </a:pPr>
            <a:r>
              <a:rPr lang="en-US">
                <a:solidFill>
                  <a:schemeClr val="dk1"/>
                </a:solidFill>
                <a:latin typeface="Courier New"/>
                <a:ea typeface="Courier New"/>
                <a:cs typeface="Courier New"/>
                <a:sym typeface="Courier New"/>
              </a:rPr>
              <a:t>&gt;&gt;&gt; open("output.txt").</a:t>
            </a:r>
            <a:r>
              <a:rPr lang="en-US" b="1">
                <a:solidFill>
                  <a:schemeClr val="dk1"/>
                </a:solidFill>
                <a:latin typeface="Courier New"/>
                <a:ea typeface="Courier New"/>
                <a:cs typeface="Courier New"/>
                <a:sym typeface="Courier New"/>
              </a:rPr>
              <a:t>read</a:t>
            </a:r>
            <a:r>
              <a:rPr lang="en-US">
                <a:solidFill>
                  <a:schemeClr val="dk1"/>
                </a:solidFill>
                <a:latin typeface="Courier New"/>
                <a:ea typeface="Courier New"/>
                <a:cs typeface="Courier New"/>
                <a:sym typeface="Courier New"/>
              </a:rPr>
              <a:t>()</a:t>
            </a:r>
            <a:endParaRPr>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sz="240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0"/>
          <p:cNvSpPr txBox="1">
            <a:spLocks noGrp="1"/>
          </p:cNvSpPr>
          <p:nvPr>
            <p:ph type="subTitle" idx="1"/>
          </p:nvPr>
        </p:nvSpPr>
        <p:spPr>
          <a:xfrm>
            <a:off x="604800" y="0"/>
            <a:ext cx="8870100" cy="7559700"/>
          </a:xfrm>
          <a:prstGeom prst="rect">
            <a:avLst/>
          </a:prstGeom>
          <a:noFill/>
          <a:ln>
            <a:noFill/>
          </a:ln>
        </p:spPr>
        <p:txBody>
          <a:bodyPr spcFirstLastPara="1" wrap="square" lIns="111975" tIns="111975" rIns="111975" bIns="111975" anchor="ctr" anchorCtr="0">
            <a:noAutofit/>
          </a:bodyPr>
          <a:lstStyle/>
          <a:p>
            <a:pPr marL="0" lvl="0" indent="0" algn="ctr" rtl="0">
              <a:lnSpc>
                <a:spcPct val="115000"/>
              </a:lnSpc>
              <a:spcBef>
                <a:spcPts val="0"/>
              </a:spcBef>
              <a:spcAft>
                <a:spcPts val="2000"/>
              </a:spcAft>
              <a:buSzPts val="2200"/>
              <a:buNone/>
            </a:pPr>
            <a:r>
              <a:rPr lang="en-US" sz="7200" b="1">
                <a:solidFill>
                  <a:schemeClr val="dk1"/>
                </a:solidFill>
                <a:latin typeface="Raleway"/>
                <a:ea typeface="Raleway"/>
                <a:cs typeface="Raleway"/>
                <a:sym typeface="Raleway"/>
              </a:rPr>
              <a:t>Exercises</a:t>
            </a:r>
            <a:endParaRPr sz="4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4400" b="1">
                <a:latin typeface="Raleway"/>
                <a:ea typeface="Raleway"/>
                <a:cs typeface="Raleway"/>
                <a:sym typeface="Raleway"/>
              </a:rPr>
              <a:t>File Writing</a:t>
            </a:r>
            <a:endParaRPr sz="4400">
              <a:latin typeface="Raleway"/>
              <a:ea typeface="Raleway"/>
              <a:cs typeface="Raleway"/>
              <a:sym typeface="Raleway"/>
            </a:endParaRPr>
          </a:p>
        </p:txBody>
      </p:sp>
      <p:sp>
        <p:nvSpPr>
          <p:cNvPr id="109" name="Google Shape;109;p15"/>
          <p:cNvSpPr txBox="1">
            <a:spLocks noGrp="1"/>
          </p:cNvSpPr>
          <p:nvPr>
            <p:ph type="subTitle" idx="1"/>
          </p:nvPr>
        </p:nvSpPr>
        <p:spPr>
          <a:xfrm>
            <a:off x="504000" y="1494250"/>
            <a:ext cx="9490800" cy="5574900"/>
          </a:xfrm>
          <a:prstGeom prst="rect">
            <a:avLst/>
          </a:prstGeom>
          <a:noFill/>
          <a:ln>
            <a:noFill/>
          </a:ln>
        </p:spPr>
        <p:txBody>
          <a:bodyPr spcFirstLastPara="1" wrap="square" lIns="111975" tIns="111975" rIns="111975" bIns="111975" anchor="t" anchorCtr="0">
            <a:noAutofit/>
          </a:bodyPr>
          <a:lstStyle/>
          <a:p>
            <a:pPr marL="0" lvl="0" indent="0" algn="l" rtl="0">
              <a:lnSpc>
                <a:spcPct val="115000"/>
              </a:lnSpc>
              <a:spcBef>
                <a:spcPts val="0"/>
              </a:spcBef>
              <a:spcAft>
                <a:spcPts val="0"/>
              </a:spcAft>
              <a:buSzPts val="2200"/>
              <a:buNone/>
            </a:pPr>
            <a:r>
              <a:rPr lang="en-US" sz="2400" dirty="0">
                <a:solidFill>
                  <a:schemeClr val="accent2"/>
                </a:solidFill>
                <a:latin typeface="Courier New"/>
                <a:ea typeface="Courier New"/>
                <a:cs typeface="Courier New"/>
                <a:sym typeface="Courier New"/>
              </a:rPr>
              <a:t>Ask user for name, salary, and department of an employee. Append this employee with a unique ID to the given file. Repeat this process until user enters 0 for name.</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2000"/>
              </a:spcBef>
              <a:spcAft>
                <a:spcPts val="0"/>
              </a:spcAft>
              <a:buSzPts val="2200"/>
              <a:buNone/>
            </a:pPr>
            <a:endParaRPr sz="2400" dirty="0">
              <a:solidFill>
                <a:schemeClr val="accent2"/>
              </a:solidFill>
              <a:latin typeface="Courier New"/>
              <a:ea typeface="Courier New"/>
              <a:cs typeface="Courier New"/>
              <a:sym typeface="Courier New"/>
            </a:endParaRPr>
          </a:p>
          <a:p>
            <a:pPr marL="0" lvl="0" indent="0" algn="l" rtl="0">
              <a:spcBef>
                <a:spcPts val="2000"/>
              </a:spcBef>
              <a:spcAft>
                <a:spcPts val="0"/>
              </a:spcAft>
              <a:buSzPts val="2200"/>
              <a:buNone/>
            </a:pPr>
            <a:r>
              <a:rPr lang="en-US" sz="2400" dirty="0">
                <a:solidFill>
                  <a:schemeClr val="dk1"/>
                </a:solidFill>
                <a:latin typeface="Verdana"/>
                <a:ea typeface="Verdana"/>
                <a:cs typeface="Verdana"/>
                <a:sym typeface="Verdana"/>
              </a:rPr>
              <a:t>First: Try to append:</a:t>
            </a:r>
            <a:endParaRPr sz="2400" dirty="0">
              <a:solidFill>
                <a:schemeClr val="dk1"/>
              </a:solidFill>
              <a:latin typeface="Verdana"/>
              <a:ea typeface="Verdana"/>
              <a:cs typeface="Verdana"/>
              <a:sym typeface="Verdana"/>
            </a:endParaRPr>
          </a:p>
          <a:p>
            <a:pPr marL="0" lvl="0" indent="0" algn="l" rtl="0">
              <a:spcBef>
                <a:spcPts val="2000"/>
              </a:spcBef>
              <a:spcAft>
                <a:spcPts val="0"/>
              </a:spcAft>
              <a:buSzPts val="2200"/>
              <a:buNone/>
            </a:pPr>
            <a:r>
              <a:rPr lang="en-US" sz="2400" dirty="0">
                <a:solidFill>
                  <a:schemeClr val="dk1"/>
                </a:solidFill>
                <a:latin typeface="Verdana"/>
                <a:ea typeface="Verdana"/>
                <a:cs typeface="Verdana"/>
                <a:sym typeface="Verdana"/>
              </a:rPr>
              <a:t>12,Ali,4000,Management\n</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2000"/>
              </a:spcBef>
              <a:spcAft>
                <a:spcPts val="0"/>
              </a:spcAft>
              <a:buSzPts val="2200"/>
              <a:buNone/>
            </a:pPr>
            <a:endParaRPr sz="2400" dirty="0">
              <a:solidFill>
                <a:schemeClr val="dk1"/>
              </a:solidFill>
              <a:latin typeface="Verdana"/>
              <a:ea typeface="Verdana"/>
              <a:cs typeface="Verdana"/>
              <a:sym typeface="Verdana"/>
            </a:endParaRPr>
          </a:p>
          <a:p>
            <a:pPr marL="0" lvl="0" indent="0" algn="l" rtl="0">
              <a:lnSpc>
                <a:spcPct val="115000"/>
              </a:lnSpc>
              <a:spcBef>
                <a:spcPts val="2000"/>
              </a:spcBef>
              <a:spcAft>
                <a:spcPts val="0"/>
              </a:spcAft>
              <a:buSzPts val="2200"/>
              <a:buNone/>
            </a:pPr>
            <a:endParaRPr sz="2400"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br>
              <a:rPr lang="en-US" sz="2400" dirty="0">
                <a:solidFill>
                  <a:schemeClr val="dk1"/>
                </a:solidFill>
                <a:latin typeface="Verdana"/>
                <a:ea typeface="Verdana"/>
                <a:cs typeface="Verdana"/>
                <a:sym typeface="Verdana"/>
              </a:rPr>
            </a:br>
            <a:endParaRPr sz="2400" dirty="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4400" b="1">
                <a:latin typeface="Raleway"/>
                <a:ea typeface="Raleway"/>
                <a:cs typeface="Raleway"/>
                <a:sym typeface="Raleway"/>
              </a:rPr>
              <a:t>File Reading</a:t>
            </a:r>
            <a:endParaRPr sz="4400">
              <a:latin typeface="Raleway"/>
              <a:ea typeface="Raleway"/>
              <a:cs typeface="Raleway"/>
              <a:sym typeface="Raleway"/>
            </a:endParaRPr>
          </a:p>
        </p:txBody>
      </p:sp>
      <p:sp>
        <p:nvSpPr>
          <p:cNvPr id="103" name="Google Shape;103;p14"/>
          <p:cNvSpPr txBox="1">
            <a:spLocks noGrp="1"/>
          </p:cNvSpPr>
          <p:nvPr>
            <p:ph type="subTitle" idx="1"/>
          </p:nvPr>
        </p:nvSpPr>
        <p:spPr>
          <a:xfrm>
            <a:off x="504000" y="1494250"/>
            <a:ext cx="9490800" cy="5574900"/>
          </a:xfrm>
          <a:prstGeom prst="rect">
            <a:avLst/>
          </a:prstGeom>
          <a:noFill/>
          <a:ln>
            <a:noFill/>
          </a:ln>
        </p:spPr>
        <p:txBody>
          <a:bodyPr spcFirstLastPara="1" wrap="square" lIns="111975" tIns="111975" rIns="111975" bIns="111975" anchor="t" anchorCtr="0">
            <a:noAutofit/>
          </a:bodyPr>
          <a:lstStyle/>
          <a:p>
            <a:pPr marL="0" lvl="0" indent="0" algn="l" rtl="0">
              <a:lnSpc>
                <a:spcPct val="115000"/>
              </a:lnSpc>
              <a:spcBef>
                <a:spcPts val="0"/>
              </a:spcBef>
              <a:spcAft>
                <a:spcPts val="0"/>
              </a:spcAft>
              <a:buSzPts val="2200"/>
              <a:buNone/>
            </a:pPr>
            <a:r>
              <a:rPr lang="en-US" sz="2400">
                <a:solidFill>
                  <a:schemeClr val="accent2"/>
                </a:solidFill>
                <a:latin typeface="Courier New"/>
                <a:ea typeface="Courier New"/>
                <a:cs typeface="Courier New"/>
                <a:sym typeface="Courier New"/>
              </a:rPr>
              <a:t>Ask user for department and print the name of the person who has the </a:t>
            </a:r>
            <a:r>
              <a:rPr lang="en-US" sz="2400" b="1">
                <a:solidFill>
                  <a:schemeClr val="accent2"/>
                </a:solidFill>
                <a:latin typeface="Courier New"/>
                <a:ea typeface="Courier New"/>
                <a:cs typeface="Courier New"/>
                <a:sym typeface="Courier New"/>
              </a:rPr>
              <a:t>highest salary</a:t>
            </a:r>
            <a:r>
              <a:rPr lang="en-US" sz="2400">
                <a:solidFill>
                  <a:schemeClr val="accent2"/>
                </a:solidFill>
                <a:latin typeface="Courier New"/>
                <a:ea typeface="Courier New"/>
                <a:cs typeface="Courier New"/>
                <a:sym typeface="Courier New"/>
              </a:rPr>
              <a:t> in that department.</a:t>
            </a:r>
            <a:endParaRPr sz="2400">
              <a:solidFill>
                <a:schemeClr val="accent2"/>
              </a:solidFill>
              <a:latin typeface="Courier New"/>
              <a:ea typeface="Courier New"/>
              <a:cs typeface="Courier New"/>
              <a:sym typeface="Courier New"/>
            </a:endParaRPr>
          </a:p>
          <a:p>
            <a:pPr marL="0" lvl="0" indent="0" algn="l" rtl="0">
              <a:lnSpc>
                <a:spcPct val="115000"/>
              </a:lnSpc>
              <a:spcBef>
                <a:spcPts val="2000"/>
              </a:spcBef>
              <a:spcAft>
                <a:spcPts val="0"/>
              </a:spcAft>
              <a:buSzPts val="2200"/>
              <a:buNone/>
            </a:pPr>
            <a:r>
              <a:rPr lang="en-US" sz="2400">
                <a:solidFill>
                  <a:schemeClr val="accent2"/>
                </a:solidFill>
                <a:latin typeface="Courier New"/>
                <a:ea typeface="Courier New"/>
                <a:cs typeface="Courier New"/>
                <a:sym typeface="Courier New"/>
              </a:rPr>
              <a:t>Given file is named </a:t>
            </a:r>
            <a:r>
              <a:rPr lang="en-US" sz="2400" b="1">
                <a:solidFill>
                  <a:schemeClr val="accent2"/>
                </a:solidFill>
                <a:latin typeface="Courier New"/>
                <a:ea typeface="Courier New"/>
                <a:cs typeface="Courier New"/>
                <a:sym typeface="Courier New"/>
              </a:rPr>
              <a:t>Employees.csv</a:t>
            </a:r>
            <a:r>
              <a:rPr lang="en-US" sz="2400">
                <a:solidFill>
                  <a:schemeClr val="accent2"/>
                </a:solidFill>
                <a:latin typeface="Courier New"/>
                <a:ea typeface="Courier New"/>
                <a:cs typeface="Courier New"/>
                <a:sym typeface="Courier New"/>
              </a:rPr>
              <a:t> . All the lines consist of comma-separated values </a:t>
            </a:r>
            <a:r>
              <a:rPr lang="en-US" sz="2400" i="1">
                <a:solidFill>
                  <a:schemeClr val="accent2"/>
                </a:solidFill>
                <a:latin typeface="Courier New"/>
                <a:ea typeface="Courier New"/>
                <a:cs typeface="Courier New"/>
                <a:sym typeface="Courier New"/>
              </a:rPr>
              <a:t>ID,Name,Salary,Department</a:t>
            </a:r>
            <a:r>
              <a:rPr lang="en-US" sz="2400">
                <a:solidFill>
                  <a:schemeClr val="accent2"/>
                </a:solidFill>
                <a:latin typeface="Courier New"/>
                <a:ea typeface="Courier New"/>
                <a:cs typeface="Courier New"/>
                <a:sym typeface="Courier New"/>
              </a:rPr>
              <a:t>.</a:t>
            </a:r>
            <a:endParaRPr sz="2400">
              <a:solidFill>
                <a:schemeClr val="accent2"/>
              </a:solidFill>
              <a:latin typeface="Courier New"/>
              <a:ea typeface="Courier New"/>
              <a:cs typeface="Courier New"/>
              <a:sym typeface="Courier New"/>
            </a:endParaRPr>
          </a:p>
          <a:p>
            <a:pPr marL="0" lvl="0" indent="0" algn="l" rtl="0">
              <a:lnSpc>
                <a:spcPct val="100000"/>
              </a:lnSpc>
              <a:spcBef>
                <a:spcPts val="2000"/>
              </a:spcBef>
              <a:spcAft>
                <a:spcPts val="0"/>
              </a:spcAft>
              <a:buSzPts val="2200"/>
              <a:buNone/>
            </a:pPr>
            <a:r>
              <a:rPr lang="en-US">
                <a:solidFill>
                  <a:schemeClr val="dk1"/>
                </a:solidFill>
                <a:latin typeface="Verdana"/>
                <a:ea typeface="Verdana"/>
                <a:cs typeface="Verdana"/>
                <a:sym typeface="Verdana"/>
              </a:rPr>
              <a:t>Sample content:</a:t>
            </a:r>
            <a:endParaRPr>
              <a:solidFill>
                <a:schemeClr val="dk1"/>
              </a:solidFill>
              <a:latin typeface="Verdana"/>
              <a:ea typeface="Verdana"/>
              <a:cs typeface="Verdana"/>
              <a:sym typeface="Verdana"/>
            </a:endParaRPr>
          </a:p>
          <a:p>
            <a:pPr marL="0" lvl="0" indent="0" algn="l" rtl="0">
              <a:lnSpc>
                <a:spcPct val="100000"/>
              </a:lnSpc>
              <a:spcBef>
                <a:spcPts val="2000"/>
              </a:spcBef>
              <a:spcAft>
                <a:spcPts val="0"/>
              </a:spcAft>
              <a:buNone/>
            </a:pPr>
            <a:r>
              <a:rPr lang="en-US">
                <a:solidFill>
                  <a:schemeClr val="dk1"/>
                </a:solidFill>
                <a:latin typeface="Verdana"/>
                <a:ea typeface="Verdana"/>
                <a:cs typeface="Verdana"/>
                <a:sym typeface="Verdana"/>
              </a:rPr>
              <a:t>1,King,5000,Management</a:t>
            </a:r>
            <a:endParaRPr>
              <a:solidFill>
                <a:schemeClr val="dk1"/>
              </a:solidFill>
              <a:latin typeface="Verdana"/>
              <a:ea typeface="Verdana"/>
              <a:cs typeface="Verdana"/>
              <a:sym typeface="Verdana"/>
            </a:endParaRPr>
          </a:p>
          <a:p>
            <a:pPr marL="0" lvl="0" indent="0" algn="l" rtl="0">
              <a:lnSpc>
                <a:spcPct val="100000"/>
              </a:lnSpc>
              <a:spcBef>
                <a:spcPts val="2000"/>
              </a:spcBef>
              <a:spcAft>
                <a:spcPts val="0"/>
              </a:spcAft>
              <a:buNone/>
            </a:pPr>
            <a:r>
              <a:rPr lang="en-US">
                <a:solidFill>
                  <a:schemeClr val="dk1"/>
                </a:solidFill>
                <a:latin typeface="Verdana"/>
                <a:ea typeface="Verdana"/>
                <a:cs typeface="Verdana"/>
                <a:sym typeface="Verdana"/>
              </a:rPr>
              <a:t>2,Blake,2850,Management</a:t>
            </a:r>
            <a:endParaRPr>
              <a:solidFill>
                <a:schemeClr val="dk1"/>
              </a:solidFill>
              <a:latin typeface="Verdana"/>
              <a:ea typeface="Verdana"/>
              <a:cs typeface="Verdana"/>
              <a:sym typeface="Verdana"/>
            </a:endParaRPr>
          </a:p>
          <a:p>
            <a:pPr marL="0" lvl="0" indent="0" algn="l" rtl="0">
              <a:lnSpc>
                <a:spcPct val="100000"/>
              </a:lnSpc>
              <a:spcBef>
                <a:spcPts val="2000"/>
              </a:spcBef>
              <a:spcAft>
                <a:spcPts val="0"/>
              </a:spcAft>
              <a:buNone/>
            </a:pPr>
            <a:r>
              <a:rPr lang="en-US">
                <a:solidFill>
                  <a:schemeClr val="dk1"/>
                </a:solidFill>
                <a:latin typeface="Verdana"/>
                <a:ea typeface="Verdana"/>
                <a:cs typeface="Verdana"/>
                <a:sym typeface="Verdana"/>
              </a:rPr>
              <a:t>3,Martin,2465,Sales</a:t>
            </a:r>
            <a:endParaRPr>
              <a:solidFill>
                <a:schemeClr val="dk1"/>
              </a:solidFill>
              <a:latin typeface="Verdana"/>
              <a:ea typeface="Verdana"/>
              <a:cs typeface="Verdana"/>
              <a:sym typeface="Verdana"/>
            </a:endParaRPr>
          </a:p>
          <a:p>
            <a:pPr marL="0" lvl="0" indent="0" algn="l" rtl="0">
              <a:lnSpc>
                <a:spcPct val="100000"/>
              </a:lnSpc>
              <a:spcBef>
                <a:spcPts val="2000"/>
              </a:spcBef>
              <a:spcAft>
                <a:spcPts val="0"/>
              </a:spcAft>
              <a:buNone/>
            </a:pPr>
            <a:r>
              <a:rPr lang="en-US">
                <a:solidFill>
                  <a:schemeClr val="dk1"/>
                </a:solidFill>
                <a:latin typeface="Verdana"/>
                <a:ea typeface="Verdana"/>
                <a:cs typeface="Verdana"/>
                <a:sym typeface="Verdana"/>
              </a:rPr>
              <a:t>4,Ward,3000,Human resources</a:t>
            </a:r>
            <a:endParaRPr>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sz="24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p:nvPr/>
        </p:nvSpPr>
        <p:spPr>
          <a:xfrm>
            <a:off x="504000" y="300960"/>
            <a:ext cx="9067320" cy="975240"/>
          </a:xfrm>
          <a:prstGeom prst="rect">
            <a:avLst/>
          </a:prstGeom>
          <a:noFill/>
          <a:ln>
            <a:noFill/>
          </a:ln>
        </p:spPr>
        <p:txBody>
          <a:bodyPr spcFirstLastPara="1" wrap="square" lIns="111950" tIns="111950" rIns="111950" bIns="1119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Functions</a:t>
            </a:r>
            <a:endParaRPr sz="4400" b="0" i="0" u="none" strike="noStrike" cap="none">
              <a:solidFill>
                <a:srgbClr val="000000"/>
              </a:solidFill>
              <a:latin typeface="Arial"/>
              <a:ea typeface="Arial"/>
              <a:cs typeface="Arial"/>
              <a:sym typeface="Arial"/>
            </a:endParaRPr>
          </a:p>
        </p:txBody>
      </p:sp>
      <p:sp>
        <p:nvSpPr>
          <p:cNvPr id="64" name="Google Shape;64;p2"/>
          <p:cNvSpPr/>
          <p:nvPr/>
        </p:nvSpPr>
        <p:spPr>
          <a:xfrm>
            <a:off x="504000" y="1463040"/>
            <a:ext cx="8865720" cy="5299560"/>
          </a:xfrm>
          <a:prstGeom prst="rect">
            <a:avLst/>
          </a:prstGeom>
          <a:noFill/>
          <a:ln>
            <a:noFill/>
          </a:ln>
        </p:spPr>
        <p:txBody>
          <a:bodyPr spcFirstLastPara="1" wrap="square" lIns="111950" tIns="111950" rIns="111950" bIns="111950" anchor="t" anchorCtr="0">
            <a:noAutofit/>
          </a:bodyPr>
          <a:lstStyle/>
          <a:p>
            <a:pPr marL="457200" marR="0" lvl="0" indent="-376560" algn="l" rtl="0">
              <a:lnSpc>
                <a:spcPct val="100000"/>
              </a:lnSpc>
              <a:spcBef>
                <a:spcPts val="0"/>
              </a:spcBef>
              <a:spcAft>
                <a:spcPts val="0"/>
              </a:spcAft>
              <a:buClr>
                <a:srgbClr val="EEEEEE"/>
              </a:buClr>
              <a:buSzPts val="2400"/>
              <a:buFont typeface="Verdana"/>
              <a:buChar char="●"/>
            </a:pPr>
            <a:r>
              <a:rPr lang="en-US" sz="2400" b="0" i="0" u="none" strike="noStrike" cap="none">
                <a:solidFill>
                  <a:srgbClr val="EEEEEE"/>
                </a:solidFill>
                <a:latin typeface="Arial"/>
                <a:ea typeface="Arial"/>
                <a:cs typeface="Arial"/>
                <a:sym typeface="Arial"/>
              </a:rPr>
              <a:t>Responsible from a </a:t>
            </a:r>
            <a:r>
              <a:rPr lang="en-US" sz="2400" b="1" i="0" u="none" strike="noStrike" cap="none">
                <a:solidFill>
                  <a:srgbClr val="FAA61A"/>
                </a:solidFill>
                <a:latin typeface="Arial"/>
                <a:ea typeface="Arial"/>
                <a:cs typeface="Arial"/>
                <a:sym typeface="Arial"/>
              </a:rPr>
              <a:t>specific</a:t>
            </a:r>
            <a:r>
              <a:rPr lang="en-US" sz="2400" b="0" i="0" u="none" strike="noStrike" cap="none">
                <a:solidFill>
                  <a:srgbClr val="EEEEEE"/>
                </a:solidFill>
                <a:latin typeface="Arial"/>
                <a:ea typeface="Arial"/>
                <a:cs typeface="Arial"/>
                <a:sym typeface="Arial"/>
              </a:rPr>
              <a:t> and</a:t>
            </a:r>
            <a:br>
              <a:rPr lang="en-US" sz="1800" b="0" i="0" u="none" strike="noStrike" cap="none">
                <a:solidFill>
                  <a:srgbClr val="000000"/>
                </a:solidFill>
                <a:latin typeface="Arial"/>
                <a:ea typeface="Arial"/>
                <a:cs typeface="Arial"/>
                <a:sym typeface="Arial"/>
              </a:rPr>
            </a:br>
            <a:r>
              <a:rPr lang="en-US" sz="2400" b="0" i="0" u="none" strike="noStrike" cap="none">
                <a:solidFill>
                  <a:srgbClr val="EEEEEE"/>
                </a:solidFill>
                <a:latin typeface="Arial"/>
                <a:ea typeface="Arial"/>
                <a:cs typeface="Arial"/>
                <a:sym typeface="Arial"/>
              </a:rPr>
              <a:t>probably </a:t>
            </a:r>
            <a:r>
              <a:rPr lang="en-US" sz="2400" b="1" i="0" u="none" strike="noStrike" cap="none">
                <a:solidFill>
                  <a:srgbClr val="FAA61A"/>
                </a:solidFill>
                <a:latin typeface="Arial"/>
                <a:ea typeface="Arial"/>
                <a:cs typeface="Arial"/>
                <a:sym typeface="Arial"/>
              </a:rPr>
              <a:t>monotonous</a:t>
            </a:r>
            <a:r>
              <a:rPr lang="en-US" sz="2400" b="0" i="0" u="none" strike="noStrike" cap="none">
                <a:solidFill>
                  <a:srgbClr val="EEEEEE"/>
                </a:solidFill>
                <a:latin typeface="Arial"/>
                <a:ea typeface="Arial"/>
                <a:cs typeface="Arial"/>
                <a:sym typeface="Arial"/>
              </a:rPr>
              <a:t> job.</a:t>
            </a:r>
            <a:endParaRPr sz="2400" b="0" i="0" u="none" strike="noStrike" cap="none">
              <a:solidFill>
                <a:srgbClr val="000000"/>
              </a:solidFill>
              <a:latin typeface="Arial"/>
              <a:ea typeface="Arial"/>
              <a:cs typeface="Arial"/>
              <a:sym typeface="Arial"/>
            </a:endParaRPr>
          </a:p>
          <a:p>
            <a:pPr marL="457200" marR="0" lvl="0" indent="-376560" algn="l" rtl="0">
              <a:lnSpc>
                <a:spcPct val="100000"/>
              </a:lnSpc>
              <a:spcBef>
                <a:spcPts val="1700"/>
              </a:spcBef>
              <a:spcAft>
                <a:spcPts val="0"/>
              </a:spcAft>
              <a:buClr>
                <a:srgbClr val="EEEEEE"/>
              </a:buClr>
              <a:buSzPts val="2400"/>
              <a:buFont typeface="Verdana"/>
              <a:buChar char="●"/>
            </a:pPr>
            <a:r>
              <a:rPr lang="en-US" sz="2400" b="0" i="0" u="none" strike="noStrike" cap="none">
                <a:solidFill>
                  <a:srgbClr val="EEEEEE"/>
                </a:solidFill>
                <a:latin typeface="Arial"/>
                <a:ea typeface="Arial"/>
                <a:cs typeface="Arial"/>
                <a:sym typeface="Arial"/>
              </a:rPr>
              <a:t>Help us to get rid of </a:t>
            </a:r>
            <a:r>
              <a:rPr lang="en-US" sz="2400" b="1" i="0" u="none" strike="noStrike" cap="none">
                <a:solidFill>
                  <a:srgbClr val="FAA61A"/>
                </a:solidFill>
                <a:latin typeface="Arial"/>
                <a:ea typeface="Arial"/>
                <a:cs typeface="Arial"/>
                <a:sym typeface="Arial"/>
              </a:rPr>
              <a:t>redundancy</a:t>
            </a:r>
            <a:r>
              <a:rPr lang="en-US" sz="2400" b="0" i="0" u="none" strike="noStrike" cap="none">
                <a:solidFill>
                  <a:srgbClr val="EEEEEE"/>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a:p>
            <a:pPr marL="457200" marR="0" lvl="0" indent="-376560" algn="l" rtl="0">
              <a:lnSpc>
                <a:spcPct val="100000"/>
              </a:lnSpc>
              <a:spcBef>
                <a:spcPts val="1700"/>
              </a:spcBef>
              <a:spcAft>
                <a:spcPts val="0"/>
              </a:spcAft>
              <a:buClr>
                <a:srgbClr val="EEEEEE"/>
              </a:buClr>
              <a:buSzPts val="2400"/>
              <a:buFont typeface="Verdana"/>
              <a:buChar char="●"/>
            </a:pPr>
            <a:r>
              <a:rPr lang="en-US" sz="2400" b="0" i="0" u="none" strike="noStrike" cap="none">
                <a:solidFill>
                  <a:srgbClr val="EEEEEE"/>
                </a:solidFill>
                <a:latin typeface="Arial"/>
                <a:ea typeface="Arial"/>
                <a:cs typeface="Arial"/>
                <a:sym typeface="Arial"/>
              </a:rPr>
              <a:t>Provide </a:t>
            </a:r>
            <a:r>
              <a:rPr lang="en-US" sz="2400" b="1" i="0" u="none" strike="noStrike" cap="none">
                <a:solidFill>
                  <a:srgbClr val="FAA61A"/>
                </a:solidFill>
                <a:latin typeface="Arial"/>
                <a:ea typeface="Arial"/>
                <a:cs typeface="Arial"/>
                <a:sym typeface="Arial"/>
              </a:rPr>
              <a:t>reusable</a:t>
            </a:r>
            <a:r>
              <a:rPr lang="en-US" sz="2400" b="0" i="0" u="none" strike="noStrike" cap="none">
                <a:solidFill>
                  <a:srgbClr val="EEEEEE"/>
                </a:solidFill>
                <a:latin typeface="Arial"/>
                <a:ea typeface="Arial"/>
                <a:cs typeface="Arial"/>
                <a:sym typeface="Arial"/>
              </a:rPr>
              <a:t> &amp; </a:t>
            </a:r>
            <a:r>
              <a:rPr lang="en-US" sz="2400" b="1" i="0" u="none" strike="noStrike" cap="none">
                <a:solidFill>
                  <a:srgbClr val="FAA61A"/>
                </a:solidFill>
                <a:latin typeface="Arial"/>
                <a:ea typeface="Arial"/>
                <a:cs typeface="Arial"/>
                <a:sym typeface="Arial"/>
              </a:rPr>
              <a:t>maintainable </a:t>
            </a:r>
            <a:br>
              <a:rPr lang="en-US" sz="1800" b="0" i="0" u="none" strike="noStrike" cap="none">
                <a:solidFill>
                  <a:srgbClr val="000000"/>
                </a:solidFill>
                <a:latin typeface="Arial"/>
                <a:ea typeface="Arial"/>
                <a:cs typeface="Arial"/>
                <a:sym typeface="Arial"/>
              </a:rPr>
            </a:br>
            <a:r>
              <a:rPr lang="en-US" sz="2400" b="0" i="0" u="none" strike="noStrike" cap="none">
                <a:solidFill>
                  <a:srgbClr val="EEEEEE"/>
                </a:solidFill>
                <a:latin typeface="Arial"/>
                <a:ea typeface="Arial"/>
                <a:cs typeface="Arial"/>
                <a:sym typeface="Arial"/>
              </a:rPr>
              <a:t>code.</a:t>
            </a:r>
            <a:endParaRPr sz="2400" b="0" i="0" u="none" strike="noStrike" cap="none">
              <a:solidFill>
                <a:srgbClr val="000000"/>
              </a:solidFill>
              <a:latin typeface="Arial"/>
              <a:ea typeface="Arial"/>
              <a:cs typeface="Arial"/>
              <a:sym typeface="Arial"/>
            </a:endParaRPr>
          </a:p>
          <a:p>
            <a:pPr marL="457200" marR="0" lvl="0" indent="-376560" algn="l" rtl="0">
              <a:lnSpc>
                <a:spcPct val="100000"/>
              </a:lnSpc>
              <a:spcBef>
                <a:spcPts val="1700"/>
              </a:spcBef>
              <a:spcAft>
                <a:spcPts val="0"/>
              </a:spcAft>
              <a:buClr>
                <a:srgbClr val="EEEEEE"/>
              </a:buClr>
              <a:buSzPts val="2400"/>
              <a:buFont typeface="Verdana"/>
              <a:buChar char="●"/>
            </a:pPr>
            <a:r>
              <a:rPr lang="en-US" sz="2400" b="0" i="0" u="none" strike="noStrike" cap="none">
                <a:solidFill>
                  <a:srgbClr val="EEEEEE"/>
                </a:solidFill>
                <a:latin typeface="Arial"/>
                <a:ea typeface="Arial"/>
                <a:cs typeface="Arial"/>
                <a:sym typeface="Arial"/>
              </a:rPr>
              <a:t>May or may not have </a:t>
            </a:r>
            <a:r>
              <a:rPr lang="en-US" sz="2400" b="1" i="0" u="none" strike="noStrike" cap="none">
                <a:solidFill>
                  <a:srgbClr val="EEEEEE"/>
                </a:solidFill>
                <a:latin typeface="Arial"/>
                <a:ea typeface="Arial"/>
                <a:cs typeface="Arial"/>
                <a:sym typeface="Arial"/>
              </a:rPr>
              <a:t>inputs</a:t>
            </a:r>
            <a:br>
              <a:rPr lang="en-US" sz="1800" b="0" i="0" u="none" strike="noStrike" cap="none">
                <a:solidFill>
                  <a:srgbClr val="000000"/>
                </a:solidFill>
                <a:latin typeface="Arial"/>
                <a:ea typeface="Arial"/>
                <a:cs typeface="Arial"/>
                <a:sym typeface="Arial"/>
              </a:rPr>
            </a:br>
            <a:r>
              <a:rPr lang="en-US" sz="2400" b="0" i="0" u="none" strike="noStrike" cap="none">
                <a:solidFill>
                  <a:srgbClr val="EEEEEE"/>
                </a:solidFill>
                <a:latin typeface="Arial"/>
                <a:ea typeface="Arial"/>
                <a:cs typeface="Arial"/>
                <a:sym typeface="Arial"/>
              </a:rPr>
              <a:t>(</a:t>
            </a:r>
            <a:r>
              <a:rPr lang="en-US" sz="2400" b="1" i="0" u="none" strike="noStrike" cap="none">
                <a:solidFill>
                  <a:srgbClr val="FAA61A"/>
                </a:solidFill>
                <a:latin typeface="Arial"/>
                <a:ea typeface="Arial"/>
                <a:cs typeface="Arial"/>
                <a:sym typeface="Arial"/>
              </a:rPr>
              <a:t>parameters</a:t>
            </a:r>
            <a:r>
              <a:rPr lang="en-US" sz="2400" b="0" i="0" u="none" strike="noStrike" cap="none">
                <a:solidFill>
                  <a:srgbClr val="EEEEEE"/>
                </a:solidFill>
                <a:latin typeface="Arial"/>
                <a:ea typeface="Arial"/>
                <a:cs typeface="Arial"/>
                <a:sym typeface="Arial"/>
              </a:rPr>
              <a:t> or </a:t>
            </a:r>
            <a:r>
              <a:rPr lang="en-US" sz="2400" b="1" i="0" u="none" strike="noStrike" cap="none">
                <a:solidFill>
                  <a:srgbClr val="FAA61A"/>
                </a:solidFill>
                <a:latin typeface="Arial"/>
                <a:ea typeface="Arial"/>
                <a:cs typeface="Arial"/>
                <a:sym typeface="Arial"/>
              </a:rPr>
              <a:t>arguments</a:t>
            </a:r>
            <a:r>
              <a:rPr lang="en-US" sz="2400" b="0" i="0" u="none" strike="noStrike" cap="none">
                <a:solidFill>
                  <a:srgbClr val="EEEEEE"/>
                </a:solidFill>
                <a:latin typeface="Arial"/>
                <a:ea typeface="Arial"/>
                <a:cs typeface="Arial"/>
                <a:sym typeface="Arial"/>
              </a:rPr>
              <a:t>) and</a:t>
            </a:r>
            <a:br>
              <a:rPr lang="en-US" sz="1800" b="0" i="0" u="none" strike="noStrike" cap="none">
                <a:solidFill>
                  <a:srgbClr val="000000"/>
                </a:solidFill>
                <a:latin typeface="Arial"/>
                <a:ea typeface="Arial"/>
                <a:cs typeface="Arial"/>
                <a:sym typeface="Arial"/>
              </a:rPr>
            </a:br>
            <a:r>
              <a:rPr lang="en-US" sz="2400" b="1" i="0" u="none" strike="noStrike" cap="none">
                <a:solidFill>
                  <a:srgbClr val="EEEEEE"/>
                </a:solidFill>
                <a:latin typeface="Arial"/>
                <a:ea typeface="Arial"/>
                <a:cs typeface="Arial"/>
                <a:sym typeface="Arial"/>
              </a:rPr>
              <a:t>outputs</a:t>
            </a:r>
            <a:r>
              <a:rPr lang="en-US" sz="2400" b="0" i="0" u="none" strike="noStrike" cap="none">
                <a:solidFill>
                  <a:srgbClr val="EEEEEE"/>
                </a:solidFill>
                <a:latin typeface="Arial"/>
                <a:ea typeface="Arial"/>
                <a:cs typeface="Arial"/>
                <a:sym typeface="Arial"/>
              </a:rPr>
              <a:t> (</a:t>
            </a:r>
            <a:r>
              <a:rPr lang="en-US" sz="2400" b="1" i="0" u="none" strike="noStrike" cap="none">
                <a:solidFill>
                  <a:srgbClr val="FAA61A"/>
                </a:solidFill>
                <a:latin typeface="Arial"/>
                <a:ea typeface="Arial"/>
                <a:cs typeface="Arial"/>
                <a:sym typeface="Arial"/>
              </a:rPr>
              <a:t>return</a:t>
            </a:r>
            <a:r>
              <a:rPr lang="en-US" sz="2400" b="0" i="0" u="none" strike="noStrike" cap="none">
                <a:solidFill>
                  <a:srgbClr val="EEEEEE"/>
                </a:solidFill>
                <a:latin typeface="Arial"/>
                <a:ea typeface="Arial"/>
                <a:cs typeface="Arial"/>
                <a:sym typeface="Arial"/>
              </a:rPr>
              <a:t> values).</a:t>
            </a:r>
            <a:br>
              <a:rPr lang="en-US" sz="1800" b="0" i="0" u="none" strike="noStrike" cap="none">
                <a:solidFill>
                  <a:srgbClr val="000000"/>
                </a:solidFill>
                <a:latin typeface="Arial"/>
                <a:ea typeface="Arial"/>
                <a:cs typeface="Arial"/>
                <a:sym typeface="Arial"/>
              </a:rPr>
            </a:br>
            <a:r>
              <a:rPr lang="en-US" sz="2400" b="0" i="0" u="none" strike="noStrike" cap="none">
                <a:solidFill>
                  <a:srgbClr val="EEEEEE"/>
                </a:solidFill>
                <a:latin typeface="Verdana"/>
                <a:ea typeface="Verdana"/>
                <a:cs typeface="Verdana"/>
                <a:sym typeface="Verdana"/>
              </a:rPr>
              <a:t> </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1133"/>
              </a:spcBef>
              <a:spcAft>
                <a:spcPts val="0"/>
              </a:spcAft>
              <a:buClr>
                <a:srgbClr val="000000"/>
              </a:buClr>
              <a:buSzPts val="2600"/>
              <a:buFont typeface="Arial"/>
              <a:buNone/>
            </a:pPr>
            <a:r>
              <a:rPr lang="en-US" sz="2600" b="1" i="0" u="none" strike="noStrike" cap="none">
                <a:solidFill>
                  <a:srgbClr val="EEEEEE"/>
                </a:solidFill>
                <a:latin typeface="Courier New"/>
                <a:ea typeface="Courier New"/>
                <a:cs typeface="Courier New"/>
                <a:sym typeface="Courier New"/>
              </a:rPr>
              <a:t>def </a:t>
            </a:r>
            <a:r>
              <a:rPr lang="en-US" sz="2600" b="1" i="0" u="none" strike="noStrike" cap="none">
                <a:solidFill>
                  <a:srgbClr val="21F22A"/>
                </a:solidFill>
                <a:latin typeface="Courier New"/>
                <a:ea typeface="Courier New"/>
                <a:cs typeface="Courier New"/>
                <a:sym typeface="Courier New"/>
              </a:rPr>
              <a:t>get_speed</a:t>
            </a:r>
            <a:r>
              <a:rPr lang="en-US" sz="2600" b="1" i="0" u="none" strike="noStrike" cap="none">
                <a:solidFill>
                  <a:srgbClr val="EEEEEE"/>
                </a:solidFill>
                <a:latin typeface="Courier New"/>
                <a:ea typeface="Courier New"/>
                <a:cs typeface="Courier New"/>
                <a:sym typeface="Courier New"/>
              </a:rPr>
              <a:t>(distance, time):</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566"/>
              </a:spcBef>
              <a:spcAft>
                <a:spcPts val="0"/>
              </a:spcAft>
              <a:buClr>
                <a:srgbClr val="000000"/>
              </a:buClr>
              <a:buSzPts val="2600"/>
              <a:buFont typeface="Arial"/>
              <a:buNone/>
            </a:pPr>
            <a:r>
              <a:rPr lang="en-US" sz="2600" b="1" i="0" u="none" strike="noStrike" cap="none">
                <a:solidFill>
                  <a:srgbClr val="EEEEEE"/>
                </a:solidFill>
                <a:latin typeface="Courier New"/>
                <a:ea typeface="Courier New"/>
                <a:cs typeface="Courier New"/>
                <a:sym typeface="Courier New"/>
              </a:rPr>
              <a:t>    return(distance/time)</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2732"/>
              </a:spcBef>
              <a:spcAft>
                <a:spcPts val="0"/>
              </a:spcAft>
              <a:buClr>
                <a:srgbClr val="000000"/>
              </a:buClr>
              <a:buSzPts val="2600"/>
              <a:buFont typeface="Arial"/>
              <a:buNone/>
            </a:pPr>
            <a:endParaRPr sz="2600" b="0" i="0" u="none" strike="noStrike" cap="none">
              <a:solidFill>
                <a:srgbClr val="000000"/>
              </a:solidFill>
              <a:latin typeface="Arial"/>
              <a:ea typeface="Arial"/>
              <a:cs typeface="Arial"/>
              <a:sym typeface="Arial"/>
            </a:endParaRPr>
          </a:p>
        </p:txBody>
      </p:sp>
      <p:pic>
        <p:nvPicPr>
          <p:cNvPr id="65" name="Google Shape;65;p2"/>
          <p:cNvPicPr preferRelativeResize="0"/>
          <p:nvPr/>
        </p:nvPicPr>
        <p:blipFill rotWithShape="1">
          <a:blip r:embed="rId3">
            <a:alphaModFix/>
          </a:blip>
          <a:srcRect/>
          <a:stretch/>
        </p:blipFill>
        <p:spPr>
          <a:xfrm>
            <a:off x="6858000" y="2194560"/>
            <a:ext cx="2774880" cy="2720160"/>
          </a:xfrm>
          <a:prstGeom prst="rect">
            <a:avLst/>
          </a:prstGeom>
          <a:noFill/>
          <a:ln>
            <a:noFill/>
          </a:ln>
        </p:spPr>
      </p:pic>
      <p:sp>
        <p:nvSpPr>
          <p:cNvPr id="66" name="Google Shape;66;p2"/>
          <p:cNvSpPr/>
          <p:nvPr/>
        </p:nvSpPr>
        <p:spPr>
          <a:xfrm>
            <a:off x="7320960" y="5744160"/>
            <a:ext cx="1565640" cy="857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21F22A"/>
                </a:solidFill>
                <a:latin typeface="Arial"/>
                <a:ea typeface="Arial"/>
                <a:cs typeface="Arial"/>
                <a:sym typeface="Arial"/>
              </a:rPr>
              <a:t>PEP 8</a:t>
            </a:r>
            <a:br>
              <a:rPr lang="en-US" sz="1800" b="0" i="0" u="none" strike="noStrike" cap="none">
                <a:solidFill>
                  <a:srgbClr val="000000"/>
                </a:solidFill>
                <a:latin typeface="Arial"/>
                <a:ea typeface="Arial"/>
                <a:cs typeface="Arial"/>
                <a:sym typeface="Arial"/>
              </a:rPr>
            </a:br>
            <a:r>
              <a:rPr lang="en-US" sz="1800" b="1" i="0" u="none" strike="noStrike" cap="none">
                <a:solidFill>
                  <a:srgbClr val="21F22A"/>
                </a:solidFill>
                <a:latin typeface="Arial"/>
                <a:ea typeface="Arial"/>
                <a:cs typeface="Arial"/>
                <a:sym typeface="Arial"/>
              </a:rPr>
              <a:t>Naming</a:t>
            </a:r>
            <a:br>
              <a:rPr lang="en-US" sz="1800" b="0" i="0" u="none" strike="noStrike" cap="none">
                <a:solidFill>
                  <a:srgbClr val="000000"/>
                </a:solidFill>
                <a:latin typeface="Arial"/>
                <a:ea typeface="Arial"/>
                <a:cs typeface="Arial"/>
                <a:sym typeface="Arial"/>
              </a:rPr>
            </a:br>
            <a:r>
              <a:rPr lang="en-US" sz="1800" b="1" i="0" u="none" strike="noStrike" cap="none">
                <a:solidFill>
                  <a:srgbClr val="21F22A"/>
                </a:solidFill>
                <a:latin typeface="Arial"/>
                <a:ea typeface="Arial"/>
                <a:cs typeface="Arial"/>
                <a:sym typeface="Arial"/>
              </a:rPr>
              <a:t>Conventions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p:nvPr/>
        </p:nvSpPr>
        <p:spPr>
          <a:xfrm>
            <a:off x="502920" y="457200"/>
            <a:ext cx="8638200" cy="6579600"/>
          </a:xfrm>
          <a:prstGeom prst="rect">
            <a:avLst/>
          </a:prstGeom>
          <a:noFill/>
          <a:ln>
            <a:noFill/>
          </a:ln>
        </p:spPr>
        <p:txBody>
          <a:bodyPr spcFirstLastPara="1" wrap="square" lIns="111950" tIns="111950" rIns="111950" bIns="111950" anchor="t" anchorCtr="0">
            <a:noAutofit/>
          </a:bodyPr>
          <a:lstStyle/>
          <a:p>
            <a:pPr marL="457200" marR="0" lvl="0" indent="0" algn="l" rtl="0">
              <a:lnSpc>
                <a:spcPct val="100000"/>
              </a:lnSpc>
              <a:spcBef>
                <a:spcPts val="0"/>
              </a:spcBef>
              <a:spcAft>
                <a:spcPts val="0"/>
              </a:spcAft>
              <a:buNone/>
            </a:pPr>
            <a:r>
              <a:rPr lang="en-US" sz="2200" b="1" i="0" u="none" strike="noStrike" cap="none">
                <a:solidFill>
                  <a:srgbClr val="EEEEEE"/>
                </a:solidFill>
                <a:latin typeface="Arial"/>
                <a:ea typeface="Arial"/>
                <a:cs typeface="Arial"/>
                <a:sym typeface="Arial"/>
              </a:rPr>
              <a:t>No parameter + No return</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def print_random_area():</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FAA61A"/>
                </a:solidFill>
                <a:latin typeface="Courier New"/>
                <a:ea typeface="Courier New"/>
                <a:cs typeface="Courier New"/>
                <a:sym typeface="Courier New"/>
              </a:rPr>
              <a:t>  		</a:t>
            </a:r>
            <a:r>
              <a:rPr lang="en-US" sz="2200" b="1" i="0" u="none" strike="noStrike" cap="none">
                <a:solidFill>
                  <a:srgbClr val="21F22A"/>
                </a:solidFill>
                <a:latin typeface="Courier New"/>
                <a:ea typeface="Courier New"/>
                <a:cs typeface="Courier New"/>
                <a:sym typeface="Courier New"/>
              </a:rPr>
              <a:t>print</a:t>
            </a:r>
            <a:r>
              <a:rPr lang="en-US" sz="2200" b="0" i="0" u="none" strike="noStrike" cap="none">
                <a:solidFill>
                  <a:srgbClr val="FAA61A"/>
                </a:solidFill>
                <a:latin typeface="Courier New"/>
                <a:ea typeface="Courier New"/>
                <a:cs typeface="Courier New"/>
                <a:sym typeface="Courier New"/>
              </a:rPr>
              <a:t>(3.14*(random.randint(5,20)**2))</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US" sz="2200" b="1" i="0" u="none" strike="noStrike" cap="none">
                <a:solidFill>
                  <a:srgbClr val="EEEEEE"/>
                </a:solidFill>
                <a:latin typeface="Arial"/>
                <a:ea typeface="Arial"/>
                <a:cs typeface="Arial"/>
                <a:sym typeface="Arial"/>
              </a:rPr>
              <a:t>Parameter + No return</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def print_area(radius):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FAA61A"/>
                </a:solidFill>
                <a:latin typeface="Courier New"/>
                <a:ea typeface="Courier New"/>
                <a:cs typeface="Courier New"/>
                <a:sym typeface="Courier New"/>
              </a:rPr>
              <a:t>  		</a:t>
            </a:r>
            <a:r>
              <a:rPr lang="en-US" sz="2200" b="1" i="0" u="none" strike="noStrike" cap="none">
                <a:solidFill>
                  <a:srgbClr val="21F22A"/>
                </a:solidFill>
                <a:latin typeface="Courier New"/>
                <a:ea typeface="Courier New"/>
                <a:cs typeface="Courier New"/>
                <a:sym typeface="Courier New"/>
              </a:rPr>
              <a:t>print</a:t>
            </a:r>
            <a:r>
              <a:rPr lang="en-US" sz="2200" b="0" i="0" u="none" strike="noStrike" cap="none">
                <a:solidFill>
                  <a:srgbClr val="FAA61A"/>
                </a:solidFill>
                <a:latin typeface="Courier New"/>
                <a:ea typeface="Courier New"/>
                <a:cs typeface="Courier New"/>
                <a:sym typeface="Courier New"/>
              </a:rPr>
              <a:t>(3.14*(radius**2))</a:t>
            </a:r>
            <a:br>
              <a:rPr lang="en-US" sz="1800" b="0" i="0" u="none" strike="noStrike" cap="none">
                <a:solidFill>
                  <a:srgbClr val="000000"/>
                </a:solidFill>
                <a:latin typeface="Arial"/>
                <a:ea typeface="Arial"/>
                <a:cs typeface="Arial"/>
                <a:sym typeface="Arial"/>
              </a:rPr>
            </a:b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US" sz="2200" b="1" i="0" u="none" strike="noStrike" cap="none">
                <a:solidFill>
                  <a:srgbClr val="EEEEEE"/>
                </a:solidFill>
                <a:latin typeface="Arial"/>
                <a:ea typeface="Arial"/>
                <a:cs typeface="Arial"/>
                <a:sym typeface="Arial"/>
              </a:rPr>
              <a:t>Default Parameter + No return</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def print_area(radius = 10):</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	</a:t>
            </a:r>
            <a:r>
              <a:rPr lang="en-US" sz="2200" b="1" i="0" u="none" strike="noStrike" cap="none">
                <a:solidFill>
                  <a:srgbClr val="21F22A"/>
                </a:solidFill>
                <a:latin typeface="Courier New"/>
                <a:ea typeface="Courier New"/>
                <a:cs typeface="Courier New"/>
                <a:sym typeface="Courier New"/>
              </a:rPr>
              <a:t>print</a:t>
            </a:r>
            <a:r>
              <a:rPr lang="en-US" sz="2200" b="0" i="0" u="none" strike="noStrike" cap="none">
                <a:solidFill>
                  <a:srgbClr val="FAA61A"/>
                </a:solidFill>
                <a:latin typeface="Courier New"/>
                <a:ea typeface="Courier New"/>
                <a:cs typeface="Courier New"/>
                <a:sym typeface="Courier New"/>
              </a:rPr>
              <a:t>(3.14*(radius**2))</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 </a:t>
            </a: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US" sz="2200" b="1" i="0" u="none" strike="noStrike" cap="none">
                <a:solidFill>
                  <a:srgbClr val="EEEEEE"/>
                </a:solidFill>
                <a:latin typeface="Arial"/>
                <a:ea typeface="Arial"/>
                <a:cs typeface="Arial"/>
                <a:sym typeface="Arial"/>
              </a:rPr>
              <a:t>Parameter + Return</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def get_area(radius):</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	</a:t>
            </a:r>
            <a:r>
              <a:rPr lang="en-US" sz="2200" b="1" i="0" u="none" strike="noStrike" cap="none">
                <a:solidFill>
                  <a:srgbClr val="21F22A"/>
                </a:solidFill>
                <a:latin typeface="Courier New"/>
                <a:ea typeface="Courier New"/>
                <a:cs typeface="Courier New"/>
                <a:sym typeface="Courier New"/>
              </a:rPr>
              <a:t>return</a:t>
            </a:r>
            <a:r>
              <a:rPr lang="en-US" sz="2200" b="0" i="0" u="none" strike="noStrike" cap="none">
                <a:solidFill>
                  <a:srgbClr val="FAA61A"/>
                </a:solidFill>
                <a:latin typeface="Courier New"/>
                <a:ea typeface="Courier New"/>
                <a:cs typeface="Courier New"/>
                <a:sym typeface="Courier New"/>
              </a:rPr>
              <a:t> 3.14*(radius**2)</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 </a:t>
            </a: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US" sz="2200" b="1" i="0" u="none" strike="noStrike" cap="none">
                <a:solidFill>
                  <a:srgbClr val="EEEEEE"/>
                </a:solidFill>
                <a:latin typeface="Arial"/>
                <a:ea typeface="Arial"/>
                <a:cs typeface="Arial"/>
                <a:sym typeface="Arial"/>
              </a:rPr>
              <a:t>No parameter + Return</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def get_random_area():</a:t>
            </a:r>
            <a:br>
              <a:rPr lang="en-US" sz="1800" b="0" i="0" u="none" strike="noStrike" cap="none">
                <a:solidFill>
                  <a:srgbClr val="000000"/>
                </a:solidFill>
                <a:latin typeface="Arial"/>
                <a:ea typeface="Arial"/>
                <a:cs typeface="Arial"/>
                <a:sym typeface="Arial"/>
              </a:rPr>
            </a:br>
            <a:r>
              <a:rPr lang="en-US" sz="2200" b="0" i="0" u="none" strike="noStrike" cap="none">
                <a:solidFill>
                  <a:srgbClr val="FAA61A"/>
                </a:solidFill>
                <a:latin typeface="Courier New"/>
                <a:ea typeface="Courier New"/>
                <a:cs typeface="Courier New"/>
                <a:sym typeface="Courier New"/>
              </a:rPr>
              <a:t>	</a:t>
            </a:r>
            <a:r>
              <a:rPr lang="en-US" sz="2200" b="1" i="0" u="none" strike="noStrike" cap="none">
                <a:solidFill>
                  <a:srgbClr val="21F22A"/>
                </a:solidFill>
                <a:latin typeface="Courier New"/>
                <a:ea typeface="Courier New"/>
                <a:cs typeface="Courier New"/>
                <a:sym typeface="Courier New"/>
              </a:rPr>
              <a:t>return</a:t>
            </a:r>
            <a:r>
              <a:rPr lang="en-US" sz="2200" b="0" i="0" u="none" strike="noStrike" cap="none">
                <a:solidFill>
                  <a:srgbClr val="FAA61A"/>
                </a:solidFill>
                <a:latin typeface="Courier New"/>
                <a:ea typeface="Courier New"/>
                <a:cs typeface="Courier New"/>
                <a:sym typeface="Courier New"/>
              </a:rPr>
              <a:t> 3.14*(random.randint(5,20)**2)</a:t>
            </a:r>
            <a:endParaRPr sz="2200" b="0" i="0" u="none" strike="noStrike" cap="none">
              <a:solidFill>
                <a:srgbClr val="000000"/>
              </a:solidFill>
              <a:latin typeface="Arial"/>
              <a:ea typeface="Arial"/>
              <a:cs typeface="Arial"/>
              <a:sym typeface="Arial"/>
            </a:endParaRPr>
          </a:p>
        </p:txBody>
      </p:sp>
      <p:sp>
        <p:nvSpPr>
          <p:cNvPr id="72" name="Google Shape;72;p3"/>
          <p:cNvSpPr/>
          <p:nvPr/>
        </p:nvSpPr>
        <p:spPr>
          <a:xfrm>
            <a:off x="640080" y="4425120"/>
            <a:ext cx="5391000" cy="1367640"/>
          </a:xfrm>
          <a:prstGeom prst="rect">
            <a:avLst/>
          </a:prstGeom>
          <a:noFill/>
          <a:ln w="54700" cap="flat" cmpd="sng">
            <a:solidFill>
              <a:srgbClr val="21F22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 name="Google Shape;73;p3"/>
          <p:cNvPicPr preferRelativeResize="0"/>
          <p:nvPr/>
        </p:nvPicPr>
        <p:blipFill rotWithShape="1">
          <a:blip r:embed="rId3">
            <a:alphaModFix/>
          </a:blip>
          <a:srcRect/>
          <a:stretch/>
        </p:blipFill>
        <p:spPr>
          <a:xfrm>
            <a:off x="6858000" y="2194560"/>
            <a:ext cx="2774880" cy="2720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af63030d84_0_0"/>
          <p:cNvSpPr/>
          <p:nvPr/>
        </p:nvSpPr>
        <p:spPr>
          <a:xfrm>
            <a:off x="731520" y="1463040"/>
            <a:ext cx="8638200" cy="5574000"/>
          </a:xfrm>
          <a:prstGeom prst="rect">
            <a:avLst/>
          </a:prstGeom>
          <a:noFill/>
          <a:ln>
            <a:noFill/>
          </a:ln>
        </p:spPr>
        <p:txBody>
          <a:bodyPr spcFirstLastPara="1" wrap="square" lIns="111950" tIns="111950" rIns="111950" bIns="111950" anchor="t" anchorCtr="0">
            <a:noAutofit/>
          </a:bodyPr>
          <a:lstStyle/>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def print_area(r):</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	</a:t>
            </a:r>
            <a:r>
              <a:rPr lang="en-US" sz="2600" i="0" u="none" strike="noStrike" cap="none">
                <a:solidFill>
                  <a:schemeClr val="dk1"/>
                </a:solidFill>
                <a:latin typeface="Courier New"/>
                <a:ea typeface="Courier New"/>
                <a:cs typeface="Courier New"/>
                <a:sym typeface="Courier New"/>
              </a:rPr>
              <a:t>print(</a:t>
            </a:r>
            <a:r>
              <a:rPr lang="en-US" sz="2600" b="0" i="0" u="none" strike="noStrike" cap="none">
                <a:solidFill>
                  <a:srgbClr val="EEEEEE"/>
                </a:solidFill>
                <a:latin typeface="Courier New"/>
                <a:ea typeface="Courier New"/>
                <a:cs typeface="Courier New"/>
                <a:sym typeface="Courier New"/>
              </a:rPr>
              <a:t>3.14*r*r</a:t>
            </a:r>
            <a:r>
              <a:rPr lang="en-US" sz="2600" i="0" u="none" strike="noStrike" cap="none">
                <a:solidFill>
                  <a:schemeClr val="dk1"/>
                </a:solidFill>
                <a:latin typeface="Courier New"/>
                <a:ea typeface="Courier New"/>
                <a:cs typeface="Courier New"/>
                <a:sym typeface="Courier New"/>
              </a:rPr>
              <a:t>)</a:t>
            </a:r>
            <a:endParaRPr sz="2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def cube(x):</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	return x*x*x</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def main():</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000000"/>
                </a:solidFill>
                <a:latin typeface="Courier New"/>
                <a:ea typeface="Courier New"/>
                <a:cs typeface="Courier New"/>
                <a:sym typeface="Courier New"/>
              </a:rPr>
              <a:t>	</a:t>
            </a:r>
            <a:r>
              <a:rPr lang="en-US" sz="2600" i="0" u="none" strike="noStrike" cap="none">
                <a:solidFill>
                  <a:schemeClr val="dk1"/>
                </a:solidFill>
                <a:latin typeface="Courier New"/>
                <a:ea typeface="Courier New"/>
                <a:cs typeface="Courier New"/>
                <a:sym typeface="Courier New"/>
              </a:rPr>
              <a:t>print_area(10)</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21F22A"/>
                </a:solidFill>
                <a:latin typeface="Courier New"/>
                <a:ea typeface="Courier New"/>
                <a:cs typeface="Courier New"/>
                <a:sym typeface="Courier New"/>
              </a:rPr>
              <a:t>	</a:t>
            </a:r>
            <a:r>
              <a:rPr lang="en-US" sz="2600" i="0" u="none" strike="noStrike" cap="none">
                <a:solidFill>
                  <a:schemeClr val="dk1"/>
                </a:solidFill>
                <a:latin typeface="Courier New"/>
                <a:ea typeface="Courier New"/>
                <a:cs typeface="Courier New"/>
                <a:sym typeface="Courier New"/>
              </a:rPr>
              <a:t>print(cube(3))</a:t>
            </a:r>
            <a:endParaRPr sz="2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r>
              <a:rPr lang="en-US" sz="2600" i="0" u="none" strike="noStrike" cap="none">
                <a:solidFill>
                  <a:schemeClr val="dk1"/>
                </a:solidFill>
                <a:latin typeface="Courier New"/>
                <a:ea typeface="Courier New"/>
                <a:cs typeface="Courier New"/>
                <a:sym typeface="Courier New"/>
              </a:rPr>
              <a:t>main() </a:t>
            </a:r>
            <a:endParaRPr sz="2600">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800"/>
              <a:buFont typeface="Arial"/>
              <a:buNone/>
            </a:pPr>
            <a:endParaRPr sz="2600">
              <a:solidFill>
                <a:srgbClr val="21F22A"/>
              </a:solidFill>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800"/>
              <a:buFont typeface="Arial"/>
              <a:buNone/>
            </a:pPr>
            <a:endParaRPr sz="2600">
              <a:solidFill>
                <a:srgbClr val="21F22A"/>
              </a:solidFill>
              <a:latin typeface="Courier New"/>
              <a:ea typeface="Courier New"/>
              <a:cs typeface="Courier New"/>
              <a:sym typeface="Courier New"/>
            </a:endParaRPr>
          </a:p>
        </p:txBody>
      </p:sp>
      <p:sp>
        <p:nvSpPr>
          <p:cNvPr id="79" name="Google Shape;79;gaf63030d84_0_0"/>
          <p:cNvSpPr/>
          <p:nvPr/>
        </p:nvSpPr>
        <p:spPr>
          <a:xfrm>
            <a:off x="504000" y="300960"/>
            <a:ext cx="9067200" cy="975300"/>
          </a:xfrm>
          <a:prstGeom prst="rect">
            <a:avLst/>
          </a:prstGeom>
          <a:noFill/>
          <a:ln>
            <a:noFill/>
          </a:ln>
        </p:spPr>
        <p:txBody>
          <a:bodyPr spcFirstLastPara="1" wrap="square" lIns="111950" tIns="111950" rIns="111950" bIns="1119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Function Call</a:t>
            </a:r>
            <a:endParaRPr sz="4400" b="0" i="0" u="none" strike="noStrike" cap="none">
              <a:solidFill>
                <a:srgbClr val="000000"/>
              </a:solidFill>
              <a:latin typeface="Arial"/>
              <a:ea typeface="Arial"/>
              <a:cs typeface="Arial"/>
              <a:sym typeface="Arial"/>
            </a:endParaRPr>
          </a:p>
        </p:txBody>
      </p:sp>
      <p:sp>
        <p:nvSpPr>
          <p:cNvPr id="80" name="Google Shape;80;gaf63030d84_0_0"/>
          <p:cNvSpPr txBox="1"/>
          <p:nvPr/>
        </p:nvSpPr>
        <p:spPr>
          <a:xfrm>
            <a:off x="5997150" y="3336425"/>
            <a:ext cx="3752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600">
                <a:solidFill>
                  <a:schemeClr val="dk1"/>
                </a:solidFill>
                <a:latin typeface="Courier New"/>
                <a:ea typeface="Courier New"/>
                <a:cs typeface="Courier New"/>
                <a:sym typeface="Courier New"/>
              </a:rPr>
              <a:t>How many function calls in 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731520" y="1463040"/>
            <a:ext cx="8638200" cy="5573880"/>
          </a:xfrm>
          <a:prstGeom prst="rect">
            <a:avLst/>
          </a:prstGeom>
          <a:noFill/>
          <a:ln>
            <a:noFill/>
          </a:ln>
        </p:spPr>
        <p:txBody>
          <a:bodyPr spcFirstLastPara="1" wrap="square" lIns="111950" tIns="111950" rIns="111950" bIns="111950" anchor="t" anchorCtr="0">
            <a:noAutofit/>
          </a:bodyPr>
          <a:lstStyle/>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def print_area(r):</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	</a:t>
            </a:r>
            <a:r>
              <a:rPr lang="en-US" sz="2600" b="1" i="0" u="none" strike="noStrike" cap="none">
                <a:solidFill>
                  <a:srgbClr val="FAA61A"/>
                </a:solidFill>
                <a:latin typeface="Courier New"/>
                <a:ea typeface="Courier New"/>
                <a:cs typeface="Courier New"/>
                <a:sym typeface="Courier New"/>
              </a:rPr>
              <a:t>print(</a:t>
            </a:r>
            <a:r>
              <a:rPr lang="en-US" sz="2600" b="0" i="0" u="none" strike="noStrike" cap="none">
                <a:solidFill>
                  <a:srgbClr val="EEEEEE"/>
                </a:solidFill>
                <a:latin typeface="Courier New"/>
                <a:ea typeface="Courier New"/>
                <a:cs typeface="Courier New"/>
                <a:sym typeface="Courier New"/>
              </a:rPr>
              <a:t>3.14*r*r</a:t>
            </a:r>
            <a:r>
              <a:rPr lang="en-US" sz="2600" b="1" i="0" u="none" strike="noStrike" cap="none">
                <a:solidFill>
                  <a:srgbClr val="FAA61A"/>
                </a:solidFill>
                <a:latin typeface="Courier New"/>
                <a:ea typeface="Courier New"/>
                <a:cs typeface="Courier New"/>
                <a:sym typeface="Courier New"/>
              </a:rPr>
              <a:t>)</a:t>
            </a:r>
            <a:r>
              <a:rPr lang="en-US" sz="2600" b="0" i="0" u="none" strike="noStrike" cap="none">
                <a:solidFill>
                  <a:srgbClr val="FAA61A"/>
                </a:solidFill>
                <a:latin typeface="Courier New"/>
                <a:ea typeface="Courier New"/>
                <a:cs typeface="Courier New"/>
                <a:sym typeface="Courier New"/>
              </a:rPr>
              <a:t> # Function call </a:t>
            </a:r>
            <a:r>
              <a:rPr lang="en-US" sz="2600" b="1" i="0" u="none" strike="noStrike" cap="none">
                <a:solidFill>
                  <a:srgbClr val="FAA61A"/>
                </a:solidFill>
                <a:latin typeface="Courier New"/>
                <a:ea typeface="Courier New"/>
                <a:cs typeface="Courier New"/>
                <a:sym typeface="Courier New"/>
              </a:rPr>
              <a:t>3</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def cube(x):</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	return x*x*x</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EEEEEE"/>
                </a:solidFill>
                <a:latin typeface="Courier New"/>
                <a:ea typeface="Courier New"/>
                <a:cs typeface="Courier New"/>
                <a:sym typeface="Courier New"/>
              </a:rPr>
              <a:t>def main():</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000000"/>
                </a:solidFill>
                <a:latin typeface="Courier New"/>
                <a:ea typeface="Courier New"/>
                <a:cs typeface="Courier New"/>
                <a:sym typeface="Courier New"/>
              </a:rPr>
              <a:t>	</a:t>
            </a:r>
            <a:r>
              <a:rPr lang="en-US" sz="2600" b="1" i="0" u="none" strike="noStrike" cap="none">
                <a:solidFill>
                  <a:srgbClr val="21F22A"/>
                </a:solidFill>
                <a:latin typeface="Courier New"/>
                <a:ea typeface="Courier New"/>
                <a:cs typeface="Courier New"/>
                <a:sym typeface="Courier New"/>
              </a:rPr>
              <a:t>print_area(10) </a:t>
            </a:r>
            <a:r>
              <a:rPr lang="en-US" sz="2600" b="0" i="0" u="none" strike="noStrike" cap="none">
                <a:solidFill>
                  <a:srgbClr val="21F22A"/>
                </a:solidFill>
                <a:latin typeface="Courier New"/>
                <a:ea typeface="Courier New"/>
                <a:cs typeface="Courier New"/>
                <a:sym typeface="Courier New"/>
              </a:rPr>
              <a:t># Function call 2</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600"/>
              <a:buFont typeface="Arial"/>
              <a:buNone/>
            </a:pPr>
            <a:r>
              <a:rPr lang="en-US" sz="2600" b="0" i="0" u="none" strike="noStrike" cap="none">
                <a:solidFill>
                  <a:srgbClr val="21F22A"/>
                </a:solidFill>
                <a:latin typeface="Courier New"/>
                <a:ea typeface="Courier New"/>
                <a:cs typeface="Courier New"/>
                <a:sym typeface="Courier New"/>
              </a:rPr>
              <a:t>	</a:t>
            </a:r>
            <a:r>
              <a:rPr lang="en-US" sz="2600" b="1" i="0" u="none" strike="noStrike" cap="none">
                <a:solidFill>
                  <a:srgbClr val="FAA61A"/>
                </a:solidFill>
                <a:latin typeface="Courier New"/>
                <a:ea typeface="Courier New"/>
                <a:cs typeface="Courier New"/>
                <a:sym typeface="Courier New"/>
              </a:rPr>
              <a:t>print(</a:t>
            </a:r>
            <a:r>
              <a:rPr lang="en-US" sz="2600" b="1" i="0" u="none" strike="noStrike" cap="none">
                <a:solidFill>
                  <a:srgbClr val="21F22A"/>
                </a:solidFill>
                <a:latin typeface="Courier New"/>
                <a:ea typeface="Courier New"/>
                <a:cs typeface="Courier New"/>
                <a:sym typeface="Courier New"/>
              </a:rPr>
              <a:t>cube(3)</a:t>
            </a:r>
            <a:r>
              <a:rPr lang="en-US" sz="2600" b="1" i="0" u="none" strike="noStrike" cap="none">
                <a:solidFill>
                  <a:srgbClr val="FAA61A"/>
                </a:solidFill>
                <a:latin typeface="Courier New"/>
                <a:ea typeface="Courier New"/>
                <a:cs typeface="Courier New"/>
                <a:sym typeface="Courier New"/>
              </a:rPr>
              <a:t>)</a:t>
            </a:r>
            <a:r>
              <a:rPr lang="en-US" sz="2600" b="0" i="0" u="none" strike="noStrike" cap="none">
                <a:solidFill>
                  <a:srgbClr val="21F22A"/>
                </a:solidFill>
                <a:latin typeface="Courier New"/>
                <a:ea typeface="Courier New"/>
                <a:cs typeface="Courier New"/>
                <a:sym typeface="Courier New"/>
              </a:rPr>
              <a:t> # Function call 4 and </a:t>
            </a:r>
            <a:r>
              <a:rPr lang="en-US" sz="2600" b="1" i="0" u="none" strike="noStrike" cap="none">
                <a:solidFill>
                  <a:srgbClr val="FAA61A"/>
                </a:solidFill>
                <a:latin typeface="Courier New"/>
                <a:ea typeface="Courier New"/>
                <a:cs typeface="Courier New"/>
                <a:sym typeface="Courier New"/>
              </a:rPr>
              <a:t>5</a:t>
            </a:r>
            <a:endParaRPr sz="2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r>
              <a:rPr lang="en-US" sz="2600" b="1" i="0" u="none" strike="noStrike" cap="none">
                <a:solidFill>
                  <a:srgbClr val="21F22A"/>
                </a:solidFill>
                <a:latin typeface="Courier New"/>
                <a:ea typeface="Courier New"/>
                <a:cs typeface="Courier New"/>
                <a:sym typeface="Courier New"/>
              </a:rPr>
              <a:t>main()</a:t>
            </a:r>
            <a:r>
              <a:rPr lang="en-US" sz="2600" b="0" i="0" u="none" strike="noStrike" cap="none">
                <a:solidFill>
                  <a:srgbClr val="21F22A"/>
                </a:solidFill>
                <a:latin typeface="Courier New"/>
                <a:ea typeface="Courier New"/>
                <a:cs typeface="Courier New"/>
                <a:sym typeface="Courier New"/>
              </a:rPr>
              <a:t> # Function call 1</a:t>
            </a:r>
            <a:endParaRPr sz="2600" b="0" i="0" u="none" strike="noStrike" cap="none">
              <a:solidFill>
                <a:srgbClr val="000000"/>
              </a:solidFill>
              <a:latin typeface="Arial"/>
              <a:ea typeface="Arial"/>
              <a:cs typeface="Arial"/>
              <a:sym typeface="Arial"/>
            </a:endParaRPr>
          </a:p>
        </p:txBody>
      </p:sp>
      <p:sp>
        <p:nvSpPr>
          <p:cNvPr id="86" name="Google Shape;86;p4"/>
          <p:cNvSpPr/>
          <p:nvPr/>
        </p:nvSpPr>
        <p:spPr>
          <a:xfrm>
            <a:off x="504000" y="300960"/>
            <a:ext cx="9067320" cy="975240"/>
          </a:xfrm>
          <a:prstGeom prst="rect">
            <a:avLst/>
          </a:prstGeom>
          <a:noFill/>
          <a:ln>
            <a:noFill/>
          </a:ln>
        </p:spPr>
        <p:txBody>
          <a:bodyPr spcFirstLastPara="1" wrap="square" lIns="111950" tIns="111950" rIns="111950" bIns="1119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Function Call</a:t>
            </a:r>
            <a:endParaRPr sz="4400" b="0" i="0" u="none" strike="noStrike" cap="none">
              <a:solidFill>
                <a:srgbClr val="000000"/>
              </a:solidFill>
              <a:latin typeface="Arial"/>
              <a:ea typeface="Arial"/>
              <a:cs typeface="Arial"/>
              <a:sym typeface="Arial"/>
            </a:endParaRPr>
          </a:p>
        </p:txBody>
      </p:sp>
      <p:sp>
        <p:nvSpPr>
          <p:cNvPr id="87" name="Google Shape;87;p4"/>
          <p:cNvSpPr/>
          <p:nvPr/>
        </p:nvSpPr>
        <p:spPr>
          <a:xfrm>
            <a:off x="5320080" y="3338640"/>
            <a:ext cx="4249080" cy="428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AA61A"/>
                </a:solidFill>
                <a:latin typeface="Arial"/>
                <a:ea typeface="Arial"/>
                <a:cs typeface="Arial"/>
                <a:sym typeface="Arial"/>
              </a:rPr>
              <a:t>“print” is a built-in function.</a:t>
            </a:r>
            <a:endParaRPr sz="2400" b="0" i="0" u="none" strike="noStrike" cap="none">
              <a:solidFill>
                <a:srgbClr val="000000"/>
              </a:solidFill>
              <a:latin typeface="Arial"/>
              <a:ea typeface="Arial"/>
              <a:cs typeface="Arial"/>
              <a:sym typeface="Arial"/>
            </a:endParaRPr>
          </a:p>
        </p:txBody>
      </p:sp>
      <p:cxnSp>
        <p:nvCxnSpPr>
          <p:cNvPr id="88" name="Google Shape;88;p4"/>
          <p:cNvCxnSpPr/>
          <p:nvPr/>
        </p:nvCxnSpPr>
        <p:spPr>
          <a:xfrm>
            <a:off x="7589520" y="3840480"/>
            <a:ext cx="1005840" cy="1371600"/>
          </a:xfrm>
          <a:prstGeom prst="straightConnector1">
            <a:avLst/>
          </a:prstGeom>
          <a:noFill/>
          <a:ln w="18350" cap="flat" cmpd="sng">
            <a:solidFill>
              <a:srgbClr val="FAA61A"/>
            </a:solidFill>
            <a:prstDash val="solid"/>
            <a:round/>
            <a:headEnd type="triangle" w="med" len="med"/>
            <a:tailEnd type="triangle" w="med" len="med"/>
          </a:ln>
        </p:spPr>
      </p:cxnSp>
      <p:cxnSp>
        <p:nvCxnSpPr>
          <p:cNvPr id="89" name="Google Shape;89;p4"/>
          <p:cNvCxnSpPr/>
          <p:nvPr/>
        </p:nvCxnSpPr>
        <p:spPr>
          <a:xfrm flipH="1">
            <a:off x="7589520" y="2544480"/>
            <a:ext cx="130320" cy="747360"/>
          </a:xfrm>
          <a:prstGeom prst="straightConnector1">
            <a:avLst/>
          </a:prstGeom>
          <a:noFill/>
          <a:ln w="18350" cap="flat" cmpd="sng">
            <a:solidFill>
              <a:srgbClr val="FAA61A"/>
            </a:solidFill>
            <a:prstDash val="solid"/>
            <a:round/>
            <a:headEnd type="triangl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p:nvPr/>
        </p:nvSpPr>
        <p:spPr>
          <a:xfrm>
            <a:off x="604800" y="274320"/>
            <a:ext cx="8865720" cy="6305400"/>
          </a:xfrm>
          <a:prstGeom prst="rect">
            <a:avLst/>
          </a:prstGeom>
          <a:noFill/>
          <a:ln>
            <a:noFill/>
          </a:ln>
        </p:spPr>
        <p:txBody>
          <a:bodyPr spcFirstLastPara="1" wrap="square" lIns="111950" tIns="111950" rIns="111950" bIns="111950" anchor="ctr"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FFFFFF"/>
                </a:solidFill>
                <a:latin typeface="Arial"/>
                <a:ea typeface="Arial"/>
                <a:cs typeface="Arial"/>
                <a:sym typeface="Arial"/>
              </a:rPr>
              <a:t>Exercises</a:t>
            </a:r>
            <a:endParaRPr sz="72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af3a44bc6a_0_72"/>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Font typeface="Arial"/>
              <a:buNone/>
            </a:pPr>
            <a:r>
              <a:rPr lang="en-US" sz="4800" b="1"/>
              <a:t>Sum of a list with function</a:t>
            </a:r>
            <a:endParaRPr sz="4800" b="1"/>
          </a:p>
        </p:txBody>
      </p:sp>
      <p:sp>
        <p:nvSpPr>
          <p:cNvPr id="100" name="Google Shape;100;gaf3a44bc6a_0_72"/>
          <p:cNvSpPr txBox="1">
            <a:spLocks noGrp="1"/>
          </p:cNvSpPr>
          <p:nvPr>
            <p:ph type="subTitle" idx="1"/>
          </p:nvPr>
        </p:nvSpPr>
        <p:spPr>
          <a:xfrm>
            <a:off x="604800" y="1895905"/>
            <a:ext cx="8870100" cy="5272200"/>
          </a:xfrm>
          <a:prstGeom prst="rect">
            <a:avLst/>
          </a:prstGeom>
          <a:noFill/>
          <a:ln>
            <a:noFill/>
          </a:ln>
        </p:spPr>
        <p:txBody>
          <a:bodyPr spcFirstLastPara="1" wrap="square" lIns="111975" tIns="111975" rIns="111975" bIns="111975" anchor="t" anchorCtr="0">
            <a:noAutofit/>
          </a:bodyPr>
          <a:lstStyle/>
          <a:p>
            <a:pPr marL="457200" lvl="0" indent="-419100" algn="l" rtl="0">
              <a:lnSpc>
                <a:spcPct val="115000"/>
              </a:lnSpc>
              <a:spcBef>
                <a:spcPts val="0"/>
              </a:spcBef>
              <a:spcAft>
                <a:spcPts val="0"/>
              </a:spcAft>
              <a:buClr>
                <a:schemeClr val="dk1"/>
              </a:buClr>
              <a:buSzPts val="3000"/>
              <a:buFont typeface="Verdana"/>
              <a:buChar char="●"/>
            </a:pPr>
            <a:r>
              <a:rPr lang="en-US" sz="2400">
                <a:solidFill>
                  <a:schemeClr val="dk1"/>
                </a:solidFill>
                <a:latin typeface="Verdana"/>
                <a:ea typeface="Verdana"/>
                <a:cs typeface="Verdana"/>
                <a:sym typeface="Verdana"/>
              </a:rPr>
              <a:t>Define a function that </a:t>
            </a:r>
            <a:r>
              <a:rPr lang="en-US" sz="2400">
                <a:solidFill>
                  <a:schemeClr val="accent4"/>
                </a:solidFill>
                <a:latin typeface="Verdana"/>
                <a:ea typeface="Verdana"/>
                <a:cs typeface="Verdana"/>
                <a:sym typeface="Verdana"/>
              </a:rPr>
              <a:t>takes</a:t>
            </a:r>
            <a:r>
              <a:rPr lang="en-US" sz="2400">
                <a:solidFill>
                  <a:schemeClr val="dk1"/>
                </a:solidFill>
                <a:latin typeface="Verdana"/>
                <a:ea typeface="Verdana"/>
                <a:cs typeface="Verdana"/>
                <a:sym typeface="Verdana"/>
              </a:rPr>
              <a:t> a list as a parameter and </a:t>
            </a:r>
            <a:r>
              <a:rPr lang="en-US" sz="2400">
                <a:solidFill>
                  <a:schemeClr val="accent4"/>
                </a:solidFill>
                <a:latin typeface="Verdana"/>
                <a:ea typeface="Verdana"/>
                <a:cs typeface="Verdana"/>
                <a:sym typeface="Verdana"/>
              </a:rPr>
              <a:t>returns</a:t>
            </a:r>
            <a:r>
              <a:rPr lang="en-US" sz="2400">
                <a:solidFill>
                  <a:schemeClr val="dk1"/>
                </a:solidFill>
                <a:latin typeface="Verdana"/>
                <a:ea typeface="Verdana"/>
                <a:cs typeface="Verdana"/>
                <a:sym typeface="Verdana"/>
              </a:rPr>
              <a:t> the result of the following operation.</a:t>
            </a:r>
            <a:endParaRPr sz="2400">
              <a:solidFill>
                <a:schemeClr val="dk1"/>
              </a:solidFill>
              <a:latin typeface="Verdana"/>
              <a:ea typeface="Verdana"/>
              <a:cs typeface="Verdana"/>
              <a:sym typeface="Verdana"/>
            </a:endParaRPr>
          </a:p>
          <a:p>
            <a:pPr marL="0" lvl="0" indent="0" algn="l" rtl="0">
              <a:lnSpc>
                <a:spcPct val="115000"/>
              </a:lnSpc>
              <a:spcBef>
                <a:spcPts val="0"/>
              </a:spcBef>
              <a:spcAft>
                <a:spcPts val="0"/>
              </a:spcAft>
              <a:buSzPts val="2200"/>
              <a:buNone/>
            </a:pPr>
            <a:endParaRPr sz="2400">
              <a:solidFill>
                <a:schemeClr val="dk1"/>
              </a:solidFill>
              <a:latin typeface="Verdana"/>
              <a:ea typeface="Verdana"/>
              <a:cs typeface="Verdana"/>
              <a:sym typeface="Verdana"/>
            </a:endParaRPr>
          </a:p>
          <a:p>
            <a:pPr marL="0" lvl="0" indent="0" algn="l" rtl="0">
              <a:lnSpc>
                <a:spcPct val="115000"/>
              </a:lnSpc>
              <a:spcBef>
                <a:spcPts val="0"/>
              </a:spcBef>
              <a:spcAft>
                <a:spcPts val="0"/>
              </a:spcAft>
              <a:buSzPts val="2200"/>
              <a:buNone/>
            </a:pPr>
            <a:endParaRPr sz="2400">
              <a:solidFill>
                <a:schemeClr val="dk1"/>
              </a:solidFill>
              <a:latin typeface="Verdana"/>
              <a:ea typeface="Verdana"/>
              <a:cs typeface="Verdana"/>
              <a:sym typeface="Verdana"/>
            </a:endParaRPr>
          </a:p>
          <a:p>
            <a:pPr marL="0" lvl="0" indent="0" algn="l" rtl="0">
              <a:lnSpc>
                <a:spcPct val="115000"/>
              </a:lnSpc>
              <a:spcBef>
                <a:spcPts val="0"/>
              </a:spcBef>
              <a:spcAft>
                <a:spcPts val="0"/>
              </a:spcAft>
              <a:buSzPts val="2200"/>
              <a:buNone/>
            </a:pPr>
            <a:endParaRPr sz="2400">
              <a:solidFill>
                <a:schemeClr val="dk1"/>
              </a:solidFill>
              <a:latin typeface="Verdana"/>
              <a:ea typeface="Verdana"/>
              <a:cs typeface="Verdana"/>
              <a:sym typeface="Verdana"/>
            </a:endParaRPr>
          </a:p>
          <a:p>
            <a:pPr marL="0" lvl="0" indent="0" algn="l" rtl="0">
              <a:lnSpc>
                <a:spcPct val="115000"/>
              </a:lnSpc>
              <a:spcBef>
                <a:spcPts val="0"/>
              </a:spcBef>
              <a:spcAft>
                <a:spcPts val="0"/>
              </a:spcAft>
              <a:buSzPts val="2200"/>
              <a:buNone/>
            </a:pPr>
            <a:endParaRPr sz="2400">
              <a:solidFill>
                <a:schemeClr val="dk1"/>
              </a:solidFill>
              <a:latin typeface="Verdana"/>
              <a:ea typeface="Verdana"/>
              <a:cs typeface="Verdana"/>
              <a:sym typeface="Verdana"/>
            </a:endParaRPr>
          </a:p>
          <a:p>
            <a:pPr marL="0" lvl="0" indent="0" algn="l" rtl="0">
              <a:lnSpc>
                <a:spcPct val="115000"/>
              </a:lnSpc>
              <a:spcBef>
                <a:spcPts val="0"/>
              </a:spcBef>
              <a:spcAft>
                <a:spcPts val="0"/>
              </a:spcAft>
              <a:buSzPts val="2200"/>
              <a:buNone/>
            </a:pPr>
            <a:endParaRPr sz="2400">
              <a:solidFill>
                <a:schemeClr val="dk1"/>
              </a:solidFill>
              <a:latin typeface="Verdana"/>
              <a:ea typeface="Verdana"/>
              <a:cs typeface="Verdana"/>
              <a:sym typeface="Verdana"/>
            </a:endParaRPr>
          </a:p>
          <a:p>
            <a:pPr marL="0" lvl="0" indent="0" algn="l" rtl="0">
              <a:lnSpc>
                <a:spcPct val="115000"/>
              </a:lnSpc>
              <a:spcBef>
                <a:spcPts val="2000"/>
              </a:spcBef>
              <a:spcAft>
                <a:spcPts val="0"/>
              </a:spcAft>
              <a:buSzPts val="2200"/>
              <a:buFont typeface="Verdana"/>
              <a:buNone/>
            </a:pPr>
            <a:r>
              <a:rPr lang="en-US" sz="2400">
                <a:solidFill>
                  <a:schemeClr val="dk1"/>
                </a:solidFill>
                <a:latin typeface="Verdana"/>
                <a:ea typeface="Verdana"/>
                <a:cs typeface="Verdana"/>
                <a:sym typeface="Verdana"/>
              </a:rPr>
              <a:t>In main program, print the result of the operation using the list below.</a:t>
            </a:r>
            <a:endParaRPr sz="2400">
              <a:solidFill>
                <a:schemeClr val="dk1"/>
              </a:solidFill>
              <a:latin typeface="Verdana"/>
              <a:ea typeface="Verdana"/>
              <a:cs typeface="Verdana"/>
              <a:sym typeface="Verdana"/>
            </a:endParaRPr>
          </a:p>
          <a:p>
            <a:pPr marL="0" lvl="0" indent="0" algn="l" rtl="0">
              <a:lnSpc>
                <a:spcPct val="115000"/>
              </a:lnSpc>
              <a:spcBef>
                <a:spcPts val="1600"/>
              </a:spcBef>
              <a:spcAft>
                <a:spcPts val="1600"/>
              </a:spcAft>
              <a:buSzPts val="2200"/>
              <a:buFont typeface="Verdana"/>
              <a:buNone/>
            </a:pPr>
            <a:r>
              <a:rPr lang="en-US" sz="2400">
                <a:solidFill>
                  <a:schemeClr val="dk1"/>
                </a:solidFill>
                <a:latin typeface="Verdana"/>
                <a:ea typeface="Verdana"/>
                <a:cs typeface="Verdana"/>
                <a:sym typeface="Verdana"/>
              </a:rPr>
              <a:t>      a_list = [12, -7, 5, -89.4, 3, 27, 56, 57.3]</a:t>
            </a:r>
            <a:endParaRPr sz="2400">
              <a:solidFill>
                <a:schemeClr val="dk1"/>
              </a:solidFill>
              <a:latin typeface="Verdana"/>
              <a:ea typeface="Verdana"/>
              <a:cs typeface="Verdana"/>
              <a:sym typeface="Verdana"/>
            </a:endParaRPr>
          </a:p>
        </p:txBody>
      </p:sp>
      <p:pic>
        <p:nvPicPr>
          <p:cNvPr id="101" name="Google Shape;101;gaf3a44bc6a_0_72"/>
          <p:cNvPicPr preferRelativeResize="0"/>
          <p:nvPr/>
        </p:nvPicPr>
        <p:blipFill rotWithShape="1">
          <a:blip r:embed="rId3">
            <a:alphaModFix/>
          </a:blip>
          <a:srcRect/>
          <a:stretch/>
        </p:blipFill>
        <p:spPr>
          <a:xfrm>
            <a:off x="1867300" y="3357750"/>
            <a:ext cx="5953725" cy="149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af3a44bc6a_0_97"/>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Clr>
                <a:schemeClr val="dk1"/>
              </a:buClr>
              <a:buSzPts val="3400"/>
              <a:buFont typeface="Arial"/>
              <a:buNone/>
            </a:pPr>
            <a:r>
              <a:rPr lang="en-US" sz="4400" b="1">
                <a:latin typeface="Raleway"/>
                <a:ea typeface="Raleway"/>
                <a:cs typeface="Raleway"/>
                <a:sym typeface="Raleway"/>
              </a:rPr>
              <a:t>Prime Numbers</a:t>
            </a:r>
            <a:endParaRPr sz="4400"/>
          </a:p>
          <a:p>
            <a:pPr marL="0" lvl="0" indent="0" algn="l" rtl="0">
              <a:lnSpc>
                <a:spcPct val="100000"/>
              </a:lnSpc>
              <a:spcBef>
                <a:spcPts val="0"/>
              </a:spcBef>
              <a:spcAft>
                <a:spcPts val="0"/>
              </a:spcAft>
              <a:buSzPts val="3400"/>
              <a:buFont typeface="Arial"/>
              <a:buNone/>
            </a:pPr>
            <a:endParaRPr/>
          </a:p>
        </p:txBody>
      </p:sp>
      <p:sp>
        <p:nvSpPr>
          <p:cNvPr id="107" name="Google Shape;107;gaf3a44bc6a_0_97"/>
          <p:cNvSpPr txBox="1">
            <a:spLocks noGrp="1"/>
          </p:cNvSpPr>
          <p:nvPr>
            <p:ph type="subTitle" idx="1"/>
          </p:nvPr>
        </p:nvSpPr>
        <p:spPr>
          <a:xfrm>
            <a:off x="520025" y="1563050"/>
            <a:ext cx="8870100" cy="5574000"/>
          </a:xfrm>
          <a:prstGeom prst="rect">
            <a:avLst/>
          </a:prstGeom>
          <a:noFill/>
          <a:ln>
            <a:noFill/>
          </a:ln>
        </p:spPr>
        <p:txBody>
          <a:bodyPr spcFirstLastPara="1" wrap="square" lIns="111975" tIns="111975" rIns="111975" bIns="11197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2400">
                <a:solidFill>
                  <a:schemeClr val="dk1"/>
                </a:solidFill>
                <a:latin typeface="Verdana"/>
                <a:ea typeface="Verdana"/>
                <a:cs typeface="Verdana"/>
                <a:sym typeface="Verdana"/>
              </a:rPr>
              <a:t>Define</a:t>
            </a:r>
            <a:r>
              <a:rPr lang="en-US" sz="28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following functions:</a:t>
            </a:r>
            <a:endParaRPr sz="2400">
              <a:solidFill>
                <a:schemeClr val="dk1"/>
              </a:solidFill>
              <a:latin typeface="Verdana"/>
              <a:ea typeface="Verdana"/>
              <a:cs typeface="Verdana"/>
              <a:sym typeface="Verdana"/>
            </a:endParaRPr>
          </a:p>
          <a:p>
            <a:pPr marL="457200" lvl="0" indent="-406400" algn="l" rtl="0">
              <a:lnSpc>
                <a:spcPct val="115000"/>
              </a:lnSpc>
              <a:spcBef>
                <a:spcPts val="1600"/>
              </a:spcBef>
              <a:spcAft>
                <a:spcPts val="0"/>
              </a:spcAft>
              <a:buClr>
                <a:schemeClr val="dk1"/>
              </a:buClr>
              <a:buSzPts val="2800"/>
              <a:buFont typeface="Verdana"/>
              <a:buChar char="●"/>
            </a:pPr>
            <a:r>
              <a:rPr lang="en-US" sz="2400">
                <a:solidFill>
                  <a:schemeClr val="dk1"/>
                </a:solidFill>
                <a:latin typeface="Verdana"/>
                <a:ea typeface="Verdana"/>
                <a:cs typeface="Verdana"/>
                <a:sym typeface="Verdana"/>
              </a:rPr>
              <a:t>a function that decides whether given integer is a prime number or not: </a:t>
            </a:r>
            <a:r>
              <a:rPr lang="en-US" sz="2400">
                <a:solidFill>
                  <a:schemeClr val="accent4"/>
                </a:solidFill>
                <a:latin typeface="Verdana"/>
                <a:ea typeface="Verdana"/>
                <a:cs typeface="Verdana"/>
                <a:sym typeface="Verdana"/>
              </a:rPr>
              <a:t>is_prime</a:t>
            </a:r>
            <a:endParaRPr sz="2400">
              <a:solidFill>
                <a:schemeClr val="accent4"/>
              </a:solidFill>
              <a:latin typeface="Verdana"/>
              <a:ea typeface="Verdana"/>
              <a:cs typeface="Verdana"/>
              <a:sym typeface="Verdana"/>
            </a:endParaRPr>
          </a:p>
          <a:p>
            <a:pPr marL="457200" lvl="0" indent="-406400" algn="l" rtl="0">
              <a:lnSpc>
                <a:spcPct val="115000"/>
              </a:lnSpc>
              <a:spcBef>
                <a:spcPts val="0"/>
              </a:spcBef>
              <a:spcAft>
                <a:spcPts val="0"/>
              </a:spcAft>
              <a:buClr>
                <a:schemeClr val="dk1"/>
              </a:buClr>
              <a:buSzPts val="2800"/>
              <a:buFont typeface="Verdana"/>
              <a:buChar char="●"/>
            </a:pPr>
            <a:r>
              <a:rPr lang="en-US" sz="2400">
                <a:solidFill>
                  <a:schemeClr val="dk1"/>
                </a:solidFill>
                <a:latin typeface="Verdana"/>
                <a:ea typeface="Verdana"/>
                <a:cs typeface="Verdana"/>
                <a:sym typeface="Verdana"/>
              </a:rPr>
              <a:t>a function that prints the prime numbers between given two integers:</a:t>
            </a:r>
            <a:r>
              <a:rPr lang="en-US" sz="2400">
                <a:solidFill>
                  <a:schemeClr val="accent4"/>
                </a:solidFill>
                <a:latin typeface="Verdana"/>
                <a:ea typeface="Verdana"/>
                <a:cs typeface="Verdana"/>
                <a:sym typeface="Verdana"/>
              </a:rPr>
              <a:t> print_primes_between</a:t>
            </a:r>
            <a:endParaRPr sz="2400">
              <a:solidFill>
                <a:schemeClr val="accent4"/>
              </a:solidFill>
              <a:latin typeface="Verdana"/>
              <a:ea typeface="Verdana"/>
              <a:cs typeface="Verdana"/>
              <a:sym typeface="Verdana"/>
            </a:endParaRPr>
          </a:p>
          <a:p>
            <a:pPr marL="0" lvl="0" indent="0" algn="l" rtl="0">
              <a:lnSpc>
                <a:spcPct val="115000"/>
              </a:lnSpc>
              <a:spcBef>
                <a:spcPts val="1600"/>
              </a:spcBef>
              <a:spcAft>
                <a:spcPts val="1600"/>
              </a:spcAft>
              <a:buSzPts val="2200"/>
              <a:buFont typeface="Verdana"/>
              <a:buNone/>
            </a:pPr>
            <a:r>
              <a:rPr lang="en-US" sz="2400">
                <a:solidFill>
                  <a:schemeClr val="dk1"/>
                </a:solidFill>
                <a:latin typeface="Verdana"/>
                <a:ea typeface="Verdana"/>
                <a:cs typeface="Verdana"/>
                <a:sym typeface="Verdana"/>
              </a:rPr>
              <a:t>In main program, ask user for two integers, then print prime numbers between them.</a:t>
            </a:r>
            <a:endParaRPr sz="24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af3a44bc6a_0_0"/>
          <p:cNvSpPr/>
          <p:nvPr/>
        </p:nvSpPr>
        <p:spPr>
          <a:xfrm>
            <a:off x="504000" y="365760"/>
            <a:ext cx="9067200" cy="1193100"/>
          </a:xfrm>
          <a:prstGeom prst="rect">
            <a:avLst/>
          </a:prstGeom>
          <a:noFill/>
          <a:ln>
            <a:noFill/>
          </a:ln>
        </p:spPr>
        <p:txBody>
          <a:bodyPr spcFirstLastPara="1" wrap="square" lIns="111950" tIns="111950" rIns="111950" bIns="1119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List Overlap</a:t>
            </a:r>
            <a:endParaRPr sz="4400" b="0" i="0" u="none" strike="noStrike" cap="none">
              <a:solidFill>
                <a:srgbClr val="000000"/>
              </a:solidFill>
              <a:latin typeface="Arial"/>
              <a:ea typeface="Arial"/>
              <a:cs typeface="Arial"/>
              <a:sym typeface="Arial"/>
            </a:endParaRPr>
          </a:p>
        </p:txBody>
      </p:sp>
      <p:sp>
        <p:nvSpPr>
          <p:cNvPr id="113" name="Google Shape;113;gaf3a44bc6a_0_0"/>
          <p:cNvSpPr/>
          <p:nvPr/>
        </p:nvSpPr>
        <p:spPr>
          <a:xfrm>
            <a:off x="520200" y="1635120"/>
            <a:ext cx="8865600" cy="5569500"/>
          </a:xfrm>
          <a:prstGeom prst="rect">
            <a:avLst/>
          </a:prstGeom>
          <a:noFill/>
          <a:ln>
            <a:noFill/>
          </a:ln>
        </p:spPr>
        <p:txBody>
          <a:bodyPr spcFirstLastPara="1" wrap="square" lIns="111950" tIns="111950" rIns="111950" bIns="111950"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US" sz="2000" b="0" i="0" u="none" strike="noStrike" cap="none">
                <a:solidFill>
                  <a:srgbClr val="FFFFFF"/>
                </a:solidFill>
                <a:latin typeface="Arial"/>
                <a:ea typeface="Arial"/>
                <a:cs typeface="Arial"/>
                <a:sym typeface="Arial"/>
              </a:rPr>
              <a:t>Define following functions:</a:t>
            </a:r>
            <a:endParaRPr sz="2000" b="0" i="0" u="none" strike="noStrike" cap="none">
              <a:solidFill>
                <a:srgbClr val="000000"/>
              </a:solidFill>
              <a:latin typeface="Arial"/>
              <a:ea typeface="Arial"/>
              <a:cs typeface="Arial"/>
              <a:sym typeface="Arial"/>
            </a:endParaRPr>
          </a:p>
          <a:p>
            <a:pPr marL="457200" marR="0" lvl="0" indent="-376720" algn="l" rtl="0">
              <a:lnSpc>
                <a:spcPct val="115000"/>
              </a:lnSpc>
              <a:spcBef>
                <a:spcPts val="1417"/>
              </a:spcBef>
              <a:spcAft>
                <a:spcPts val="0"/>
              </a:spcAft>
              <a:buClr>
                <a:srgbClr val="FFFFFF"/>
              </a:buClr>
              <a:buSzPts val="2000"/>
              <a:buFont typeface="Verdana"/>
              <a:buChar char="●"/>
            </a:pPr>
            <a:r>
              <a:rPr lang="en-US" sz="2000" b="0" i="0" u="none" strike="noStrike" cap="none">
                <a:solidFill>
                  <a:srgbClr val="FFFFFF"/>
                </a:solidFill>
                <a:latin typeface="Arial"/>
                <a:ea typeface="Arial"/>
                <a:cs typeface="Arial"/>
                <a:sym typeface="Arial"/>
              </a:rPr>
              <a:t>A function that generates a list of random integers in </a:t>
            </a:r>
            <a:r>
              <a:rPr lang="en-US" sz="2000" b="1" i="0" u="none" strike="noStrike" cap="none">
                <a:solidFill>
                  <a:srgbClr val="21F22A"/>
                </a:solidFill>
                <a:latin typeface="Arial"/>
                <a:ea typeface="Arial"/>
                <a:cs typeface="Arial"/>
                <a:sym typeface="Arial"/>
              </a:rPr>
              <a:t>[b, e]</a:t>
            </a:r>
            <a:r>
              <a:rPr lang="en-US" sz="2000" b="0" i="0" u="none" strike="noStrike" cap="none">
                <a:solidFill>
                  <a:srgbClr val="FFFFFF"/>
                </a:solidFill>
                <a:latin typeface="Arial"/>
                <a:ea typeface="Arial"/>
                <a:cs typeface="Arial"/>
                <a:sym typeface="Arial"/>
              </a:rPr>
              <a:t> with length of </a:t>
            </a:r>
            <a:r>
              <a:rPr lang="en-US" sz="2000" b="1" i="0" u="none" strike="noStrike" cap="none">
                <a:solidFill>
                  <a:srgbClr val="21F22A"/>
                </a:solidFill>
                <a:latin typeface="Arial"/>
                <a:ea typeface="Arial"/>
                <a:cs typeface="Arial"/>
                <a:sym typeface="Arial"/>
              </a:rPr>
              <a:t>N</a:t>
            </a:r>
            <a:r>
              <a:rPr lang="en-US" sz="2000" b="0" i="0" u="none" strike="noStrike" cap="none">
                <a:solidFill>
                  <a:srgbClr val="FFFFFF"/>
                </a:solidFill>
                <a:latin typeface="Arial"/>
                <a:ea typeface="Arial"/>
                <a:cs typeface="Arial"/>
                <a:sym typeface="Arial"/>
              </a:rPr>
              <a:t>: </a:t>
            </a:r>
            <a:r>
              <a:rPr lang="en-US" sz="2000" b="1" i="0" u="none" strike="noStrike" cap="none">
                <a:solidFill>
                  <a:srgbClr val="FAA61A"/>
                </a:solidFill>
                <a:latin typeface="Arial"/>
                <a:ea typeface="Arial"/>
                <a:cs typeface="Arial"/>
                <a:sym typeface="Arial"/>
              </a:rPr>
              <a:t>get_rand_list</a:t>
            </a:r>
            <a:endParaRPr sz="2000" b="0" i="0" u="none" strike="noStrike" cap="none">
              <a:solidFill>
                <a:srgbClr val="000000"/>
              </a:solidFill>
              <a:latin typeface="Arial"/>
              <a:ea typeface="Arial"/>
              <a:cs typeface="Arial"/>
              <a:sym typeface="Arial"/>
            </a:endParaRPr>
          </a:p>
          <a:p>
            <a:pPr marL="457200" marR="0" lvl="0" indent="-376720" algn="l" rtl="0">
              <a:lnSpc>
                <a:spcPct val="115000"/>
              </a:lnSpc>
              <a:spcBef>
                <a:spcPts val="566"/>
              </a:spcBef>
              <a:spcAft>
                <a:spcPts val="0"/>
              </a:spcAft>
              <a:buClr>
                <a:srgbClr val="FFFFFF"/>
              </a:buClr>
              <a:buSzPts val="2000"/>
              <a:buFont typeface="Verdana"/>
              <a:buChar char="●"/>
            </a:pPr>
            <a:r>
              <a:rPr lang="en-US" sz="2000" b="0" i="0" u="none" strike="noStrike" cap="none">
                <a:solidFill>
                  <a:srgbClr val="EEEEEE"/>
                </a:solidFill>
                <a:latin typeface="Arial"/>
                <a:ea typeface="Arial"/>
                <a:cs typeface="Arial"/>
                <a:sym typeface="Arial"/>
              </a:rPr>
              <a:t>A fun</a:t>
            </a:r>
            <a:r>
              <a:rPr lang="en-US" sz="2000" b="0" i="0" u="none" strike="noStrike" cap="none">
                <a:solidFill>
                  <a:srgbClr val="FFFFFF"/>
                </a:solidFill>
                <a:latin typeface="Arial"/>
                <a:ea typeface="Arial"/>
                <a:cs typeface="Arial"/>
                <a:sym typeface="Arial"/>
              </a:rPr>
              <a:t>ction that takes two lists and returns the intersection of them: </a:t>
            </a:r>
            <a:r>
              <a:rPr lang="en-US" sz="2000" b="1" i="0" u="none" strike="noStrike" cap="none">
                <a:solidFill>
                  <a:srgbClr val="FAA61A"/>
                </a:solidFill>
                <a:latin typeface="Arial"/>
                <a:ea typeface="Arial"/>
                <a:cs typeface="Arial"/>
                <a:sym typeface="Arial"/>
              </a:rPr>
              <a:t>get_overlap</a:t>
            </a: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1133"/>
              </a:spcBef>
              <a:spcAft>
                <a:spcPts val="0"/>
              </a:spcAft>
              <a:buClr>
                <a:srgbClr val="000000"/>
              </a:buClr>
              <a:buSzPts val="2400"/>
              <a:buFont typeface="Arial"/>
              <a:buNone/>
            </a:pPr>
            <a:r>
              <a:rPr lang="en-US" sz="2000" b="1" i="0" u="none" strike="noStrike" cap="none">
                <a:solidFill>
                  <a:srgbClr val="FFFFFF"/>
                </a:solidFill>
                <a:latin typeface="Arial"/>
                <a:ea typeface="Arial"/>
                <a:cs typeface="Arial"/>
                <a:sym typeface="Arial"/>
              </a:rPr>
              <a:t>In main program, </a:t>
            </a:r>
            <a:endParaRPr sz="2000" b="0" i="0" u="none" strike="noStrike" cap="none">
              <a:solidFill>
                <a:srgbClr val="000000"/>
              </a:solidFill>
              <a:latin typeface="Arial"/>
              <a:ea typeface="Arial"/>
              <a:cs typeface="Arial"/>
              <a:sym typeface="Arial"/>
            </a:endParaRPr>
          </a:p>
          <a:p>
            <a:pPr marL="457200" marR="0" lvl="0" indent="-376720" algn="l" rtl="0">
              <a:lnSpc>
                <a:spcPct val="115000"/>
              </a:lnSpc>
              <a:spcBef>
                <a:spcPts val="1133"/>
              </a:spcBef>
              <a:spcAft>
                <a:spcPts val="0"/>
              </a:spcAft>
              <a:buClr>
                <a:srgbClr val="FFFFFF"/>
              </a:buClr>
              <a:buSzPts val="2000"/>
              <a:buFont typeface="Verdana"/>
              <a:buAutoNum type="arabicParenR"/>
            </a:pPr>
            <a:r>
              <a:rPr lang="en-US" sz="2000" b="0" i="0" u="none" strike="noStrike" cap="none">
                <a:solidFill>
                  <a:srgbClr val="FFFFFF"/>
                </a:solidFill>
                <a:latin typeface="Arial"/>
                <a:ea typeface="Arial"/>
                <a:cs typeface="Arial"/>
                <a:sym typeface="Arial"/>
              </a:rPr>
              <a:t>Define two randomly generated lists for </a:t>
            </a:r>
            <a:r>
              <a:rPr lang="en-US" sz="2000" b="1" i="0" u="none" strike="noStrike" cap="none">
                <a:solidFill>
                  <a:srgbClr val="21F22A"/>
                </a:solidFill>
                <a:latin typeface="Arial"/>
                <a:ea typeface="Arial"/>
                <a:cs typeface="Arial"/>
                <a:sym typeface="Arial"/>
              </a:rPr>
              <a:t>b=0</a:t>
            </a:r>
            <a:r>
              <a:rPr lang="en-US" sz="2000" b="0" i="0" u="none" strike="noStrike" cap="none">
                <a:solidFill>
                  <a:srgbClr val="FFFFFF"/>
                </a:solidFill>
                <a:latin typeface="Arial"/>
                <a:ea typeface="Arial"/>
                <a:cs typeface="Arial"/>
                <a:sym typeface="Arial"/>
              </a:rPr>
              <a:t>, </a:t>
            </a:r>
            <a:r>
              <a:rPr lang="en-US" sz="2000" b="1" i="0" u="none" strike="noStrike" cap="none">
                <a:solidFill>
                  <a:srgbClr val="21F22A"/>
                </a:solidFill>
                <a:latin typeface="Arial"/>
                <a:ea typeface="Arial"/>
                <a:cs typeface="Arial"/>
                <a:sym typeface="Arial"/>
              </a:rPr>
              <a:t>e=10</a:t>
            </a:r>
            <a:r>
              <a:rPr lang="en-US" sz="2000" b="0" i="0" u="none" strike="noStrike" cap="none">
                <a:solidFill>
                  <a:srgbClr val="FFFFFF"/>
                </a:solidFill>
                <a:latin typeface="Arial"/>
                <a:ea typeface="Arial"/>
                <a:cs typeface="Arial"/>
                <a:sym typeface="Arial"/>
              </a:rPr>
              <a:t>, </a:t>
            </a:r>
            <a:r>
              <a:rPr lang="en-US" sz="2000" b="1" i="0" u="none" strike="noStrike" cap="none">
                <a:solidFill>
                  <a:srgbClr val="21F22A"/>
                </a:solidFill>
                <a:latin typeface="Arial"/>
                <a:ea typeface="Arial"/>
                <a:cs typeface="Arial"/>
                <a:sym typeface="Arial"/>
              </a:rPr>
              <a:t>N=5</a:t>
            </a:r>
            <a:r>
              <a:rPr lang="en-US" sz="2000" b="0" i="0" u="none" strike="noStrike" cap="none">
                <a:solidFill>
                  <a:srgbClr val="FFFFFF"/>
                </a:solidFill>
                <a:latin typeface="Arial"/>
                <a:ea typeface="Arial"/>
                <a:cs typeface="Arial"/>
                <a:sym typeface="Arial"/>
              </a:rPr>
              <a:t>.</a:t>
            </a:r>
            <a:endParaRPr sz="2000" b="0" i="0" u="none" strike="noStrike" cap="none">
              <a:solidFill>
                <a:srgbClr val="000000"/>
              </a:solidFill>
              <a:latin typeface="Arial"/>
              <a:ea typeface="Arial"/>
              <a:cs typeface="Arial"/>
              <a:sym typeface="Arial"/>
            </a:endParaRPr>
          </a:p>
          <a:p>
            <a:pPr marL="457200" marR="0" lvl="0" indent="-376720" algn="l" rtl="0">
              <a:lnSpc>
                <a:spcPct val="115000"/>
              </a:lnSpc>
              <a:spcBef>
                <a:spcPts val="566"/>
              </a:spcBef>
              <a:spcAft>
                <a:spcPts val="0"/>
              </a:spcAft>
              <a:buClr>
                <a:srgbClr val="FFFFFF"/>
              </a:buClr>
              <a:buSzPts val="2000"/>
              <a:buFont typeface="Verdana"/>
              <a:buAutoNum type="arabicParenR"/>
            </a:pPr>
            <a:r>
              <a:rPr lang="en-US" sz="2000" b="0" i="0" u="none" strike="noStrike" cap="none">
                <a:solidFill>
                  <a:srgbClr val="FFFFFF"/>
                </a:solidFill>
                <a:latin typeface="Arial"/>
                <a:ea typeface="Arial"/>
                <a:cs typeface="Arial"/>
                <a:sym typeface="Arial"/>
              </a:rPr>
              <a:t>Print both lists and their overlap.</a:t>
            </a:r>
            <a:endParaRPr sz="2000" b="0" i="0" u="none" strike="noStrike" cap="none">
              <a:solidFill>
                <a:srgbClr val="000000"/>
              </a:solidFill>
              <a:latin typeface="Arial"/>
              <a:ea typeface="Arial"/>
              <a:cs typeface="Arial"/>
              <a:sym typeface="Arial"/>
            </a:endParaRPr>
          </a:p>
        </p:txBody>
      </p:sp>
      <p:sp>
        <p:nvSpPr>
          <p:cNvPr id="114" name="Google Shape;114;gaf3a44bc6a_0_0"/>
          <p:cNvSpPr txBox="1"/>
          <p:nvPr/>
        </p:nvSpPr>
        <p:spPr>
          <a:xfrm>
            <a:off x="520200" y="5553500"/>
            <a:ext cx="8943000" cy="17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You have to include the following lines of code at the beginning of your program:</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lt1"/>
                </a:solidFill>
                <a:latin typeface="Arial"/>
                <a:ea typeface="Arial"/>
                <a:cs typeface="Arial"/>
                <a:sym typeface="Arial"/>
              </a:rPr>
              <a:t>import random</a:t>
            </a:r>
            <a:endParaRPr sz="1800" b="1" i="1"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lt1"/>
                </a:solidFill>
                <a:latin typeface="Arial"/>
                <a:ea typeface="Arial"/>
                <a:cs typeface="Arial"/>
                <a:sym typeface="Arial"/>
              </a:rPr>
              <a:t>random.seed(12)</a:t>
            </a:r>
            <a:endParaRPr sz="1800" b="1" i="1"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lt1"/>
                </a:solidFill>
                <a:latin typeface="Arial"/>
                <a:ea typeface="Arial"/>
                <a:cs typeface="Arial"/>
                <a:sym typeface="Arial"/>
              </a:rPr>
              <a:t>Use </a:t>
            </a:r>
            <a:r>
              <a:rPr lang="en-US" sz="1800" b="1" i="1" u="none" strike="noStrike" cap="none">
                <a:solidFill>
                  <a:schemeClr val="lt1"/>
                </a:solidFill>
                <a:latin typeface="Arial"/>
                <a:ea typeface="Arial"/>
                <a:cs typeface="Arial"/>
                <a:sym typeface="Arial"/>
              </a:rPr>
              <a:t>random.sample(range(b,e),N)</a:t>
            </a:r>
            <a:r>
              <a:rPr lang="en-US" sz="1800" b="0" i="0" u="none" strike="noStrike" cap="none">
                <a:solidFill>
                  <a:schemeClr val="lt1"/>
                </a:solidFill>
                <a:latin typeface="Arial"/>
                <a:ea typeface="Arial"/>
                <a:cs typeface="Arial"/>
                <a:sym typeface="Arial"/>
              </a:rPr>
              <a:t> for creating the list </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9030ED360D4A488A6AD1B135DEDD0C" ma:contentTypeVersion="11" ma:contentTypeDescription="Create a new document." ma:contentTypeScope="" ma:versionID="8545f332db2dcb263597eae4ecfcc282">
  <xsd:schema xmlns:xsd="http://www.w3.org/2001/XMLSchema" xmlns:xs="http://www.w3.org/2001/XMLSchema" xmlns:p="http://schemas.microsoft.com/office/2006/metadata/properties" xmlns:ns2="bb4803d3-af68-4f1d-bce9-1b1b569d6770" xmlns:ns3="029f615f-d363-43da-ba4f-919be0d57cab" targetNamespace="http://schemas.microsoft.com/office/2006/metadata/properties" ma:root="true" ma:fieldsID="ffa7b163ccdaa49820528d2953f373a4" ns2:_="" ns3:_="">
    <xsd:import namespace="bb4803d3-af68-4f1d-bce9-1b1b569d6770"/>
    <xsd:import namespace="029f615f-d363-43da-ba4f-919be0d57ca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4803d3-af68-4f1d-bce9-1b1b569d67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add2b4c-a3eb-410e-847d-2572f33f799b"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9f615f-d363-43da-ba4f-919be0d57ca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4541a8b-1b34-4bcd-abab-4a2c170149b8}" ma:internalName="TaxCatchAll" ma:showField="CatchAllData" ma:web="029f615f-d363-43da-ba4f-919be0d57ca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F17D5A-8696-449C-9702-A04713AC14EE}"/>
</file>

<file path=customXml/itemProps2.xml><?xml version="1.0" encoding="utf-8"?>
<ds:datastoreItem xmlns:ds="http://schemas.openxmlformats.org/officeDocument/2006/customXml" ds:itemID="{9BD8333F-F5D1-4E36-98B1-0D6D5B498F40}"/>
</file>

<file path=docProps/app.xml><?xml version="1.0" encoding="utf-8"?>
<Properties xmlns="http://schemas.openxmlformats.org/officeDocument/2006/extended-properties" xmlns:vt="http://schemas.openxmlformats.org/officeDocument/2006/docPropsVTypes">
  <TotalTime>3752</TotalTime>
  <Words>1507</Words>
  <Application>Microsoft Office PowerPoint</Application>
  <PresentationFormat>Özel</PresentationFormat>
  <Paragraphs>173</Paragraphs>
  <Slides>18</Slides>
  <Notes>18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Noto Sans Symbols</vt:lpstr>
      <vt:lpstr>Courier New</vt:lpstr>
      <vt:lpstr>Arial</vt:lpstr>
      <vt:lpstr>Raleway</vt:lpstr>
      <vt:lpstr>Verdana</vt:lpstr>
      <vt:lpstr>Simple Dark</vt:lpstr>
      <vt:lpstr>PowerPoint Sunusu</vt:lpstr>
      <vt:lpstr>PowerPoint Sunusu</vt:lpstr>
      <vt:lpstr>PowerPoint Sunusu</vt:lpstr>
      <vt:lpstr>PowerPoint Sunusu</vt:lpstr>
      <vt:lpstr>PowerPoint Sunusu</vt:lpstr>
      <vt:lpstr>PowerPoint Sunusu</vt:lpstr>
      <vt:lpstr>Sum of a list with function</vt:lpstr>
      <vt:lpstr>Prime Numbers </vt:lpstr>
      <vt:lpstr>PowerPoint Sunusu</vt:lpstr>
      <vt:lpstr>PowerPoint Sunusu</vt:lpstr>
      <vt:lpstr>File Processing</vt:lpstr>
      <vt:lpstr>File Processing</vt:lpstr>
      <vt:lpstr>Reading Files </vt:lpstr>
      <vt:lpstr>Line by line processing</vt:lpstr>
      <vt:lpstr>Writing Files</vt:lpstr>
      <vt:lpstr>PowerPoint Sunusu</vt:lpstr>
      <vt:lpstr>File Writing</vt:lpstr>
      <vt:lpstr>File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YAGIZ NALCAKAN</cp:lastModifiedBy>
  <cp:revision>10</cp:revision>
  <dcterms:modified xsi:type="dcterms:W3CDTF">2022-12-22T14:33:19Z</dcterms:modified>
</cp:coreProperties>
</file>