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6ADE-E342-475E-A216-CF3022ABE3D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09E-6A97-4985-8E27-6725BDC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4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6ADE-E342-475E-A216-CF3022ABE3D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09E-6A97-4985-8E27-6725BDC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83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6ADE-E342-475E-A216-CF3022ABE3D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09E-6A97-4985-8E27-6725BDC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6ADE-E342-475E-A216-CF3022ABE3D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09E-6A97-4985-8E27-6725BDC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41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6ADE-E342-475E-A216-CF3022ABE3D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09E-6A97-4985-8E27-6725BDC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3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6ADE-E342-475E-A216-CF3022ABE3D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09E-6A97-4985-8E27-6725BDC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6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6ADE-E342-475E-A216-CF3022ABE3D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09E-6A97-4985-8E27-6725BDC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17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6ADE-E342-475E-A216-CF3022ABE3D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09E-6A97-4985-8E27-6725BDC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25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6ADE-E342-475E-A216-CF3022ABE3D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09E-6A97-4985-8E27-6725BDC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50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6ADE-E342-475E-A216-CF3022ABE3D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09E-6A97-4985-8E27-6725BDC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70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6ADE-E342-475E-A216-CF3022ABE3D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09E-6A97-4985-8E27-6725BDC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6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D6ADE-E342-475E-A216-CF3022ABE3D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509E-6A97-4985-8E27-6725BDC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17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-108520" y="32535"/>
            <a:ext cx="9144000" cy="1470025"/>
          </a:xfrm>
        </p:spPr>
        <p:txBody>
          <a:bodyPr>
            <a:noAutofit/>
          </a:bodyPr>
          <a:lstStyle/>
          <a:p>
            <a:r>
              <a:rPr lang="tr-TR" sz="9600" b="1" u="sng" dirty="0" err="1" smtClean="0">
                <a:solidFill>
                  <a:srgbClr val="FF0000"/>
                </a:solidFill>
              </a:rPr>
              <a:t>Find</a:t>
            </a:r>
            <a:r>
              <a:rPr lang="tr-TR" sz="9600" b="1" u="sng" dirty="0" smtClean="0">
                <a:solidFill>
                  <a:srgbClr val="FF0000"/>
                </a:solidFill>
              </a:rPr>
              <a:t> A </a:t>
            </a:r>
            <a:r>
              <a:rPr lang="tr-TR" sz="9600" b="1" u="sng" dirty="0" err="1" smtClean="0">
                <a:solidFill>
                  <a:srgbClr val="FF0000"/>
                </a:solidFill>
              </a:rPr>
              <a:t>Tour</a:t>
            </a:r>
            <a:r>
              <a:rPr lang="tr-TR" sz="9600" b="1" u="sng" dirty="0" smtClean="0">
                <a:solidFill>
                  <a:srgbClr val="FF0000"/>
                </a:solidFill>
              </a:rPr>
              <a:t> !!</a:t>
            </a:r>
            <a:endParaRPr lang="en-GB" sz="9600" b="1" u="sng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-11765" y="6207169"/>
            <a:ext cx="9144000" cy="648072"/>
          </a:xfrm>
        </p:spPr>
        <p:txBody>
          <a:bodyPr/>
          <a:lstStyle/>
          <a:p>
            <a:r>
              <a:rPr lang="tr-TR" b="1" i="1" dirty="0" err="1" smtClean="0">
                <a:solidFill>
                  <a:schemeClr val="tx1"/>
                </a:solidFill>
              </a:rPr>
              <a:t>Easiest</a:t>
            </a:r>
            <a:r>
              <a:rPr lang="tr-TR" b="1" i="1" dirty="0" smtClean="0">
                <a:solidFill>
                  <a:schemeClr val="tx1"/>
                </a:solidFill>
              </a:rPr>
              <a:t> </a:t>
            </a:r>
            <a:r>
              <a:rPr lang="tr-TR" b="1" i="1" dirty="0" err="1" smtClean="0">
                <a:solidFill>
                  <a:schemeClr val="tx1"/>
                </a:solidFill>
              </a:rPr>
              <a:t>way</a:t>
            </a:r>
            <a:r>
              <a:rPr lang="tr-TR" b="1" i="1" dirty="0" smtClean="0">
                <a:solidFill>
                  <a:schemeClr val="tx1"/>
                </a:solidFill>
              </a:rPr>
              <a:t> </a:t>
            </a:r>
            <a:r>
              <a:rPr lang="tr-TR" b="1" i="1" dirty="0" err="1" smtClean="0">
                <a:solidFill>
                  <a:schemeClr val="tx1"/>
                </a:solidFill>
              </a:rPr>
              <a:t>to</a:t>
            </a:r>
            <a:r>
              <a:rPr lang="tr-TR" b="1" i="1" dirty="0" smtClean="0">
                <a:solidFill>
                  <a:schemeClr val="tx1"/>
                </a:solidFill>
              </a:rPr>
              <a:t> </a:t>
            </a:r>
            <a:r>
              <a:rPr lang="tr-TR" b="1" i="1" dirty="0" err="1" smtClean="0">
                <a:solidFill>
                  <a:schemeClr val="tx1"/>
                </a:solidFill>
              </a:rPr>
              <a:t>travel</a:t>
            </a:r>
            <a:r>
              <a:rPr lang="tr-TR" b="1" i="1" dirty="0" smtClean="0">
                <a:solidFill>
                  <a:schemeClr val="tx1"/>
                </a:solidFill>
              </a:rPr>
              <a:t>!!</a:t>
            </a:r>
            <a:endParaRPr lang="en-GB" b="1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Window\Desktop\trav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2776"/>
            <a:ext cx="914400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4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tr-TR" sz="5400" b="1" u="sng" dirty="0" err="1" smtClean="0">
                <a:solidFill>
                  <a:srgbClr val="FF0000"/>
                </a:solidFill>
              </a:rPr>
              <a:t>Thank</a:t>
            </a:r>
            <a:r>
              <a:rPr lang="tr-TR" sz="5400" b="1" u="sng" dirty="0" smtClean="0">
                <a:solidFill>
                  <a:srgbClr val="FF0000"/>
                </a:solidFill>
              </a:rPr>
              <a:t> </a:t>
            </a:r>
            <a:r>
              <a:rPr lang="tr-TR" sz="5400" b="1" u="sng" dirty="0" err="1" smtClean="0">
                <a:solidFill>
                  <a:srgbClr val="FF0000"/>
                </a:solidFill>
              </a:rPr>
              <a:t>You</a:t>
            </a:r>
            <a:r>
              <a:rPr lang="tr-TR" sz="5400" b="1" u="sng" dirty="0" smtClean="0">
                <a:solidFill>
                  <a:srgbClr val="FF0000"/>
                </a:solidFill>
              </a:rPr>
              <a:t> !!</a:t>
            </a:r>
            <a:endParaRPr lang="en-GB" sz="5400" b="1" u="sng" dirty="0">
              <a:solidFill>
                <a:srgbClr val="FF0000"/>
              </a:solidFill>
            </a:endParaRPr>
          </a:p>
        </p:txBody>
      </p:sp>
      <p:pic>
        <p:nvPicPr>
          <p:cNvPr id="6146" name="Picture 2" descr="C:\Users\Window\Desktop\keep-calm-we-re-waiting-for-you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488832" cy="540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55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Whom</a:t>
            </a:r>
            <a:r>
              <a:rPr lang="tr-TR" dirty="0" smtClean="0"/>
              <a:t> ?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800" dirty="0" smtClean="0"/>
              <a:t>No </a:t>
            </a:r>
            <a:r>
              <a:rPr lang="tr-TR" sz="2800" dirty="0" err="1" smtClean="0"/>
              <a:t>matter</a:t>
            </a:r>
            <a:r>
              <a:rPr lang="tr-TR" sz="2800" dirty="0" smtClean="0"/>
              <a:t> </a:t>
            </a:r>
            <a:r>
              <a:rPr lang="tr-TR" sz="2800" dirty="0" err="1" smtClean="0"/>
              <a:t>who</a:t>
            </a:r>
            <a:r>
              <a:rPr lang="tr-TR" sz="2800" dirty="0" smtClean="0"/>
              <a:t> </a:t>
            </a:r>
            <a:r>
              <a:rPr lang="tr-TR" sz="2800" dirty="0" err="1" smtClean="0"/>
              <a:t>you</a:t>
            </a:r>
            <a:r>
              <a:rPr lang="tr-TR" sz="2800" dirty="0" smtClean="0"/>
              <a:t> </a:t>
            </a:r>
            <a:r>
              <a:rPr lang="tr-TR" sz="2800" dirty="0" err="1" smtClean="0"/>
              <a:t>are</a:t>
            </a:r>
            <a:r>
              <a:rPr lang="tr-TR" sz="2800" dirty="0" smtClean="0"/>
              <a:t> </a:t>
            </a:r>
            <a:r>
              <a:rPr lang="tr-TR" sz="2800" dirty="0" err="1" smtClean="0"/>
              <a:t>either</a:t>
            </a:r>
            <a:r>
              <a:rPr lang="tr-TR" sz="2800" dirty="0" smtClean="0"/>
              <a:t> </a:t>
            </a:r>
            <a:r>
              <a:rPr lang="tr-TR" sz="2800" dirty="0" err="1" smtClean="0"/>
              <a:t>tourist</a:t>
            </a:r>
            <a:r>
              <a:rPr lang="tr-TR" sz="2800" dirty="0" smtClean="0"/>
              <a:t> </a:t>
            </a:r>
            <a:r>
              <a:rPr lang="tr-TR" sz="2800" dirty="0" err="1" smtClean="0"/>
              <a:t>or</a:t>
            </a:r>
            <a:r>
              <a:rPr lang="tr-TR" sz="2800" dirty="0" smtClean="0"/>
              <a:t> </a:t>
            </a:r>
            <a:r>
              <a:rPr lang="tr-TR" sz="2800" dirty="0" err="1" smtClean="0"/>
              <a:t>tour</a:t>
            </a:r>
            <a:r>
              <a:rPr lang="tr-TR" sz="2800" dirty="0" smtClean="0"/>
              <a:t> </a:t>
            </a:r>
            <a:r>
              <a:rPr lang="tr-TR" sz="2800" dirty="0" err="1" smtClean="0"/>
              <a:t>guide</a:t>
            </a:r>
            <a:r>
              <a:rPr lang="tr-TR" sz="2800" dirty="0" smtClean="0"/>
              <a:t>!</a:t>
            </a:r>
          </a:p>
          <a:p>
            <a:pPr algn="ctr"/>
            <a:endParaRPr lang="en-GB" sz="2800" dirty="0"/>
          </a:p>
        </p:txBody>
      </p:sp>
      <p:pic>
        <p:nvPicPr>
          <p:cNvPr id="5122" name="Picture 2" descr="C:\Users\Window\Desktop\Tour-Gu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92896"/>
            <a:ext cx="388843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Window\Desktop\tourist-clipart-dMcLGdbT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2592288" cy="42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06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The</a:t>
            </a:r>
            <a:r>
              <a:rPr lang="tr-TR" dirty="0" smtClean="0"/>
              <a:t> Problem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Customer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r-TR" dirty="0" err="1" smtClean="0"/>
              <a:t>Expensive</a:t>
            </a:r>
            <a:r>
              <a:rPr lang="tr-TR" dirty="0" smtClean="0"/>
              <a:t> </a:t>
            </a:r>
            <a:r>
              <a:rPr lang="tr-TR" dirty="0" err="1" smtClean="0"/>
              <a:t>Tours</a:t>
            </a:r>
            <a:endParaRPr lang="tr-TR" dirty="0" smtClean="0"/>
          </a:p>
          <a:p>
            <a:endParaRPr lang="en-GB" dirty="0"/>
          </a:p>
        </p:txBody>
      </p:sp>
      <p:pic>
        <p:nvPicPr>
          <p:cNvPr id="2050" name="Picture 2" descr="C:\Users\Window\Desktop\money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92088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1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The</a:t>
            </a:r>
            <a:r>
              <a:rPr lang="tr-TR" dirty="0" smtClean="0"/>
              <a:t> Problem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Tour</a:t>
            </a:r>
            <a:r>
              <a:rPr lang="tr-TR" dirty="0" smtClean="0"/>
              <a:t> Guide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r-TR" dirty="0" err="1" smtClean="0"/>
              <a:t>Everybody</a:t>
            </a:r>
            <a:r>
              <a:rPr lang="tr-TR" dirty="0" smtClean="0"/>
              <a:t> </a:t>
            </a:r>
            <a:r>
              <a:rPr lang="tr-TR" dirty="0" err="1" smtClean="0"/>
              <a:t>gains</a:t>
            </a:r>
            <a:r>
              <a:rPr lang="tr-TR" dirty="0" smtClean="0"/>
              <a:t> </a:t>
            </a:r>
            <a:r>
              <a:rPr lang="tr-TR" dirty="0" err="1" smtClean="0"/>
              <a:t>expect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endParaRPr lang="tr-TR" dirty="0" smtClean="0"/>
          </a:p>
          <a:p>
            <a:pPr algn="ctr"/>
            <a:endParaRPr lang="tr-TR" dirty="0"/>
          </a:p>
          <a:p>
            <a:pPr algn="ctr"/>
            <a:endParaRPr lang="en-GB" dirty="0"/>
          </a:p>
        </p:txBody>
      </p:sp>
      <p:pic>
        <p:nvPicPr>
          <p:cNvPr id="3074" name="Picture 2" descr="C:\Users\Window\Desktop\capital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48880"/>
            <a:ext cx="4273299" cy="41254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Solution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r-TR" dirty="0" err="1" smtClean="0"/>
              <a:t>Throw</a:t>
            </a:r>
            <a:r>
              <a:rPr lang="tr-TR" dirty="0" smtClean="0"/>
              <a:t> </a:t>
            </a:r>
            <a:r>
              <a:rPr lang="tr-TR" dirty="0" err="1" smtClean="0"/>
              <a:t>out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agencies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companies</a:t>
            </a:r>
            <a:endParaRPr lang="en-GB" dirty="0"/>
          </a:p>
        </p:txBody>
      </p:sp>
      <p:pic>
        <p:nvPicPr>
          <p:cNvPr id="4098" name="Picture 2" descr="C:\Users\Window\Downloads\cartoon-economom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50" y="2420888"/>
            <a:ext cx="5715000" cy="3876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7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u="sng" dirty="0" err="1" smtClean="0">
                <a:solidFill>
                  <a:srgbClr val="FF0000"/>
                </a:solidFill>
              </a:rPr>
              <a:t>If</a:t>
            </a:r>
            <a:r>
              <a:rPr lang="tr-TR" sz="4800" b="1" u="sng" dirty="0" smtClean="0">
                <a:solidFill>
                  <a:srgbClr val="FF0000"/>
                </a:solidFill>
              </a:rPr>
              <a:t> </a:t>
            </a:r>
            <a:r>
              <a:rPr lang="tr-TR" sz="4800" b="1" u="sng" dirty="0" err="1">
                <a:solidFill>
                  <a:srgbClr val="FF0000"/>
                </a:solidFill>
              </a:rPr>
              <a:t>Y</a:t>
            </a:r>
            <a:r>
              <a:rPr lang="tr-TR" sz="4800" b="1" u="sng" dirty="0" err="1" smtClean="0">
                <a:solidFill>
                  <a:srgbClr val="FF0000"/>
                </a:solidFill>
              </a:rPr>
              <a:t>ou</a:t>
            </a:r>
            <a:r>
              <a:rPr lang="tr-TR" sz="4800" b="1" u="sng" dirty="0" smtClean="0">
                <a:solidFill>
                  <a:srgbClr val="FF0000"/>
                </a:solidFill>
              </a:rPr>
              <a:t> </a:t>
            </a:r>
            <a:r>
              <a:rPr lang="tr-TR" sz="4800" b="1" u="sng" dirty="0" err="1">
                <a:solidFill>
                  <a:srgbClr val="FF0000"/>
                </a:solidFill>
              </a:rPr>
              <a:t>A</a:t>
            </a:r>
            <a:r>
              <a:rPr lang="tr-TR" sz="4800" b="1" u="sng" dirty="0" err="1" smtClean="0">
                <a:solidFill>
                  <a:srgbClr val="FF0000"/>
                </a:solidFill>
              </a:rPr>
              <a:t>re</a:t>
            </a:r>
            <a:r>
              <a:rPr lang="tr-TR" sz="4800" b="1" u="sng" dirty="0" smtClean="0">
                <a:solidFill>
                  <a:srgbClr val="FF0000"/>
                </a:solidFill>
              </a:rPr>
              <a:t> a </a:t>
            </a:r>
            <a:r>
              <a:rPr lang="tr-TR" sz="4800" b="1" u="sng" dirty="0" err="1" smtClean="0">
                <a:solidFill>
                  <a:srgbClr val="FF0000"/>
                </a:solidFill>
              </a:rPr>
              <a:t>Tour</a:t>
            </a:r>
            <a:r>
              <a:rPr lang="tr-TR" sz="4800" b="1" u="sng" dirty="0" smtClean="0">
                <a:solidFill>
                  <a:srgbClr val="FF0000"/>
                </a:solidFill>
              </a:rPr>
              <a:t> Guide</a:t>
            </a:r>
            <a:endParaRPr lang="en-GB" sz="4800" b="1" u="sng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79"/>
          </a:xfrm>
        </p:spPr>
        <p:txBody>
          <a:bodyPr>
            <a:normAutofit lnSpcReduction="10000"/>
          </a:bodyPr>
          <a:lstStyle/>
          <a:p>
            <a:endParaRPr lang="tr-TR" dirty="0" smtClean="0"/>
          </a:p>
          <a:p>
            <a:r>
              <a:rPr lang="tr-TR" b="1" i="1" dirty="0" err="1" smtClean="0"/>
              <a:t>You</a:t>
            </a:r>
            <a:r>
              <a:rPr lang="tr-TR" b="1" i="1" dirty="0" smtClean="0"/>
              <a:t> can </a:t>
            </a:r>
            <a:r>
              <a:rPr lang="tr-TR" b="1" i="1" dirty="0" err="1" smtClean="0"/>
              <a:t>organise</a:t>
            </a:r>
            <a:r>
              <a:rPr lang="tr-TR" b="1" i="1" dirty="0" smtClean="0"/>
              <a:t> a </a:t>
            </a:r>
            <a:r>
              <a:rPr lang="tr-TR" b="1" i="1" dirty="0" err="1" smtClean="0"/>
              <a:t>tour</a:t>
            </a:r>
            <a:r>
              <a:rPr lang="tr-TR" b="1" i="1" dirty="0" smtClean="0"/>
              <a:t> </a:t>
            </a:r>
            <a:r>
              <a:rPr lang="tr-TR" b="1" i="1" dirty="0" err="1" smtClean="0"/>
              <a:t>that</a:t>
            </a:r>
            <a:r>
              <a:rPr lang="tr-TR" b="1" i="1" dirty="0" smtClean="0"/>
              <a:t> </a:t>
            </a:r>
            <a:r>
              <a:rPr lang="tr-TR" b="1" i="1" dirty="0" err="1" smtClean="0"/>
              <a:t>suits</a:t>
            </a:r>
            <a:r>
              <a:rPr lang="tr-TR" b="1" i="1" dirty="0" smtClean="0"/>
              <a:t> </a:t>
            </a:r>
            <a:r>
              <a:rPr lang="tr-TR" b="1" i="1" dirty="0" err="1" smtClean="0"/>
              <a:t>your</a:t>
            </a:r>
            <a:r>
              <a:rPr lang="tr-TR" b="1" i="1" dirty="0" smtClean="0"/>
              <a:t> time </a:t>
            </a:r>
            <a:r>
              <a:rPr lang="tr-TR" b="1" i="1" dirty="0" err="1" smtClean="0"/>
              <a:t>period</a:t>
            </a:r>
            <a:endParaRPr lang="tr-TR" b="1" i="1" dirty="0" smtClean="0"/>
          </a:p>
          <a:p>
            <a:r>
              <a:rPr lang="tr-TR" b="1" i="1" dirty="0" err="1" smtClean="0"/>
              <a:t>You</a:t>
            </a:r>
            <a:r>
              <a:rPr lang="tr-TR" b="1" i="1" dirty="0" smtClean="0"/>
              <a:t> </a:t>
            </a:r>
            <a:r>
              <a:rPr lang="tr-TR" b="1" i="1" dirty="0" err="1" smtClean="0"/>
              <a:t>are</a:t>
            </a:r>
            <a:r>
              <a:rPr lang="tr-TR" b="1" i="1" dirty="0" smtClean="0"/>
              <a:t> </a:t>
            </a:r>
            <a:r>
              <a:rPr lang="tr-TR" b="1" i="1" dirty="0" err="1" smtClean="0"/>
              <a:t>independent</a:t>
            </a:r>
            <a:r>
              <a:rPr lang="tr-TR" b="1" i="1" dirty="0" smtClean="0"/>
              <a:t> </a:t>
            </a:r>
            <a:r>
              <a:rPr lang="tr-TR" b="1" i="1" dirty="0" err="1" smtClean="0"/>
              <a:t>from</a:t>
            </a:r>
            <a:r>
              <a:rPr lang="tr-TR" b="1" i="1" dirty="0" smtClean="0"/>
              <a:t> </a:t>
            </a:r>
            <a:r>
              <a:rPr lang="tr-TR" b="1" i="1" dirty="0" err="1" smtClean="0"/>
              <a:t>agencies</a:t>
            </a:r>
            <a:r>
              <a:rPr lang="tr-TR" b="1" i="1" dirty="0" smtClean="0"/>
              <a:t> </a:t>
            </a:r>
            <a:r>
              <a:rPr lang="tr-TR" b="1" i="1" dirty="0" err="1" smtClean="0"/>
              <a:t>and</a:t>
            </a:r>
            <a:r>
              <a:rPr lang="tr-TR" b="1" i="1" dirty="0" smtClean="0"/>
              <a:t> </a:t>
            </a:r>
            <a:r>
              <a:rPr lang="tr-TR" b="1" i="1" dirty="0" err="1" smtClean="0"/>
              <a:t>companies</a:t>
            </a:r>
            <a:endParaRPr lang="tr-TR" b="1" i="1" dirty="0" smtClean="0"/>
          </a:p>
          <a:p>
            <a:r>
              <a:rPr lang="tr-TR" b="1" i="1" dirty="0" err="1" smtClean="0"/>
              <a:t>You</a:t>
            </a:r>
            <a:r>
              <a:rPr lang="tr-TR" b="1" i="1" dirty="0" smtClean="0"/>
              <a:t> can </a:t>
            </a:r>
            <a:r>
              <a:rPr lang="tr-TR" b="1" i="1" dirty="0" err="1" smtClean="0"/>
              <a:t>decide</a:t>
            </a:r>
            <a:r>
              <a:rPr lang="tr-TR" b="1" i="1" dirty="0" smtClean="0"/>
              <a:t> </a:t>
            </a:r>
            <a:r>
              <a:rPr lang="tr-TR" b="1" i="1" dirty="0" err="1" smtClean="0"/>
              <a:t>what</a:t>
            </a:r>
            <a:r>
              <a:rPr lang="tr-TR" b="1" i="1" dirty="0" smtClean="0"/>
              <a:t> </a:t>
            </a:r>
            <a:r>
              <a:rPr lang="tr-TR" b="1" i="1" dirty="0" err="1" smtClean="0"/>
              <a:t>you</a:t>
            </a:r>
            <a:r>
              <a:rPr lang="tr-TR" b="1" i="1" dirty="0" smtClean="0"/>
              <a:t> </a:t>
            </a:r>
            <a:r>
              <a:rPr lang="tr-TR" b="1" i="1" dirty="0" err="1" smtClean="0"/>
              <a:t>want</a:t>
            </a:r>
            <a:r>
              <a:rPr lang="tr-TR" b="1" i="1" dirty="0" smtClean="0"/>
              <a:t> </a:t>
            </a:r>
            <a:r>
              <a:rPr lang="tr-TR" b="1" i="1" dirty="0" err="1" smtClean="0"/>
              <a:t>to</a:t>
            </a:r>
            <a:r>
              <a:rPr lang="tr-TR" b="1" i="1" dirty="0" smtClean="0"/>
              <a:t> </a:t>
            </a:r>
            <a:r>
              <a:rPr lang="tr-TR" b="1" i="1" dirty="0" err="1" smtClean="0"/>
              <a:t>present</a:t>
            </a:r>
            <a:endParaRPr lang="tr-TR" b="1" i="1" dirty="0" smtClean="0"/>
          </a:p>
          <a:p>
            <a:r>
              <a:rPr lang="tr-TR" b="1" i="1" dirty="0" smtClean="0"/>
              <a:t>Of </a:t>
            </a:r>
            <a:r>
              <a:rPr lang="tr-TR" b="1" i="1" dirty="0" err="1" smtClean="0"/>
              <a:t>course</a:t>
            </a:r>
            <a:r>
              <a:rPr lang="tr-TR" b="1" i="1" dirty="0" smtClean="0"/>
              <a:t>, </a:t>
            </a:r>
            <a:r>
              <a:rPr lang="tr-TR" b="1" i="1" dirty="0" err="1" smtClean="0"/>
              <a:t>you</a:t>
            </a:r>
            <a:r>
              <a:rPr lang="tr-TR" b="1" i="1" dirty="0"/>
              <a:t> </a:t>
            </a:r>
            <a:r>
              <a:rPr lang="tr-TR" b="1" i="1" dirty="0" err="1" smtClean="0"/>
              <a:t>will</a:t>
            </a:r>
            <a:r>
              <a:rPr lang="tr-TR" b="1" i="1" dirty="0" smtClean="0"/>
              <a:t> </a:t>
            </a:r>
            <a:r>
              <a:rPr lang="tr-TR" b="1" i="1" dirty="0" err="1" smtClean="0"/>
              <a:t>save</a:t>
            </a:r>
            <a:r>
              <a:rPr lang="tr-TR" b="1" i="1" dirty="0" smtClean="0"/>
              <a:t> </a:t>
            </a:r>
            <a:r>
              <a:rPr lang="tr-TR" b="1" i="1" dirty="0" err="1" smtClean="0"/>
              <a:t>your</a:t>
            </a:r>
            <a:r>
              <a:rPr lang="tr-TR" b="1" i="1" dirty="0" smtClean="0"/>
              <a:t> «Real </a:t>
            </a:r>
            <a:r>
              <a:rPr lang="tr-TR" b="1" i="1" dirty="0" err="1" smtClean="0"/>
              <a:t>Endorsment</a:t>
            </a:r>
            <a:r>
              <a:rPr lang="tr-TR" b="1" i="1" dirty="0" smtClean="0"/>
              <a:t>»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58110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u="sng" dirty="0" err="1" smtClean="0">
                <a:solidFill>
                  <a:srgbClr val="FF0000"/>
                </a:solidFill>
              </a:rPr>
              <a:t>If</a:t>
            </a:r>
            <a:r>
              <a:rPr lang="tr-TR" sz="4800" b="1" u="sng" dirty="0" smtClean="0">
                <a:solidFill>
                  <a:srgbClr val="FF0000"/>
                </a:solidFill>
              </a:rPr>
              <a:t> </a:t>
            </a:r>
            <a:r>
              <a:rPr lang="tr-TR" sz="4800" b="1" u="sng" dirty="0" err="1" smtClean="0">
                <a:solidFill>
                  <a:srgbClr val="FF0000"/>
                </a:solidFill>
              </a:rPr>
              <a:t>You</a:t>
            </a:r>
            <a:r>
              <a:rPr lang="tr-TR" sz="4800" b="1" u="sng" dirty="0" smtClean="0">
                <a:solidFill>
                  <a:srgbClr val="FF0000"/>
                </a:solidFill>
              </a:rPr>
              <a:t> </a:t>
            </a:r>
            <a:r>
              <a:rPr lang="tr-TR" sz="4800" b="1" u="sng" dirty="0" err="1" smtClean="0">
                <a:solidFill>
                  <a:srgbClr val="FF0000"/>
                </a:solidFill>
              </a:rPr>
              <a:t>Are</a:t>
            </a:r>
            <a:r>
              <a:rPr lang="tr-TR" sz="4800" b="1" u="sng" dirty="0" smtClean="0">
                <a:solidFill>
                  <a:srgbClr val="FF0000"/>
                </a:solidFill>
              </a:rPr>
              <a:t> a </a:t>
            </a:r>
            <a:r>
              <a:rPr lang="tr-TR" sz="4800" b="1" u="sng" dirty="0" err="1" smtClean="0">
                <a:solidFill>
                  <a:srgbClr val="FF0000"/>
                </a:solidFill>
              </a:rPr>
              <a:t>Tourist</a:t>
            </a:r>
            <a:endParaRPr lang="en-GB" sz="4800" b="1" u="sng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r>
              <a:rPr lang="tr-TR" b="1" i="1" dirty="0" err="1" smtClean="0"/>
              <a:t>You</a:t>
            </a:r>
            <a:r>
              <a:rPr lang="tr-TR" b="1" i="1" dirty="0" smtClean="0"/>
              <a:t> can </a:t>
            </a:r>
            <a:r>
              <a:rPr lang="tr-TR" b="1" i="1" dirty="0" err="1" smtClean="0"/>
              <a:t>find</a:t>
            </a:r>
            <a:r>
              <a:rPr lang="tr-TR" b="1" i="1" dirty="0" smtClean="0"/>
              <a:t> </a:t>
            </a:r>
            <a:r>
              <a:rPr lang="tr-TR" b="1" i="1" dirty="0" err="1" smtClean="0"/>
              <a:t>out</a:t>
            </a:r>
            <a:r>
              <a:rPr lang="tr-TR" b="1" i="1" dirty="0" smtClean="0"/>
              <a:t> </a:t>
            </a:r>
            <a:r>
              <a:rPr lang="tr-TR" b="1" i="1" dirty="0" err="1" smtClean="0"/>
              <a:t>the</a:t>
            </a:r>
            <a:r>
              <a:rPr lang="tr-TR" b="1" i="1" dirty="0" smtClean="0"/>
              <a:t> </a:t>
            </a:r>
            <a:r>
              <a:rPr lang="tr-TR" b="1" i="1" dirty="0" err="1" smtClean="0"/>
              <a:t>cheapest</a:t>
            </a:r>
            <a:r>
              <a:rPr lang="tr-TR" b="1" i="1" dirty="0" smtClean="0"/>
              <a:t> </a:t>
            </a:r>
            <a:r>
              <a:rPr lang="tr-TR" b="1" i="1" dirty="0" err="1" smtClean="0"/>
              <a:t>tours</a:t>
            </a:r>
            <a:r>
              <a:rPr lang="tr-TR" b="1" i="1" dirty="0" smtClean="0"/>
              <a:t> !!</a:t>
            </a:r>
          </a:p>
          <a:p>
            <a:r>
              <a:rPr lang="tr-TR" b="1" i="1" dirty="0" err="1" smtClean="0"/>
              <a:t>You</a:t>
            </a:r>
            <a:r>
              <a:rPr lang="tr-TR" b="1" i="1" dirty="0" smtClean="0"/>
              <a:t> </a:t>
            </a:r>
            <a:r>
              <a:rPr lang="tr-TR" b="1" i="1" dirty="0" err="1" smtClean="0"/>
              <a:t>are</a:t>
            </a:r>
            <a:r>
              <a:rPr lang="tr-TR" b="1" i="1" dirty="0" smtClean="0"/>
              <a:t> </a:t>
            </a:r>
            <a:r>
              <a:rPr lang="tr-TR" b="1" i="1" dirty="0" err="1" smtClean="0"/>
              <a:t>independent</a:t>
            </a:r>
            <a:r>
              <a:rPr lang="tr-TR" b="1" i="1" dirty="0" smtClean="0"/>
              <a:t> </a:t>
            </a:r>
            <a:r>
              <a:rPr lang="tr-TR" b="1" i="1" dirty="0" err="1" smtClean="0"/>
              <a:t>from</a:t>
            </a:r>
            <a:r>
              <a:rPr lang="tr-TR" b="1" i="1" dirty="0" smtClean="0"/>
              <a:t> </a:t>
            </a:r>
            <a:r>
              <a:rPr lang="tr-TR" b="1" i="1" dirty="0" err="1" smtClean="0"/>
              <a:t>agencies</a:t>
            </a:r>
            <a:r>
              <a:rPr lang="tr-TR" b="1" i="1" dirty="0" smtClean="0"/>
              <a:t> </a:t>
            </a:r>
            <a:r>
              <a:rPr lang="tr-TR" b="1" i="1" dirty="0" err="1" smtClean="0"/>
              <a:t>and</a:t>
            </a:r>
            <a:r>
              <a:rPr lang="tr-TR" b="1" i="1" dirty="0" smtClean="0"/>
              <a:t> </a:t>
            </a:r>
            <a:r>
              <a:rPr lang="tr-TR" b="1" i="1" dirty="0" err="1" smtClean="0"/>
              <a:t>companies</a:t>
            </a:r>
            <a:endParaRPr lang="tr-TR" b="1" i="1" dirty="0" smtClean="0"/>
          </a:p>
          <a:p>
            <a:r>
              <a:rPr lang="tr-TR" b="1" i="1" dirty="0" err="1" smtClean="0"/>
              <a:t>You</a:t>
            </a:r>
            <a:r>
              <a:rPr lang="tr-TR" b="1" i="1" dirty="0" smtClean="0"/>
              <a:t> can </a:t>
            </a:r>
            <a:r>
              <a:rPr lang="tr-TR" b="1" i="1" dirty="0" err="1" smtClean="0"/>
              <a:t>attend</a:t>
            </a:r>
            <a:r>
              <a:rPr lang="tr-TR" b="1" i="1" dirty="0" smtClean="0"/>
              <a:t> </a:t>
            </a:r>
            <a:r>
              <a:rPr lang="tr-TR" b="1" i="1" dirty="0" err="1" smtClean="0"/>
              <a:t>the</a:t>
            </a:r>
            <a:r>
              <a:rPr lang="tr-TR" b="1" i="1" dirty="0" smtClean="0"/>
              <a:t> </a:t>
            </a:r>
            <a:r>
              <a:rPr lang="tr-TR" b="1" i="1" dirty="0" err="1" smtClean="0"/>
              <a:t>free</a:t>
            </a:r>
            <a:r>
              <a:rPr lang="tr-TR" b="1" i="1" dirty="0" smtClean="0"/>
              <a:t> </a:t>
            </a:r>
            <a:r>
              <a:rPr lang="tr-TR" b="1" i="1" dirty="0" err="1" smtClean="0"/>
              <a:t>tours</a:t>
            </a:r>
            <a:r>
              <a:rPr lang="tr-TR" b="1" i="1" dirty="0" smtClean="0"/>
              <a:t> !!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23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smtClean="0">
                <a:solidFill>
                  <a:srgbClr val="FF0000"/>
                </a:solidFill>
              </a:rPr>
              <a:t>How it </a:t>
            </a:r>
            <a:r>
              <a:rPr lang="tr-TR" b="1" u="sng" dirty="0" err="1" smtClean="0">
                <a:solidFill>
                  <a:srgbClr val="FF0000"/>
                </a:solidFill>
              </a:rPr>
              <a:t>work</a:t>
            </a:r>
            <a:r>
              <a:rPr lang="tr-TR" b="1" u="sng" dirty="0" smtClean="0">
                <a:solidFill>
                  <a:srgbClr val="FF0000"/>
                </a:solidFill>
              </a:rPr>
              <a:t> </a:t>
            </a:r>
            <a:r>
              <a:rPr lang="tr-TR" b="1" u="sng" dirty="0" err="1" smtClean="0">
                <a:solidFill>
                  <a:srgbClr val="FF0000"/>
                </a:solidFill>
              </a:rPr>
              <a:t>for</a:t>
            </a:r>
            <a:r>
              <a:rPr lang="tr-TR" b="1" u="sng" dirty="0" smtClean="0">
                <a:solidFill>
                  <a:srgbClr val="FF0000"/>
                </a:solidFill>
              </a:rPr>
              <a:t> </a:t>
            </a:r>
            <a:r>
              <a:rPr lang="tr-TR" b="1" u="sng" dirty="0" err="1" smtClean="0">
                <a:solidFill>
                  <a:srgbClr val="FF0000"/>
                </a:solidFill>
              </a:rPr>
              <a:t>Tour</a:t>
            </a:r>
            <a:r>
              <a:rPr lang="tr-TR" b="1" u="sng" dirty="0" smtClean="0">
                <a:solidFill>
                  <a:srgbClr val="FF0000"/>
                </a:solidFill>
              </a:rPr>
              <a:t> Guide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b="1" i="1" dirty="0" err="1" smtClean="0"/>
              <a:t>Register</a:t>
            </a:r>
            <a:r>
              <a:rPr lang="tr-TR" b="1" i="1" dirty="0" smtClean="0"/>
              <a:t> </a:t>
            </a:r>
            <a:r>
              <a:rPr lang="tr-TR" b="1" i="1" dirty="0" err="1" smtClean="0"/>
              <a:t>the</a:t>
            </a:r>
            <a:r>
              <a:rPr lang="tr-TR" b="1" i="1" dirty="0" smtClean="0"/>
              <a:t> </a:t>
            </a:r>
            <a:r>
              <a:rPr lang="tr-TR" b="1" i="1" dirty="0" err="1" smtClean="0"/>
              <a:t>app</a:t>
            </a:r>
            <a:endParaRPr lang="tr-TR" b="1" i="1" dirty="0" smtClean="0"/>
          </a:p>
          <a:p>
            <a:r>
              <a:rPr lang="tr-TR" b="1" i="1" dirty="0" err="1" smtClean="0"/>
              <a:t>Create</a:t>
            </a:r>
            <a:r>
              <a:rPr lang="tr-TR" b="1" i="1" dirty="0" smtClean="0"/>
              <a:t> a </a:t>
            </a:r>
            <a:r>
              <a:rPr lang="tr-TR" b="1" i="1" dirty="0" err="1" smtClean="0"/>
              <a:t>tour</a:t>
            </a:r>
            <a:endParaRPr lang="tr-TR" b="1" i="1" dirty="0"/>
          </a:p>
          <a:p>
            <a:r>
              <a:rPr lang="tr-TR" b="1" i="1" dirty="0" err="1" smtClean="0"/>
              <a:t>Go</a:t>
            </a:r>
            <a:r>
              <a:rPr lang="tr-TR" b="1" i="1" dirty="0" smtClean="0"/>
              <a:t> </a:t>
            </a:r>
            <a:r>
              <a:rPr lang="tr-TR" b="1" i="1" dirty="0" err="1" smtClean="0"/>
              <a:t>to</a:t>
            </a:r>
            <a:r>
              <a:rPr lang="tr-TR" b="1" i="1" dirty="0" smtClean="0"/>
              <a:t> </a:t>
            </a:r>
            <a:r>
              <a:rPr lang="tr-TR" b="1" i="1" dirty="0" err="1" smtClean="0"/>
              <a:t>the</a:t>
            </a:r>
            <a:r>
              <a:rPr lang="tr-TR" b="1" i="1" dirty="0" smtClean="0"/>
              <a:t> Meeting Point on time</a:t>
            </a:r>
          </a:p>
          <a:p>
            <a:r>
              <a:rPr lang="tr-TR" b="1" i="1" dirty="0" err="1" smtClean="0"/>
              <a:t>Enjoy</a:t>
            </a:r>
            <a:r>
              <a:rPr lang="tr-TR" b="1" i="1" dirty="0" smtClean="0"/>
              <a:t>!!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04303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smtClean="0">
                <a:solidFill>
                  <a:srgbClr val="FF0000"/>
                </a:solidFill>
              </a:rPr>
              <a:t>How it </a:t>
            </a:r>
            <a:r>
              <a:rPr lang="tr-TR" b="1" u="sng" dirty="0" err="1" smtClean="0">
                <a:solidFill>
                  <a:srgbClr val="FF0000"/>
                </a:solidFill>
              </a:rPr>
              <a:t>works</a:t>
            </a:r>
            <a:r>
              <a:rPr lang="tr-TR" b="1" u="sng" dirty="0" smtClean="0">
                <a:solidFill>
                  <a:srgbClr val="FF0000"/>
                </a:solidFill>
              </a:rPr>
              <a:t> </a:t>
            </a:r>
            <a:r>
              <a:rPr lang="tr-TR" b="1" u="sng" dirty="0" err="1" smtClean="0">
                <a:solidFill>
                  <a:srgbClr val="FF0000"/>
                </a:solidFill>
              </a:rPr>
              <a:t>for</a:t>
            </a:r>
            <a:r>
              <a:rPr lang="tr-TR" b="1" u="sng" dirty="0" smtClean="0">
                <a:solidFill>
                  <a:srgbClr val="FF0000"/>
                </a:solidFill>
              </a:rPr>
              <a:t> </a:t>
            </a:r>
            <a:r>
              <a:rPr lang="tr-TR" b="1" u="sng" dirty="0" err="1" smtClean="0">
                <a:solidFill>
                  <a:srgbClr val="FF0000"/>
                </a:solidFill>
              </a:rPr>
              <a:t>Turists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  <a:p>
            <a:r>
              <a:rPr lang="tr-TR" b="1" i="1" dirty="0" err="1" smtClean="0"/>
              <a:t>Register</a:t>
            </a:r>
            <a:r>
              <a:rPr lang="tr-TR" b="1" i="1" dirty="0" smtClean="0"/>
              <a:t> </a:t>
            </a:r>
            <a:r>
              <a:rPr lang="tr-TR" b="1" i="1" dirty="0" err="1" smtClean="0"/>
              <a:t>the</a:t>
            </a:r>
            <a:r>
              <a:rPr lang="tr-TR" b="1" i="1" dirty="0" smtClean="0"/>
              <a:t> </a:t>
            </a:r>
            <a:r>
              <a:rPr lang="tr-TR" b="1" i="1" dirty="0" err="1" smtClean="0"/>
              <a:t>app</a:t>
            </a:r>
            <a:endParaRPr lang="tr-TR" b="1" i="1" dirty="0" smtClean="0"/>
          </a:p>
          <a:p>
            <a:r>
              <a:rPr lang="tr-TR" b="1" i="1" dirty="0" err="1" smtClean="0"/>
              <a:t>List</a:t>
            </a:r>
            <a:r>
              <a:rPr lang="tr-TR" b="1" i="1" dirty="0" smtClean="0"/>
              <a:t> </a:t>
            </a:r>
            <a:r>
              <a:rPr lang="tr-TR" b="1" i="1" dirty="0" err="1" smtClean="0"/>
              <a:t>the</a:t>
            </a:r>
            <a:r>
              <a:rPr lang="tr-TR" b="1" i="1" dirty="0" smtClean="0"/>
              <a:t> </a:t>
            </a:r>
            <a:r>
              <a:rPr lang="tr-TR" b="1" i="1" dirty="0" err="1" smtClean="0"/>
              <a:t>available</a:t>
            </a:r>
            <a:r>
              <a:rPr lang="tr-TR" b="1" i="1" dirty="0" smtClean="0"/>
              <a:t> </a:t>
            </a:r>
            <a:r>
              <a:rPr lang="tr-TR" b="1" i="1" dirty="0" err="1" smtClean="0"/>
              <a:t>tours</a:t>
            </a:r>
            <a:endParaRPr lang="tr-TR" b="1" i="1" dirty="0" smtClean="0"/>
          </a:p>
          <a:p>
            <a:r>
              <a:rPr lang="tr-TR" b="1" i="1" dirty="0" err="1" smtClean="0"/>
              <a:t>Go</a:t>
            </a:r>
            <a:r>
              <a:rPr lang="tr-TR" b="1" i="1" dirty="0" smtClean="0"/>
              <a:t> </a:t>
            </a:r>
            <a:r>
              <a:rPr lang="tr-TR" b="1" i="1" dirty="0" err="1" smtClean="0"/>
              <a:t>to</a:t>
            </a:r>
            <a:r>
              <a:rPr lang="tr-TR" b="1" i="1" dirty="0" smtClean="0"/>
              <a:t> </a:t>
            </a:r>
            <a:r>
              <a:rPr lang="tr-TR" b="1" i="1" dirty="0" err="1" smtClean="0"/>
              <a:t>the</a:t>
            </a:r>
            <a:r>
              <a:rPr lang="tr-TR" b="1" i="1" dirty="0" smtClean="0"/>
              <a:t> Meeting Point</a:t>
            </a:r>
          </a:p>
          <a:p>
            <a:r>
              <a:rPr lang="tr-TR" b="1" i="1" dirty="0" err="1" smtClean="0"/>
              <a:t>Enjoy</a:t>
            </a:r>
            <a:r>
              <a:rPr lang="tr-TR" b="1" i="1" dirty="0" smtClean="0"/>
              <a:t> !!</a:t>
            </a:r>
          </a:p>
        </p:txBody>
      </p:sp>
    </p:spTree>
    <p:extLst>
      <p:ext uri="{BB962C8B-B14F-4D97-AF65-F5344CB8AC3E}">
        <p14:creationId xmlns:p14="http://schemas.microsoft.com/office/powerpoint/2010/main" val="42082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160</Words>
  <Application>Microsoft Office PowerPoint</Application>
  <PresentationFormat>Ekran Gösterisi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Find A Tour !!</vt:lpstr>
      <vt:lpstr>For Whom ?</vt:lpstr>
      <vt:lpstr>The Problem according to Customer</vt:lpstr>
      <vt:lpstr>The Problem according to Tour Guide</vt:lpstr>
      <vt:lpstr>Solution</vt:lpstr>
      <vt:lpstr>If You Are a Tour Guide</vt:lpstr>
      <vt:lpstr>If You Are a Tourist</vt:lpstr>
      <vt:lpstr>How it work for Tour Guide</vt:lpstr>
      <vt:lpstr>How it works for Turists</vt:lpstr>
      <vt:lpstr>Thank You !!</vt:lpstr>
    </vt:vector>
  </TitlesOfParts>
  <Company>Progressive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A Tour !!</dc:title>
  <dc:creator>Window</dc:creator>
  <cp:lastModifiedBy>Window</cp:lastModifiedBy>
  <cp:revision>8</cp:revision>
  <dcterms:created xsi:type="dcterms:W3CDTF">2015-05-22T11:51:40Z</dcterms:created>
  <dcterms:modified xsi:type="dcterms:W3CDTF">2015-05-22T18:14:14Z</dcterms:modified>
</cp:coreProperties>
</file>