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67" r:id="rId3"/>
    <p:sldId id="257" r:id="rId4"/>
    <p:sldId id="258" r:id="rId5"/>
    <p:sldId id="259" r:id="rId6"/>
    <p:sldId id="260" r:id="rId7"/>
    <p:sldId id="261" r:id="rId8"/>
    <p:sldId id="262" r:id="rId9"/>
    <p:sldId id="263" r:id="rId10"/>
    <p:sldId id="268" r:id="rId11"/>
    <p:sldId id="264" r:id="rId12"/>
    <p:sldId id="265" r:id="rId13"/>
    <p:sldId id="270" r:id="rId14"/>
    <p:sldId id="269" r:id="rId15"/>
    <p:sldId id="266" r:id="rId16"/>
    <p:sldId id="271" r:id="rId17"/>
    <p:sldId id="273" r:id="rId18"/>
    <p:sldId id="272" r:id="rId19"/>
    <p:sldId id="274" r:id="rId2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tr-TR" smtClean="0"/>
              <a:t>Asıl başlık stili için tıklatın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73D277E2-DBF4-465E-B837-0AFD46516FCD}" type="datetimeFigureOut">
              <a:rPr lang="tr-TR" smtClean="0"/>
              <a:t>22.5.2015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1633DCE-2B48-4933-BEB0-FD6650946983}" type="slidenum">
              <a:rPr lang="tr-TR" smtClean="0"/>
              <a:t>‹#›</a:t>
            </a:fld>
            <a:endParaRPr lang="tr-TR"/>
          </a:p>
        </p:txBody>
      </p:sp>
    </p:spTree>
    <p:extLst>
      <p:ext uri="{BB962C8B-B14F-4D97-AF65-F5344CB8AC3E}">
        <p14:creationId xmlns:p14="http://schemas.microsoft.com/office/powerpoint/2010/main" val="2942686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73D277E2-DBF4-465E-B837-0AFD46516FCD}" type="datetimeFigureOut">
              <a:rPr lang="tr-TR" smtClean="0"/>
              <a:t>22.5.2015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1633DCE-2B48-4933-BEB0-FD6650946983}" type="slidenum">
              <a:rPr lang="tr-TR" smtClean="0"/>
              <a:t>‹#›</a:t>
            </a:fld>
            <a:endParaRPr lang="tr-TR"/>
          </a:p>
        </p:txBody>
      </p:sp>
    </p:spTree>
    <p:extLst>
      <p:ext uri="{BB962C8B-B14F-4D97-AF65-F5344CB8AC3E}">
        <p14:creationId xmlns:p14="http://schemas.microsoft.com/office/powerpoint/2010/main" val="2309386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tr-TR" smtClean="0"/>
              <a:t>Asıl başlık stili için tıklatın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73D277E2-DBF4-465E-B837-0AFD46516FCD}" type="datetimeFigureOut">
              <a:rPr lang="tr-TR" smtClean="0"/>
              <a:t>22.5.2015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1633DCE-2B48-4933-BEB0-FD6650946983}" type="slidenum">
              <a:rPr lang="tr-TR" smtClean="0"/>
              <a:t>‹#›</a:t>
            </a:fld>
            <a:endParaRPr lang="tr-TR"/>
          </a:p>
        </p:txBody>
      </p:sp>
    </p:spTree>
    <p:extLst>
      <p:ext uri="{BB962C8B-B14F-4D97-AF65-F5344CB8AC3E}">
        <p14:creationId xmlns:p14="http://schemas.microsoft.com/office/powerpoint/2010/main" val="2934971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tr-TR" smtClean="0"/>
              <a:t>Asıl başlık stili için tıklatın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tr-TR" smtClean="0"/>
              <a:t>Asıl metin stillerini düzenlemek için tıklatın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73D277E2-DBF4-465E-B837-0AFD46516FCD}" type="datetimeFigureOut">
              <a:rPr lang="tr-TR" smtClean="0"/>
              <a:t>22.5.2015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1633DCE-2B48-4933-BEB0-FD6650946983}" type="slidenum">
              <a:rPr lang="tr-TR" smtClean="0"/>
              <a:t>‹#›</a:t>
            </a:fld>
            <a:endParaRPr lang="tr-T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503703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73D277E2-DBF4-465E-B837-0AFD46516FCD}" type="datetimeFigureOut">
              <a:rPr lang="tr-TR" smtClean="0"/>
              <a:t>22.5.2015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1633DCE-2B48-4933-BEB0-FD6650946983}" type="slidenum">
              <a:rPr lang="tr-TR" smtClean="0"/>
              <a:t>‹#›</a:t>
            </a:fld>
            <a:endParaRPr lang="tr-TR"/>
          </a:p>
        </p:txBody>
      </p:sp>
    </p:spTree>
    <p:extLst>
      <p:ext uri="{BB962C8B-B14F-4D97-AF65-F5344CB8AC3E}">
        <p14:creationId xmlns:p14="http://schemas.microsoft.com/office/powerpoint/2010/main" val="1734799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smtClean="0"/>
              <a:t>Asıl başlık stili için tıklatın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3D277E2-DBF4-465E-B837-0AFD46516FCD}" type="datetimeFigureOut">
              <a:rPr lang="tr-TR" smtClean="0"/>
              <a:t>22.5.2015</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1633DCE-2B48-4933-BEB0-FD6650946983}" type="slidenum">
              <a:rPr lang="tr-TR" smtClean="0"/>
              <a:t>‹#›</a:t>
            </a:fld>
            <a:endParaRPr lang="tr-TR"/>
          </a:p>
        </p:txBody>
      </p:sp>
    </p:spTree>
    <p:extLst>
      <p:ext uri="{BB962C8B-B14F-4D97-AF65-F5344CB8AC3E}">
        <p14:creationId xmlns:p14="http://schemas.microsoft.com/office/powerpoint/2010/main" val="23648935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smtClean="0"/>
              <a:t>Asıl başlık stili için tıklatın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3D277E2-DBF4-465E-B837-0AFD46516FCD}" type="datetimeFigureOut">
              <a:rPr lang="tr-TR" smtClean="0"/>
              <a:t>22.5.2015</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1633DCE-2B48-4933-BEB0-FD6650946983}" type="slidenum">
              <a:rPr lang="tr-TR" smtClean="0"/>
              <a:t>‹#›</a:t>
            </a:fld>
            <a:endParaRPr lang="tr-TR"/>
          </a:p>
        </p:txBody>
      </p:sp>
    </p:spTree>
    <p:extLst>
      <p:ext uri="{BB962C8B-B14F-4D97-AF65-F5344CB8AC3E}">
        <p14:creationId xmlns:p14="http://schemas.microsoft.com/office/powerpoint/2010/main" val="27482189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73D277E2-DBF4-465E-B837-0AFD46516FCD}" type="datetimeFigureOut">
              <a:rPr lang="tr-TR" smtClean="0"/>
              <a:t>22.5.2015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1633DCE-2B48-4933-BEB0-FD6650946983}" type="slidenum">
              <a:rPr lang="tr-TR" smtClean="0"/>
              <a:t>‹#›</a:t>
            </a:fld>
            <a:endParaRPr lang="tr-TR"/>
          </a:p>
        </p:txBody>
      </p:sp>
    </p:spTree>
    <p:extLst>
      <p:ext uri="{BB962C8B-B14F-4D97-AF65-F5344CB8AC3E}">
        <p14:creationId xmlns:p14="http://schemas.microsoft.com/office/powerpoint/2010/main" val="25854242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73D277E2-DBF4-465E-B837-0AFD46516FCD}" type="datetimeFigureOut">
              <a:rPr lang="tr-TR" smtClean="0"/>
              <a:t>22.5.2015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1633DCE-2B48-4933-BEB0-FD6650946983}" type="slidenum">
              <a:rPr lang="tr-TR" smtClean="0"/>
              <a:t>‹#›</a:t>
            </a:fld>
            <a:endParaRPr lang="tr-TR"/>
          </a:p>
        </p:txBody>
      </p:sp>
    </p:spTree>
    <p:extLst>
      <p:ext uri="{BB962C8B-B14F-4D97-AF65-F5344CB8AC3E}">
        <p14:creationId xmlns:p14="http://schemas.microsoft.com/office/powerpoint/2010/main" val="2223231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3"/>
          <p:cNvSpPr>
            <a:spLocks noGrp="1"/>
          </p:cNvSpPr>
          <p:nvPr>
            <p:ph type="dt" sz="half" idx="10"/>
          </p:nvPr>
        </p:nvSpPr>
        <p:spPr/>
        <p:txBody>
          <a:bodyPr/>
          <a:lstStyle/>
          <a:p>
            <a:fld id="{73D277E2-DBF4-465E-B837-0AFD46516FCD}" type="datetimeFigureOut">
              <a:rPr lang="tr-TR" smtClean="0"/>
              <a:t>22.5.2015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1633DCE-2B48-4933-BEB0-FD6650946983}" type="slidenum">
              <a:rPr lang="tr-TR" smtClean="0"/>
              <a:t>‹#›</a:t>
            </a:fld>
            <a:endParaRPr lang="tr-TR"/>
          </a:p>
        </p:txBody>
      </p:sp>
    </p:spTree>
    <p:extLst>
      <p:ext uri="{BB962C8B-B14F-4D97-AF65-F5344CB8AC3E}">
        <p14:creationId xmlns:p14="http://schemas.microsoft.com/office/powerpoint/2010/main" val="2453922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73D277E2-DBF4-465E-B837-0AFD46516FCD}" type="datetimeFigureOut">
              <a:rPr lang="tr-TR" smtClean="0"/>
              <a:t>22.5.2015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1633DCE-2B48-4933-BEB0-FD6650946983}" type="slidenum">
              <a:rPr lang="tr-TR" smtClean="0"/>
              <a:t>‹#›</a:t>
            </a:fld>
            <a:endParaRPr lang="tr-TR"/>
          </a:p>
        </p:txBody>
      </p:sp>
    </p:spTree>
    <p:extLst>
      <p:ext uri="{BB962C8B-B14F-4D97-AF65-F5344CB8AC3E}">
        <p14:creationId xmlns:p14="http://schemas.microsoft.com/office/powerpoint/2010/main" val="3346264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73D277E2-DBF4-465E-B837-0AFD46516FCD}" type="datetimeFigureOut">
              <a:rPr lang="tr-TR" smtClean="0"/>
              <a:t>22.5.2015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1633DCE-2B48-4933-BEB0-FD6650946983}" type="slidenum">
              <a:rPr lang="tr-TR" smtClean="0"/>
              <a:t>‹#›</a:t>
            </a:fld>
            <a:endParaRPr lang="tr-TR"/>
          </a:p>
        </p:txBody>
      </p:sp>
    </p:spTree>
    <p:extLst>
      <p:ext uri="{BB962C8B-B14F-4D97-AF65-F5344CB8AC3E}">
        <p14:creationId xmlns:p14="http://schemas.microsoft.com/office/powerpoint/2010/main" val="3212126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73D277E2-DBF4-465E-B837-0AFD46516FCD}" type="datetimeFigureOut">
              <a:rPr lang="tr-TR" smtClean="0"/>
              <a:t>22.5.2015</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F1633DCE-2B48-4933-BEB0-FD6650946983}" type="slidenum">
              <a:rPr lang="tr-TR" smtClean="0"/>
              <a:t>‹#›</a:t>
            </a:fld>
            <a:endParaRPr lang="tr-TR"/>
          </a:p>
        </p:txBody>
      </p:sp>
    </p:spTree>
    <p:extLst>
      <p:ext uri="{BB962C8B-B14F-4D97-AF65-F5344CB8AC3E}">
        <p14:creationId xmlns:p14="http://schemas.microsoft.com/office/powerpoint/2010/main" val="2022968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7" name="Date Placeholder 2"/>
          <p:cNvSpPr>
            <a:spLocks noGrp="1"/>
          </p:cNvSpPr>
          <p:nvPr>
            <p:ph type="dt" sz="half" idx="10"/>
          </p:nvPr>
        </p:nvSpPr>
        <p:spPr/>
        <p:txBody>
          <a:bodyPr/>
          <a:lstStyle/>
          <a:p>
            <a:fld id="{73D277E2-DBF4-465E-B837-0AFD46516FCD}" type="datetimeFigureOut">
              <a:rPr lang="tr-TR" smtClean="0"/>
              <a:t>22.5.2015</a:t>
            </a:fld>
            <a:endParaRPr lang="tr-TR"/>
          </a:p>
        </p:txBody>
      </p:sp>
      <p:sp>
        <p:nvSpPr>
          <p:cNvPr id="5" name="Footer Placeholder 3"/>
          <p:cNvSpPr>
            <a:spLocks noGrp="1"/>
          </p:cNvSpPr>
          <p:nvPr>
            <p:ph type="ftr" sz="quarter" idx="11"/>
          </p:nvPr>
        </p:nvSpPr>
        <p:spPr/>
        <p:txBody>
          <a:bodyPr/>
          <a:lstStyle/>
          <a:p>
            <a:endParaRPr lang="tr-TR"/>
          </a:p>
        </p:txBody>
      </p:sp>
      <p:sp>
        <p:nvSpPr>
          <p:cNvPr id="6" name="Slide Number Placeholder 4"/>
          <p:cNvSpPr>
            <a:spLocks noGrp="1"/>
          </p:cNvSpPr>
          <p:nvPr>
            <p:ph type="sldNum" sz="quarter" idx="12"/>
          </p:nvPr>
        </p:nvSpPr>
        <p:spPr/>
        <p:txBody>
          <a:bodyPr/>
          <a:lstStyle/>
          <a:p>
            <a:fld id="{F1633DCE-2B48-4933-BEB0-FD6650946983}" type="slidenum">
              <a:rPr lang="tr-TR" smtClean="0"/>
              <a:t>‹#›</a:t>
            </a:fld>
            <a:endParaRPr lang="tr-TR"/>
          </a:p>
        </p:txBody>
      </p:sp>
    </p:spTree>
    <p:extLst>
      <p:ext uri="{BB962C8B-B14F-4D97-AF65-F5344CB8AC3E}">
        <p14:creationId xmlns:p14="http://schemas.microsoft.com/office/powerpoint/2010/main" val="213477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3D277E2-DBF4-465E-B837-0AFD46516FCD}" type="datetimeFigureOut">
              <a:rPr lang="tr-TR" smtClean="0"/>
              <a:t>22.5.2015</a:t>
            </a:fld>
            <a:endParaRPr lang="tr-TR"/>
          </a:p>
        </p:txBody>
      </p:sp>
      <p:sp>
        <p:nvSpPr>
          <p:cNvPr id="5" name="Footer Placeholder 2"/>
          <p:cNvSpPr>
            <a:spLocks noGrp="1"/>
          </p:cNvSpPr>
          <p:nvPr>
            <p:ph type="ftr" sz="quarter" idx="11"/>
          </p:nvPr>
        </p:nvSpPr>
        <p:spPr/>
        <p:txBody>
          <a:bodyPr/>
          <a:lstStyle/>
          <a:p>
            <a:endParaRPr lang="tr-TR"/>
          </a:p>
        </p:txBody>
      </p:sp>
      <p:sp>
        <p:nvSpPr>
          <p:cNvPr id="6" name="Slide Number Placeholder 3"/>
          <p:cNvSpPr>
            <a:spLocks noGrp="1"/>
          </p:cNvSpPr>
          <p:nvPr>
            <p:ph type="sldNum" sz="quarter" idx="12"/>
          </p:nvPr>
        </p:nvSpPr>
        <p:spPr/>
        <p:txBody>
          <a:bodyPr/>
          <a:lstStyle/>
          <a:p>
            <a:fld id="{F1633DCE-2B48-4933-BEB0-FD6650946983}" type="slidenum">
              <a:rPr lang="tr-TR" smtClean="0"/>
              <a:t>‹#›</a:t>
            </a:fld>
            <a:endParaRPr lang="tr-TR"/>
          </a:p>
        </p:txBody>
      </p:sp>
    </p:spTree>
    <p:extLst>
      <p:ext uri="{BB962C8B-B14F-4D97-AF65-F5344CB8AC3E}">
        <p14:creationId xmlns:p14="http://schemas.microsoft.com/office/powerpoint/2010/main" val="257316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7" name="Date Placeholder 4"/>
          <p:cNvSpPr>
            <a:spLocks noGrp="1"/>
          </p:cNvSpPr>
          <p:nvPr>
            <p:ph type="dt" sz="half" idx="10"/>
          </p:nvPr>
        </p:nvSpPr>
        <p:spPr/>
        <p:txBody>
          <a:bodyPr/>
          <a:lstStyle/>
          <a:p>
            <a:fld id="{73D277E2-DBF4-465E-B837-0AFD46516FCD}" type="datetimeFigureOut">
              <a:rPr lang="tr-TR" smtClean="0"/>
              <a:t>22.5.2015</a:t>
            </a:fld>
            <a:endParaRPr lang="tr-TR"/>
          </a:p>
        </p:txBody>
      </p:sp>
      <p:sp>
        <p:nvSpPr>
          <p:cNvPr id="5" name="Footer Placeholder 5"/>
          <p:cNvSpPr>
            <a:spLocks noGrp="1"/>
          </p:cNvSpPr>
          <p:nvPr>
            <p:ph type="ftr" sz="quarter" idx="11"/>
          </p:nvPr>
        </p:nvSpPr>
        <p:spPr/>
        <p:txBody>
          <a:bodyPr/>
          <a:lstStyle/>
          <a:p>
            <a:endParaRPr lang="tr-TR"/>
          </a:p>
        </p:txBody>
      </p:sp>
      <p:sp>
        <p:nvSpPr>
          <p:cNvPr id="6" name="Slide Number Placeholder 6"/>
          <p:cNvSpPr>
            <a:spLocks noGrp="1"/>
          </p:cNvSpPr>
          <p:nvPr>
            <p:ph type="sldNum" sz="quarter" idx="12"/>
          </p:nvPr>
        </p:nvSpPr>
        <p:spPr/>
        <p:txBody>
          <a:bodyPr/>
          <a:lstStyle/>
          <a:p>
            <a:fld id="{F1633DCE-2B48-4933-BEB0-FD6650946983}" type="slidenum">
              <a:rPr lang="tr-TR" smtClean="0"/>
              <a:t>‹#›</a:t>
            </a:fld>
            <a:endParaRPr lang="tr-TR"/>
          </a:p>
        </p:txBody>
      </p:sp>
    </p:spTree>
    <p:extLst>
      <p:ext uri="{BB962C8B-B14F-4D97-AF65-F5344CB8AC3E}">
        <p14:creationId xmlns:p14="http://schemas.microsoft.com/office/powerpoint/2010/main" val="1370084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73D277E2-DBF4-465E-B837-0AFD46516FCD}" type="datetimeFigureOut">
              <a:rPr lang="tr-TR" smtClean="0"/>
              <a:t>22.5.2015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1633DCE-2B48-4933-BEB0-FD6650946983}" type="slidenum">
              <a:rPr lang="tr-TR" smtClean="0"/>
              <a:t>‹#›</a:t>
            </a:fld>
            <a:endParaRPr lang="tr-TR"/>
          </a:p>
        </p:txBody>
      </p:sp>
    </p:spTree>
    <p:extLst>
      <p:ext uri="{BB962C8B-B14F-4D97-AF65-F5344CB8AC3E}">
        <p14:creationId xmlns:p14="http://schemas.microsoft.com/office/powerpoint/2010/main" val="209766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3D277E2-DBF4-465E-B837-0AFD46516FCD}" type="datetimeFigureOut">
              <a:rPr lang="tr-TR" smtClean="0"/>
              <a:t>22.5.2015</a:t>
            </a:fld>
            <a:endParaRPr lang="tr-T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tr-T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1633DCE-2B48-4933-BEB0-FD6650946983}" type="slidenum">
              <a:rPr lang="tr-TR" smtClean="0"/>
              <a:t>‹#›</a:t>
            </a:fld>
            <a:endParaRPr lang="tr-TR"/>
          </a:p>
        </p:txBody>
      </p:sp>
    </p:spTree>
    <p:extLst>
      <p:ext uri="{BB962C8B-B14F-4D97-AF65-F5344CB8AC3E}">
        <p14:creationId xmlns:p14="http://schemas.microsoft.com/office/powerpoint/2010/main" val="3613061295"/>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717072" y="1648496"/>
            <a:ext cx="10822397" cy="1893194"/>
          </a:xfrm>
        </p:spPr>
        <p:txBody>
          <a:bodyPr>
            <a:normAutofit/>
          </a:bodyPr>
          <a:lstStyle/>
          <a:p>
            <a:r>
              <a:rPr lang="tr-TR" sz="8000" b="1" dirty="0" smtClean="0"/>
              <a:t>HUGO THE SURVIVOR</a:t>
            </a:r>
            <a:endParaRPr lang="tr-TR" sz="8000" b="1" dirty="0"/>
          </a:p>
        </p:txBody>
      </p:sp>
    </p:spTree>
    <p:extLst>
      <p:ext uri="{BB962C8B-B14F-4D97-AF65-F5344CB8AC3E}">
        <p14:creationId xmlns:p14="http://schemas.microsoft.com/office/powerpoint/2010/main" val="1283453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103312" y="850006"/>
            <a:ext cx="8946541" cy="5398393"/>
          </a:xfrm>
        </p:spPr>
        <p:txBody>
          <a:bodyPr>
            <a:normAutofit/>
          </a:bodyPr>
          <a:lstStyle/>
          <a:p>
            <a:r>
              <a:rPr lang="tr-TR" sz="3600" dirty="0" smtClean="0"/>
              <a:t>SPRINT 2</a:t>
            </a:r>
          </a:p>
          <a:p>
            <a:endParaRPr lang="tr-TR" sz="2800" dirty="0"/>
          </a:p>
          <a:p>
            <a:r>
              <a:rPr lang="tr-TR" sz="2800" dirty="0" err="1" smtClean="0"/>
              <a:t>We</a:t>
            </a:r>
            <a:r>
              <a:rPr lang="tr-TR" sz="2800" dirty="0" smtClean="0"/>
              <a:t> </a:t>
            </a:r>
            <a:r>
              <a:rPr lang="tr-TR" sz="2800" dirty="0" err="1" smtClean="0"/>
              <a:t>did</a:t>
            </a:r>
            <a:r>
              <a:rPr lang="tr-TR" sz="2800" dirty="0" smtClean="0"/>
              <a:t> </a:t>
            </a:r>
            <a:r>
              <a:rPr lang="tr-TR" sz="2800" dirty="0" err="1" smtClean="0"/>
              <a:t>the</a:t>
            </a:r>
            <a:r>
              <a:rPr lang="tr-TR" sz="2800" dirty="0" smtClean="0"/>
              <a:t> </a:t>
            </a:r>
            <a:r>
              <a:rPr lang="tr-TR" sz="2800" dirty="0" err="1" smtClean="0"/>
              <a:t>some</a:t>
            </a:r>
            <a:r>
              <a:rPr lang="tr-TR" sz="2800" dirty="0" smtClean="0"/>
              <a:t> </a:t>
            </a:r>
            <a:r>
              <a:rPr lang="tr-TR" sz="2800" dirty="0" err="1" smtClean="0"/>
              <a:t>researches</a:t>
            </a:r>
            <a:r>
              <a:rPr lang="tr-TR" sz="2800" dirty="0" smtClean="0"/>
              <a:t> </a:t>
            </a:r>
            <a:r>
              <a:rPr lang="tr-TR" sz="2800" dirty="0" err="1" smtClean="0"/>
              <a:t>about</a:t>
            </a:r>
            <a:r>
              <a:rPr lang="tr-TR" sz="2800" dirty="0" smtClean="0"/>
              <a:t> </a:t>
            </a:r>
            <a:r>
              <a:rPr lang="tr-TR" sz="2800" dirty="0" err="1" smtClean="0"/>
              <a:t>Unity</a:t>
            </a:r>
            <a:r>
              <a:rPr lang="tr-TR" sz="2800" dirty="0" smtClean="0"/>
              <a:t> background </a:t>
            </a:r>
            <a:r>
              <a:rPr lang="tr-TR" sz="2800" dirty="0" err="1" smtClean="0"/>
              <a:t>process</a:t>
            </a:r>
            <a:r>
              <a:rPr lang="tr-TR" sz="2800" dirty="0" smtClean="0"/>
              <a:t>.</a:t>
            </a:r>
          </a:p>
          <a:p>
            <a:r>
              <a:rPr lang="tr-TR" sz="2800" dirty="0" err="1" smtClean="0"/>
              <a:t>We</a:t>
            </a:r>
            <a:r>
              <a:rPr lang="tr-TR" sz="2800" dirty="0" smtClean="0"/>
              <a:t> </a:t>
            </a:r>
            <a:r>
              <a:rPr lang="tr-TR" sz="2800" dirty="0" err="1" smtClean="0"/>
              <a:t>designed</a:t>
            </a:r>
            <a:r>
              <a:rPr lang="tr-TR" sz="2800" dirty="0" smtClean="0"/>
              <a:t> </a:t>
            </a:r>
            <a:r>
              <a:rPr lang="tr-TR" sz="2800" dirty="0" err="1" smtClean="0"/>
              <a:t>the</a:t>
            </a:r>
            <a:r>
              <a:rPr lang="tr-TR" sz="2800" dirty="0" smtClean="0"/>
              <a:t> </a:t>
            </a:r>
            <a:r>
              <a:rPr lang="tr-TR" sz="2800" dirty="0" err="1" smtClean="0"/>
              <a:t>character</a:t>
            </a:r>
            <a:r>
              <a:rPr lang="tr-TR" sz="2800" dirty="0" smtClean="0"/>
              <a:t> </a:t>
            </a:r>
            <a:r>
              <a:rPr lang="tr-TR" sz="2800" dirty="0" err="1" smtClean="0"/>
              <a:t>and</a:t>
            </a:r>
            <a:r>
              <a:rPr lang="tr-TR" sz="2800" dirty="0" smtClean="0"/>
              <a:t> background.</a:t>
            </a:r>
            <a:endParaRPr lang="tr-TR" sz="2800" dirty="0"/>
          </a:p>
        </p:txBody>
      </p:sp>
    </p:spTree>
    <p:extLst>
      <p:ext uri="{BB962C8B-B14F-4D97-AF65-F5344CB8AC3E}">
        <p14:creationId xmlns:p14="http://schemas.microsoft.com/office/powerpoint/2010/main" val="2453235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46111" y="452718"/>
            <a:ext cx="9772897" cy="1400530"/>
          </a:xfrm>
        </p:spPr>
        <p:txBody>
          <a:bodyPr/>
          <a:lstStyle/>
          <a:p>
            <a:r>
              <a:rPr lang="tr-TR" dirty="0" smtClean="0"/>
              <a:t>Background of </a:t>
            </a:r>
            <a:r>
              <a:rPr lang="tr-TR" dirty="0" err="1" smtClean="0"/>
              <a:t>the</a:t>
            </a:r>
            <a:r>
              <a:rPr lang="tr-TR" dirty="0" smtClean="0"/>
              <a:t> </a:t>
            </a:r>
            <a:r>
              <a:rPr lang="tr-TR" dirty="0" err="1" smtClean="0"/>
              <a:t>Unity</a:t>
            </a:r>
            <a:r>
              <a:rPr lang="tr-TR" dirty="0" smtClean="0"/>
              <a:t> Framework</a:t>
            </a:r>
            <a:endParaRPr lang="tr-TR" dirty="0"/>
          </a:p>
        </p:txBody>
      </p:sp>
      <p:sp>
        <p:nvSpPr>
          <p:cNvPr id="3" name="İçerik Yer Tutucusu 2"/>
          <p:cNvSpPr>
            <a:spLocks noGrp="1"/>
          </p:cNvSpPr>
          <p:nvPr>
            <p:ph idx="1"/>
          </p:nvPr>
        </p:nvSpPr>
        <p:spPr>
          <a:xfrm>
            <a:off x="1103312" y="1506828"/>
            <a:ext cx="8946541" cy="4741571"/>
          </a:xfrm>
        </p:spPr>
        <p:txBody>
          <a:bodyPr/>
          <a:lstStyle/>
          <a:p>
            <a:endParaRPr lang="tr-TR" dirty="0" smtClean="0"/>
          </a:p>
          <a:p>
            <a:r>
              <a:rPr lang="en-US" dirty="0" smtClean="0"/>
              <a:t>In </a:t>
            </a:r>
            <a:r>
              <a:rPr lang="en-US" dirty="0"/>
              <a:t>computer systems, a framework is often a layered structure indicating what kind of programs can or should be built and how they would interrelate. Some computer system frameworks also include actual programs, specify programming interfaces, or offer programming tools for using the frameworks.</a:t>
            </a:r>
            <a:endParaRPr lang="tr-TR" dirty="0"/>
          </a:p>
        </p:txBody>
      </p:sp>
    </p:spTree>
    <p:extLst>
      <p:ext uri="{BB962C8B-B14F-4D97-AF65-F5344CB8AC3E}">
        <p14:creationId xmlns:p14="http://schemas.microsoft.com/office/powerpoint/2010/main" val="2706494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Perspective</a:t>
            </a:r>
            <a:r>
              <a:rPr lang="tr-TR" dirty="0" smtClean="0"/>
              <a:t> </a:t>
            </a:r>
            <a:r>
              <a:rPr lang="tr-TR" dirty="0" err="1" smtClean="0"/>
              <a:t>Camera</a:t>
            </a:r>
            <a:r>
              <a:rPr lang="tr-TR" dirty="0" smtClean="0"/>
              <a:t> Class</a:t>
            </a:r>
            <a:endParaRPr lang="tr-TR" dirty="0"/>
          </a:p>
        </p:txBody>
      </p:sp>
      <p:sp>
        <p:nvSpPr>
          <p:cNvPr id="3" name="İçerik Yer Tutucusu 2"/>
          <p:cNvSpPr>
            <a:spLocks noGrp="1"/>
          </p:cNvSpPr>
          <p:nvPr>
            <p:ph idx="1"/>
          </p:nvPr>
        </p:nvSpPr>
        <p:spPr>
          <a:xfrm>
            <a:off x="1103312" y="1442434"/>
            <a:ext cx="8946541" cy="4805965"/>
          </a:xfrm>
        </p:spPr>
        <p:txBody>
          <a:bodyPr>
            <a:normAutofit/>
          </a:bodyPr>
          <a:lstStyle/>
          <a:p>
            <a:endParaRPr lang="tr-TR" sz="2800" dirty="0" smtClean="0"/>
          </a:p>
          <a:p>
            <a:r>
              <a:rPr lang="tr-TR" sz="2800" dirty="0" err="1" smtClean="0"/>
              <a:t>Recap</a:t>
            </a:r>
            <a:r>
              <a:rPr lang="tr-TR" sz="2800" dirty="0" smtClean="0"/>
              <a:t>:</a:t>
            </a:r>
          </a:p>
          <a:p>
            <a:pPr marL="0" indent="0">
              <a:buNone/>
            </a:pPr>
            <a:r>
              <a:rPr lang="tr-TR" dirty="0" smtClean="0"/>
              <a:t>	</a:t>
            </a:r>
          </a:p>
          <a:p>
            <a:pPr marL="0" indent="0">
              <a:buNone/>
            </a:pPr>
            <a:r>
              <a:rPr lang="tr-TR" dirty="0"/>
              <a:t>	</a:t>
            </a:r>
            <a:r>
              <a:rPr lang="en-US" dirty="0" smtClean="0"/>
              <a:t>Our </a:t>
            </a:r>
            <a:r>
              <a:rPr lang="en-US" dirty="0"/>
              <a:t>camera is going to be where all our rendering happens, </a:t>
            </a:r>
            <a:r>
              <a:rPr lang="tr-TR" dirty="0" smtClean="0"/>
              <a:t>	</a:t>
            </a:r>
            <a:r>
              <a:rPr lang="en-US" dirty="0" smtClean="0"/>
              <a:t>exclusively</a:t>
            </a:r>
            <a:r>
              <a:rPr lang="en-US" dirty="0"/>
              <a:t>; its going </a:t>
            </a:r>
            <a:r>
              <a:rPr lang="en-US" dirty="0" smtClean="0"/>
              <a:t>to</a:t>
            </a:r>
            <a:r>
              <a:rPr lang="tr-TR" dirty="0" smtClean="0"/>
              <a:t> </a:t>
            </a:r>
            <a:r>
              <a:rPr lang="en-US" i="1" dirty="0" smtClean="0"/>
              <a:t>cull</a:t>
            </a:r>
            <a:r>
              <a:rPr lang="en-US" dirty="0"/>
              <a:t> all of our objects to the screen, and it is </a:t>
            </a:r>
            <a:r>
              <a:rPr lang="tr-TR" dirty="0" smtClean="0"/>
              <a:t>		</a:t>
            </a:r>
            <a:r>
              <a:rPr lang="en-US" dirty="0" smtClean="0"/>
              <a:t>also </a:t>
            </a:r>
            <a:r>
              <a:rPr lang="en-US" dirty="0"/>
              <a:t>going to manage a list of all of our points</a:t>
            </a:r>
            <a:r>
              <a:rPr lang="en-US" dirty="0" smtClean="0"/>
              <a:t>.</a:t>
            </a:r>
            <a:endParaRPr lang="tr-TR" dirty="0" smtClean="0"/>
          </a:p>
        </p:txBody>
      </p:sp>
    </p:spTree>
    <p:extLst>
      <p:ext uri="{BB962C8B-B14F-4D97-AF65-F5344CB8AC3E}">
        <p14:creationId xmlns:p14="http://schemas.microsoft.com/office/powerpoint/2010/main" val="94189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103312" y="502276"/>
            <a:ext cx="8946541" cy="6194738"/>
          </a:xfrm>
        </p:spPr>
        <p:txBody>
          <a:bodyPr/>
          <a:lstStyle/>
          <a:p>
            <a:r>
              <a:rPr lang="tr-TR" sz="2800" b="1" dirty="0" err="1"/>
              <a:t>London</a:t>
            </a:r>
            <a:r>
              <a:rPr lang="tr-TR" sz="2800" b="1" dirty="0"/>
              <a:t> </a:t>
            </a:r>
            <a:r>
              <a:rPr lang="tr-TR" sz="2800" b="1" dirty="0" err="1" smtClean="0"/>
              <a:t>Culling</a:t>
            </a:r>
            <a:r>
              <a:rPr lang="tr-TR" sz="2800" b="1" dirty="0" smtClean="0"/>
              <a:t>:</a:t>
            </a:r>
            <a:endParaRPr lang="tr-TR" sz="2800" dirty="0" smtClean="0"/>
          </a:p>
          <a:p>
            <a:endParaRPr lang="tr-TR" dirty="0"/>
          </a:p>
          <a:p>
            <a:r>
              <a:rPr lang="en-US" dirty="0" smtClean="0"/>
              <a:t>For </a:t>
            </a:r>
            <a:r>
              <a:rPr lang="en-US" dirty="0"/>
              <a:t>our game engine, the small selection that we take will be the points that we want to draw to the screen. The larger group of objects will be every point that exists</a:t>
            </a:r>
            <a:r>
              <a:rPr lang="en-US" dirty="0" smtClean="0"/>
              <a:t>.</a:t>
            </a:r>
            <a:endParaRPr lang="tr-TR" dirty="0" smtClean="0"/>
          </a:p>
          <a:p>
            <a:r>
              <a:rPr lang="en-US" dirty="0"/>
              <a:t>Our view space will be defined across all three of the traditional axes: x, y, and z. Its x definition will consist of everything between the window's left and right boundaries, its y definition will consist of everything between the window's top and bottom boundaries, and its z definition will be between 0 (where the camera is set) and our player's view distance (for our demonstration, we will be using an arbitrary value of 100</a:t>
            </a:r>
            <a:r>
              <a:rPr lang="en-US" dirty="0" smtClean="0"/>
              <a:t>).</a:t>
            </a:r>
            <a:endParaRPr lang="tr-TR" dirty="0" smtClean="0"/>
          </a:p>
          <a:p>
            <a:r>
              <a:rPr lang="en-US" dirty="0"/>
              <a:t>Prior to drawing a point, our camera class is going to check to see whether that point lies within our view space. If it does, then the point will be drawn; otherwise, it will not.</a:t>
            </a:r>
            <a:endParaRPr lang="tr-TR" dirty="0"/>
          </a:p>
        </p:txBody>
      </p:sp>
    </p:spTree>
    <p:extLst>
      <p:ext uri="{BB962C8B-B14F-4D97-AF65-F5344CB8AC3E}">
        <p14:creationId xmlns:p14="http://schemas.microsoft.com/office/powerpoint/2010/main" val="3646761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103312" y="1017432"/>
            <a:ext cx="8946541" cy="5230968"/>
          </a:xfrm>
        </p:spPr>
        <p:txBody>
          <a:bodyPr/>
          <a:lstStyle/>
          <a:p>
            <a:pPr marL="457200" lvl="1" indent="0">
              <a:buNone/>
            </a:pPr>
            <a:endParaRPr lang="tr-TR" dirty="0" smtClean="0"/>
          </a:p>
          <a:p>
            <a:r>
              <a:rPr lang="en-US" dirty="0"/>
              <a:t>We </a:t>
            </a:r>
            <a:r>
              <a:rPr lang="en-US" dirty="0" smtClean="0"/>
              <a:t>have </a:t>
            </a:r>
            <a:r>
              <a:rPr lang="en-US" dirty="0"/>
              <a:t>our camera handle all of the rendering for our engine as well. Depending on the engine, you will find that renderers are often separated from the camera systems. This is typically done to keep the systems encapsulated nicely, since - depending on the scope of your engine - the two could get quite messy if kept together. For our purposes, though, it will be simpler to treat them as one</a:t>
            </a:r>
            <a:r>
              <a:rPr lang="en-US" dirty="0" smtClean="0"/>
              <a:t>.</a:t>
            </a:r>
            <a:endParaRPr lang="tr-TR" dirty="0" smtClean="0"/>
          </a:p>
          <a:p>
            <a:endParaRPr lang="tr-TR" dirty="0" smtClean="0"/>
          </a:p>
          <a:p>
            <a:r>
              <a:rPr lang="en-US" dirty="0" smtClean="0"/>
              <a:t>First</a:t>
            </a:r>
            <a:r>
              <a:rPr lang="en-US" dirty="0"/>
              <a:t>, we're going to want a function that can be called externally from the class that will draw the scene. This function will cycle through each of the points that exist, compare them to the camera's culling parameters, and draw them if applicable.</a:t>
            </a:r>
            <a:endParaRPr lang="tr-TR" dirty="0"/>
          </a:p>
        </p:txBody>
      </p:sp>
    </p:spTree>
    <p:extLst>
      <p:ext uri="{BB962C8B-B14F-4D97-AF65-F5344CB8AC3E}">
        <p14:creationId xmlns:p14="http://schemas.microsoft.com/office/powerpoint/2010/main" val="2336545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6226" y="1120462"/>
            <a:ext cx="7418230" cy="5127938"/>
          </a:xfrm>
        </p:spPr>
      </p:pic>
    </p:spTree>
    <p:extLst>
      <p:ext uri="{BB962C8B-B14F-4D97-AF65-F5344CB8AC3E}">
        <p14:creationId xmlns:p14="http://schemas.microsoft.com/office/powerpoint/2010/main" val="665021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103312" y="656824"/>
            <a:ext cx="8946541" cy="5591576"/>
          </a:xfrm>
        </p:spPr>
        <p:txBody>
          <a:bodyPr/>
          <a:lstStyle/>
          <a:p>
            <a:r>
              <a:rPr lang="tr-TR" sz="2800" b="1" dirty="0"/>
              <a:t>Point </a:t>
            </a:r>
            <a:r>
              <a:rPr lang="tr-TR" sz="2800" b="1" dirty="0" smtClean="0"/>
              <a:t>Management:</a:t>
            </a:r>
          </a:p>
          <a:p>
            <a:endParaRPr lang="tr-TR" dirty="0" smtClean="0"/>
          </a:p>
          <a:p>
            <a:r>
              <a:rPr lang="en-US" dirty="0" smtClean="0"/>
              <a:t>The </a:t>
            </a:r>
            <a:r>
              <a:rPr lang="en-US" dirty="0"/>
              <a:t>final piece of our camera class is going to be its point management system. Depending on the programming language you are using, this could just be a simple array of all of the objects that can be drawn (we will be handling more than just points in later parts). Alternatively, you may have to use the language's default object parent class. If you are super unlucky, you will have to create your own object parent class and have each </a:t>
            </a:r>
            <a:r>
              <a:rPr lang="en-US" dirty="0" err="1"/>
              <a:t>drawable</a:t>
            </a:r>
            <a:r>
              <a:rPr lang="en-US" dirty="0"/>
              <a:t> class (so far only points) be a child of that class.</a:t>
            </a:r>
            <a:endParaRPr lang="tr-TR" b="1" dirty="0"/>
          </a:p>
          <a:p>
            <a:endParaRPr lang="tr-TR" dirty="0"/>
          </a:p>
        </p:txBody>
      </p:sp>
    </p:spTree>
    <p:extLst>
      <p:ext uri="{BB962C8B-B14F-4D97-AF65-F5344CB8AC3E}">
        <p14:creationId xmlns:p14="http://schemas.microsoft.com/office/powerpoint/2010/main" val="1970335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103312" y="965916"/>
            <a:ext cx="8946541" cy="5282484"/>
          </a:xfrm>
        </p:spPr>
        <p:txBody>
          <a:bodyPr/>
          <a:lstStyle/>
          <a:p>
            <a:endParaRPr lang="tr-TR" sz="2400" dirty="0" smtClean="0"/>
          </a:p>
          <a:p>
            <a:endParaRPr lang="tr-TR" sz="2400" dirty="0"/>
          </a:p>
          <a:p>
            <a:r>
              <a:rPr lang="tr-TR" sz="2400" dirty="0" smtClean="0"/>
              <a:t>As a </a:t>
            </a:r>
            <a:r>
              <a:rPr lang="tr-TR" sz="2400" dirty="0" err="1" smtClean="0"/>
              <a:t>result</a:t>
            </a:r>
            <a:r>
              <a:rPr lang="tr-TR" sz="2400" dirty="0" smtClean="0"/>
              <a:t>;</a:t>
            </a:r>
          </a:p>
          <a:p>
            <a:endParaRPr lang="tr-TR" dirty="0"/>
          </a:p>
          <a:p>
            <a:r>
              <a:rPr lang="en-US" dirty="0" smtClean="0"/>
              <a:t>With </a:t>
            </a:r>
            <a:r>
              <a:rPr lang="en-US" dirty="0"/>
              <a:t>a camera and rendering system under your belt, you can technically say that you've created a 3D game engine! It may not be overly impressive just yet, but it's on its way.</a:t>
            </a:r>
          </a:p>
          <a:p>
            <a:endParaRPr lang="tr-TR" dirty="0"/>
          </a:p>
        </p:txBody>
      </p:sp>
    </p:spTree>
    <p:extLst>
      <p:ext uri="{BB962C8B-B14F-4D97-AF65-F5344CB8AC3E}">
        <p14:creationId xmlns:p14="http://schemas.microsoft.com/office/powerpoint/2010/main" val="395404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46111" y="452718"/>
            <a:ext cx="9888807" cy="1400530"/>
          </a:xfrm>
        </p:spPr>
        <p:txBody>
          <a:bodyPr/>
          <a:lstStyle/>
          <a:p>
            <a:r>
              <a:rPr lang="tr-TR" dirty="0" err="1" smtClean="0"/>
              <a:t>The</a:t>
            </a:r>
            <a:r>
              <a:rPr lang="tr-TR" dirty="0" smtClean="0"/>
              <a:t> </a:t>
            </a:r>
            <a:r>
              <a:rPr lang="tr-TR" dirty="0" err="1" smtClean="0"/>
              <a:t>Technique</a:t>
            </a:r>
            <a:r>
              <a:rPr lang="tr-TR" dirty="0" smtClean="0"/>
              <a:t> of </a:t>
            </a:r>
            <a:r>
              <a:rPr lang="tr-TR" dirty="0" err="1" smtClean="0"/>
              <a:t>the</a:t>
            </a:r>
            <a:r>
              <a:rPr lang="tr-TR" dirty="0" smtClean="0"/>
              <a:t> </a:t>
            </a:r>
            <a:r>
              <a:rPr lang="tr-TR" dirty="0" err="1" smtClean="0"/>
              <a:t>Collider</a:t>
            </a:r>
            <a:endParaRPr lang="tr-TR" dirty="0"/>
          </a:p>
        </p:txBody>
      </p:sp>
      <p:sp>
        <p:nvSpPr>
          <p:cNvPr id="3" name="İçerik Yer Tutucusu 2"/>
          <p:cNvSpPr>
            <a:spLocks noGrp="1"/>
          </p:cNvSpPr>
          <p:nvPr>
            <p:ph idx="1"/>
          </p:nvPr>
        </p:nvSpPr>
        <p:spPr>
          <a:xfrm>
            <a:off x="1103312" y="1725770"/>
            <a:ext cx="8946541" cy="4522630"/>
          </a:xfrm>
        </p:spPr>
        <p:txBody>
          <a:bodyPr>
            <a:normAutofit/>
          </a:bodyPr>
          <a:lstStyle/>
          <a:p>
            <a:r>
              <a:rPr lang="tr-TR" dirty="0" err="1" smtClean="0"/>
              <a:t>Each</a:t>
            </a:r>
            <a:r>
              <a:rPr lang="tr-TR" dirty="0" smtClean="0"/>
              <a:t> </a:t>
            </a:r>
            <a:r>
              <a:rPr lang="tr-TR" dirty="0" err="1" smtClean="0"/>
              <a:t>game</a:t>
            </a:r>
            <a:r>
              <a:rPr lang="tr-TR" dirty="0" smtClean="0"/>
              <a:t> </a:t>
            </a:r>
            <a:r>
              <a:rPr lang="tr-TR" dirty="0" err="1" smtClean="0"/>
              <a:t>object</a:t>
            </a:r>
            <a:r>
              <a:rPr lang="tr-TR" dirty="0" smtClean="0"/>
              <a:t> has </a:t>
            </a:r>
            <a:r>
              <a:rPr lang="tr-TR" dirty="0" err="1" smtClean="0"/>
              <a:t>shape</a:t>
            </a:r>
            <a:r>
              <a:rPr lang="tr-TR" dirty="0" smtClean="0"/>
              <a:t> </a:t>
            </a:r>
            <a:r>
              <a:rPr lang="tr-TR" dirty="0" err="1" smtClean="0"/>
              <a:t>and</a:t>
            </a:r>
            <a:r>
              <a:rPr lang="tr-TR" dirty="0" smtClean="0"/>
              <a:t> </a:t>
            </a:r>
            <a:r>
              <a:rPr lang="tr-TR" dirty="0" err="1" smtClean="0"/>
              <a:t>transform.Colliders</a:t>
            </a:r>
            <a:r>
              <a:rPr lang="tr-TR" dirty="0" smtClean="0"/>
              <a:t> define </a:t>
            </a:r>
            <a:r>
              <a:rPr lang="tr-TR" dirty="0" err="1" smtClean="0"/>
              <a:t>that</a:t>
            </a:r>
            <a:r>
              <a:rPr lang="tr-TR" dirty="0" smtClean="0"/>
              <a:t> </a:t>
            </a:r>
            <a:r>
              <a:rPr lang="tr-TR" dirty="0" err="1" smtClean="0"/>
              <a:t>any</a:t>
            </a:r>
            <a:r>
              <a:rPr lang="tr-TR" dirty="0" smtClean="0"/>
              <a:t> </a:t>
            </a:r>
            <a:r>
              <a:rPr lang="tr-TR" dirty="0" err="1" smtClean="0"/>
              <a:t>objects</a:t>
            </a:r>
            <a:r>
              <a:rPr lang="tr-TR" dirty="0" smtClean="0"/>
              <a:t> </a:t>
            </a:r>
            <a:r>
              <a:rPr lang="tr-TR" dirty="0" err="1" smtClean="0"/>
              <a:t>collided.When</a:t>
            </a:r>
            <a:r>
              <a:rPr lang="tr-TR" dirty="0" smtClean="0"/>
              <a:t> </a:t>
            </a:r>
            <a:r>
              <a:rPr lang="tr-TR" dirty="0" err="1" smtClean="0"/>
              <a:t>their</a:t>
            </a:r>
            <a:r>
              <a:rPr lang="tr-TR" dirty="0" smtClean="0"/>
              <a:t> </a:t>
            </a:r>
            <a:r>
              <a:rPr lang="tr-TR" dirty="0" err="1" smtClean="0"/>
              <a:t>transforms</a:t>
            </a:r>
            <a:r>
              <a:rPr lang="tr-TR" dirty="0" smtClean="0"/>
              <a:t> </a:t>
            </a:r>
            <a:r>
              <a:rPr lang="tr-TR" dirty="0" err="1" smtClean="0"/>
              <a:t>are</a:t>
            </a:r>
            <a:r>
              <a:rPr lang="tr-TR" dirty="0" smtClean="0"/>
              <a:t> </a:t>
            </a:r>
            <a:r>
              <a:rPr lang="tr-TR" dirty="0" err="1" smtClean="0"/>
              <a:t>overlap</a:t>
            </a:r>
            <a:r>
              <a:rPr lang="tr-TR" dirty="0" smtClean="0"/>
              <a:t>, it </a:t>
            </a:r>
            <a:r>
              <a:rPr lang="tr-TR" dirty="0" err="1" smtClean="0"/>
              <a:t>means</a:t>
            </a:r>
            <a:r>
              <a:rPr lang="tr-TR" dirty="0" smtClean="0"/>
              <a:t> </a:t>
            </a:r>
            <a:r>
              <a:rPr lang="tr-TR" dirty="0" err="1" smtClean="0"/>
              <a:t>that</a:t>
            </a:r>
            <a:r>
              <a:rPr lang="tr-TR" dirty="0" smtClean="0"/>
              <a:t> </a:t>
            </a:r>
            <a:r>
              <a:rPr lang="tr-TR" dirty="0" err="1" smtClean="0"/>
              <a:t>when</a:t>
            </a:r>
            <a:r>
              <a:rPr lang="tr-TR" dirty="0" smtClean="0"/>
              <a:t> </a:t>
            </a:r>
            <a:r>
              <a:rPr lang="tr-TR" dirty="0" err="1" smtClean="0"/>
              <a:t>the</a:t>
            </a:r>
            <a:r>
              <a:rPr lang="tr-TR" dirty="0" smtClean="0"/>
              <a:t> </a:t>
            </a:r>
            <a:r>
              <a:rPr lang="tr-TR" dirty="0" err="1" smtClean="0"/>
              <a:t>difference</a:t>
            </a:r>
            <a:r>
              <a:rPr lang="tr-TR" dirty="0" smtClean="0"/>
              <a:t> of </a:t>
            </a:r>
            <a:r>
              <a:rPr lang="tr-TR" dirty="0" err="1" smtClean="0"/>
              <a:t>the</a:t>
            </a:r>
            <a:r>
              <a:rPr lang="tr-TR" dirty="0" smtClean="0"/>
              <a:t> </a:t>
            </a:r>
            <a:r>
              <a:rPr lang="tr-TR" dirty="0" err="1" smtClean="0"/>
              <a:t>positions</a:t>
            </a:r>
            <a:r>
              <a:rPr lang="tr-TR" dirty="0" smtClean="0"/>
              <a:t> of </a:t>
            </a:r>
            <a:r>
              <a:rPr lang="tr-TR" dirty="0" err="1" smtClean="0"/>
              <a:t>objects</a:t>
            </a:r>
            <a:r>
              <a:rPr lang="tr-TR" dirty="0" smtClean="0"/>
              <a:t> is </a:t>
            </a:r>
            <a:r>
              <a:rPr lang="tr-TR" dirty="0" err="1" smtClean="0"/>
              <a:t>zero</a:t>
            </a:r>
            <a:r>
              <a:rPr lang="tr-TR" dirty="0" smtClean="0"/>
              <a:t> </a:t>
            </a:r>
            <a:r>
              <a:rPr lang="tr-TR" dirty="0" err="1" smtClean="0"/>
              <a:t>then</a:t>
            </a:r>
            <a:r>
              <a:rPr lang="tr-TR" dirty="0" smtClean="0"/>
              <a:t> </a:t>
            </a:r>
            <a:r>
              <a:rPr lang="tr-TR" dirty="0" err="1" smtClean="0"/>
              <a:t>physic</a:t>
            </a:r>
            <a:r>
              <a:rPr lang="tr-TR" dirty="0" smtClean="0"/>
              <a:t> engine </a:t>
            </a:r>
            <a:r>
              <a:rPr lang="tr-TR" dirty="0" err="1" smtClean="0"/>
              <a:t>decide</a:t>
            </a:r>
            <a:r>
              <a:rPr lang="tr-TR" dirty="0" smtClean="0"/>
              <a:t> </a:t>
            </a:r>
            <a:r>
              <a:rPr lang="tr-TR" dirty="0" err="1" smtClean="0"/>
              <a:t>that</a:t>
            </a:r>
            <a:r>
              <a:rPr lang="tr-TR" dirty="0" smtClean="0"/>
              <a:t> </a:t>
            </a:r>
            <a:r>
              <a:rPr lang="tr-TR" dirty="0" err="1" smtClean="0"/>
              <a:t>they</a:t>
            </a:r>
            <a:r>
              <a:rPr lang="tr-TR" dirty="0" smtClean="0"/>
              <a:t> </a:t>
            </a:r>
            <a:r>
              <a:rPr lang="tr-TR" dirty="0" err="1" smtClean="0"/>
              <a:t>are</a:t>
            </a:r>
            <a:r>
              <a:rPr lang="tr-TR" dirty="0" smtClean="0"/>
              <a:t> </a:t>
            </a:r>
            <a:r>
              <a:rPr lang="tr-TR" dirty="0" err="1" smtClean="0"/>
              <a:t>collided</a:t>
            </a:r>
            <a:r>
              <a:rPr lang="tr-TR" dirty="0" smtClean="0"/>
              <a:t> </a:t>
            </a:r>
            <a:r>
              <a:rPr lang="tr-TR" dirty="0" err="1" smtClean="0"/>
              <a:t>and</a:t>
            </a:r>
            <a:r>
              <a:rPr lang="tr-TR" dirty="0" smtClean="0"/>
              <a:t> </a:t>
            </a:r>
            <a:r>
              <a:rPr lang="tr-TR" dirty="0" err="1" smtClean="0"/>
              <a:t>call</a:t>
            </a:r>
            <a:r>
              <a:rPr lang="tr-TR" dirty="0" smtClean="0"/>
              <a:t> </a:t>
            </a:r>
            <a:r>
              <a:rPr lang="tr-TR" dirty="0" err="1" smtClean="0"/>
              <a:t>the</a:t>
            </a:r>
            <a:r>
              <a:rPr lang="tr-TR" dirty="0" smtClean="0"/>
              <a:t> </a:t>
            </a:r>
            <a:r>
              <a:rPr lang="tr-TR" dirty="0" err="1" smtClean="0"/>
              <a:t>pre-build</a:t>
            </a:r>
            <a:r>
              <a:rPr lang="tr-TR" dirty="0" smtClean="0"/>
              <a:t> </a:t>
            </a:r>
            <a:r>
              <a:rPr lang="tr-TR" dirty="0" err="1" smtClean="0"/>
              <a:t>collision</a:t>
            </a:r>
            <a:r>
              <a:rPr lang="tr-TR" dirty="0" smtClean="0"/>
              <a:t> </a:t>
            </a:r>
            <a:r>
              <a:rPr lang="tr-TR" dirty="0" err="1" smtClean="0"/>
              <a:t>functions</a:t>
            </a:r>
            <a:r>
              <a:rPr lang="tr-TR" dirty="0" smtClean="0"/>
              <a:t>.</a:t>
            </a:r>
          </a:p>
          <a:p>
            <a:r>
              <a:rPr lang="tr-TR" dirty="0" err="1" smtClean="0"/>
              <a:t>We</a:t>
            </a:r>
            <a:r>
              <a:rPr lang="tr-TR" dirty="0" smtClean="0"/>
              <a:t> </a:t>
            </a:r>
            <a:r>
              <a:rPr lang="tr-TR" dirty="0" err="1" smtClean="0"/>
              <a:t>used</a:t>
            </a:r>
            <a:r>
              <a:rPr lang="tr-TR" dirty="0" smtClean="0"/>
              <a:t> </a:t>
            </a:r>
            <a:r>
              <a:rPr lang="tr-TR" dirty="0" err="1" smtClean="0"/>
              <a:t>onTriggerEnter</a:t>
            </a:r>
            <a:r>
              <a:rPr lang="tr-TR" dirty="0" smtClean="0"/>
              <a:t> </a:t>
            </a:r>
            <a:r>
              <a:rPr lang="tr-TR" dirty="0" err="1" smtClean="0"/>
              <a:t>collision</a:t>
            </a:r>
            <a:r>
              <a:rPr lang="tr-TR" dirty="0" smtClean="0"/>
              <a:t> </a:t>
            </a:r>
            <a:r>
              <a:rPr lang="tr-TR" dirty="0" err="1" smtClean="0"/>
              <a:t>function</a:t>
            </a:r>
            <a:r>
              <a:rPr lang="tr-TR" dirty="0" smtClean="0"/>
              <a:t> </a:t>
            </a:r>
            <a:r>
              <a:rPr lang="tr-TR" dirty="0" err="1" smtClean="0"/>
              <a:t>to</a:t>
            </a:r>
            <a:r>
              <a:rPr lang="tr-TR" dirty="0" smtClean="0"/>
              <a:t> </a:t>
            </a:r>
            <a:r>
              <a:rPr lang="tr-TR" dirty="0" err="1" smtClean="0"/>
              <a:t>determine</a:t>
            </a:r>
            <a:r>
              <a:rPr lang="tr-TR" dirty="0" smtClean="0"/>
              <a:t> </a:t>
            </a:r>
            <a:r>
              <a:rPr lang="tr-TR" dirty="0" err="1" smtClean="0"/>
              <a:t>collisions</a:t>
            </a:r>
            <a:r>
              <a:rPr lang="tr-TR" dirty="0" smtClean="0"/>
              <a:t> </a:t>
            </a:r>
            <a:r>
              <a:rPr lang="tr-TR" dirty="0" err="1" smtClean="0"/>
              <a:t>between</a:t>
            </a:r>
            <a:r>
              <a:rPr lang="tr-TR" dirty="0" smtClean="0"/>
              <a:t> </a:t>
            </a:r>
            <a:r>
              <a:rPr lang="tr-TR" dirty="0" err="1" smtClean="0"/>
              <a:t>character</a:t>
            </a:r>
            <a:r>
              <a:rPr lang="tr-TR" dirty="0" smtClean="0"/>
              <a:t> </a:t>
            </a:r>
            <a:r>
              <a:rPr lang="tr-TR" dirty="0" err="1" smtClean="0"/>
              <a:t>and</a:t>
            </a:r>
            <a:r>
              <a:rPr lang="tr-TR" dirty="0" smtClean="0"/>
              <a:t> </a:t>
            </a:r>
            <a:r>
              <a:rPr lang="tr-TR" dirty="0" err="1" smtClean="0"/>
              <a:t>coins</a:t>
            </a:r>
            <a:r>
              <a:rPr lang="tr-TR" dirty="0" smtClean="0"/>
              <a:t>.</a:t>
            </a:r>
          </a:p>
          <a:p>
            <a:endParaRPr lang="tr-TR" dirty="0"/>
          </a:p>
        </p:txBody>
      </p:sp>
    </p:spTree>
    <p:extLst>
      <p:ext uri="{BB962C8B-B14F-4D97-AF65-F5344CB8AC3E}">
        <p14:creationId xmlns:p14="http://schemas.microsoft.com/office/powerpoint/2010/main" val="1428067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SPRINT 3</a:t>
            </a:r>
            <a:endParaRPr lang="tr-TR" dirty="0"/>
          </a:p>
        </p:txBody>
      </p:sp>
      <p:sp>
        <p:nvSpPr>
          <p:cNvPr id="3" name="İçerik Yer Tutucusu 2"/>
          <p:cNvSpPr>
            <a:spLocks noGrp="1"/>
          </p:cNvSpPr>
          <p:nvPr>
            <p:ph idx="1"/>
          </p:nvPr>
        </p:nvSpPr>
        <p:spPr/>
        <p:txBody>
          <a:bodyPr/>
          <a:lstStyle/>
          <a:p>
            <a:r>
              <a:rPr lang="tr-TR" dirty="0" err="1" smtClean="0"/>
              <a:t>We</a:t>
            </a:r>
            <a:r>
              <a:rPr lang="tr-TR" dirty="0" smtClean="0"/>
              <a:t> </a:t>
            </a:r>
            <a:r>
              <a:rPr lang="tr-TR" dirty="0" err="1" smtClean="0"/>
              <a:t>handled</a:t>
            </a:r>
            <a:r>
              <a:rPr lang="tr-TR" dirty="0"/>
              <a:t> </a:t>
            </a:r>
            <a:r>
              <a:rPr lang="tr-TR" dirty="0" err="1" smtClean="0"/>
              <a:t>the</a:t>
            </a:r>
            <a:r>
              <a:rPr lang="tr-TR" dirty="0" smtClean="0"/>
              <a:t> </a:t>
            </a:r>
            <a:r>
              <a:rPr lang="tr-TR" dirty="0" err="1" smtClean="0"/>
              <a:t>coding</a:t>
            </a:r>
            <a:r>
              <a:rPr lang="tr-TR" dirty="0" smtClean="0"/>
              <a:t> </a:t>
            </a:r>
            <a:r>
              <a:rPr lang="tr-TR" dirty="0" err="1" smtClean="0"/>
              <a:t>part</a:t>
            </a:r>
            <a:r>
              <a:rPr lang="tr-TR" dirty="0"/>
              <a:t> </a:t>
            </a:r>
            <a:r>
              <a:rPr lang="tr-TR" dirty="0" err="1" smtClean="0"/>
              <a:t>according</a:t>
            </a:r>
            <a:r>
              <a:rPr lang="tr-TR" dirty="0" smtClean="0"/>
              <a:t> </a:t>
            </a:r>
            <a:r>
              <a:rPr lang="tr-TR" dirty="0" err="1" smtClean="0"/>
              <a:t>to</a:t>
            </a:r>
            <a:r>
              <a:rPr lang="tr-TR" dirty="0" smtClean="0"/>
              <a:t> </a:t>
            </a:r>
            <a:r>
              <a:rPr lang="tr-TR" dirty="0" err="1" smtClean="0"/>
              <a:t>our</a:t>
            </a:r>
            <a:r>
              <a:rPr lang="tr-TR" dirty="0" smtClean="0"/>
              <a:t> plan </a:t>
            </a:r>
            <a:r>
              <a:rPr lang="tr-TR" dirty="0" err="1" smtClean="0"/>
              <a:t>and</a:t>
            </a:r>
            <a:r>
              <a:rPr lang="tr-TR" dirty="0" smtClean="0"/>
              <a:t> </a:t>
            </a:r>
            <a:r>
              <a:rPr lang="tr-TR" dirty="0" err="1" smtClean="0"/>
              <a:t>our</a:t>
            </a:r>
            <a:r>
              <a:rPr lang="tr-TR" dirty="0" smtClean="0"/>
              <a:t> </a:t>
            </a:r>
            <a:r>
              <a:rPr lang="tr-TR" dirty="0" err="1" smtClean="0"/>
              <a:t>design</a:t>
            </a:r>
            <a:r>
              <a:rPr lang="tr-TR" dirty="0" smtClean="0"/>
              <a:t>.</a:t>
            </a:r>
          </a:p>
          <a:p>
            <a:r>
              <a:rPr lang="tr-TR" dirty="0" err="1" smtClean="0"/>
              <a:t>We</a:t>
            </a:r>
            <a:r>
              <a:rPr lang="tr-TR" dirty="0" smtClean="0"/>
              <a:t> </a:t>
            </a:r>
            <a:r>
              <a:rPr lang="tr-TR" dirty="0" err="1" smtClean="0"/>
              <a:t>wrote</a:t>
            </a:r>
            <a:r>
              <a:rPr lang="tr-TR" dirty="0" smtClean="0"/>
              <a:t> </a:t>
            </a:r>
            <a:r>
              <a:rPr lang="tr-TR" dirty="0" err="1" smtClean="0"/>
              <a:t>the</a:t>
            </a:r>
            <a:r>
              <a:rPr lang="tr-TR" dirty="0" smtClean="0"/>
              <a:t> </a:t>
            </a:r>
            <a:r>
              <a:rPr lang="tr-TR" dirty="0" err="1" smtClean="0"/>
              <a:t>functions</a:t>
            </a:r>
            <a:r>
              <a:rPr lang="tr-TR" dirty="0" smtClean="0"/>
              <a:t> </a:t>
            </a:r>
            <a:r>
              <a:rPr lang="tr-TR" dirty="0" err="1" smtClean="0"/>
              <a:t>about</a:t>
            </a:r>
            <a:r>
              <a:rPr lang="tr-TR" dirty="0" smtClean="0"/>
              <a:t> </a:t>
            </a:r>
            <a:r>
              <a:rPr lang="tr-TR" dirty="0" err="1" smtClean="0"/>
              <a:t>game</a:t>
            </a:r>
            <a:r>
              <a:rPr lang="tr-TR" dirty="0" smtClean="0"/>
              <a:t> </a:t>
            </a:r>
            <a:r>
              <a:rPr lang="tr-TR" dirty="0" err="1" smtClean="0"/>
              <a:t>like</a:t>
            </a:r>
            <a:r>
              <a:rPr lang="tr-TR" dirty="0" smtClean="0"/>
              <a:t> </a:t>
            </a:r>
            <a:r>
              <a:rPr lang="tr-TR" dirty="0" err="1" smtClean="0"/>
              <a:t>movement</a:t>
            </a:r>
            <a:r>
              <a:rPr lang="tr-TR" dirty="0" smtClean="0"/>
              <a:t> </a:t>
            </a:r>
            <a:r>
              <a:rPr lang="tr-TR" dirty="0" err="1" smtClean="0"/>
              <a:t>functions</a:t>
            </a:r>
            <a:r>
              <a:rPr lang="tr-TR" dirty="0" smtClean="0"/>
              <a:t> </a:t>
            </a:r>
            <a:r>
              <a:rPr lang="tr-TR" dirty="0" err="1" smtClean="0"/>
              <a:t>and</a:t>
            </a:r>
            <a:r>
              <a:rPr lang="tr-TR" dirty="0" smtClean="0"/>
              <a:t> </a:t>
            </a:r>
            <a:r>
              <a:rPr lang="tr-TR" dirty="0" err="1" smtClean="0"/>
              <a:t>collision</a:t>
            </a:r>
            <a:r>
              <a:rPr lang="tr-TR" dirty="0" smtClean="0"/>
              <a:t> </a:t>
            </a:r>
            <a:r>
              <a:rPr lang="tr-TR" dirty="0" err="1" smtClean="0"/>
              <a:t>functions</a:t>
            </a:r>
            <a:r>
              <a:rPr lang="tr-TR" dirty="0" smtClean="0"/>
              <a:t>.</a:t>
            </a:r>
          </a:p>
          <a:p>
            <a:r>
              <a:rPr lang="tr-TR" dirty="0" err="1" smtClean="0"/>
              <a:t>We</a:t>
            </a:r>
            <a:r>
              <a:rPr lang="tr-TR" dirty="0" smtClean="0"/>
              <a:t> </a:t>
            </a:r>
            <a:r>
              <a:rPr lang="tr-TR" dirty="0" err="1" smtClean="0"/>
              <a:t>designed</a:t>
            </a:r>
            <a:r>
              <a:rPr lang="tr-TR" dirty="0" smtClean="0"/>
              <a:t> </a:t>
            </a:r>
            <a:r>
              <a:rPr lang="tr-TR" dirty="0" err="1" smtClean="0"/>
              <a:t>the</a:t>
            </a:r>
            <a:r>
              <a:rPr lang="tr-TR" dirty="0" smtClean="0"/>
              <a:t> </a:t>
            </a:r>
            <a:r>
              <a:rPr lang="tr-TR" dirty="0" err="1" smtClean="0"/>
              <a:t>interface</a:t>
            </a:r>
            <a:r>
              <a:rPr lang="tr-TR" dirty="0" smtClean="0"/>
              <a:t> </a:t>
            </a:r>
            <a:r>
              <a:rPr lang="tr-TR" dirty="0" err="1" smtClean="0"/>
              <a:t>like</a:t>
            </a:r>
            <a:r>
              <a:rPr lang="tr-TR" dirty="0" smtClean="0"/>
              <a:t> main </a:t>
            </a:r>
            <a:r>
              <a:rPr lang="tr-TR" dirty="0" err="1" smtClean="0"/>
              <a:t>menu,pause</a:t>
            </a:r>
            <a:r>
              <a:rPr lang="tr-TR" dirty="0" smtClean="0"/>
              <a:t> </a:t>
            </a:r>
            <a:r>
              <a:rPr lang="tr-TR" dirty="0" err="1" smtClean="0"/>
              <a:t>menu</a:t>
            </a:r>
            <a:r>
              <a:rPr lang="tr-TR" dirty="0" smtClean="0"/>
              <a:t> </a:t>
            </a:r>
            <a:r>
              <a:rPr lang="tr-TR" dirty="0" err="1" smtClean="0"/>
              <a:t>with</a:t>
            </a:r>
            <a:r>
              <a:rPr lang="tr-TR" dirty="0" smtClean="0"/>
              <a:t> time </a:t>
            </a:r>
            <a:r>
              <a:rPr lang="tr-TR" dirty="0" err="1" smtClean="0"/>
              <a:t>scale</a:t>
            </a:r>
            <a:r>
              <a:rPr lang="tr-TR" dirty="0" smtClean="0"/>
              <a:t> </a:t>
            </a:r>
            <a:r>
              <a:rPr lang="tr-TR" dirty="0" err="1" smtClean="0"/>
              <a:t>variable.When</a:t>
            </a:r>
            <a:r>
              <a:rPr lang="tr-TR" dirty="0" smtClean="0"/>
              <a:t> </a:t>
            </a:r>
            <a:r>
              <a:rPr lang="tr-TR" dirty="0" err="1" smtClean="0"/>
              <a:t>we</a:t>
            </a:r>
            <a:r>
              <a:rPr lang="tr-TR" dirty="0" smtClean="0"/>
              <a:t> </a:t>
            </a:r>
            <a:r>
              <a:rPr lang="tr-TR" dirty="0" err="1" smtClean="0"/>
              <a:t>push</a:t>
            </a:r>
            <a:r>
              <a:rPr lang="tr-TR" dirty="0" smtClean="0"/>
              <a:t> </a:t>
            </a:r>
            <a:r>
              <a:rPr lang="tr-TR" dirty="0" err="1" smtClean="0"/>
              <a:t>the</a:t>
            </a:r>
            <a:r>
              <a:rPr lang="tr-TR" dirty="0" smtClean="0"/>
              <a:t> </a:t>
            </a:r>
            <a:r>
              <a:rPr lang="tr-TR" dirty="0" err="1" smtClean="0"/>
              <a:t>pause</a:t>
            </a:r>
            <a:r>
              <a:rPr lang="tr-TR" dirty="0" smtClean="0"/>
              <a:t> </a:t>
            </a:r>
            <a:r>
              <a:rPr lang="tr-TR" dirty="0" err="1" smtClean="0"/>
              <a:t>button,time</a:t>
            </a:r>
            <a:r>
              <a:rPr lang="tr-TR" dirty="0" smtClean="0"/>
              <a:t> </a:t>
            </a:r>
            <a:r>
              <a:rPr lang="tr-TR" dirty="0" err="1" smtClean="0"/>
              <a:t>scale</a:t>
            </a:r>
            <a:r>
              <a:rPr lang="tr-TR" dirty="0" smtClean="0"/>
              <a:t> </a:t>
            </a:r>
            <a:r>
              <a:rPr lang="tr-TR" dirty="0" err="1" smtClean="0"/>
              <a:t>will</a:t>
            </a:r>
            <a:r>
              <a:rPr lang="tr-TR" dirty="0" smtClean="0"/>
              <a:t> be </a:t>
            </a:r>
            <a:r>
              <a:rPr lang="tr-TR" dirty="0" err="1" smtClean="0"/>
              <a:t>zero</a:t>
            </a:r>
            <a:r>
              <a:rPr lang="tr-TR" dirty="0" smtClean="0"/>
              <a:t>, it </a:t>
            </a:r>
            <a:r>
              <a:rPr lang="tr-TR" dirty="0" err="1" smtClean="0"/>
              <a:t>means</a:t>
            </a:r>
            <a:r>
              <a:rPr lang="tr-TR" dirty="0" smtClean="0"/>
              <a:t> </a:t>
            </a:r>
            <a:r>
              <a:rPr lang="tr-TR" dirty="0" err="1" smtClean="0"/>
              <a:t>the</a:t>
            </a:r>
            <a:r>
              <a:rPr lang="tr-TR" dirty="0" smtClean="0"/>
              <a:t> </a:t>
            </a:r>
            <a:r>
              <a:rPr lang="tr-TR" dirty="0" err="1" smtClean="0"/>
              <a:t>elapsing</a:t>
            </a:r>
            <a:r>
              <a:rPr lang="tr-TR" dirty="0" smtClean="0"/>
              <a:t> time in </a:t>
            </a:r>
            <a:r>
              <a:rPr lang="tr-TR" dirty="0" err="1" smtClean="0"/>
              <a:t>the</a:t>
            </a:r>
            <a:r>
              <a:rPr lang="tr-TR" dirty="0" smtClean="0"/>
              <a:t> </a:t>
            </a:r>
            <a:r>
              <a:rPr lang="tr-TR" dirty="0" err="1" smtClean="0"/>
              <a:t>game</a:t>
            </a:r>
            <a:r>
              <a:rPr lang="tr-TR" dirty="0" smtClean="0"/>
              <a:t> </a:t>
            </a:r>
            <a:r>
              <a:rPr lang="tr-TR" dirty="0" err="1" smtClean="0"/>
              <a:t>will</a:t>
            </a:r>
            <a:r>
              <a:rPr lang="tr-TR" dirty="0" smtClean="0"/>
              <a:t> stop.</a:t>
            </a:r>
            <a:endParaRPr lang="tr-TR" dirty="0"/>
          </a:p>
        </p:txBody>
      </p:sp>
    </p:spTree>
    <p:extLst>
      <p:ext uri="{BB962C8B-B14F-4D97-AF65-F5344CB8AC3E}">
        <p14:creationId xmlns:p14="http://schemas.microsoft.com/office/powerpoint/2010/main" val="110877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Project </a:t>
            </a:r>
            <a:r>
              <a:rPr lang="tr-TR" dirty="0" err="1" smtClean="0"/>
              <a:t>Members</a:t>
            </a:r>
            <a:endParaRPr lang="tr-TR" dirty="0"/>
          </a:p>
        </p:txBody>
      </p:sp>
      <p:sp>
        <p:nvSpPr>
          <p:cNvPr id="3" name="İçerik Yer Tutucusu 2"/>
          <p:cNvSpPr>
            <a:spLocks noGrp="1"/>
          </p:cNvSpPr>
          <p:nvPr>
            <p:ph idx="1"/>
          </p:nvPr>
        </p:nvSpPr>
        <p:spPr/>
        <p:txBody>
          <a:bodyPr>
            <a:normAutofit/>
          </a:bodyPr>
          <a:lstStyle/>
          <a:p>
            <a:r>
              <a:rPr lang="tr-TR" sz="3200" dirty="0" smtClean="0"/>
              <a:t>190201003 - Doğu YILDIZ</a:t>
            </a:r>
          </a:p>
          <a:p>
            <a:r>
              <a:rPr lang="tr-TR" sz="3200" dirty="0" smtClean="0"/>
              <a:t>190201018 - Emre TELLİ</a:t>
            </a:r>
          </a:p>
          <a:p>
            <a:r>
              <a:rPr lang="tr-TR" sz="3200" dirty="0" smtClean="0"/>
              <a:t>190201032 - Özgür ALAN</a:t>
            </a:r>
            <a:endParaRPr lang="tr-TR" sz="3200" dirty="0"/>
          </a:p>
        </p:txBody>
      </p:sp>
    </p:spTree>
    <p:extLst>
      <p:ext uri="{BB962C8B-B14F-4D97-AF65-F5344CB8AC3E}">
        <p14:creationId xmlns:p14="http://schemas.microsoft.com/office/powerpoint/2010/main" val="1400359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AGILE METHODOLOGY</a:t>
            </a:r>
            <a:endParaRPr lang="tr-TR" dirty="0"/>
          </a:p>
        </p:txBody>
      </p:sp>
      <p:sp>
        <p:nvSpPr>
          <p:cNvPr id="3" name="İçerik Yer Tutucusu 2"/>
          <p:cNvSpPr>
            <a:spLocks noGrp="1"/>
          </p:cNvSpPr>
          <p:nvPr>
            <p:ph idx="1"/>
          </p:nvPr>
        </p:nvSpPr>
        <p:spPr/>
        <p:txBody>
          <a:bodyPr/>
          <a:lstStyle/>
          <a:p>
            <a:r>
              <a:rPr lang="tr-TR" dirty="0" err="1" smtClean="0"/>
              <a:t>In</a:t>
            </a:r>
            <a:r>
              <a:rPr lang="tr-TR" dirty="0" smtClean="0"/>
              <a:t> </a:t>
            </a:r>
            <a:r>
              <a:rPr lang="tr-TR" dirty="0" err="1" smtClean="0"/>
              <a:t>our</a:t>
            </a:r>
            <a:r>
              <a:rPr lang="tr-TR" dirty="0" smtClean="0"/>
              <a:t> Project, </a:t>
            </a:r>
            <a:r>
              <a:rPr lang="tr-TR" dirty="0" err="1" smtClean="0"/>
              <a:t>we</a:t>
            </a:r>
            <a:r>
              <a:rPr lang="tr-TR" dirty="0" smtClean="0"/>
              <a:t> </a:t>
            </a:r>
            <a:r>
              <a:rPr lang="tr-TR" dirty="0" err="1" smtClean="0"/>
              <a:t>use</a:t>
            </a:r>
            <a:r>
              <a:rPr lang="tr-TR" dirty="0" smtClean="0"/>
              <a:t> </a:t>
            </a:r>
            <a:r>
              <a:rPr lang="tr-TR" dirty="0" err="1"/>
              <a:t>A</a:t>
            </a:r>
            <a:r>
              <a:rPr lang="tr-TR" dirty="0" err="1" smtClean="0"/>
              <a:t>gile</a:t>
            </a:r>
            <a:r>
              <a:rPr lang="tr-TR" dirty="0" smtClean="0"/>
              <a:t> </a:t>
            </a:r>
            <a:r>
              <a:rPr lang="tr-TR" dirty="0" err="1" smtClean="0"/>
              <a:t>methodology</a:t>
            </a:r>
            <a:r>
              <a:rPr lang="tr-TR" dirty="0" smtClean="0"/>
              <a:t>. </a:t>
            </a:r>
          </a:p>
          <a:p>
            <a:r>
              <a:rPr lang="tr-TR" b="1" dirty="0" smtClean="0"/>
              <a:t>A</a:t>
            </a:r>
            <a:r>
              <a:rPr lang="en-US" b="1" dirty="0" err="1" smtClean="0"/>
              <a:t>gile</a:t>
            </a:r>
            <a:r>
              <a:rPr lang="en-US" b="1" dirty="0" smtClean="0"/>
              <a:t> </a:t>
            </a:r>
            <a:r>
              <a:rPr lang="en-US" b="1" dirty="0"/>
              <a:t>software development</a:t>
            </a:r>
            <a:r>
              <a:rPr lang="en-US" dirty="0"/>
              <a:t> is a group of </a:t>
            </a:r>
            <a:r>
              <a:rPr lang="tr-TR" dirty="0" smtClean="0"/>
              <a:t>software </a:t>
            </a:r>
            <a:r>
              <a:rPr lang="tr-TR" dirty="0" err="1" smtClean="0"/>
              <a:t>development</a:t>
            </a:r>
            <a:r>
              <a:rPr lang="tr-TR" dirty="0" smtClean="0"/>
              <a:t> </a:t>
            </a:r>
            <a:r>
              <a:rPr lang="tr-TR" dirty="0" err="1" smtClean="0"/>
              <a:t>methods</a:t>
            </a:r>
            <a:r>
              <a:rPr lang="tr-TR" dirty="0" smtClean="0"/>
              <a:t> </a:t>
            </a:r>
            <a:r>
              <a:rPr lang="en-US" dirty="0" smtClean="0"/>
              <a:t>in </a:t>
            </a:r>
            <a:r>
              <a:rPr lang="en-US" dirty="0"/>
              <a:t>which requirements and solutions evolve through collaboration between self-organizing, </a:t>
            </a:r>
            <a:r>
              <a:rPr lang="tr-TR" dirty="0" err="1" smtClean="0"/>
              <a:t>cross-functional</a:t>
            </a:r>
            <a:r>
              <a:rPr lang="tr-TR" dirty="0" smtClean="0"/>
              <a:t> </a:t>
            </a:r>
            <a:r>
              <a:rPr lang="tr-TR" dirty="0" err="1" smtClean="0"/>
              <a:t>teams</a:t>
            </a:r>
            <a:r>
              <a:rPr lang="tr-TR" dirty="0" smtClean="0"/>
              <a:t>.</a:t>
            </a:r>
            <a:r>
              <a:rPr lang="en-US" dirty="0" smtClean="0"/>
              <a:t> It </a:t>
            </a:r>
            <a:r>
              <a:rPr lang="en-US" dirty="0"/>
              <a:t>promotes adaptive planning, evolutionary development, early delivery, continuous improvement, and encourages rapid and flexible response to change</a:t>
            </a:r>
            <a:r>
              <a:rPr lang="en-US" dirty="0" smtClean="0"/>
              <a:t>.</a:t>
            </a:r>
            <a:endParaRPr lang="tr-TR" dirty="0"/>
          </a:p>
        </p:txBody>
      </p:sp>
    </p:spTree>
    <p:extLst>
      <p:ext uri="{BB962C8B-B14F-4D97-AF65-F5344CB8AC3E}">
        <p14:creationId xmlns:p14="http://schemas.microsoft.com/office/powerpoint/2010/main" val="2048928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Principles</a:t>
            </a:r>
            <a:r>
              <a:rPr lang="tr-TR" dirty="0" smtClean="0"/>
              <a:t> of </a:t>
            </a:r>
            <a:r>
              <a:rPr lang="tr-TR" dirty="0" err="1" smtClean="0"/>
              <a:t>Agile</a:t>
            </a:r>
            <a:endParaRPr lang="tr-TR" dirty="0"/>
          </a:p>
        </p:txBody>
      </p:sp>
      <p:sp>
        <p:nvSpPr>
          <p:cNvPr id="3" name="İçerik Yer Tutucusu 2"/>
          <p:cNvSpPr>
            <a:spLocks noGrp="1"/>
          </p:cNvSpPr>
          <p:nvPr>
            <p:ph idx="1"/>
          </p:nvPr>
        </p:nvSpPr>
        <p:spPr/>
        <p:txBody>
          <a:bodyPr>
            <a:normAutofit/>
          </a:bodyPr>
          <a:lstStyle/>
          <a:p>
            <a:r>
              <a:rPr lang="en-US" sz="2800" dirty="0"/>
              <a:t>Individuals and interactions over processes and tools </a:t>
            </a:r>
            <a:endParaRPr lang="tr-TR" sz="2800" dirty="0" smtClean="0"/>
          </a:p>
          <a:p>
            <a:r>
              <a:rPr lang="en-US" sz="2800" dirty="0" smtClean="0"/>
              <a:t>Working </a:t>
            </a:r>
            <a:r>
              <a:rPr lang="en-US" sz="2800" dirty="0"/>
              <a:t>software over comprehensive documentation </a:t>
            </a:r>
            <a:endParaRPr lang="tr-TR" sz="2800" dirty="0" smtClean="0"/>
          </a:p>
          <a:p>
            <a:r>
              <a:rPr lang="en-US" sz="2800" dirty="0" smtClean="0"/>
              <a:t>Customer </a:t>
            </a:r>
            <a:r>
              <a:rPr lang="en-US" sz="2800" dirty="0"/>
              <a:t>collaboration over contract negotiation </a:t>
            </a:r>
            <a:endParaRPr lang="tr-TR" sz="2800" dirty="0" smtClean="0"/>
          </a:p>
          <a:p>
            <a:r>
              <a:rPr lang="en-US" sz="2800" dirty="0" smtClean="0"/>
              <a:t>Responding </a:t>
            </a:r>
            <a:r>
              <a:rPr lang="en-US" sz="2800" dirty="0"/>
              <a:t>to change over following a </a:t>
            </a:r>
            <a:r>
              <a:rPr lang="en-US" sz="2800" dirty="0" smtClean="0"/>
              <a:t>plan</a:t>
            </a:r>
            <a:endParaRPr lang="tr-TR" sz="2800" dirty="0"/>
          </a:p>
        </p:txBody>
      </p:sp>
    </p:spTree>
    <p:extLst>
      <p:ext uri="{BB962C8B-B14F-4D97-AF65-F5344CB8AC3E}">
        <p14:creationId xmlns:p14="http://schemas.microsoft.com/office/powerpoint/2010/main" val="2440671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103312" y="1004552"/>
            <a:ext cx="8946541" cy="5243847"/>
          </a:xfrm>
        </p:spPr>
        <p:txBody>
          <a:bodyPr>
            <a:normAutofit/>
          </a:bodyPr>
          <a:lstStyle/>
          <a:p>
            <a:r>
              <a:rPr lang="tr-TR" sz="3600" dirty="0" smtClean="0"/>
              <a:t>SPRINT 1</a:t>
            </a:r>
          </a:p>
          <a:p>
            <a:endParaRPr lang="tr-TR" sz="2800" dirty="0" smtClean="0"/>
          </a:p>
          <a:p>
            <a:r>
              <a:rPr lang="tr-TR" sz="2800" dirty="0" err="1" smtClean="0"/>
              <a:t>We</a:t>
            </a:r>
            <a:r>
              <a:rPr lang="tr-TR" sz="2800" dirty="0" smtClean="0"/>
              <a:t> </a:t>
            </a:r>
            <a:r>
              <a:rPr lang="tr-TR" sz="2800" dirty="0" err="1" smtClean="0"/>
              <a:t>planned</a:t>
            </a:r>
            <a:r>
              <a:rPr lang="tr-TR" sz="2800" dirty="0" smtClean="0"/>
              <a:t> how </a:t>
            </a:r>
            <a:r>
              <a:rPr lang="tr-TR" sz="2800" dirty="0" err="1" smtClean="0"/>
              <a:t>to</a:t>
            </a:r>
            <a:r>
              <a:rPr lang="tr-TR" sz="2800" dirty="0" smtClean="0"/>
              <a:t> </a:t>
            </a:r>
            <a:r>
              <a:rPr lang="tr-TR" sz="2800" dirty="0" err="1" smtClean="0"/>
              <a:t>make</a:t>
            </a:r>
            <a:r>
              <a:rPr lang="tr-TR" sz="2800" dirty="0" smtClean="0"/>
              <a:t> </a:t>
            </a:r>
            <a:r>
              <a:rPr lang="tr-TR" sz="2800" dirty="0" err="1" smtClean="0"/>
              <a:t>the</a:t>
            </a:r>
            <a:r>
              <a:rPr lang="tr-TR" sz="2800" dirty="0" smtClean="0"/>
              <a:t> </a:t>
            </a:r>
            <a:r>
              <a:rPr lang="tr-TR" sz="2800" dirty="0" err="1" smtClean="0"/>
              <a:t>our</a:t>
            </a:r>
            <a:r>
              <a:rPr lang="tr-TR" sz="2800" dirty="0" smtClean="0"/>
              <a:t> </a:t>
            </a:r>
            <a:r>
              <a:rPr lang="tr-TR" sz="2800" dirty="0" err="1" smtClean="0"/>
              <a:t>game</a:t>
            </a:r>
            <a:r>
              <a:rPr lang="tr-TR" sz="2800" dirty="0" smtClean="0"/>
              <a:t>. </a:t>
            </a:r>
            <a:r>
              <a:rPr lang="tr-TR" sz="2800" dirty="0" err="1" smtClean="0"/>
              <a:t>We</a:t>
            </a:r>
            <a:r>
              <a:rPr lang="tr-TR" sz="2800" dirty="0" smtClean="0"/>
              <a:t> </a:t>
            </a:r>
            <a:r>
              <a:rPr lang="tr-TR" sz="2800" dirty="0" err="1" smtClean="0"/>
              <a:t>decided</a:t>
            </a:r>
            <a:r>
              <a:rPr lang="tr-TR" sz="2800" dirty="0" smtClean="0"/>
              <a:t> </a:t>
            </a:r>
            <a:r>
              <a:rPr lang="tr-TR" sz="2800" dirty="0" err="1" smtClean="0"/>
              <a:t>which</a:t>
            </a:r>
            <a:r>
              <a:rPr lang="tr-TR" sz="2800" dirty="0" smtClean="0"/>
              <a:t> </a:t>
            </a:r>
            <a:r>
              <a:rPr lang="tr-TR" sz="2800" dirty="0" err="1" smtClean="0"/>
              <a:t>game</a:t>
            </a:r>
            <a:r>
              <a:rPr lang="tr-TR" sz="2800" dirty="0" smtClean="0"/>
              <a:t> engine </a:t>
            </a:r>
            <a:r>
              <a:rPr lang="tr-TR" sz="2800" dirty="0" err="1" smtClean="0"/>
              <a:t>will</a:t>
            </a:r>
            <a:r>
              <a:rPr lang="tr-TR" sz="2800" dirty="0" smtClean="0"/>
              <a:t> be </a:t>
            </a:r>
            <a:r>
              <a:rPr lang="tr-TR" sz="2800" dirty="0" err="1" smtClean="0"/>
              <a:t>used</a:t>
            </a:r>
            <a:r>
              <a:rPr lang="tr-TR" sz="2800" dirty="0" smtClean="0"/>
              <a:t>.</a:t>
            </a:r>
          </a:p>
          <a:p>
            <a:r>
              <a:rPr lang="tr-TR" sz="2800" dirty="0" err="1" smtClean="0"/>
              <a:t>Moreover</a:t>
            </a:r>
            <a:r>
              <a:rPr lang="tr-TR" sz="2800" dirty="0" smtClean="0"/>
              <a:t>, </a:t>
            </a:r>
            <a:r>
              <a:rPr lang="tr-TR" sz="2800" dirty="0" err="1" smtClean="0"/>
              <a:t>we</a:t>
            </a:r>
            <a:r>
              <a:rPr lang="tr-TR" sz="2800" dirty="0" smtClean="0"/>
              <a:t> </a:t>
            </a:r>
            <a:r>
              <a:rPr lang="tr-TR" sz="2800" dirty="0" err="1" smtClean="0"/>
              <a:t>chose</a:t>
            </a:r>
            <a:r>
              <a:rPr lang="tr-TR" sz="2800" dirty="0" smtClean="0"/>
              <a:t> </a:t>
            </a:r>
            <a:r>
              <a:rPr lang="tr-TR" sz="2800" dirty="0" err="1" smtClean="0"/>
              <a:t>the</a:t>
            </a:r>
            <a:r>
              <a:rPr lang="tr-TR" sz="2800" dirty="0" smtClean="0"/>
              <a:t> </a:t>
            </a:r>
            <a:r>
              <a:rPr lang="tr-TR" sz="2800" dirty="0" err="1" smtClean="0"/>
              <a:t>character</a:t>
            </a:r>
            <a:r>
              <a:rPr lang="tr-TR" sz="2800" dirty="0" smtClean="0"/>
              <a:t> how </a:t>
            </a:r>
            <a:r>
              <a:rPr lang="tr-TR" sz="2800" dirty="0" err="1" smtClean="0"/>
              <a:t>looks</a:t>
            </a:r>
            <a:r>
              <a:rPr lang="tr-TR" sz="2800" dirty="0" smtClean="0"/>
              <a:t> </a:t>
            </a:r>
            <a:r>
              <a:rPr lang="tr-TR" sz="2800" dirty="0" err="1" smtClean="0"/>
              <a:t>like</a:t>
            </a:r>
            <a:r>
              <a:rPr lang="tr-TR" sz="2800" dirty="0" smtClean="0"/>
              <a:t>. </a:t>
            </a:r>
            <a:r>
              <a:rPr lang="tr-TR" sz="2800" dirty="0" err="1" smtClean="0"/>
              <a:t>We</a:t>
            </a:r>
            <a:r>
              <a:rPr lang="tr-TR" sz="2800" dirty="0" smtClean="0"/>
              <a:t> </a:t>
            </a:r>
            <a:r>
              <a:rPr lang="tr-TR" sz="2800" dirty="0" err="1" smtClean="0"/>
              <a:t>specified</a:t>
            </a:r>
            <a:r>
              <a:rPr lang="tr-TR" sz="2800" dirty="0" smtClean="0"/>
              <a:t> </a:t>
            </a:r>
            <a:r>
              <a:rPr lang="tr-TR" sz="2800" dirty="0" err="1" smtClean="0"/>
              <a:t>the</a:t>
            </a:r>
            <a:r>
              <a:rPr lang="tr-TR" sz="2800" dirty="0" smtClean="0"/>
              <a:t> main </a:t>
            </a:r>
            <a:r>
              <a:rPr lang="tr-TR" sz="2800" dirty="0" err="1" smtClean="0"/>
              <a:t>rules</a:t>
            </a:r>
            <a:r>
              <a:rPr lang="tr-TR" sz="2800" dirty="0" smtClean="0"/>
              <a:t> of </a:t>
            </a:r>
            <a:r>
              <a:rPr lang="tr-TR" sz="2800" dirty="0" err="1" smtClean="0"/>
              <a:t>the</a:t>
            </a:r>
            <a:r>
              <a:rPr lang="tr-TR" sz="2800" dirty="0" smtClean="0"/>
              <a:t> </a:t>
            </a:r>
            <a:r>
              <a:rPr lang="tr-TR" sz="2800" dirty="0" err="1" smtClean="0"/>
              <a:t>game</a:t>
            </a:r>
            <a:r>
              <a:rPr lang="tr-TR" sz="2800" dirty="0" smtClean="0"/>
              <a:t>.</a:t>
            </a:r>
          </a:p>
          <a:p>
            <a:r>
              <a:rPr lang="tr-TR" sz="2800" dirty="0" err="1" smtClean="0"/>
              <a:t>After</a:t>
            </a:r>
            <a:r>
              <a:rPr lang="tr-TR" sz="2800" dirty="0" smtClean="0"/>
              <a:t> </a:t>
            </a:r>
            <a:r>
              <a:rPr lang="tr-TR" sz="2800" dirty="0" err="1" smtClean="0"/>
              <a:t>studies</a:t>
            </a:r>
            <a:r>
              <a:rPr lang="tr-TR" sz="2800" dirty="0" smtClean="0"/>
              <a:t>, </a:t>
            </a:r>
            <a:r>
              <a:rPr lang="tr-TR" sz="2800" dirty="0" err="1"/>
              <a:t>w</a:t>
            </a:r>
            <a:r>
              <a:rPr lang="tr-TR" sz="2800" dirty="0" err="1" smtClean="0"/>
              <a:t>e</a:t>
            </a:r>
            <a:r>
              <a:rPr lang="tr-TR" sz="2800" dirty="0" smtClean="0"/>
              <a:t> </a:t>
            </a:r>
            <a:r>
              <a:rPr lang="tr-TR" sz="2800" dirty="0" err="1" smtClean="0"/>
              <a:t>decided</a:t>
            </a:r>
            <a:r>
              <a:rPr lang="tr-TR" sz="2800" dirty="0" smtClean="0"/>
              <a:t> </a:t>
            </a:r>
            <a:r>
              <a:rPr lang="tr-TR" sz="2800" dirty="0" err="1" smtClean="0"/>
              <a:t>to</a:t>
            </a:r>
            <a:r>
              <a:rPr lang="tr-TR" sz="2800" dirty="0" smtClean="0"/>
              <a:t> </a:t>
            </a:r>
            <a:r>
              <a:rPr lang="tr-TR" sz="2800" dirty="0" err="1" smtClean="0"/>
              <a:t>use</a:t>
            </a:r>
            <a:r>
              <a:rPr lang="tr-TR" sz="2800" dirty="0" smtClean="0"/>
              <a:t> </a:t>
            </a:r>
            <a:r>
              <a:rPr lang="tr-TR" sz="2800" dirty="0" err="1" smtClean="0"/>
              <a:t>unity</a:t>
            </a:r>
            <a:r>
              <a:rPr lang="tr-TR" sz="2800" dirty="0"/>
              <a:t> </a:t>
            </a:r>
            <a:r>
              <a:rPr lang="tr-TR" sz="2800" dirty="0" smtClean="0"/>
              <a:t>3d </a:t>
            </a:r>
            <a:r>
              <a:rPr lang="tr-TR" sz="2800" dirty="0" err="1" smtClean="0"/>
              <a:t>game</a:t>
            </a:r>
            <a:r>
              <a:rPr lang="tr-TR" sz="2800" dirty="0" smtClean="0"/>
              <a:t> engine.</a:t>
            </a:r>
            <a:endParaRPr lang="tr-TR" sz="2800" dirty="0"/>
          </a:p>
        </p:txBody>
      </p:sp>
    </p:spTree>
    <p:extLst>
      <p:ext uri="{BB962C8B-B14F-4D97-AF65-F5344CB8AC3E}">
        <p14:creationId xmlns:p14="http://schemas.microsoft.com/office/powerpoint/2010/main" val="3677738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z="4800" b="1" dirty="0" smtClean="0"/>
              <a:t>               WHAT IS UNITY?</a:t>
            </a:r>
            <a:endParaRPr lang="tr-TR" sz="4800" b="1" dirty="0"/>
          </a:p>
        </p:txBody>
      </p:sp>
      <p:sp>
        <p:nvSpPr>
          <p:cNvPr id="3" name="İçerik Yer Tutucusu 2"/>
          <p:cNvSpPr>
            <a:spLocks noGrp="1"/>
          </p:cNvSpPr>
          <p:nvPr>
            <p:ph idx="1"/>
          </p:nvPr>
        </p:nvSpPr>
        <p:spPr>
          <a:xfrm>
            <a:off x="1103312" y="1622738"/>
            <a:ext cx="8946541" cy="4625661"/>
          </a:xfrm>
        </p:spPr>
        <p:txBody>
          <a:bodyPr/>
          <a:lstStyle/>
          <a:p>
            <a:endParaRPr lang="tr-TR" dirty="0" smtClean="0"/>
          </a:p>
          <a:p>
            <a:r>
              <a:rPr lang="tr-TR" dirty="0" err="1" smtClean="0"/>
              <a:t>Unity</a:t>
            </a:r>
            <a:r>
              <a:rPr lang="tr-TR" dirty="0" smtClean="0"/>
              <a:t> is a </a:t>
            </a:r>
            <a:r>
              <a:rPr lang="tr-TR" dirty="0" err="1" smtClean="0"/>
              <a:t>game</a:t>
            </a:r>
            <a:r>
              <a:rPr lang="tr-TR" dirty="0" smtClean="0"/>
              <a:t> engine </a:t>
            </a:r>
            <a:r>
              <a:rPr lang="tr-TR" dirty="0" err="1" smtClean="0"/>
              <a:t>that</a:t>
            </a:r>
            <a:r>
              <a:rPr lang="tr-TR" dirty="0" smtClean="0"/>
              <a:t> has a platform </a:t>
            </a:r>
            <a:r>
              <a:rPr lang="tr-TR" dirty="0" err="1" smtClean="0"/>
              <a:t>for</a:t>
            </a:r>
            <a:r>
              <a:rPr lang="tr-TR" dirty="0" smtClean="0"/>
              <a:t> </a:t>
            </a:r>
            <a:r>
              <a:rPr lang="tr-TR" dirty="0" err="1" smtClean="0"/>
              <a:t>creating</a:t>
            </a:r>
            <a:r>
              <a:rPr lang="tr-TR" dirty="0" smtClean="0"/>
              <a:t> </a:t>
            </a:r>
            <a:r>
              <a:rPr lang="tr-TR" dirty="0" err="1" smtClean="0"/>
              <a:t>games</a:t>
            </a:r>
            <a:r>
              <a:rPr lang="tr-TR" dirty="0" smtClean="0"/>
              <a:t> </a:t>
            </a:r>
            <a:r>
              <a:rPr lang="tr-TR" dirty="0" err="1" smtClean="0"/>
              <a:t>and</a:t>
            </a:r>
            <a:r>
              <a:rPr lang="tr-TR" dirty="0" smtClean="0"/>
              <a:t> is </a:t>
            </a:r>
            <a:r>
              <a:rPr lang="tr-TR" dirty="0" err="1" smtClean="0"/>
              <a:t>compatible</a:t>
            </a:r>
            <a:r>
              <a:rPr lang="tr-TR" dirty="0" smtClean="0"/>
              <a:t> </a:t>
            </a:r>
            <a:r>
              <a:rPr lang="tr-TR" dirty="0" err="1" smtClean="0"/>
              <a:t>with</a:t>
            </a:r>
            <a:r>
              <a:rPr lang="tr-TR" dirty="0" smtClean="0"/>
              <a:t> </a:t>
            </a:r>
            <a:r>
              <a:rPr lang="tr-TR" dirty="0" err="1" smtClean="0"/>
              <a:t>other</a:t>
            </a:r>
            <a:r>
              <a:rPr lang="tr-TR" dirty="0" smtClean="0"/>
              <a:t> </a:t>
            </a:r>
            <a:r>
              <a:rPr lang="tr-TR" dirty="0" err="1" smtClean="0"/>
              <a:t>platforms</a:t>
            </a:r>
            <a:r>
              <a:rPr lang="tr-TR" dirty="0" smtClean="0"/>
              <a:t>.</a:t>
            </a:r>
          </a:p>
          <a:p>
            <a:r>
              <a:rPr lang="tr-TR" dirty="0" err="1" smtClean="0"/>
              <a:t>There</a:t>
            </a:r>
            <a:r>
              <a:rPr lang="tr-TR" dirty="0" smtClean="0"/>
              <a:t> </a:t>
            </a:r>
            <a:r>
              <a:rPr lang="tr-TR" dirty="0" err="1" smtClean="0"/>
              <a:t>are</a:t>
            </a:r>
            <a:r>
              <a:rPr lang="tr-TR" dirty="0" smtClean="0"/>
              <a:t> </a:t>
            </a:r>
            <a:r>
              <a:rPr lang="tr-TR" dirty="0" err="1" smtClean="0"/>
              <a:t>three</a:t>
            </a:r>
            <a:r>
              <a:rPr lang="tr-TR" dirty="0" smtClean="0"/>
              <a:t> </a:t>
            </a:r>
            <a:r>
              <a:rPr lang="tr-TR" dirty="0" err="1" smtClean="0"/>
              <a:t>parts</a:t>
            </a:r>
            <a:r>
              <a:rPr lang="tr-TR" dirty="0" smtClean="0"/>
              <a:t> in </a:t>
            </a:r>
            <a:r>
              <a:rPr lang="tr-TR" dirty="0" err="1" smtClean="0"/>
              <a:t>Unity</a:t>
            </a:r>
            <a:r>
              <a:rPr lang="tr-TR" dirty="0" smtClean="0"/>
              <a:t> :</a:t>
            </a:r>
          </a:p>
          <a:p>
            <a:r>
              <a:rPr lang="tr-TR" dirty="0" smtClean="0"/>
              <a:t>-Design</a:t>
            </a:r>
          </a:p>
          <a:p>
            <a:r>
              <a:rPr lang="tr-TR" dirty="0" smtClean="0"/>
              <a:t>-Scripting(</a:t>
            </a:r>
            <a:r>
              <a:rPr lang="tr-TR" dirty="0" err="1" smtClean="0"/>
              <a:t>Coding</a:t>
            </a:r>
            <a:r>
              <a:rPr lang="tr-TR" dirty="0" smtClean="0"/>
              <a:t> </a:t>
            </a:r>
            <a:r>
              <a:rPr lang="tr-TR" dirty="0" err="1" smtClean="0"/>
              <a:t>Part</a:t>
            </a:r>
            <a:r>
              <a:rPr lang="tr-TR" dirty="0" smtClean="0"/>
              <a:t>)</a:t>
            </a:r>
          </a:p>
          <a:p>
            <a:r>
              <a:rPr lang="tr-TR" dirty="0" smtClean="0"/>
              <a:t>-</a:t>
            </a:r>
            <a:r>
              <a:rPr lang="tr-TR" dirty="0" err="1" smtClean="0"/>
              <a:t>Modelling</a:t>
            </a:r>
            <a:r>
              <a:rPr lang="tr-TR" dirty="0" smtClean="0"/>
              <a:t> </a:t>
            </a:r>
            <a:r>
              <a:rPr lang="tr-TR" dirty="0" err="1" smtClean="0"/>
              <a:t>Animation</a:t>
            </a:r>
            <a:r>
              <a:rPr lang="tr-TR" dirty="0" smtClean="0"/>
              <a:t>: </a:t>
            </a:r>
            <a:r>
              <a:rPr lang="tr-TR" dirty="0" err="1" smtClean="0"/>
              <a:t>This</a:t>
            </a:r>
            <a:r>
              <a:rPr lang="tr-TR" dirty="0" smtClean="0"/>
              <a:t> </a:t>
            </a:r>
            <a:r>
              <a:rPr lang="tr-TR" dirty="0" err="1" smtClean="0"/>
              <a:t>part</a:t>
            </a:r>
            <a:r>
              <a:rPr lang="tr-TR" dirty="0" smtClean="0"/>
              <a:t> can be </a:t>
            </a:r>
            <a:r>
              <a:rPr lang="tr-TR" dirty="0" err="1" smtClean="0"/>
              <a:t>formed</a:t>
            </a:r>
            <a:r>
              <a:rPr lang="tr-TR" dirty="0" smtClean="0"/>
              <a:t> in </a:t>
            </a:r>
            <a:r>
              <a:rPr lang="tr-TR" dirty="0" err="1" smtClean="0"/>
              <a:t>different</a:t>
            </a:r>
            <a:r>
              <a:rPr lang="tr-TR" dirty="0" smtClean="0"/>
              <a:t> </a:t>
            </a:r>
            <a:r>
              <a:rPr lang="tr-TR" dirty="0" err="1" smtClean="0"/>
              <a:t>platforms</a:t>
            </a:r>
            <a:r>
              <a:rPr lang="tr-TR" dirty="0" smtClean="0"/>
              <a:t> </a:t>
            </a:r>
            <a:r>
              <a:rPr lang="tr-TR" dirty="0" err="1" smtClean="0"/>
              <a:t>and</a:t>
            </a:r>
            <a:r>
              <a:rPr lang="tr-TR" dirty="0" smtClean="0"/>
              <a:t> can be </a:t>
            </a:r>
            <a:r>
              <a:rPr lang="tr-TR" dirty="0" err="1" smtClean="0"/>
              <a:t>imported</a:t>
            </a:r>
            <a:r>
              <a:rPr lang="tr-TR" dirty="0" smtClean="0"/>
              <a:t> </a:t>
            </a:r>
            <a:r>
              <a:rPr lang="tr-TR" dirty="0" err="1" smtClean="0"/>
              <a:t>to</a:t>
            </a:r>
            <a:r>
              <a:rPr lang="tr-TR" dirty="0" smtClean="0"/>
              <a:t> </a:t>
            </a:r>
            <a:r>
              <a:rPr lang="tr-TR" dirty="0" err="1" smtClean="0"/>
              <a:t>Unity</a:t>
            </a:r>
            <a:r>
              <a:rPr lang="tr-TR" dirty="0" smtClean="0"/>
              <a:t>. </a:t>
            </a:r>
            <a:r>
              <a:rPr lang="tr-TR" dirty="0" err="1" smtClean="0"/>
              <a:t>For</a:t>
            </a:r>
            <a:r>
              <a:rPr lang="tr-TR" dirty="0" smtClean="0"/>
              <a:t> </a:t>
            </a:r>
            <a:r>
              <a:rPr lang="tr-TR" dirty="0" err="1" smtClean="0"/>
              <a:t>example</a:t>
            </a:r>
            <a:r>
              <a:rPr lang="tr-TR" dirty="0" smtClean="0"/>
              <a:t>; Maya, Blender</a:t>
            </a:r>
          </a:p>
          <a:p>
            <a:r>
              <a:rPr lang="tr-TR" dirty="0" err="1" smtClean="0"/>
              <a:t>With</a:t>
            </a:r>
            <a:r>
              <a:rPr lang="tr-TR" dirty="0" smtClean="0"/>
              <a:t> </a:t>
            </a:r>
            <a:r>
              <a:rPr lang="tr-TR" dirty="0" err="1" smtClean="0"/>
              <a:t>Unity</a:t>
            </a:r>
            <a:r>
              <a:rPr lang="tr-TR" dirty="0" smtClean="0"/>
              <a:t>, </a:t>
            </a:r>
            <a:r>
              <a:rPr lang="tr-TR" dirty="0" err="1" smtClean="0"/>
              <a:t>we</a:t>
            </a:r>
            <a:r>
              <a:rPr lang="tr-TR" dirty="0" smtClean="0"/>
              <a:t> can </a:t>
            </a:r>
            <a:r>
              <a:rPr lang="tr-TR" dirty="0" err="1" smtClean="0"/>
              <a:t>create</a:t>
            </a:r>
            <a:r>
              <a:rPr lang="tr-TR" dirty="0" smtClean="0"/>
              <a:t> a </a:t>
            </a:r>
            <a:r>
              <a:rPr lang="tr-TR" dirty="0" err="1" smtClean="0"/>
              <a:t>game</a:t>
            </a:r>
            <a:r>
              <a:rPr lang="tr-TR" dirty="0" smtClean="0"/>
              <a:t> </a:t>
            </a:r>
            <a:r>
              <a:rPr lang="tr-TR" dirty="0" err="1" smtClean="0"/>
              <a:t>for</a:t>
            </a:r>
            <a:r>
              <a:rPr lang="tr-TR" dirty="0" smtClean="0"/>
              <a:t> </a:t>
            </a:r>
            <a:r>
              <a:rPr lang="tr-TR" dirty="0" err="1" smtClean="0"/>
              <a:t>lots</a:t>
            </a:r>
            <a:r>
              <a:rPr lang="tr-TR" dirty="0" smtClean="0"/>
              <a:t> of </a:t>
            </a:r>
            <a:r>
              <a:rPr lang="tr-TR" dirty="0" err="1" smtClean="0"/>
              <a:t>platforms</a:t>
            </a:r>
            <a:r>
              <a:rPr lang="tr-TR" dirty="0" smtClean="0"/>
              <a:t> </a:t>
            </a:r>
            <a:r>
              <a:rPr lang="tr-TR" dirty="0" err="1" smtClean="0"/>
              <a:t>such</a:t>
            </a:r>
            <a:r>
              <a:rPr lang="tr-TR" dirty="0" smtClean="0"/>
              <a:t> as </a:t>
            </a:r>
            <a:r>
              <a:rPr lang="tr-TR" dirty="0" err="1" smtClean="0"/>
              <a:t>Android</a:t>
            </a:r>
            <a:r>
              <a:rPr lang="tr-TR" dirty="0" smtClean="0"/>
              <a:t>, PC, WEB, </a:t>
            </a:r>
            <a:r>
              <a:rPr lang="tr-TR" dirty="0" err="1" smtClean="0"/>
              <a:t>iOS</a:t>
            </a:r>
            <a:r>
              <a:rPr lang="tr-TR" dirty="0" smtClean="0"/>
              <a:t>.</a:t>
            </a:r>
            <a:endParaRPr lang="tr-TR" dirty="0"/>
          </a:p>
        </p:txBody>
      </p:sp>
    </p:spTree>
    <p:extLst>
      <p:ext uri="{BB962C8B-B14F-4D97-AF65-F5344CB8AC3E}">
        <p14:creationId xmlns:p14="http://schemas.microsoft.com/office/powerpoint/2010/main" val="2528090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74220" y="465597"/>
            <a:ext cx="9404723" cy="1400530"/>
          </a:xfrm>
        </p:spPr>
        <p:txBody>
          <a:bodyPr/>
          <a:lstStyle/>
          <a:p>
            <a:r>
              <a:rPr lang="tr-TR" dirty="0" err="1" smtClean="0"/>
              <a:t>The</a:t>
            </a:r>
            <a:r>
              <a:rPr lang="tr-TR" dirty="0" smtClean="0"/>
              <a:t> </a:t>
            </a:r>
            <a:r>
              <a:rPr lang="tr-TR" dirty="0" err="1" smtClean="0"/>
              <a:t>Parts</a:t>
            </a:r>
            <a:r>
              <a:rPr lang="tr-TR" dirty="0" smtClean="0"/>
              <a:t> of </a:t>
            </a:r>
            <a:r>
              <a:rPr lang="tr-TR" dirty="0" err="1" smtClean="0"/>
              <a:t>the</a:t>
            </a:r>
            <a:r>
              <a:rPr lang="tr-TR" dirty="0" smtClean="0"/>
              <a:t> UNITY</a:t>
            </a:r>
            <a:endParaRPr lang="tr-TR" dirty="0"/>
          </a:p>
        </p:txBody>
      </p:sp>
      <p:sp>
        <p:nvSpPr>
          <p:cNvPr id="3" name="İçerik Yer Tutucusu 2"/>
          <p:cNvSpPr>
            <a:spLocks noGrp="1"/>
          </p:cNvSpPr>
          <p:nvPr>
            <p:ph idx="1"/>
          </p:nvPr>
        </p:nvSpPr>
        <p:spPr>
          <a:xfrm>
            <a:off x="1103312" y="1468192"/>
            <a:ext cx="8946541" cy="4780207"/>
          </a:xfrm>
        </p:spPr>
        <p:txBody>
          <a:bodyPr>
            <a:normAutofit/>
          </a:bodyPr>
          <a:lstStyle/>
          <a:p>
            <a:r>
              <a:rPr lang="tr-TR" sz="3200" dirty="0" err="1"/>
              <a:t>Scene</a:t>
            </a:r>
            <a:r>
              <a:rPr lang="tr-TR" sz="3200" dirty="0"/>
              <a:t> </a:t>
            </a:r>
            <a:r>
              <a:rPr lang="tr-TR" sz="3200" dirty="0" err="1" smtClean="0"/>
              <a:t>and</a:t>
            </a:r>
            <a:r>
              <a:rPr lang="tr-TR" sz="3200" dirty="0" smtClean="0"/>
              <a:t> Game:</a:t>
            </a:r>
          </a:p>
          <a:p>
            <a:r>
              <a:rPr lang="tr-TR" dirty="0" err="1" smtClean="0"/>
              <a:t>The</a:t>
            </a:r>
            <a:r>
              <a:rPr lang="tr-TR" dirty="0" smtClean="0"/>
              <a:t> </a:t>
            </a:r>
            <a:r>
              <a:rPr lang="tr-TR" dirty="0" err="1" smtClean="0"/>
              <a:t>game</a:t>
            </a:r>
            <a:r>
              <a:rPr lang="tr-TR" dirty="0" smtClean="0"/>
              <a:t> panel is </a:t>
            </a:r>
            <a:r>
              <a:rPr lang="tr-TR" dirty="0" err="1" smtClean="0"/>
              <a:t>that</a:t>
            </a:r>
            <a:r>
              <a:rPr lang="tr-TR" dirty="0" smtClean="0"/>
              <a:t> </a:t>
            </a:r>
            <a:r>
              <a:rPr lang="tr-TR" dirty="0" err="1" smtClean="0"/>
              <a:t>the</a:t>
            </a:r>
            <a:r>
              <a:rPr lang="tr-TR" dirty="0" smtClean="0"/>
              <a:t> </a:t>
            </a:r>
            <a:r>
              <a:rPr lang="tr-TR" dirty="0" err="1" smtClean="0"/>
              <a:t>everything</a:t>
            </a:r>
            <a:r>
              <a:rPr lang="tr-TR" dirty="0" smtClean="0"/>
              <a:t> </a:t>
            </a:r>
            <a:r>
              <a:rPr lang="tr-TR" dirty="0" err="1" smtClean="0"/>
              <a:t>that</a:t>
            </a:r>
            <a:r>
              <a:rPr lang="tr-TR" dirty="0" smtClean="0"/>
              <a:t> </a:t>
            </a:r>
            <a:r>
              <a:rPr lang="tr-TR" dirty="0" err="1" smtClean="0"/>
              <a:t>cameras</a:t>
            </a:r>
            <a:r>
              <a:rPr lang="tr-TR" dirty="0" smtClean="0"/>
              <a:t> </a:t>
            </a:r>
            <a:r>
              <a:rPr lang="tr-TR" dirty="0" err="1" smtClean="0"/>
              <a:t>scan</a:t>
            </a:r>
            <a:r>
              <a:rPr lang="tr-TR" dirty="0" smtClean="0"/>
              <a:t>. </a:t>
            </a:r>
            <a:r>
              <a:rPr lang="tr-TR" dirty="0" err="1" smtClean="0"/>
              <a:t>It</a:t>
            </a:r>
            <a:r>
              <a:rPr lang="tr-TR" dirty="0" smtClean="0"/>
              <a:t> </a:t>
            </a:r>
            <a:r>
              <a:rPr lang="tr-TR" dirty="0" err="1" smtClean="0"/>
              <a:t>means</a:t>
            </a:r>
            <a:r>
              <a:rPr lang="tr-TR" dirty="0" smtClean="0"/>
              <a:t> </a:t>
            </a:r>
            <a:r>
              <a:rPr lang="tr-TR" dirty="0" err="1" smtClean="0"/>
              <a:t>game</a:t>
            </a:r>
            <a:r>
              <a:rPr lang="tr-TR" dirty="0" smtClean="0"/>
              <a:t> </a:t>
            </a:r>
            <a:r>
              <a:rPr lang="tr-TR" dirty="0" err="1" smtClean="0"/>
              <a:t>screen</a:t>
            </a:r>
            <a:r>
              <a:rPr lang="tr-TR" dirty="0" smtClean="0"/>
              <a:t>. </a:t>
            </a:r>
            <a:r>
              <a:rPr lang="tr-TR" dirty="0" err="1" smtClean="0"/>
              <a:t>When</a:t>
            </a:r>
            <a:r>
              <a:rPr lang="tr-TR" dirty="0" smtClean="0"/>
              <a:t> </a:t>
            </a:r>
            <a:r>
              <a:rPr lang="tr-TR" dirty="0" err="1" smtClean="0"/>
              <a:t>we</a:t>
            </a:r>
            <a:r>
              <a:rPr lang="tr-TR" dirty="0" smtClean="0"/>
              <a:t> </a:t>
            </a:r>
            <a:r>
              <a:rPr lang="tr-TR" dirty="0" err="1" smtClean="0"/>
              <a:t>finish</a:t>
            </a:r>
            <a:r>
              <a:rPr lang="tr-TR" dirty="0" smtClean="0"/>
              <a:t> </a:t>
            </a:r>
            <a:r>
              <a:rPr lang="tr-TR" dirty="0" err="1" smtClean="0"/>
              <a:t>the</a:t>
            </a:r>
            <a:r>
              <a:rPr lang="tr-TR" dirty="0" smtClean="0"/>
              <a:t> </a:t>
            </a:r>
            <a:r>
              <a:rPr lang="tr-TR" dirty="0" err="1" smtClean="0"/>
              <a:t>game</a:t>
            </a:r>
            <a:r>
              <a:rPr lang="tr-TR" dirty="0" smtClean="0"/>
              <a:t> </a:t>
            </a:r>
            <a:r>
              <a:rPr lang="tr-TR" dirty="0" err="1" smtClean="0"/>
              <a:t>and</a:t>
            </a:r>
            <a:r>
              <a:rPr lang="tr-TR" dirty="0" smtClean="0"/>
              <a:t> </a:t>
            </a:r>
            <a:r>
              <a:rPr lang="tr-TR" dirty="0" err="1" smtClean="0"/>
              <a:t>publish</a:t>
            </a:r>
            <a:r>
              <a:rPr lang="tr-TR" dirty="0" smtClean="0"/>
              <a:t> it, </a:t>
            </a:r>
            <a:r>
              <a:rPr lang="tr-TR" dirty="0" err="1" smtClean="0"/>
              <a:t>users</a:t>
            </a:r>
            <a:r>
              <a:rPr lang="tr-TR" dirty="0"/>
              <a:t> </a:t>
            </a:r>
            <a:r>
              <a:rPr lang="tr-TR" dirty="0" err="1" smtClean="0"/>
              <a:t>will</a:t>
            </a:r>
            <a:r>
              <a:rPr lang="tr-TR" dirty="0" smtClean="0"/>
              <a:t> </a:t>
            </a:r>
            <a:r>
              <a:rPr lang="tr-TR" dirty="0" err="1" smtClean="0"/>
              <a:t>see</a:t>
            </a:r>
            <a:r>
              <a:rPr lang="tr-TR" dirty="0" smtClean="0"/>
              <a:t> </a:t>
            </a:r>
            <a:r>
              <a:rPr lang="tr-TR" dirty="0" err="1" smtClean="0"/>
              <a:t>this</a:t>
            </a:r>
            <a:r>
              <a:rPr lang="tr-TR" dirty="0" smtClean="0"/>
              <a:t> </a:t>
            </a:r>
            <a:r>
              <a:rPr lang="tr-TR" dirty="0" err="1" smtClean="0"/>
              <a:t>scene</a:t>
            </a:r>
            <a:r>
              <a:rPr lang="tr-TR" dirty="0" smtClean="0"/>
              <a:t>. </a:t>
            </a:r>
          </a:p>
          <a:p>
            <a:r>
              <a:rPr lang="tr-TR" sz="3200" dirty="0"/>
              <a:t>Project </a:t>
            </a:r>
            <a:r>
              <a:rPr lang="tr-TR" sz="3200" dirty="0" err="1" smtClean="0"/>
              <a:t>and</a:t>
            </a:r>
            <a:r>
              <a:rPr lang="tr-TR" sz="3200" dirty="0" smtClean="0"/>
              <a:t> </a:t>
            </a:r>
            <a:r>
              <a:rPr lang="tr-TR" sz="3200" dirty="0" err="1" smtClean="0"/>
              <a:t>Hierarchy</a:t>
            </a:r>
            <a:r>
              <a:rPr lang="tr-TR" sz="3200" dirty="0" smtClean="0"/>
              <a:t>:</a:t>
            </a:r>
          </a:p>
          <a:p>
            <a:r>
              <a:rPr lang="tr-TR" dirty="0" err="1" smtClean="0"/>
              <a:t>All</a:t>
            </a:r>
            <a:r>
              <a:rPr lang="tr-TR" dirty="0" smtClean="0"/>
              <a:t> </a:t>
            </a:r>
            <a:r>
              <a:rPr lang="tr-TR" dirty="0" err="1" smtClean="0"/>
              <a:t>the</a:t>
            </a:r>
            <a:r>
              <a:rPr lang="tr-TR" dirty="0" smtClean="0"/>
              <a:t> </a:t>
            </a:r>
            <a:r>
              <a:rPr lang="tr-TR" dirty="0" err="1" smtClean="0"/>
              <a:t>game</a:t>
            </a:r>
            <a:r>
              <a:rPr lang="tr-TR" dirty="0" smtClean="0"/>
              <a:t> </a:t>
            </a:r>
            <a:r>
              <a:rPr lang="tr-TR" dirty="0" err="1" smtClean="0"/>
              <a:t>objects</a:t>
            </a:r>
            <a:r>
              <a:rPr lang="tr-TR" dirty="0" smtClean="0"/>
              <a:t> </a:t>
            </a:r>
            <a:r>
              <a:rPr lang="tr-TR" dirty="0" err="1" smtClean="0"/>
              <a:t>take</a:t>
            </a:r>
            <a:r>
              <a:rPr lang="tr-TR" dirty="0" smtClean="0"/>
              <a:t> </a:t>
            </a:r>
            <a:r>
              <a:rPr lang="tr-TR" dirty="0" err="1" smtClean="0"/>
              <a:t>part</a:t>
            </a:r>
            <a:r>
              <a:rPr lang="tr-TR" dirty="0" smtClean="0"/>
              <a:t> in </a:t>
            </a:r>
            <a:r>
              <a:rPr lang="tr-TR" dirty="0" err="1" smtClean="0"/>
              <a:t>the</a:t>
            </a:r>
            <a:r>
              <a:rPr lang="tr-TR" dirty="0" smtClean="0"/>
              <a:t> </a:t>
            </a:r>
            <a:r>
              <a:rPr lang="tr-TR" dirty="0" err="1" smtClean="0"/>
              <a:t>hierarchy</a:t>
            </a:r>
            <a:r>
              <a:rPr lang="tr-TR" dirty="0" smtClean="0"/>
              <a:t> panel </a:t>
            </a:r>
            <a:r>
              <a:rPr lang="tr-TR" dirty="0" err="1" smtClean="0"/>
              <a:t>and</a:t>
            </a:r>
            <a:r>
              <a:rPr lang="tr-TR" dirty="0" smtClean="0"/>
              <a:t> can be </a:t>
            </a:r>
            <a:r>
              <a:rPr lang="tr-TR" dirty="0" err="1" smtClean="0"/>
              <a:t>controlled</a:t>
            </a:r>
            <a:r>
              <a:rPr lang="tr-TR" dirty="0" smtClean="0"/>
              <a:t> </a:t>
            </a:r>
            <a:r>
              <a:rPr lang="tr-TR" dirty="0" err="1" smtClean="0"/>
              <a:t>from</a:t>
            </a:r>
            <a:r>
              <a:rPr lang="tr-TR" dirty="0" smtClean="0"/>
              <a:t> </a:t>
            </a:r>
            <a:r>
              <a:rPr lang="tr-TR" dirty="0" err="1" smtClean="0"/>
              <a:t>this</a:t>
            </a:r>
            <a:r>
              <a:rPr lang="tr-TR" dirty="0" smtClean="0"/>
              <a:t>. </a:t>
            </a:r>
            <a:r>
              <a:rPr lang="tr-TR" dirty="0" err="1" smtClean="0"/>
              <a:t>In</a:t>
            </a:r>
            <a:r>
              <a:rPr lang="tr-TR" dirty="0" smtClean="0"/>
              <a:t> </a:t>
            </a:r>
            <a:r>
              <a:rPr lang="tr-TR" dirty="0" err="1" smtClean="0"/>
              <a:t>the</a:t>
            </a:r>
            <a:r>
              <a:rPr lang="tr-TR" dirty="0" smtClean="0"/>
              <a:t> Project panel, </a:t>
            </a:r>
            <a:r>
              <a:rPr lang="tr-TR" dirty="0" err="1" smtClean="0"/>
              <a:t>all</a:t>
            </a:r>
            <a:r>
              <a:rPr lang="tr-TR" dirty="0" smtClean="0"/>
              <a:t> </a:t>
            </a:r>
            <a:r>
              <a:rPr lang="tr-TR" dirty="0" err="1" smtClean="0"/>
              <a:t>the</a:t>
            </a:r>
            <a:r>
              <a:rPr lang="tr-TR" dirty="0" smtClean="0"/>
              <a:t> </a:t>
            </a:r>
            <a:r>
              <a:rPr lang="tr-TR" dirty="0" err="1" smtClean="0"/>
              <a:t>things</a:t>
            </a:r>
            <a:r>
              <a:rPr lang="tr-TR" dirty="0" smtClean="0"/>
              <a:t> </a:t>
            </a:r>
            <a:r>
              <a:rPr lang="tr-TR" dirty="0" err="1" smtClean="0"/>
              <a:t>about</a:t>
            </a:r>
            <a:r>
              <a:rPr lang="tr-TR" dirty="0" smtClean="0"/>
              <a:t> </a:t>
            </a:r>
            <a:r>
              <a:rPr lang="tr-TR" dirty="0" err="1" smtClean="0"/>
              <a:t>the</a:t>
            </a:r>
            <a:r>
              <a:rPr lang="tr-TR" dirty="0" smtClean="0"/>
              <a:t> </a:t>
            </a:r>
            <a:r>
              <a:rPr lang="tr-TR" dirty="0" err="1" smtClean="0"/>
              <a:t>game</a:t>
            </a:r>
            <a:r>
              <a:rPr lang="tr-TR" dirty="0" smtClean="0"/>
              <a:t> </a:t>
            </a:r>
            <a:r>
              <a:rPr lang="tr-TR" dirty="0" err="1" smtClean="0"/>
              <a:t>are</a:t>
            </a:r>
            <a:r>
              <a:rPr lang="tr-TR" dirty="0" smtClean="0"/>
              <a:t> </a:t>
            </a:r>
            <a:r>
              <a:rPr lang="tr-TR" dirty="0" err="1" smtClean="0"/>
              <a:t>stored</a:t>
            </a:r>
            <a:r>
              <a:rPr lang="tr-TR" dirty="0" smtClean="0"/>
              <a:t>.</a:t>
            </a:r>
            <a:endParaRPr lang="tr-TR" dirty="0"/>
          </a:p>
        </p:txBody>
      </p:sp>
    </p:spTree>
    <p:extLst>
      <p:ext uri="{BB962C8B-B14F-4D97-AF65-F5344CB8AC3E}">
        <p14:creationId xmlns:p14="http://schemas.microsoft.com/office/powerpoint/2010/main" val="200159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The</a:t>
            </a:r>
            <a:r>
              <a:rPr lang="tr-TR" dirty="0"/>
              <a:t> </a:t>
            </a:r>
            <a:r>
              <a:rPr lang="tr-TR" dirty="0" err="1" smtClean="0"/>
              <a:t>Parts</a:t>
            </a:r>
            <a:r>
              <a:rPr lang="tr-TR" dirty="0" smtClean="0"/>
              <a:t> </a:t>
            </a:r>
            <a:r>
              <a:rPr lang="tr-TR" dirty="0"/>
              <a:t>of </a:t>
            </a:r>
            <a:r>
              <a:rPr lang="tr-TR" dirty="0" err="1"/>
              <a:t>the</a:t>
            </a:r>
            <a:r>
              <a:rPr lang="tr-TR" dirty="0"/>
              <a:t> </a:t>
            </a:r>
            <a:r>
              <a:rPr lang="tr-TR" dirty="0" smtClean="0"/>
              <a:t>UNITY-2</a:t>
            </a:r>
            <a:endParaRPr lang="tr-TR" dirty="0"/>
          </a:p>
        </p:txBody>
      </p:sp>
      <p:sp>
        <p:nvSpPr>
          <p:cNvPr id="3" name="İçerik Yer Tutucusu 2"/>
          <p:cNvSpPr>
            <a:spLocks noGrp="1"/>
          </p:cNvSpPr>
          <p:nvPr>
            <p:ph idx="1"/>
          </p:nvPr>
        </p:nvSpPr>
        <p:spPr/>
        <p:txBody>
          <a:bodyPr>
            <a:normAutofit/>
          </a:bodyPr>
          <a:lstStyle/>
          <a:p>
            <a:r>
              <a:rPr lang="tr-TR" sz="3200" dirty="0" err="1" smtClean="0"/>
              <a:t>Inspector</a:t>
            </a:r>
            <a:r>
              <a:rPr lang="tr-TR" sz="3200" dirty="0" smtClean="0"/>
              <a:t>:</a:t>
            </a:r>
          </a:p>
          <a:p>
            <a:r>
              <a:rPr lang="tr-TR" dirty="0" err="1" smtClean="0"/>
              <a:t>We</a:t>
            </a:r>
            <a:r>
              <a:rPr lang="tr-TR" dirty="0" smtClean="0"/>
              <a:t> can </a:t>
            </a:r>
            <a:r>
              <a:rPr lang="tr-TR" dirty="0" err="1" smtClean="0"/>
              <a:t>reach</a:t>
            </a:r>
            <a:r>
              <a:rPr lang="tr-TR" dirty="0" smtClean="0"/>
              <a:t> </a:t>
            </a:r>
            <a:r>
              <a:rPr lang="tr-TR" dirty="0" err="1" smtClean="0"/>
              <a:t>all</a:t>
            </a:r>
            <a:r>
              <a:rPr lang="tr-TR" dirty="0" smtClean="0"/>
              <a:t> </a:t>
            </a:r>
            <a:r>
              <a:rPr lang="tr-TR" dirty="0" err="1" smtClean="0"/>
              <a:t>the</a:t>
            </a:r>
            <a:r>
              <a:rPr lang="tr-TR" dirty="0" smtClean="0"/>
              <a:t> </a:t>
            </a:r>
            <a:r>
              <a:rPr lang="tr-TR" dirty="0" err="1" smtClean="0"/>
              <a:t>information</a:t>
            </a:r>
            <a:r>
              <a:rPr lang="tr-TR" dirty="0" smtClean="0"/>
              <a:t> </a:t>
            </a:r>
            <a:r>
              <a:rPr lang="tr-TR" dirty="0" err="1" smtClean="0"/>
              <a:t>about</a:t>
            </a:r>
            <a:r>
              <a:rPr lang="tr-TR" dirty="0" smtClean="0"/>
              <a:t> </a:t>
            </a:r>
            <a:r>
              <a:rPr lang="tr-TR" dirty="0" err="1" smtClean="0"/>
              <a:t>any</a:t>
            </a:r>
            <a:r>
              <a:rPr lang="tr-TR" dirty="0" smtClean="0"/>
              <a:t> </a:t>
            </a:r>
            <a:r>
              <a:rPr lang="tr-TR" dirty="0" err="1" smtClean="0"/>
              <a:t>object</a:t>
            </a:r>
            <a:r>
              <a:rPr lang="tr-TR" dirty="0"/>
              <a:t> </a:t>
            </a:r>
            <a:r>
              <a:rPr lang="tr-TR" dirty="0" smtClean="0"/>
              <a:t>in </a:t>
            </a:r>
            <a:r>
              <a:rPr lang="tr-TR" dirty="0" err="1" smtClean="0"/>
              <a:t>this</a:t>
            </a:r>
            <a:r>
              <a:rPr lang="tr-TR" dirty="0" smtClean="0"/>
              <a:t> panel. </a:t>
            </a:r>
            <a:r>
              <a:rPr lang="tr-TR" dirty="0" err="1" smtClean="0"/>
              <a:t>This</a:t>
            </a:r>
            <a:r>
              <a:rPr lang="tr-TR" dirty="0" smtClean="0"/>
              <a:t> </a:t>
            </a:r>
            <a:r>
              <a:rPr lang="tr-TR" dirty="0" err="1" smtClean="0"/>
              <a:t>information</a:t>
            </a:r>
            <a:r>
              <a:rPr lang="tr-TR" dirty="0" smtClean="0"/>
              <a:t> </a:t>
            </a:r>
            <a:r>
              <a:rPr lang="tr-TR" dirty="0" err="1" smtClean="0"/>
              <a:t>include</a:t>
            </a:r>
            <a:r>
              <a:rPr lang="tr-TR" dirty="0" smtClean="0"/>
              <a:t> </a:t>
            </a:r>
            <a:r>
              <a:rPr lang="tr-TR" dirty="0" err="1" smtClean="0"/>
              <a:t>components</a:t>
            </a:r>
            <a:r>
              <a:rPr lang="tr-TR" dirty="0" smtClean="0"/>
              <a:t> </a:t>
            </a:r>
            <a:r>
              <a:rPr lang="tr-TR" dirty="0" err="1" smtClean="0"/>
              <a:t>and</a:t>
            </a:r>
            <a:r>
              <a:rPr lang="tr-TR" dirty="0" smtClean="0"/>
              <a:t> </a:t>
            </a:r>
            <a:r>
              <a:rPr lang="tr-TR" dirty="0" err="1" smtClean="0"/>
              <a:t>transform</a:t>
            </a:r>
            <a:r>
              <a:rPr lang="tr-TR" dirty="0" smtClean="0"/>
              <a:t> </a:t>
            </a:r>
            <a:r>
              <a:rPr lang="tr-TR" dirty="0" err="1" smtClean="0"/>
              <a:t>information</a:t>
            </a:r>
            <a:r>
              <a:rPr lang="tr-TR" dirty="0" smtClean="0"/>
              <a:t> of </a:t>
            </a:r>
            <a:r>
              <a:rPr lang="tr-TR" dirty="0" err="1" smtClean="0"/>
              <a:t>the</a:t>
            </a:r>
            <a:r>
              <a:rPr lang="tr-TR" dirty="0" smtClean="0"/>
              <a:t> </a:t>
            </a:r>
            <a:r>
              <a:rPr lang="tr-TR" dirty="0" err="1" smtClean="0"/>
              <a:t>object</a:t>
            </a:r>
            <a:r>
              <a:rPr lang="tr-TR" dirty="0" smtClean="0"/>
              <a:t>.</a:t>
            </a:r>
          </a:p>
          <a:p>
            <a:r>
              <a:rPr lang="tr-TR" sz="3200" dirty="0" smtClean="0"/>
              <a:t>Console Panel:</a:t>
            </a:r>
          </a:p>
          <a:p>
            <a:r>
              <a:rPr lang="tr-TR" dirty="0" err="1" smtClean="0"/>
              <a:t>This</a:t>
            </a:r>
            <a:r>
              <a:rPr lang="tr-TR" dirty="0" smtClean="0"/>
              <a:t> panel is </a:t>
            </a:r>
            <a:r>
              <a:rPr lang="tr-TR" dirty="0" err="1" smtClean="0"/>
              <a:t>the</a:t>
            </a:r>
            <a:r>
              <a:rPr lang="tr-TR" dirty="0" smtClean="0"/>
              <a:t> </a:t>
            </a:r>
            <a:r>
              <a:rPr lang="tr-TR" dirty="0" err="1" smtClean="0"/>
              <a:t>part</a:t>
            </a:r>
            <a:r>
              <a:rPr lang="tr-TR" dirty="0" smtClean="0"/>
              <a:t> </a:t>
            </a:r>
            <a:r>
              <a:rPr lang="tr-TR" dirty="0" err="1" smtClean="0"/>
              <a:t>that</a:t>
            </a:r>
            <a:r>
              <a:rPr lang="tr-TR" dirty="0" smtClean="0"/>
              <a:t> </a:t>
            </a:r>
            <a:r>
              <a:rPr lang="tr-TR" dirty="0" err="1" smtClean="0"/>
              <a:t>gives</a:t>
            </a:r>
            <a:r>
              <a:rPr lang="tr-TR" dirty="0" smtClean="0"/>
              <a:t> </a:t>
            </a:r>
            <a:r>
              <a:rPr lang="tr-TR" dirty="0" err="1" smtClean="0"/>
              <a:t>the</a:t>
            </a:r>
            <a:r>
              <a:rPr lang="tr-TR" dirty="0" smtClean="0"/>
              <a:t> </a:t>
            </a:r>
            <a:r>
              <a:rPr lang="tr-TR" dirty="0" err="1" smtClean="0"/>
              <a:t>warning</a:t>
            </a:r>
            <a:r>
              <a:rPr lang="tr-TR" dirty="0" smtClean="0"/>
              <a:t> </a:t>
            </a:r>
            <a:r>
              <a:rPr lang="tr-TR" dirty="0" err="1" smtClean="0"/>
              <a:t>and</a:t>
            </a:r>
            <a:r>
              <a:rPr lang="tr-TR" dirty="0" smtClean="0"/>
              <a:t> </a:t>
            </a:r>
            <a:r>
              <a:rPr lang="tr-TR" dirty="0" err="1" smtClean="0"/>
              <a:t>error</a:t>
            </a:r>
            <a:r>
              <a:rPr lang="tr-TR" dirty="0" smtClean="0"/>
              <a:t> </a:t>
            </a:r>
            <a:r>
              <a:rPr lang="tr-TR" dirty="0" err="1" smtClean="0"/>
              <a:t>messages</a:t>
            </a:r>
            <a:r>
              <a:rPr lang="tr-TR" dirty="0" smtClean="0"/>
              <a:t>.</a:t>
            </a:r>
            <a:endParaRPr lang="tr-TR" sz="3200" dirty="0"/>
          </a:p>
        </p:txBody>
      </p:sp>
    </p:spTree>
    <p:extLst>
      <p:ext uri="{BB962C8B-B14F-4D97-AF65-F5344CB8AC3E}">
        <p14:creationId xmlns:p14="http://schemas.microsoft.com/office/powerpoint/2010/main" val="529312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The</a:t>
            </a:r>
            <a:r>
              <a:rPr lang="tr-TR" dirty="0" smtClean="0"/>
              <a:t> </a:t>
            </a:r>
            <a:r>
              <a:rPr lang="tr-TR" dirty="0" err="1" smtClean="0"/>
              <a:t>Operands</a:t>
            </a:r>
            <a:r>
              <a:rPr lang="tr-TR" dirty="0" smtClean="0"/>
              <a:t> of UNITY</a:t>
            </a:r>
            <a:endParaRPr lang="tr-TR" dirty="0"/>
          </a:p>
        </p:txBody>
      </p:sp>
      <p:sp>
        <p:nvSpPr>
          <p:cNvPr id="3" name="İçerik Yer Tutucusu 2"/>
          <p:cNvSpPr>
            <a:spLocks noGrp="1"/>
          </p:cNvSpPr>
          <p:nvPr>
            <p:ph idx="1"/>
          </p:nvPr>
        </p:nvSpPr>
        <p:spPr/>
        <p:txBody>
          <a:bodyPr>
            <a:normAutofit/>
          </a:bodyPr>
          <a:lstStyle/>
          <a:p>
            <a:r>
              <a:rPr lang="tr-TR" sz="3200" dirty="0" smtClean="0"/>
              <a:t>Game Object:</a:t>
            </a:r>
          </a:p>
          <a:p>
            <a:r>
              <a:rPr lang="tr-TR" dirty="0" err="1" smtClean="0"/>
              <a:t>All</a:t>
            </a:r>
            <a:r>
              <a:rPr lang="tr-TR" dirty="0" smtClean="0"/>
              <a:t> </a:t>
            </a:r>
            <a:r>
              <a:rPr lang="tr-TR" dirty="0" err="1" smtClean="0"/>
              <a:t>the</a:t>
            </a:r>
            <a:r>
              <a:rPr lang="tr-TR" dirty="0" smtClean="0"/>
              <a:t> </a:t>
            </a:r>
            <a:r>
              <a:rPr lang="tr-TR" dirty="0" err="1" smtClean="0"/>
              <a:t>objects</a:t>
            </a:r>
            <a:r>
              <a:rPr lang="tr-TR" dirty="0" smtClean="0"/>
              <a:t> in </a:t>
            </a:r>
            <a:r>
              <a:rPr lang="tr-TR" dirty="0" err="1" smtClean="0"/>
              <a:t>the</a:t>
            </a:r>
            <a:r>
              <a:rPr lang="tr-TR" dirty="0" smtClean="0"/>
              <a:t> </a:t>
            </a:r>
            <a:r>
              <a:rPr lang="tr-TR" dirty="0" err="1" smtClean="0"/>
              <a:t>game</a:t>
            </a:r>
            <a:r>
              <a:rPr lang="tr-TR" dirty="0" smtClean="0"/>
              <a:t>. </a:t>
            </a:r>
            <a:r>
              <a:rPr lang="tr-TR" dirty="0" err="1" smtClean="0"/>
              <a:t>We</a:t>
            </a:r>
            <a:r>
              <a:rPr lang="tr-TR" dirty="0" smtClean="0"/>
              <a:t> can </a:t>
            </a:r>
            <a:r>
              <a:rPr lang="tr-TR" dirty="0" err="1" smtClean="0"/>
              <a:t>use</a:t>
            </a:r>
            <a:r>
              <a:rPr lang="tr-TR" dirty="0" smtClean="0"/>
              <a:t> </a:t>
            </a:r>
            <a:r>
              <a:rPr lang="tr-TR" dirty="0" err="1" smtClean="0"/>
              <a:t>the</a:t>
            </a:r>
            <a:r>
              <a:rPr lang="tr-TR" dirty="0" smtClean="0"/>
              <a:t> </a:t>
            </a:r>
            <a:r>
              <a:rPr lang="tr-TR" dirty="0" err="1" smtClean="0"/>
              <a:t>components</a:t>
            </a:r>
            <a:r>
              <a:rPr lang="tr-TR" dirty="0" smtClean="0"/>
              <a:t> </a:t>
            </a:r>
            <a:r>
              <a:rPr lang="tr-TR" dirty="0" err="1" smtClean="0"/>
              <a:t>to</a:t>
            </a:r>
            <a:r>
              <a:rPr lang="tr-TR" dirty="0" smtClean="0"/>
              <a:t> </a:t>
            </a:r>
            <a:r>
              <a:rPr lang="tr-TR" dirty="0" err="1" smtClean="0"/>
              <a:t>give</a:t>
            </a:r>
            <a:r>
              <a:rPr lang="tr-TR" dirty="0" smtClean="0"/>
              <a:t> </a:t>
            </a:r>
            <a:r>
              <a:rPr lang="tr-TR" dirty="0" err="1" smtClean="0"/>
              <a:t>the</a:t>
            </a:r>
            <a:r>
              <a:rPr lang="tr-TR" dirty="0" smtClean="0"/>
              <a:t> </a:t>
            </a:r>
            <a:r>
              <a:rPr lang="tr-TR" dirty="0" err="1" smtClean="0"/>
              <a:t>features</a:t>
            </a:r>
            <a:r>
              <a:rPr lang="tr-TR" dirty="0" smtClean="0"/>
              <a:t> </a:t>
            </a:r>
            <a:r>
              <a:rPr lang="tr-TR" dirty="0" err="1" smtClean="0"/>
              <a:t>to</a:t>
            </a:r>
            <a:r>
              <a:rPr lang="tr-TR" dirty="0" smtClean="0"/>
              <a:t> </a:t>
            </a:r>
            <a:r>
              <a:rPr lang="tr-TR" dirty="0" err="1" smtClean="0"/>
              <a:t>these</a:t>
            </a:r>
            <a:r>
              <a:rPr lang="tr-TR" dirty="0" smtClean="0"/>
              <a:t> </a:t>
            </a:r>
            <a:r>
              <a:rPr lang="tr-TR" dirty="0" err="1" smtClean="0"/>
              <a:t>objects</a:t>
            </a:r>
            <a:r>
              <a:rPr lang="tr-TR" dirty="0" smtClean="0"/>
              <a:t>.</a:t>
            </a:r>
          </a:p>
          <a:p>
            <a:r>
              <a:rPr lang="tr-TR" dirty="0" err="1" smtClean="0"/>
              <a:t>These</a:t>
            </a:r>
            <a:r>
              <a:rPr lang="tr-TR" dirty="0" smtClean="0"/>
              <a:t> </a:t>
            </a:r>
            <a:r>
              <a:rPr lang="tr-TR" dirty="0" err="1" smtClean="0"/>
              <a:t>components</a:t>
            </a:r>
            <a:r>
              <a:rPr lang="tr-TR" dirty="0" smtClean="0"/>
              <a:t> can be a </a:t>
            </a:r>
            <a:r>
              <a:rPr lang="tr-TR" dirty="0" err="1" smtClean="0"/>
              <a:t>script</a:t>
            </a:r>
            <a:r>
              <a:rPr lang="tr-TR" dirty="0" smtClean="0"/>
              <a:t>, a </a:t>
            </a:r>
            <a:r>
              <a:rPr lang="tr-TR" dirty="0" err="1" smtClean="0"/>
              <a:t>sound</a:t>
            </a:r>
            <a:r>
              <a:rPr lang="tr-TR" dirty="0" smtClean="0"/>
              <a:t> </a:t>
            </a:r>
            <a:r>
              <a:rPr lang="tr-TR" dirty="0" err="1" smtClean="0"/>
              <a:t>source</a:t>
            </a:r>
            <a:r>
              <a:rPr lang="tr-TR" dirty="0" smtClean="0"/>
              <a:t> </a:t>
            </a:r>
            <a:r>
              <a:rPr lang="tr-TR" dirty="0" err="1" smtClean="0"/>
              <a:t>and</a:t>
            </a:r>
            <a:r>
              <a:rPr lang="tr-TR" dirty="0" smtClean="0"/>
              <a:t> </a:t>
            </a:r>
            <a:r>
              <a:rPr lang="tr-TR" dirty="0" err="1" smtClean="0"/>
              <a:t>physical</a:t>
            </a:r>
            <a:r>
              <a:rPr lang="tr-TR" dirty="0" smtClean="0"/>
              <a:t> </a:t>
            </a:r>
            <a:r>
              <a:rPr lang="tr-TR" dirty="0" err="1" smtClean="0"/>
              <a:t>appearances</a:t>
            </a:r>
            <a:r>
              <a:rPr lang="tr-TR" dirty="0" smtClean="0"/>
              <a:t>.</a:t>
            </a:r>
          </a:p>
          <a:p>
            <a:r>
              <a:rPr lang="tr-TR" sz="3200" dirty="0" err="1" smtClean="0"/>
              <a:t>Transform</a:t>
            </a:r>
            <a:r>
              <a:rPr lang="tr-TR" sz="3200" dirty="0" smtClean="0"/>
              <a:t> Component:</a:t>
            </a:r>
          </a:p>
          <a:p>
            <a:r>
              <a:rPr lang="tr-TR" dirty="0" err="1" smtClean="0"/>
              <a:t>This</a:t>
            </a:r>
            <a:r>
              <a:rPr lang="tr-TR" dirty="0" smtClean="0"/>
              <a:t> is a </a:t>
            </a:r>
            <a:r>
              <a:rPr lang="tr-TR" dirty="0" err="1" smtClean="0"/>
              <a:t>default</a:t>
            </a:r>
            <a:r>
              <a:rPr lang="tr-TR" dirty="0" smtClean="0"/>
              <a:t> </a:t>
            </a:r>
            <a:r>
              <a:rPr lang="tr-TR" dirty="0" err="1" smtClean="0"/>
              <a:t>component</a:t>
            </a:r>
            <a:r>
              <a:rPr lang="tr-TR" dirty="0" smtClean="0"/>
              <a:t> </a:t>
            </a:r>
            <a:r>
              <a:rPr lang="tr-TR" dirty="0" err="1" smtClean="0"/>
              <a:t>that</a:t>
            </a:r>
            <a:r>
              <a:rPr lang="tr-TR" dirty="0" smtClean="0"/>
              <a:t> </a:t>
            </a:r>
            <a:r>
              <a:rPr lang="tr-TR" dirty="0" err="1" smtClean="0"/>
              <a:t>includes</a:t>
            </a:r>
            <a:r>
              <a:rPr lang="tr-TR" dirty="0" smtClean="0"/>
              <a:t> </a:t>
            </a:r>
            <a:r>
              <a:rPr lang="tr-TR" dirty="0" err="1" smtClean="0"/>
              <a:t>the</a:t>
            </a:r>
            <a:r>
              <a:rPr lang="tr-TR" dirty="0" smtClean="0"/>
              <a:t> </a:t>
            </a:r>
            <a:r>
              <a:rPr lang="tr-TR" dirty="0" err="1" smtClean="0"/>
              <a:t>information</a:t>
            </a:r>
            <a:r>
              <a:rPr lang="tr-TR" dirty="0" smtClean="0"/>
              <a:t> </a:t>
            </a:r>
            <a:r>
              <a:rPr lang="tr-TR" dirty="0" err="1" smtClean="0"/>
              <a:t>about</a:t>
            </a:r>
            <a:r>
              <a:rPr lang="tr-TR" dirty="0" smtClean="0"/>
              <a:t> </a:t>
            </a:r>
            <a:r>
              <a:rPr lang="tr-TR" dirty="0" err="1" smtClean="0"/>
              <a:t>position</a:t>
            </a:r>
            <a:r>
              <a:rPr lang="tr-TR" dirty="0" smtClean="0"/>
              <a:t>, </a:t>
            </a:r>
            <a:r>
              <a:rPr lang="tr-TR" dirty="0" err="1" smtClean="0"/>
              <a:t>rotation</a:t>
            </a:r>
            <a:r>
              <a:rPr lang="tr-TR" dirty="0" smtClean="0"/>
              <a:t> </a:t>
            </a:r>
            <a:r>
              <a:rPr lang="tr-TR" dirty="0" err="1" smtClean="0"/>
              <a:t>and</a:t>
            </a:r>
            <a:r>
              <a:rPr lang="tr-TR" dirty="0" smtClean="0"/>
              <a:t> </a:t>
            </a:r>
            <a:r>
              <a:rPr lang="tr-TR" dirty="0" err="1" smtClean="0"/>
              <a:t>dimension</a:t>
            </a:r>
            <a:r>
              <a:rPr lang="tr-TR" dirty="0" smtClean="0"/>
              <a:t>.</a:t>
            </a:r>
          </a:p>
          <a:p>
            <a:endParaRPr lang="tr-TR" sz="3200" dirty="0"/>
          </a:p>
        </p:txBody>
      </p:sp>
    </p:spTree>
    <p:extLst>
      <p:ext uri="{BB962C8B-B14F-4D97-AF65-F5344CB8AC3E}">
        <p14:creationId xmlns:p14="http://schemas.microsoft.com/office/powerpoint/2010/main" val="39185887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a:themeElements>
    <a:clrScheme name="İy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y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150</TotalTime>
  <Words>997</Words>
  <Application>Microsoft Office PowerPoint</Application>
  <PresentationFormat>Geniş ekran</PresentationFormat>
  <Paragraphs>78</Paragraphs>
  <Slides>19</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19</vt:i4>
      </vt:variant>
    </vt:vector>
  </HeadingPairs>
  <TitlesOfParts>
    <vt:vector size="23" baseType="lpstr">
      <vt:lpstr>Arial</vt:lpstr>
      <vt:lpstr>Century Gothic</vt:lpstr>
      <vt:lpstr>Wingdings 3</vt:lpstr>
      <vt:lpstr>İyon</vt:lpstr>
      <vt:lpstr>HUGO THE SURVIVOR</vt:lpstr>
      <vt:lpstr>Project Members</vt:lpstr>
      <vt:lpstr>AGILE METHODOLOGY</vt:lpstr>
      <vt:lpstr>Principles of Agile</vt:lpstr>
      <vt:lpstr>PowerPoint Sunusu</vt:lpstr>
      <vt:lpstr>               WHAT IS UNITY?</vt:lpstr>
      <vt:lpstr>The Parts of the UNITY</vt:lpstr>
      <vt:lpstr>The Parts of the UNITY-2</vt:lpstr>
      <vt:lpstr>The Operands of UNITY</vt:lpstr>
      <vt:lpstr>PowerPoint Sunusu</vt:lpstr>
      <vt:lpstr>Background of the Unity Framework</vt:lpstr>
      <vt:lpstr>Perspective Camera Class</vt:lpstr>
      <vt:lpstr>PowerPoint Sunusu</vt:lpstr>
      <vt:lpstr>PowerPoint Sunusu</vt:lpstr>
      <vt:lpstr>PowerPoint Sunusu</vt:lpstr>
      <vt:lpstr>PowerPoint Sunusu</vt:lpstr>
      <vt:lpstr>PowerPoint Sunusu</vt:lpstr>
      <vt:lpstr>The Technique of the Collider</vt:lpstr>
      <vt:lpstr>SPRINT 3</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HUGO THE SURVIVOR</dc:title>
  <dc:creator>Doğu</dc:creator>
  <cp:lastModifiedBy>Doğu</cp:lastModifiedBy>
  <cp:revision>15</cp:revision>
  <dcterms:created xsi:type="dcterms:W3CDTF">2015-05-22T13:07:26Z</dcterms:created>
  <dcterms:modified xsi:type="dcterms:W3CDTF">2015-05-22T15:38:09Z</dcterms:modified>
</cp:coreProperties>
</file>