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4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 smtClean="0"/>
              <a:t>Sprınt-1</a:t>
            </a:r>
            <a:r>
              <a:rPr lang="tr-TR" baseline="0" dirty="0" smtClean="0"/>
              <a:t> </a:t>
            </a:r>
          </a:p>
          <a:p>
            <a:pPr>
              <a:defRPr/>
            </a:pPr>
            <a:endParaRPr lang="tr-T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Sprint-1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Sayfa1!$A$2:$A$15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Sayfa1!$B$2:$B$15</c:f>
              <c:numCache>
                <c:formatCode>General</c:formatCode>
                <c:ptCount val="14"/>
                <c:pt idx="0">
                  <c:v>140</c:v>
                </c:pt>
                <c:pt idx="1">
                  <c:v>132</c:v>
                </c:pt>
                <c:pt idx="2">
                  <c:v>124</c:v>
                </c:pt>
                <c:pt idx="3">
                  <c:v>116</c:v>
                </c:pt>
                <c:pt idx="4">
                  <c:v>108</c:v>
                </c:pt>
                <c:pt idx="5">
                  <c:v>98</c:v>
                </c:pt>
                <c:pt idx="6">
                  <c:v>88</c:v>
                </c:pt>
                <c:pt idx="7">
                  <c:v>72</c:v>
                </c:pt>
                <c:pt idx="8">
                  <c:v>55</c:v>
                </c:pt>
                <c:pt idx="9">
                  <c:v>42</c:v>
                </c:pt>
                <c:pt idx="10">
                  <c:v>30</c:v>
                </c:pt>
                <c:pt idx="11">
                  <c:v>25</c:v>
                </c:pt>
                <c:pt idx="12">
                  <c:v>18</c:v>
                </c:pt>
                <c:pt idx="13">
                  <c:v>10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Sayfa1!$D$1</c:f>
              <c:strCache>
                <c:ptCount val="1"/>
                <c:pt idx="0">
                  <c:v>Planned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Sayfa1!$A$2:$A$15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Sayfa1!$D$2:$D$15</c:f>
              <c:numCache>
                <c:formatCode>General</c:formatCode>
                <c:ptCount val="14"/>
                <c:pt idx="0">
                  <c:v>140</c:v>
                </c:pt>
                <c:pt idx="1">
                  <c:v>130</c:v>
                </c:pt>
                <c:pt idx="2">
                  <c:v>120</c:v>
                </c:pt>
                <c:pt idx="3">
                  <c:v>110</c:v>
                </c:pt>
                <c:pt idx="4">
                  <c:v>100</c:v>
                </c:pt>
                <c:pt idx="5">
                  <c:v>90</c:v>
                </c:pt>
                <c:pt idx="6">
                  <c:v>80</c:v>
                </c:pt>
                <c:pt idx="7">
                  <c:v>70</c:v>
                </c:pt>
                <c:pt idx="8">
                  <c:v>60</c:v>
                </c:pt>
                <c:pt idx="9">
                  <c:v>50</c:v>
                </c:pt>
                <c:pt idx="10">
                  <c:v>40</c:v>
                </c:pt>
                <c:pt idx="11">
                  <c:v>30</c:v>
                </c:pt>
                <c:pt idx="12">
                  <c:v>20</c:v>
                </c:pt>
                <c:pt idx="1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131832"/>
        <c:axId val="463132616"/>
      </c:lineChart>
      <c:catAx>
        <c:axId val="463131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63132616"/>
        <c:crosses val="autoZero"/>
        <c:auto val="1"/>
        <c:lblAlgn val="ctr"/>
        <c:lblOffset val="100"/>
        <c:noMultiLvlLbl val="0"/>
      </c:catAx>
      <c:valAx>
        <c:axId val="463132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3131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 smtClean="0"/>
              <a:t>SPRINT-2</a:t>
            </a:r>
          </a:p>
          <a:p>
            <a:pPr>
              <a:defRPr/>
            </a:pPr>
            <a:endParaRPr lang="tr-T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Sayfa1!$C$1</c:f>
              <c:strCache>
                <c:ptCount val="1"/>
                <c:pt idx="0">
                  <c:v>Sprint-2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Sayfa1!$A$2:$A$15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Sayfa1!$C$2:$C$15</c:f>
              <c:numCache>
                <c:formatCode>General</c:formatCode>
                <c:ptCount val="14"/>
                <c:pt idx="0">
                  <c:v>140</c:v>
                </c:pt>
                <c:pt idx="1">
                  <c:v>125</c:v>
                </c:pt>
                <c:pt idx="2">
                  <c:v>112</c:v>
                </c:pt>
                <c:pt idx="3">
                  <c:v>105</c:v>
                </c:pt>
                <c:pt idx="4">
                  <c:v>90</c:v>
                </c:pt>
                <c:pt idx="5">
                  <c:v>85</c:v>
                </c:pt>
                <c:pt idx="6">
                  <c:v>77</c:v>
                </c:pt>
                <c:pt idx="7">
                  <c:v>60</c:v>
                </c:pt>
                <c:pt idx="8">
                  <c:v>53</c:v>
                </c:pt>
                <c:pt idx="9">
                  <c:v>51</c:v>
                </c:pt>
                <c:pt idx="10">
                  <c:v>46</c:v>
                </c:pt>
                <c:pt idx="11">
                  <c:v>35</c:v>
                </c:pt>
                <c:pt idx="12">
                  <c:v>28</c:v>
                </c:pt>
                <c:pt idx="13">
                  <c:v>20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Sayfa1!$D$1</c:f>
              <c:strCache>
                <c:ptCount val="1"/>
                <c:pt idx="0">
                  <c:v>Planned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Sayfa1!$A$2:$A$15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Sayfa1!$D$2:$D$15</c:f>
              <c:numCache>
                <c:formatCode>General</c:formatCode>
                <c:ptCount val="14"/>
                <c:pt idx="0">
                  <c:v>140</c:v>
                </c:pt>
                <c:pt idx="1">
                  <c:v>130</c:v>
                </c:pt>
                <c:pt idx="2">
                  <c:v>120</c:v>
                </c:pt>
                <c:pt idx="3">
                  <c:v>110</c:v>
                </c:pt>
                <c:pt idx="4">
                  <c:v>100</c:v>
                </c:pt>
                <c:pt idx="5">
                  <c:v>90</c:v>
                </c:pt>
                <c:pt idx="6">
                  <c:v>80</c:v>
                </c:pt>
                <c:pt idx="7">
                  <c:v>70</c:v>
                </c:pt>
                <c:pt idx="8">
                  <c:v>60</c:v>
                </c:pt>
                <c:pt idx="9">
                  <c:v>50</c:v>
                </c:pt>
                <c:pt idx="10">
                  <c:v>40</c:v>
                </c:pt>
                <c:pt idx="11">
                  <c:v>30</c:v>
                </c:pt>
                <c:pt idx="12">
                  <c:v>20</c:v>
                </c:pt>
                <c:pt idx="1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268728"/>
        <c:axId val="470268336"/>
      </c:lineChart>
      <c:catAx>
        <c:axId val="470268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70268336"/>
        <c:crosses val="autoZero"/>
        <c:auto val="1"/>
        <c:lblAlgn val="ctr"/>
        <c:lblOffset val="100"/>
        <c:noMultiLvlLbl val="0"/>
      </c:catAx>
      <c:valAx>
        <c:axId val="470268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0268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1EC1-D8B6-4942-809D-FAB316A4DA5E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06FDA-683C-4DA5-87A0-1C810C941A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39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06FDA-683C-4DA5-87A0-1C810C941A9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48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16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01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03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927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05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21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0328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348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8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20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997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987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18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5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2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0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908B-4C13-4B35-9B14-35F8B22A12AF}" type="datetimeFigureOut">
              <a:rPr lang="tr-TR" smtClean="0"/>
              <a:t>22.05.2015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769335-9CAA-4002-A5A2-9BAD31BCE4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36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01164" y="232228"/>
            <a:ext cx="9144000" cy="2387600"/>
          </a:xfrm>
        </p:spPr>
        <p:txBody>
          <a:bodyPr>
            <a:normAutofit/>
          </a:bodyPr>
          <a:lstStyle/>
          <a:p>
            <a:r>
              <a:rPr lang="tr-TR" sz="9600" dirty="0" smtClean="0"/>
              <a:t>Maze Game</a:t>
            </a:r>
            <a:endParaRPr lang="tr-TR" sz="9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000553" y="3746033"/>
            <a:ext cx="7766936" cy="1096899"/>
          </a:xfrm>
        </p:spPr>
        <p:txBody>
          <a:bodyPr>
            <a:noAutofit/>
          </a:bodyPr>
          <a:lstStyle/>
          <a:p>
            <a:r>
              <a:rPr lang="tr-TR" sz="3600" dirty="0" smtClean="0"/>
              <a:t>Seren SEYVAN</a:t>
            </a:r>
          </a:p>
          <a:p>
            <a:r>
              <a:rPr lang="tr-TR" sz="3600" dirty="0" smtClean="0"/>
              <a:t>Hakan TONGUR</a:t>
            </a:r>
          </a:p>
          <a:p>
            <a:r>
              <a:rPr lang="tr-TR" sz="3600" dirty="0" smtClean="0"/>
              <a:t>Serhat CANER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0082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afik 29"/>
          <p:cNvGraphicFramePr/>
          <p:nvPr>
            <p:extLst>
              <p:ext uri="{D42A27DB-BD31-4B8C-83A1-F6EECF244321}">
                <p14:modId xmlns:p14="http://schemas.microsoft.com/office/powerpoint/2010/main" val="138614760"/>
              </p:ext>
            </p:extLst>
          </p:nvPr>
        </p:nvGraphicFramePr>
        <p:xfrm>
          <a:off x="1504846" y="2025953"/>
          <a:ext cx="5321507" cy="3924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Grafik 32"/>
          <p:cNvGraphicFramePr/>
          <p:nvPr>
            <p:extLst>
              <p:ext uri="{D42A27DB-BD31-4B8C-83A1-F6EECF244321}">
                <p14:modId xmlns:p14="http://schemas.microsoft.com/office/powerpoint/2010/main" val="3121839044"/>
              </p:ext>
            </p:extLst>
          </p:nvPr>
        </p:nvGraphicFramePr>
        <p:xfrm>
          <a:off x="6870493" y="2131480"/>
          <a:ext cx="5321507" cy="3833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Metin kutusu 33"/>
          <p:cNvSpPr txBox="1"/>
          <p:nvPr/>
        </p:nvSpPr>
        <p:spPr>
          <a:xfrm>
            <a:off x="1538514" y="609601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BURNDOWN CHARTS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12910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814287" y="2409371"/>
            <a:ext cx="1026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/>
              <a:t>    THANK YOU FOR PAYING ATTENTION</a:t>
            </a:r>
            <a:endParaRPr lang="tr-TR" sz="4000" b="1" dirty="0"/>
          </a:p>
        </p:txBody>
      </p:sp>
    </p:spTree>
    <p:extLst>
      <p:ext uri="{BB962C8B-B14F-4D97-AF65-F5344CB8AC3E}">
        <p14:creationId xmlns:p14="http://schemas.microsoft.com/office/powerpoint/2010/main" val="42295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4526" y="591906"/>
            <a:ext cx="8911687" cy="1201515"/>
          </a:xfrm>
        </p:spPr>
        <p:txBody>
          <a:bodyPr>
            <a:normAutofit/>
          </a:bodyPr>
          <a:lstStyle/>
          <a:p>
            <a:r>
              <a:rPr lang="tr-TR" b="1" dirty="0" smtClean="0"/>
              <a:t>			PROBLEM STATEMENTS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78629" y="1825625"/>
            <a:ext cx="8771201" cy="4351338"/>
          </a:xfrm>
        </p:spPr>
        <p:txBody>
          <a:bodyPr/>
          <a:lstStyle/>
          <a:p>
            <a:pPr marL="0" indent="0">
              <a:buNone/>
            </a:pPr>
            <a:r>
              <a:rPr lang="tr-TR" sz="4000" dirty="0"/>
              <a:t> </a:t>
            </a:r>
            <a:r>
              <a:rPr lang="tr-TR" sz="4000" dirty="0" smtClean="0"/>
              <a:t> </a:t>
            </a:r>
          </a:p>
          <a:p>
            <a:pPr marL="0" indent="0">
              <a:buNone/>
            </a:pPr>
            <a:endParaRPr lang="tr-TR" sz="4000" dirty="0"/>
          </a:p>
          <a:p>
            <a:pPr marL="0" indent="0">
              <a:buNone/>
            </a:pPr>
            <a:r>
              <a:rPr lang="tr-TR" sz="4000" dirty="0" smtClean="0"/>
              <a:t>  </a:t>
            </a:r>
            <a:r>
              <a:rPr lang="tr-TR" sz="4000" dirty="0" err="1" smtClean="0"/>
              <a:t>There</a:t>
            </a:r>
            <a:r>
              <a:rPr lang="tr-TR" sz="4000" dirty="0" smtClean="0"/>
              <a:t> </a:t>
            </a:r>
            <a:r>
              <a:rPr lang="tr-TR" sz="4000" dirty="0" err="1" smtClean="0"/>
              <a:t>was</a:t>
            </a:r>
            <a:r>
              <a:rPr lang="tr-TR" sz="4000" dirty="0" smtClean="0"/>
              <a:t> </a:t>
            </a:r>
            <a:r>
              <a:rPr lang="tr-TR" sz="4000" dirty="0" err="1" smtClean="0"/>
              <a:t>no</a:t>
            </a:r>
            <a:r>
              <a:rPr lang="tr-TR" sz="4000" dirty="0" smtClean="0"/>
              <a:t> </a:t>
            </a:r>
            <a:r>
              <a:rPr lang="tr-TR" sz="4000" dirty="0" err="1" smtClean="0"/>
              <a:t>beautiful</a:t>
            </a:r>
            <a:r>
              <a:rPr lang="tr-TR" sz="4000" dirty="0" smtClean="0"/>
              <a:t> </a:t>
            </a:r>
            <a:r>
              <a:rPr lang="tr-TR" sz="4000" dirty="0" err="1" smtClean="0"/>
              <a:t>maze</a:t>
            </a:r>
            <a:r>
              <a:rPr lang="tr-TR" sz="4000" dirty="0" smtClean="0"/>
              <a:t> </a:t>
            </a:r>
            <a:r>
              <a:rPr lang="tr-TR" sz="4000" dirty="0" err="1" smtClean="0"/>
              <a:t>game</a:t>
            </a:r>
            <a:r>
              <a:rPr lang="tr-TR" sz="4000" dirty="0" smtClean="0"/>
              <a:t> </a:t>
            </a:r>
            <a:r>
              <a:rPr lang="tr-TR" sz="4000" dirty="0" err="1" smtClean="0"/>
              <a:t>until</a:t>
            </a:r>
            <a:r>
              <a:rPr lang="tr-TR" sz="4000" dirty="0" smtClean="0"/>
              <a:t> </a:t>
            </a:r>
            <a:r>
              <a:rPr lang="tr-TR" sz="4000" dirty="0" err="1" smtClean="0"/>
              <a:t>we</a:t>
            </a:r>
            <a:r>
              <a:rPr lang="tr-TR" sz="4000" dirty="0" smtClean="0"/>
              <a:t> </a:t>
            </a:r>
            <a:r>
              <a:rPr lang="tr-TR" sz="4000" dirty="0" err="1" smtClean="0"/>
              <a:t>made</a:t>
            </a:r>
            <a:r>
              <a:rPr lang="tr-TR" sz="4000" dirty="0" smtClean="0"/>
              <a:t> it.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5773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2641599" y="1854653"/>
            <a:ext cx="8998857" cy="4351338"/>
          </a:xfrm>
        </p:spPr>
        <p:txBody>
          <a:bodyPr/>
          <a:lstStyle/>
          <a:p>
            <a:endParaRPr lang="tr-TR" b="1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sz="2400" dirty="0" err="1" smtClean="0"/>
              <a:t>In</a:t>
            </a:r>
            <a:r>
              <a:rPr lang="tr-TR" sz="2400" dirty="0" smtClean="0"/>
              <a:t> </a:t>
            </a:r>
            <a:r>
              <a:rPr lang="tr-TR" sz="2400" dirty="0" err="1"/>
              <a:t>this</a:t>
            </a:r>
            <a:r>
              <a:rPr lang="tr-TR" sz="2400" dirty="0"/>
              <a:t> Project,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made</a:t>
            </a:r>
            <a:r>
              <a:rPr lang="tr-TR" sz="2400" dirty="0"/>
              <a:t> a </a:t>
            </a:r>
            <a:r>
              <a:rPr lang="tr-TR" sz="2400" dirty="0" err="1"/>
              <a:t>game</a:t>
            </a:r>
            <a:r>
              <a:rPr lang="tr-TR" sz="2400" dirty="0"/>
              <a:t> </a:t>
            </a:r>
            <a:r>
              <a:rPr lang="tr-TR" sz="2400" dirty="0" err="1"/>
              <a:t>which</a:t>
            </a:r>
            <a:r>
              <a:rPr lang="tr-TR" sz="2400" dirty="0"/>
              <a:t> is </a:t>
            </a:r>
            <a:r>
              <a:rPr lang="tr-TR" sz="2400" dirty="0" err="1"/>
              <a:t>entertaining</a:t>
            </a:r>
            <a:r>
              <a:rPr lang="tr-TR" sz="2400" dirty="0"/>
              <a:t> </a:t>
            </a:r>
            <a:r>
              <a:rPr lang="tr-TR" sz="2400" dirty="0" err="1"/>
              <a:t>besides</a:t>
            </a:r>
            <a:r>
              <a:rPr lang="tr-TR" sz="2400" dirty="0"/>
              <a:t> </a:t>
            </a:r>
            <a:r>
              <a:rPr lang="tr-TR" sz="2400" dirty="0" err="1" smtClean="0"/>
              <a:t>mind</a:t>
            </a:r>
            <a:r>
              <a:rPr lang="tr-TR" sz="2400" dirty="0" smtClean="0"/>
              <a:t> </a:t>
            </a:r>
            <a:r>
              <a:rPr lang="tr-TR" sz="2400" dirty="0" err="1" smtClean="0"/>
              <a:t>developing</a:t>
            </a:r>
            <a:r>
              <a:rPr lang="tr-TR" sz="2400" dirty="0" smtClean="0"/>
              <a:t>.</a:t>
            </a:r>
          </a:p>
          <a:p>
            <a:pPr marL="0" indent="0">
              <a:buNone/>
            </a:pPr>
            <a:r>
              <a:rPr lang="tr-TR" sz="2400" b="1" dirty="0"/>
              <a:t>	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did</a:t>
            </a:r>
            <a:r>
              <a:rPr lang="tr-TR" sz="2400" dirty="0" smtClean="0"/>
              <a:t> not </a:t>
            </a:r>
            <a:r>
              <a:rPr lang="tr-TR" sz="2400" dirty="0" err="1" smtClean="0"/>
              <a:t>want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make</a:t>
            </a:r>
            <a:r>
              <a:rPr lang="tr-TR" sz="2400" dirty="0" smtClean="0"/>
              <a:t> a </a:t>
            </a:r>
            <a:r>
              <a:rPr lang="tr-TR" sz="2400" dirty="0" err="1" smtClean="0"/>
              <a:t>game</a:t>
            </a:r>
            <a:r>
              <a:rPr lang="tr-TR" sz="2400" dirty="0" smtClean="0"/>
              <a:t> </a:t>
            </a:r>
            <a:r>
              <a:rPr lang="tr-TR" sz="2400" dirty="0" err="1" smtClean="0"/>
              <a:t>which</a:t>
            </a:r>
            <a:r>
              <a:rPr lang="tr-TR" sz="2400" dirty="0" smtClean="0"/>
              <a:t> is </a:t>
            </a:r>
            <a:r>
              <a:rPr lang="tr-TR" sz="2400" dirty="0" err="1" smtClean="0"/>
              <a:t>only</a:t>
            </a:r>
            <a:r>
              <a:rPr lang="tr-TR" sz="2400" dirty="0" smtClean="0"/>
              <a:t> </a:t>
            </a:r>
            <a:r>
              <a:rPr lang="tr-TR" sz="2400" dirty="0" err="1" smtClean="0"/>
              <a:t>solving</a:t>
            </a:r>
            <a:r>
              <a:rPr lang="tr-TR" sz="2400" dirty="0" smtClean="0"/>
              <a:t> a </a:t>
            </a:r>
            <a:r>
              <a:rPr lang="tr-TR" sz="2400" dirty="0" err="1" smtClean="0"/>
              <a:t>maze</a:t>
            </a:r>
            <a:r>
              <a:rPr lang="tr-TR" sz="2400" dirty="0" smtClean="0"/>
              <a:t>. </a:t>
            </a:r>
            <a:r>
              <a:rPr lang="tr-TR" sz="2400" dirty="0" err="1" smtClean="0"/>
              <a:t>Therefore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tried</a:t>
            </a:r>
            <a:r>
              <a:rPr lang="tr-TR" sz="2400" dirty="0" smtClean="0"/>
              <a:t> </a:t>
            </a:r>
            <a:r>
              <a:rPr lang="tr-TR" sz="2400" dirty="0" err="1" smtClean="0"/>
              <a:t>something</a:t>
            </a:r>
            <a:r>
              <a:rPr lang="tr-TR" sz="2400" dirty="0" smtClean="0"/>
              <a:t> </a:t>
            </a:r>
            <a:r>
              <a:rPr lang="tr-TR" sz="2400" dirty="0" err="1" smtClean="0"/>
              <a:t>new</a:t>
            </a:r>
            <a:r>
              <a:rPr lang="tr-TR" sz="2400" dirty="0"/>
              <a:t>.</a:t>
            </a:r>
            <a:r>
              <a:rPr lang="tr-TR" sz="2400" dirty="0" smtClean="0"/>
              <a:t> </a:t>
            </a:r>
            <a:endParaRPr lang="tr-TR" sz="2400" b="1" dirty="0"/>
          </a:p>
          <a:p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-235807" y="532854"/>
            <a:ext cx="660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 smtClean="0"/>
              <a:t>		PURPOSE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43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799373" y="1802763"/>
            <a:ext cx="5047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smtClean="0"/>
              <a:t> 	THEIRS</a:t>
            </a:r>
            <a:r>
              <a:rPr lang="tr-TR" sz="44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tr-TR" sz="3600" dirty="0">
                <a:sym typeface="Wingdings" panose="05000000000000000000" pitchFamily="2" charset="2"/>
              </a:rPr>
              <a:t> </a:t>
            </a:r>
            <a:r>
              <a:rPr lang="tr-TR" sz="3600" dirty="0" smtClean="0">
                <a:sym typeface="Wingdings" panose="05000000000000000000" pitchFamily="2" charset="2"/>
              </a:rPr>
              <a:t>   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522515" y="554857"/>
            <a:ext cx="4560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/>
              <a:t>         WHY US?</a:t>
            </a:r>
            <a:endParaRPr lang="tr-TR" sz="4000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1922270" y="4257107"/>
            <a:ext cx="45946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smtClean="0"/>
              <a:t>BUT OURS</a:t>
            </a:r>
            <a:r>
              <a:rPr lang="tr-TR" sz="4400" dirty="0" smtClean="0">
                <a:sym typeface="Wingdings" panose="05000000000000000000" pitchFamily="2" charset="2"/>
              </a:rPr>
              <a:t></a:t>
            </a:r>
          </a:p>
          <a:p>
            <a:endParaRPr lang="tr-TR" dirty="0" smtClean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14" y="1262743"/>
            <a:ext cx="3557704" cy="218448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65" y="3557078"/>
            <a:ext cx="4610301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03" y="3765313"/>
            <a:ext cx="951195" cy="9511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524" y="3785615"/>
            <a:ext cx="826509" cy="8265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95" y="3785615"/>
            <a:ext cx="930893" cy="93089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69" y="3829454"/>
            <a:ext cx="887054" cy="887054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943429" y="638826"/>
            <a:ext cx="1142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/>
              <a:t> </a:t>
            </a:r>
            <a:r>
              <a:rPr lang="tr-TR" sz="3200" b="1" dirty="0" smtClean="0"/>
              <a:t>    </a:t>
            </a:r>
            <a:r>
              <a:rPr lang="tr-TR" sz="3200" b="1" dirty="0" err="1" smtClean="0"/>
              <a:t>Which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characters</a:t>
            </a:r>
            <a:r>
              <a:rPr lang="tr-TR" sz="3200" b="1" dirty="0" smtClean="0"/>
              <a:t> do </a:t>
            </a:r>
            <a:r>
              <a:rPr lang="tr-TR" sz="3200" b="1" dirty="0" err="1" smtClean="0"/>
              <a:t>you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play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with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the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maze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game</a:t>
            </a:r>
            <a:r>
              <a:rPr lang="tr-TR" sz="3200" b="1" dirty="0" smtClean="0"/>
              <a:t>? </a:t>
            </a:r>
            <a:endParaRPr lang="tr-TR" sz="3200" b="1" dirty="0"/>
          </a:p>
        </p:txBody>
      </p:sp>
      <p:sp>
        <p:nvSpPr>
          <p:cNvPr id="9" name="Metin kutusu 8"/>
          <p:cNvSpPr txBox="1"/>
          <p:nvPr/>
        </p:nvSpPr>
        <p:spPr>
          <a:xfrm>
            <a:off x="3118899" y="3875703"/>
            <a:ext cx="254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OURS</a:t>
            </a:r>
            <a:r>
              <a:rPr lang="tr-TR" sz="3600" dirty="0" smtClean="0">
                <a:sym typeface="Wingdings" panose="05000000000000000000" pitchFamily="2" charset="2"/>
              </a:rPr>
              <a:t></a:t>
            </a:r>
            <a:endParaRPr lang="tr-TR" sz="36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3069292" y="2171291"/>
            <a:ext cx="253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THEIRS</a:t>
            </a:r>
            <a:r>
              <a:rPr lang="tr-TR" sz="3600" dirty="0" smtClean="0">
                <a:sym typeface="Wingdings" panose="05000000000000000000" pitchFamily="2" charset="2"/>
              </a:rPr>
              <a:t></a:t>
            </a:r>
            <a:endParaRPr lang="tr-TR" sz="36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03" y="1858653"/>
            <a:ext cx="1238577" cy="12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0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718762" y="681807"/>
            <a:ext cx="1164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	</a:t>
            </a:r>
            <a:r>
              <a:rPr lang="tr-TR" sz="2400" b="1" dirty="0" err="1" smtClean="0"/>
              <a:t>We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asked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to</a:t>
            </a:r>
            <a:r>
              <a:rPr lang="tr-TR" sz="2400" b="1" dirty="0" smtClean="0"/>
              <a:t> </a:t>
            </a:r>
            <a:r>
              <a:rPr lang="tr-TR" sz="2400" b="1" dirty="0"/>
              <a:t>25 </a:t>
            </a:r>
            <a:r>
              <a:rPr lang="tr-TR" sz="2400" b="1" dirty="0" err="1"/>
              <a:t>people</a:t>
            </a:r>
            <a:r>
              <a:rPr lang="tr-TR" sz="2400" b="1" dirty="0"/>
              <a:t> </a:t>
            </a:r>
            <a:r>
              <a:rPr lang="tr-TR" sz="2400" b="1" dirty="0" err="1" smtClean="0"/>
              <a:t>which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maze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game</a:t>
            </a:r>
            <a:r>
              <a:rPr lang="tr-TR" sz="2400" b="1" dirty="0" smtClean="0"/>
              <a:t> do </a:t>
            </a:r>
            <a:r>
              <a:rPr lang="tr-TR" sz="2400" b="1" dirty="0" err="1" smtClean="0"/>
              <a:t>you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want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to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play</a:t>
            </a:r>
            <a:r>
              <a:rPr lang="tr-TR" sz="2400" b="1" dirty="0" smtClean="0"/>
              <a:t>?</a:t>
            </a:r>
          </a:p>
          <a:p>
            <a:r>
              <a:rPr lang="tr-TR" sz="2400" b="1" dirty="0" smtClean="0"/>
              <a:t> </a:t>
            </a:r>
            <a:endParaRPr lang="tr-TR" sz="2400" b="1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14" y="3532913"/>
            <a:ext cx="2238375" cy="2038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06" y="1699546"/>
            <a:ext cx="4283576" cy="193357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3977177" y="2157059"/>
            <a:ext cx="314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Of </a:t>
            </a:r>
            <a:r>
              <a:rPr lang="tr-TR" b="1" dirty="0" err="1" smtClean="0"/>
              <a:t>course</a:t>
            </a:r>
            <a:r>
              <a:rPr lang="tr-TR" b="1" dirty="0" smtClean="0"/>
              <a:t> </a:t>
            </a:r>
            <a:r>
              <a:rPr lang="tr-TR" b="1" dirty="0" err="1" smtClean="0"/>
              <a:t>they</a:t>
            </a:r>
            <a:r>
              <a:rPr lang="tr-TR" b="1" dirty="0" smtClean="0"/>
              <a:t> </a:t>
            </a:r>
            <a:r>
              <a:rPr lang="tr-TR" b="1" dirty="0" err="1" smtClean="0"/>
              <a:t>chose</a:t>
            </a:r>
            <a:r>
              <a:rPr lang="tr-TR" b="1" dirty="0" smtClean="0"/>
              <a:t> us  </a:t>
            </a:r>
            <a:endParaRPr lang="tr-TR" b="1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89" y="2067593"/>
            <a:ext cx="458798" cy="4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581261" y="567050"/>
            <a:ext cx="3905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 err="1" smtClean="0"/>
              <a:t>What</a:t>
            </a:r>
            <a:r>
              <a:rPr lang="tr-TR" sz="4400" b="1" dirty="0" smtClean="0"/>
              <a:t> </a:t>
            </a:r>
            <a:r>
              <a:rPr lang="tr-TR" sz="4400" b="1" dirty="0" err="1" smtClean="0"/>
              <a:t>we</a:t>
            </a:r>
            <a:r>
              <a:rPr lang="tr-TR" sz="4400" b="1" dirty="0" smtClean="0"/>
              <a:t> </a:t>
            </a:r>
            <a:r>
              <a:rPr lang="tr-TR" sz="4400" b="1" dirty="0" err="1" smtClean="0"/>
              <a:t>did</a:t>
            </a:r>
            <a:r>
              <a:rPr lang="tr-TR" sz="4400" b="1" dirty="0" smtClean="0"/>
              <a:t>?</a:t>
            </a:r>
            <a:endParaRPr lang="tr-TR" sz="44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2815771" y="1503123"/>
            <a:ext cx="816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 smtClean="0"/>
              <a:t>In</a:t>
            </a:r>
            <a:r>
              <a:rPr lang="tr-TR" b="1" u="sng" dirty="0" smtClean="0"/>
              <a:t> Sprint 1 :</a:t>
            </a:r>
          </a:p>
          <a:p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planned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player</a:t>
            </a:r>
            <a:r>
              <a:rPr lang="tr-TR" dirty="0" smtClean="0"/>
              <a:t> </a:t>
            </a:r>
            <a:r>
              <a:rPr lang="tr-TR" dirty="0" err="1" smtClean="0"/>
              <a:t>play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basicly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2 </a:t>
            </a:r>
            <a:r>
              <a:rPr lang="tr-TR" dirty="0" err="1" smtClean="0"/>
              <a:t>levels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characters</a:t>
            </a:r>
            <a:r>
              <a:rPr lang="tr-TR" dirty="0" smtClean="0"/>
              <a:t> .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playable</a:t>
            </a:r>
            <a:r>
              <a:rPr lang="tr-TR" dirty="0" smtClean="0"/>
              <a:t> </a:t>
            </a:r>
            <a:r>
              <a:rPr lang="tr-TR" dirty="0" err="1" smtClean="0"/>
              <a:t>maze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in </a:t>
            </a:r>
            <a:r>
              <a:rPr lang="tr-TR" dirty="0" err="1" smtClean="0"/>
              <a:t>first</a:t>
            </a:r>
            <a:r>
              <a:rPr lang="tr-TR" dirty="0" smtClean="0"/>
              <a:t> sprint.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b="1" u="sng" dirty="0" err="1" smtClean="0"/>
              <a:t>In</a:t>
            </a:r>
            <a:r>
              <a:rPr lang="tr-TR" b="1" u="sng" dirty="0" smtClean="0"/>
              <a:t> Sprint 2 :</a:t>
            </a:r>
            <a:r>
              <a:rPr lang="tr-TR" dirty="0" smtClean="0"/>
              <a:t>   </a:t>
            </a:r>
          </a:p>
          <a:p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sprint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planned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funnier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characters</a:t>
            </a:r>
            <a:r>
              <a:rPr lang="tr-TR" dirty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complicated</a:t>
            </a:r>
            <a:r>
              <a:rPr lang="tr-TR" dirty="0" smtClean="0"/>
              <a:t> </a:t>
            </a:r>
            <a:r>
              <a:rPr lang="tr-TR" dirty="0" err="1" smtClean="0"/>
              <a:t>levels</a:t>
            </a:r>
            <a:r>
              <a:rPr lang="tr-TR" dirty="0" smtClean="0"/>
              <a:t>.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made</a:t>
            </a:r>
            <a:r>
              <a:rPr lang="tr-TR" dirty="0" smtClean="0"/>
              <a:t> </a:t>
            </a:r>
            <a:r>
              <a:rPr lang="tr-TR" dirty="0" err="1" smtClean="0"/>
              <a:t>registeration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login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58" y="4255077"/>
            <a:ext cx="4543283" cy="251055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48" y="4255078"/>
            <a:ext cx="4814566" cy="25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578280" y="-134606"/>
            <a:ext cx="2567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/>
              <a:t> </a:t>
            </a:r>
            <a:r>
              <a:rPr lang="tr-TR" sz="4400" b="1" dirty="0" smtClean="0"/>
              <a:t>METRICS</a:t>
            </a:r>
            <a:endParaRPr lang="tr-TR" sz="4400" b="1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79" y="1465944"/>
            <a:ext cx="9476835" cy="50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131612" y="2900671"/>
            <a:ext cx="2279737" cy="172859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5689006" y="2900671"/>
            <a:ext cx="2442574" cy="17285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9409237" y="2900671"/>
            <a:ext cx="2342367" cy="17285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2451025" y="3577077"/>
            <a:ext cx="164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User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876896" y="3601760"/>
            <a:ext cx="190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9565812" y="3577077"/>
            <a:ext cx="202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Database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246339" y="566456"/>
            <a:ext cx="3557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/>
              <a:t>STRUCTURE</a:t>
            </a:r>
            <a:endParaRPr lang="tr-TR" sz="4000" b="1" dirty="0"/>
          </a:p>
        </p:txBody>
      </p:sp>
      <p:sp>
        <p:nvSpPr>
          <p:cNvPr id="12" name="Sağ Ok 11"/>
          <p:cNvSpPr/>
          <p:nvPr/>
        </p:nvSpPr>
        <p:spPr>
          <a:xfrm>
            <a:off x="4411348" y="3577077"/>
            <a:ext cx="1277657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ağ Ok 13"/>
          <p:cNvSpPr/>
          <p:nvPr/>
        </p:nvSpPr>
        <p:spPr>
          <a:xfrm>
            <a:off x="8131580" y="3645785"/>
            <a:ext cx="1277657" cy="3693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1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131</Words>
  <Application>Microsoft Office PowerPoint</Application>
  <PresentationFormat>Geniş ekran</PresentationFormat>
  <Paragraphs>40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Duman</vt:lpstr>
      <vt:lpstr>Maze Game</vt:lpstr>
      <vt:lpstr>   PROBLEM STATEMENTS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Game</dc:title>
  <dc:creator>HP ELITEBOOK</dc:creator>
  <cp:lastModifiedBy>HP ELITEBOOK</cp:lastModifiedBy>
  <cp:revision>21</cp:revision>
  <dcterms:created xsi:type="dcterms:W3CDTF">2015-05-21T13:52:43Z</dcterms:created>
  <dcterms:modified xsi:type="dcterms:W3CDTF">2015-05-22T20:08:28Z</dcterms:modified>
</cp:coreProperties>
</file>