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5"/>
  </p:notesMasterIdLst>
  <p:sldIdLst>
    <p:sldId id="256" r:id="rId2"/>
    <p:sldId id="257" r:id="rId3"/>
    <p:sldId id="258" r:id="rId4"/>
    <p:sldId id="259" r:id="rId5"/>
    <p:sldId id="267" r:id="rId6"/>
    <p:sldId id="268" r:id="rId7"/>
    <p:sldId id="269" r:id="rId8"/>
    <p:sldId id="270" r:id="rId9"/>
    <p:sldId id="271" r:id="rId10"/>
    <p:sldId id="260" r:id="rId11"/>
    <p:sldId id="261" r:id="rId12"/>
    <p:sldId id="262" r:id="rId13"/>
    <p:sldId id="263" r:id="rId14"/>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22 Dikdörtgen"/>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Dikdörtgen"/>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Dikdörtgen"/>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ikdörtgen"/>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Dikdörtgen"/>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Yuvarlatılmış Dikdörtgen"/>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Yuvarlatılmış Dikdörtgen"/>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Dikdörtgen"/>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Dikdörtgen"/>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Dikdörtgen"/>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Dikdörtgen"/>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Başlık"/>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8940800" y="4206240"/>
            <a:ext cx="1280160" cy="457200"/>
          </a:xfrm>
        </p:spPr>
        <p:txBody>
          <a:bodyPr/>
          <a:lstStyle/>
          <a:p>
            <a:fld id="{C3F416CD-67A3-4CF0-A210-F6AF31AC147F}" type="datetimeFigureOut">
              <a:rPr lang="en-US" smtClean="0"/>
              <a:pPr/>
              <a:t>5/22/2015</a:t>
            </a:fld>
            <a:endParaRPr lang="en-US" dirty="0"/>
          </a:p>
        </p:txBody>
      </p:sp>
      <p:sp>
        <p:nvSpPr>
          <p:cNvPr id="17" name="16 Altbilgi Yer Tutucusu"/>
          <p:cNvSpPr>
            <a:spLocks noGrp="1"/>
          </p:cNvSpPr>
          <p:nvPr>
            <p:ph type="ftr" sz="quarter" idx="11"/>
          </p:nvPr>
        </p:nvSpPr>
        <p:spPr>
          <a:xfrm>
            <a:off x="7213600" y="4205288"/>
            <a:ext cx="1727200" cy="457200"/>
          </a:xfrm>
        </p:spPr>
        <p:txBody>
          <a:bodyPr/>
          <a:lstStyle/>
          <a:p>
            <a:endParaRPr kumimoji="0" lang="en-US" dirty="0"/>
          </a:p>
        </p:txBody>
      </p:sp>
      <p:sp>
        <p:nvSpPr>
          <p:cNvPr id="29" name="28 Slayt Numarası Yer Tutucusu"/>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pPr lvl="0"/>
            <a:fld id="{86CB4B4D-7CA3-9044-876B-883B54F8677D}" type="slidenum">
              <a:rPr lang="tr-TR" smtClean="0"/>
              <a:pPr lvl="0"/>
              <a:t>‹#›</a:t>
            </a:fld>
            <a:endParaRPr lang="tr-T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3F416CD-67A3-4CF0-A210-F6AF31AC147F}" type="datetimeFigureOut">
              <a:rPr lang="en-US" smtClean="0"/>
              <a:pPr/>
              <a:t>5/22/2015</a:t>
            </a:fld>
            <a:endParaRPr lang="en-US" dirty="0"/>
          </a:p>
        </p:txBody>
      </p:sp>
      <p:sp>
        <p:nvSpPr>
          <p:cNvPr id="5" name="4 Altbilgi Yer Tutucusu"/>
          <p:cNvSpPr>
            <a:spLocks noGrp="1"/>
          </p:cNvSpPr>
          <p:nvPr>
            <p:ph type="ftr" sz="quarter" idx="11"/>
          </p:nvPr>
        </p:nvSpPr>
        <p:spPr/>
        <p:txBody>
          <a:bodyPr/>
          <a:lstStyle/>
          <a:p>
            <a:endParaRPr kumimoji="0" lang="en-US" dirty="0"/>
          </a:p>
        </p:txBody>
      </p:sp>
      <p:sp>
        <p:nvSpPr>
          <p:cNvPr id="6" name="5 Slayt Numarası Yer Tutucusu"/>
          <p:cNvSpPr>
            <a:spLocks noGrp="1"/>
          </p:cNvSpPr>
          <p:nvPr>
            <p:ph type="sldNum" sz="quarter" idx="12"/>
          </p:nvPr>
        </p:nvSpPr>
        <p:spPr/>
        <p:txBody>
          <a:bodyPr/>
          <a:lstStyle/>
          <a:p>
            <a:pPr lvl="0"/>
            <a:fld id="{86CB4B4D-7CA3-9044-876B-883B54F8677D}" type="slidenum">
              <a:rPr lang="tr-TR" smtClean="0"/>
              <a:pPr lvl="0"/>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042400" y="1143000"/>
            <a:ext cx="2540000" cy="5486400"/>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609600" y="1143000"/>
            <a:ext cx="83312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3F416CD-67A3-4CF0-A210-F6AF31AC147F}" type="datetimeFigureOut">
              <a:rPr lang="en-US" smtClean="0"/>
              <a:pPr/>
              <a:t>5/22/2015</a:t>
            </a:fld>
            <a:endParaRPr lang="en-US" dirty="0"/>
          </a:p>
        </p:txBody>
      </p:sp>
      <p:sp>
        <p:nvSpPr>
          <p:cNvPr id="5" name="4 Altbilgi Yer Tutucusu"/>
          <p:cNvSpPr>
            <a:spLocks noGrp="1"/>
          </p:cNvSpPr>
          <p:nvPr>
            <p:ph type="ftr" sz="quarter" idx="11"/>
          </p:nvPr>
        </p:nvSpPr>
        <p:spPr/>
        <p:txBody>
          <a:bodyPr/>
          <a:lstStyle/>
          <a:p>
            <a:endParaRPr kumimoji="0" lang="en-US" dirty="0"/>
          </a:p>
        </p:txBody>
      </p:sp>
      <p:sp>
        <p:nvSpPr>
          <p:cNvPr id="6" name="5 Slayt Numarası Yer Tutucusu"/>
          <p:cNvSpPr>
            <a:spLocks noGrp="1"/>
          </p:cNvSpPr>
          <p:nvPr>
            <p:ph type="sldNum" sz="quarter" idx="12"/>
          </p:nvPr>
        </p:nvSpPr>
        <p:spPr/>
        <p:txBody>
          <a:bodyPr/>
          <a:lstStyle/>
          <a:p>
            <a:pPr lvl="0"/>
            <a:fld id="{86CB4B4D-7CA3-9044-876B-883B54F8677D}" type="slidenum">
              <a:rPr lang="tr-TR" smtClean="0"/>
              <a:pPr lvl="0"/>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3F416CD-67A3-4CF0-A210-F6AF31AC147F}" type="datetimeFigureOut">
              <a:rPr lang="en-US" smtClean="0"/>
              <a:pPr/>
              <a:t>5/22/2015</a:t>
            </a:fld>
            <a:endParaRPr lang="en-US" dirty="0"/>
          </a:p>
        </p:txBody>
      </p:sp>
      <p:sp>
        <p:nvSpPr>
          <p:cNvPr id="5" name="4 Altbilgi Yer Tutucusu"/>
          <p:cNvSpPr>
            <a:spLocks noGrp="1"/>
          </p:cNvSpPr>
          <p:nvPr>
            <p:ph type="ftr" sz="quarter" idx="11"/>
          </p:nvPr>
        </p:nvSpPr>
        <p:spPr/>
        <p:txBody>
          <a:bodyPr/>
          <a:lstStyle/>
          <a:p>
            <a:endParaRPr kumimoji="0" lang="en-US" dirty="0"/>
          </a:p>
        </p:txBody>
      </p:sp>
      <p:sp>
        <p:nvSpPr>
          <p:cNvPr id="6" name="5 Slayt Numarası Yer Tutucusu"/>
          <p:cNvSpPr>
            <a:spLocks noGrp="1"/>
          </p:cNvSpPr>
          <p:nvPr>
            <p:ph type="sldNum" sz="quarter" idx="12"/>
          </p:nvPr>
        </p:nvSpPr>
        <p:spPr/>
        <p:txBody>
          <a:bodyPr/>
          <a:lstStyle/>
          <a:p>
            <a:pPr lvl="0"/>
            <a:fld id="{86CB4B4D-7CA3-9044-876B-883B54F8677D}" type="slidenum">
              <a:rPr lang="tr-TR" smtClean="0"/>
              <a:pPr lvl="0"/>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C3F416CD-67A3-4CF0-A210-F6AF31AC147F}" type="datetimeFigureOut">
              <a:rPr lang="en-US" smtClean="0"/>
              <a:pPr/>
              <a:t>5/22/2015</a:t>
            </a:fld>
            <a:endParaRPr lang="en-US" dirty="0"/>
          </a:p>
        </p:txBody>
      </p:sp>
      <p:sp>
        <p:nvSpPr>
          <p:cNvPr id="5" name="4 Altbilgi Yer Tutucusu"/>
          <p:cNvSpPr>
            <a:spLocks noGrp="1"/>
          </p:cNvSpPr>
          <p:nvPr>
            <p:ph type="ftr" sz="quarter" idx="11"/>
          </p:nvPr>
        </p:nvSpPr>
        <p:spPr/>
        <p:txBody>
          <a:bodyPr/>
          <a:lstStyle/>
          <a:p>
            <a:endParaRPr kumimoji="0" lang="en-US" dirty="0"/>
          </a:p>
        </p:txBody>
      </p:sp>
      <p:sp>
        <p:nvSpPr>
          <p:cNvPr id="6" name="5 Slayt Numarası Yer Tutucusu"/>
          <p:cNvSpPr>
            <a:spLocks noGrp="1"/>
          </p:cNvSpPr>
          <p:nvPr>
            <p:ph type="sldNum" sz="quarter" idx="12"/>
          </p:nvPr>
        </p:nvSpPr>
        <p:spPr/>
        <p:txBody>
          <a:bodyPr/>
          <a:lstStyle/>
          <a:p>
            <a:pPr lvl="0"/>
            <a:fld id="{86CB4B4D-7CA3-9044-876B-883B54F8677D}" type="slidenum">
              <a:rPr lang="tr-TR" smtClean="0"/>
              <a:pPr lvl="0"/>
              <a:t>‹#›</a:t>
            </a:fld>
            <a:endParaRPr lang="tr-T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3F416CD-67A3-4CF0-A210-F6AF31AC147F}" type="datetimeFigureOut">
              <a:rPr lang="en-US" smtClean="0"/>
              <a:pPr/>
              <a:t>5/22/2015</a:t>
            </a:fld>
            <a:endParaRPr lang="en-US" dirty="0"/>
          </a:p>
        </p:txBody>
      </p:sp>
      <p:sp>
        <p:nvSpPr>
          <p:cNvPr id="6" name="5 Altbilgi Yer Tutucusu"/>
          <p:cNvSpPr>
            <a:spLocks noGrp="1"/>
          </p:cNvSpPr>
          <p:nvPr>
            <p:ph type="ftr" sz="quarter" idx="11"/>
          </p:nvPr>
        </p:nvSpPr>
        <p:spPr/>
        <p:txBody>
          <a:bodyPr/>
          <a:lstStyle/>
          <a:p>
            <a:endParaRPr kumimoji="0" lang="en-US" dirty="0"/>
          </a:p>
        </p:txBody>
      </p:sp>
      <p:sp>
        <p:nvSpPr>
          <p:cNvPr id="7" name="6 Slayt Numarası Yer Tutucusu"/>
          <p:cNvSpPr>
            <a:spLocks noGrp="1"/>
          </p:cNvSpPr>
          <p:nvPr>
            <p:ph type="sldNum" sz="quarter" idx="12"/>
          </p:nvPr>
        </p:nvSpPr>
        <p:spPr/>
        <p:txBody>
          <a:bodyPr/>
          <a:lstStyle/>
          <a:p>
            <a:pPr lvl="0"/>
            <a:fld id="{86CB4B4D-7CA3-9044-876B-883B54F8677D}" type="slidenum">
              <a:rPr lang="tr-TR" smtClean="0"/>
              <a:pPr lvl="0"/>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8000" y="1143000"/>
            <a:ext cx="11176000" cy="1069848"/>
          </a:xfrm>
        </p:spPr>
        <p:txBody>
          <a:bodyPr anchor="ctr"/>
          <a:lstStyle>
            <a:lvl1pPr>
              <a:defRPr sz="4000" b="0" i="0"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25 Veri Yer Tutucusu"/>
          <p:cNvSpPr>
            <a:spLocks noGrp="1"/>
          </p:cNvSpPr>
          <p:nvPr>
            <p:ph type="dt" sz="half" idx="10"/>
          </p:nvPr>
        </p:nvSpPr>
        <p:spPr/>
        <p:txBody>
          <a:bodyPr rtlCol="0"/>
          <a:lstStyle/>
          <a:p>
            <a:pPr algn="l" eaLnBrk="1" latinLnBrk="0" hangingPunct="1"/>
            <a:fld id="{C3F416CD-67A3-4CF0-A210-F6AF31AC147F}" type="datetimeFigureOut">
              <a:rPr lang="en-US" smtClean="0"/>
              <a:pPr algn="l" eaLnBrk="1" latinLnBrk="0" hangingPunct="1"/>
              <a:t>5/22/2015</a:t>
            </a:fld>
            <a:endParaRPr lang="en-US" dirty="0"/>
          </a:p>
        </p:txBody>
      </p:sp>
      <p:sp>
        <p:nvSpPr>
          <p:cNvPr id="27" name="26 Slayt Numarası Yer Tutucusu"/>
          <p:cNvSpPr>
            <a:spLocks noGrp="1"/>
          </p:cNvSpPr>
          <p:nvPr>
            <p:ph type="sldNum" sz="quarter" idx="11"/>
          </p:nvPr>
        </p:nvSpPr>
        <p:spPr/>
        <p:txBody>
          <a:bodyPr rtlCol="0"/>
          <a:lstStyle/>
          <a:p>
            <a:pPr lvl="0"/>
            <a:fld id="{86CB4B4D-7CA3-9044-876B-883B54F8677D}" type="slidenum">
              <a:rPr lang="tr-TR" smtClean="0"/>
              <a:pPr lvl="0"/>
              <a:t>‹#›</a:t>
            </a:fld>
            <a:endParaRPr lang="tr-TR" dirty="0"/>
          </a:p>
        </p:txBody>
      </p:sp>
      <p:sp>
        <p:nvSpPr>
          <p:cNvPr id="28" name="27 Altbilgi Yer Tutucusu"/>
          <p:cNvSpPr>
            <a:spLocks noGrp="1"/>
          </p:cNvSpPr>
          <p:nvPr>
            <p:ph type="ftr" sz="quarter" idx="12"/>
          </p:nvPr>
        </p:nvSpPr>
        <p:spPr/>
        <p:txBody>
          <a:bodyPr rtlCol="0"/>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a:xfrm>
            <a:off x="8778240" y="612648"/>
            <a:ext cx="1276352" cy="457200"/>
          </a:xfrm>
        </p:spPr>
        <p:txBody>
          <a:bodyPr/>
          <a:lstStyle/>
          <a:p>
            <a:fld id="{C3F416CD-67A3-4CF0-A210-F6AF31AC147F}" type="datetimeFigureOut">
              <a:rPr lang="en-US" smtClean="0"/>
              <a:pPr/>
              <a:t>5/22/2015</a:t>
            </a:fld>
            <a:endParaRPr lang="en-US" dirty="0"/>
          </a:p>
        </p:txBody>
      </p:sp>
      <p:sp>
        <p:nvSpPr>
          <p:cNvPr id="4" name="3 Altbilgi Yer Tutucusu"/>
          <p:cNvSpPr>
            <a:spLocks noGrp="1"/>
          </p:cNvSpPr>
          <p:nvPr>
            <p:ph type="ftr" sz="quarter" idx="11"/>
          </p:nvPr>
        </p:nvSpPr>
        <p:spPr>
          <a:xfrm>
            <a:off x="7010400" y="612648"/>
            <a:ext cx="1767840" cy="457200"/>
          </a:xfrm>
        </p:spPr>
        <p:txBody>
          <a:bodyPr/>
          <a:lstStyle/>
          <a:p>
            <a:endParaRPr kumimoji="0" lang="en-US" dirty="0"/>
          </a:p>
        </p:txBody>
      </p:sp>
      <p:sp>
        <p:nvSpPr>
          <p:cNvPr id="5" name="4 Slayt Numarası Yer Tutucusu"/>
          <p:cNvSpPr>
            <a:spLocks noGrp="1"/>
          </p:cNvSpPr>
          <p:nvPr>
            <p:ph type="sldNum" sz="quarter" idx="12"/>
          </p:nvPr>
        </p:nvSpPr>
        <p:spPr>
          <a:xfrm>
            <a:off x="10899648" y="2272"/>
            <a:ext cx="1016000" cy="365760"/>
          </a:xfrm>
        </p:spPr>
        <p:txBody>
          <a:bodyPr/>
          <a:lstStyle/>
          <a:p>
            <a:pPr lvl="0"/>
            <a:fld id="{86CB4B4D-7CA3-9044-876B-883B54F8677D}" type="slidenum">
              <a:rPr lang="tr-TR" smtClean="0"/>
              <a:pPr lvl="0"/>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3F416CD-67A3-4CF0-A210-F6AF31AC147F}" type="datetimeFigureOut">
              <a:rPr lang="en-US" smtClean="0"/>
              <a:pPr/>
              <a:t>5/22/2015</a:t>
            </a:fld>
            <a:endParaRPr lang="en-US" dirty="0"/>
          </a:p>
        </p:txBody>
      </p:sp>
      <p:sp>
        <p:nvSpPr>
          <p:cNvPr id="3" name="2 Altbilgi Yer Tutucusu"/>
          <p:cNvSpPr>
            <a:spLocks noGrp="1"/>
          </p:cNvSpPr>
          <p:nvPr>
            <p:ph type="ftr" sz="quarter" idx="11"/>
          </p:nvPr>
        </p:nvSpPr>
        <p:spPr/>
        <p:txBody>
          <a:bodyPr/>
          <a:lstStyle/>
          <a:p>
            <a:endParaRPr kumimoji="0" lang="en-US" dirty="0"/>
          </a:p>
        </p:txBody>
      </p:sp>
      <p:sp>
        <p:nvSpPr>
          <p:cNvPr id="4" name="3 Slayt Numarası Yer Tutucusu"/>
          <p:cNvSpPr>
            <a:spLocks noGrp="1"/>
          </p:cNvSpPr>
          <p:nvPr>
            <p:ph type="sldNum" sz="quarter" idx="12"/>
          </p:nvPr>
        </p:nvSpPr>
        <p:spPr/>
        <p:txBody>
          <a:bodyPr/>
          <a:lstStyle/>
          <a:p>
            <a:pPr lvl="0"/>
            <a:fld id="{86CB4B4D-7CA3-9044-876B-883B54F8677D}" type="slidenum">
              <a:rPr lang="tr-TR" smtClean="0"/>
              <a:pPr lvl="0"/>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7137995" y="1101970"/>
            <a:ext cx="4511040" cy="877824"/>
          </a:xfrm>
        </p:spPr>
        <p:txBody>
          <a:bodyPr anchor="b"/>
          <a:lstStyle>
            <a:lvl1pPr algn="l">
              <a:buNone/>
              <a:defRPr sz="1800" b="1"/>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3F416CD-67A3-4CF0-A210-F6AF31AC147F}" type="datetimeFigureOut">
              <a:rPr lang="en-US" smtClean="0"/>
              <a:pPr/>
              <a:t>5/22/2015</a:t>
            </a:fld>
            <a:endParaRPr lang="en-US" dirty="0"/>
          </a:p>
        </p:txBody>
      </p:sp>
      <p:sp>
        <p:nvSpPr>
          <p:cNvPr id="6" name="5 Altbilgi Yer Tutucusu"/>
          <p:cNvSpPr>
            <a:spLocks noGrp="1"/>
          </p:cNvSpPr>
          <p:nvPr>
            <p:ph type="ftr" sz="quarter" idx="11"/>
          </p:nvPr>
        </p:nvSpPr>
        <p:spPr/>
        <p:txBody>
          <a:bodyPr/>
          <a:lstStyle/>
          <a:p>
            <a:endParaRPr kumimoji="0" lang="en-US" dirty="0"/>
          </a:p>
        </p:txBody>
      </p:sp>
      <p:sp>
        <p:nvSpPr>
          <p:cNvPr id="7" name="6 Slayt Numarası Yer Tutucusu"/>
          <p:cNvSpPr>
            <a:spLocks noGrp="1"/>
          </p:cNvSpPr>
          <p:nvPr>
            <p:ph type="sldNum" sz="quarter" idx="12"/>
          </p:nvPr>
        </p:nvSpPr>
        <p:spPr/>
        <p:txBody>
          <a:bodyPr/>
          <a:lstStyle/>
          <a:p>
            <a:pPr lvl="0"/>
            <a:fld id="{86CB4B4D-7CA3-9044-876B-883B54F8677D}" type="slidenum">
              <a:rPr lang="tr-TR" smtClean="0"/>
              <a:pPr lvl="0"/>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dirty="0" smtClean="0"/>
              <a:t>Resim eklemek için simgeyi tıklatın</a:t>
            </a:r>
            <a:endParaRPr kumimoji="0" lang="en-US" dirty="0"/>
          </a:p>
        </p:txBody>
      </p:sp>
      <p:sp>
        <p:nvSpPr>
          <p:cNvPr id="4" name="3 Metin Yer Tutucusu"/>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C3F416CD-67A3-4CF0-A210-F6AF31AC147F}" type="datetimeFigureOut">
              <a:rPr lang="en-US" smtClean="0"/>
              <a:pPr/>
              <a:t>5/22/2015</a:t>
            </a:fld>
            <a:endParaRPr lang="en-US" dirty="0"/>
          </a:p>
        </p:txBody>
      </p:sp>
      <p:sp>
        <p:nvSpPr>
          <p:cNvPr id="6" name="5 Altbilgi Yer Tutucusu"/>
          <p:cNvSpPr>
            <a:spLocks noGrp="1"/>
          </p:cNvSpPr>
          <p:nvPr>
            <p:ph type="ftr" sz="quarter" idx="11"/>
          </p:nvPr>
        </p:nvSpPr>
        <p:spPr/>
        <p:txBody>
          <a:bodyPr/>
          <a:lstStyle/>
          <a:p>
            <a:endParaRPr kumimoji="0" lang="en-US" dirty="0"/>
          </a:p>
        </p:txBody>
      </p:sp>
      <p:sp>
        <p:nvSpPr>
          <p:cNvPr id="7" name="6 Slayt Numarası Yer Tutucusu"/>
          <p:cNvSpPr>
            <a:spLocks noGrp="1"/>
          </p:cNvSpPr>
          <p:nvPr>
            <p:ph type="sldNum" sz="quarter" idx="12"/>
          </p:nvPr>
        </p:nvSpPr>
        <p:spPr/>
        <p:txBody>
          <a:bodyPr/>
          <a:lstStyle/>
          <a:p>
            <a:pPr lvl="0"/>
            <a:fld id="{86CB4B4D-7CA3-9044-876B-883B54F8677D}" type="slidenum">
              <a:rPr lang="tr-TR" smtClean="0"/>
              <a:pPr lvl="0"/>
              <a:t>‹#›</a:t>
            </a:fld>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Dikdörtgen"/>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Dikdörtgen"/>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Dikdörtgen"/>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Dikdörtgen"/>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Dikdörtgen"/>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Yuvarlatılmış Dikdörtgen"/>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Yuvarlatılmış Dikdörtgen"/>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Dikdörtgen"/>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Dikdörtgen"/>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Dikdörtgen"/>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Dikdörtgen"/>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Dikdörtgen"/>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Dikdörtgen"/>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Başlık Yer Tutucusu"/>
          <p:cNvSpPr>
            <a:spLocks noGrp="1"/>
          </p:cNvSpPr>
          <p:nvPr>
            <p:ph type="title"/>
          </p:nvPr>
        </p:nvSpPr>
        <p:spPr>
          <a:xfrm>
            <a:off x="609600" y="1143000"/>
            <a:ext cx="10972800" cy="10668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5/22/2015</a:t>
            </a:fld>
            <a:endParaRPr lang="en-US" sz="800" dirty="0">
              <a:solidFill>
                <a:schemeClr val="accent2"/>
              </a:solidFill>
            </a:endParaRPr>
          </a:p>
        </p:txBody>
      </p:sp>
      <p:sp>
        <p:nvSpPr>
          <p:cNvPr id="3" name="2 Altbilgi Yer Tutucusu"/>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22 Slayt Numarası Yer Tutucusu"/>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pPr lvl="0"/>
            <a:fld id="{86CB4B4D-7CA3-9044-876B-883B54F8677D}" type="slidenum">
              <a:rPr lang="tr-TR" smtClean="0"/>
              <a:pPr lvl="0"/>
              <a:t>‹#›</a:t>
            </a:fld>
            <a:endParaRPr lang="tr-TR"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ctrTitle"/>
          </p:nvPr>
        </p:nvSpPr>
        <p:spPr>
          <a:xfrm>
            <a:off x="1524000" y="1122362"/>
            <a:ext cx="9144000" cy="2387601"/>
          </a:xfrm>
          <a:prstGeom prst="rect">
            <a:avLst/>
          </a:prstGeom>
        </p:spPr>
        <p:txBody>
          <a:bodyPr/>
          <a:lstStyle/>
          <a:p>
            <a:pPr lvl="0">
              <a:defRPr sz="1800"/>
            </a:pPr>
            <a:r>
              <a:rPr sz="6000"/>
              <a:t>NoteSharing </a:t>
            </a:r>
            <a:br>
              <a:rPr sz="6000"/>
            </a:br>
            <a:r>
              <a:rPr sz="6000"/>
              <a:t>Application</a:t>
            </a:r>
          </a:p>
        </p:txBody>
      </p:sp>
      <p:sp>
        <p:nvSpPr>
          <p:cNvPr id="50" name="Shape 50"/>
          <p:cNvSpPr>
            <a:spLocks noGrp="1"/>
          </p:cNvSpPr>
          <p:nvPr>
            <p:ph type="subTitle" idx="1"/>
          </p:nvPr>
        </p:nvSpPr>
        <p:spPr>
          <a:xfrm>
            <a:off x="881026" y="4143380"/>
            <a:ext cx="9144000" cy="1655762"/>
          </a:xfrm>
          <a:prstGeom prst="rect">
            <a:avLst/>
          </a:prstGeom>
        </p:spPr>
        <p:txBody>
          <a:bodyPr/>
          <a:lstStyle/>
          <a:p>
            <a:pPr lvl="0" algn="r">
              <a:lnSpc>
                <a:spcPct val="81000"/>
              </a:lnSpc>
              <a:defRPr sz="1800"/>
            </a:pPr>
            <a:r>
              <a:rPr sz="3300"/>
              <a:t>Ali Kalpazan 170201006</a:t>
            </a:r>
          </a:p>
          <a:p>
            <a:pPr lvl="0" algn="r">
              <a:lnSpc>
                <a:spcPct val="81000"/>
              </a:lnSpc>
              <a:defRPr sz="1800"/>
            </a:pPr>
            <a:r>
              <a:rPr sz="3300"/>
              <a:t>Onur Tokdemir 190201001</a:t>
            </a:r>
          </a:p>
          <a:p>
            <a:pPr lvl="0" algn="r">
              <a:lnSpc>
                <a:spcPct val="81000"/>
              </a:lnSpc>
              <a:defRPr sz="1800"/>
            </a:pPr>
            <a:r>
              <a:rPr sz="3300"/>
              <a:t>Ozan Türkekul 200201042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xfrm>
            <a:off x="838200" y="365125"/>
            <a:ext cx="10515600" cy="1325563"/>
          </a:xfrm>
          <a:prstGeom prst="rect">
            <a:avLst/>
          </a:prstGeom>
        </p:spPr>
        <p:txBody>
          <a:bodyPr/>
          <a:lstStyle/>
          <a:p>
            <a:pPr lvl="0">
              <a:defRPr sz="1800"/>
            </a:pPr>
            <a:r>
              <a:rPr lang="en-US" sz="4400" noProof="1" smtClean="0"/>
              <a:t>Environment</a:t>
            </a:r>
            <a:endParaRPr lang="en-US" sz="4400" noProof="1"/>
          </a:p>
        </p:txBody>
      </p:sp>
      <p:sp>
        <p:nvSpPr>
          <p:cNvPr id="62" name="Shape 62"/>
          <p:cNvSpPr>
            <a:spLocks noGrp="1"/>
          </p:cNvSpPr>
          <p:nvPr>
            <p:ph idx="1"/>
          </p:nvPr>
        </p:nvSpPr>
        <p:spPr>
          <a:xfrm>
            <a:off x="838200" y="1825625"/>
            <a:ext cx="10515600" cy="4351338"/>
          </a:xfrm>
          <a:prstGeom prst="rect">
            <a:avLst/>
          </a:prstGeom>
        </p:spPr>
        <p:txBody>
          <a:bodyPr/>
          <a:lstStyle/>
          <a:p>
            <a:pPr lvl="0">
              <a:defRPr sz="1800"/>
            </a:pPr>
            <a:r>
              <a:rPr sz="2800"/>
              <a:t>Android Genymotion VirtualDevice </a:t>
            </a:r>
            <a:r>
              <a:rPr sz="2800" b="1"/>
              <a:t>Version: </a:t>
            </a:r>
            <a:r>
              <a:rPr sz="2800"/>
              <a:t>Lolipop 5.0 Android Nexus 5 </a:t>
            </a:r>
          </a:p>
          <a:p>
            <a:pPr lvl="0">
              <a:defRPr sz="1800"/>
            </a:pPr>
            <a:r>
              <a:rPr sz="2800"/>
              <a:t>Eclipse Luna (Java Servlet Side)</a:t>
            </a:r>
          </a:p>
          <a:p>
            <a:pPr lvl="0">
              <a:defRPr sz="1800"/>
            </a:pPr>
            <a:r>
              <a:rPr sz="2800"/>
              <a:t>Android Studio (Android Side)</a:t>
            </a:r>
          </a:p>
          <a:p>
            <a:pPr lvl="0">
              <a:defRPr sz="1800"/>
            </a:pPr>
            <a:r>
              <a:rPr sz="2800"/>
              <a:t>Junit 4 </a:t>
            </a:r>
          </a:p>
          <a:p>
            <a:pPr lvl="0">
              <a:defRPr sz="1800"/>
            </a:pPr>
            <a:r>
              <a:rPr sz="2800"/>
              <a:t>Windows Development PC </a:t>
            </a:r>
          </a:p>
          <a:p>
            <a:pPr lvl="0">
              <a:defRPr sz="1800"/>
            </a:pPr>
            <a:r>
              <a:rPr sz="2800"/>
              <a:t>Amazon Linux running Tomcat 8 Java 8</a:t>
            </a:r>
          </a:p>
          <a:p>
            <a:pPr lvl="0">
              <a:defRPr sz="1800"/>
            </a:pPr>
            <a:r>
              <a:rPr sz="2800"/>
              <a:t>Amazon Relational Database Service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xfrm>
            <a:off x="838200" y="365125"/>
            <a:ext cx="10515600" cy="1325563"/>
          </a:xfrm>
          <a:prstGeom prst="rect">
            <a:avLst/>
          </a:prstGeom>
        </p:spPr>
        <p:txBody>
          <a:bodyPr/>
          <a:lstStyle/>
          <a:p>
            <a:pPr lvl="0">
              <a:defRPr sz="1800"/>
            </a:pPr>
            <a:r>
              <a:rPr sz="4400"/>
              <a:t>Architecture</a:t>
            </a:r>
          </a:p>
        </p:txBody>
      </p:sp>
      <p:pic>
        <p:nvPicPr>
          <p:cNvPr id="65" name="image1.png"/>
          <p:cNvPicPr/>
          <p:nvPr/>
        </p:nvPicPr>
        <p:blipFill>
          <a:blip r:embed="rId2">
            <a:extLst/>
          </a:blip>
          <a:stretch>
            <a:fillRect/>
          </a:stretch>
        </p:blipFill>
        <p:spPr>
          <a:xfrm>
            <a:off x="2175400" y="1290342"/>
            <a:ext cx="7067071" cy="4886620"/>
          </a:xfrm>
          <a:prstGeom prst="rect">
            <a:avLst/>
          </a:prstGeom>
          <a:ln w="12700">
            <a:miter lim="400000"/>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p>
            <a:pPr lvl="0">
              <a:defRPr sz="1800"/>
            </a:pPr>
            <a:r>
              <a:rPr sz="4400"/>
              <a:t>Interface</a:t>
            </a:r>
          </a:p>
        </p:txBody>
      </p:sp>
      <p:pic>
        <p:nvPicPr>
          <p:cNvPr id="68" name="Screen Shot 2015-05-22 at 9.14.53 pm.png"/>
          <p:cNvPicPr/>
          <p:nvPr/>
        </p:nvPicPr>
        <p:blipFill>
          <a:blip r:embed="rId2">
            <a:extLst/>
          </a:blip>
          <a:stretch>
            <a:fillRect/>
          </a:stretch>
        </p:blipFill>
        <p:spPr>
          <a:xfrm>
            <a:off x="906958" y="1825625"/>
            <a:ext cx="3270523" cy="4351338"/>
          </a:xfrm>
          <a:prstGeom prst="rect">
            <a:avLst/>
          </a:prstGeom>
          <a:ln w="12700">
            <a:miter lim="400000"/>
          </a:ln>
        </p:spPr>
      </p:pic>
      <p:pic>
        <p:nvPicPr>
          <p:cNvPr id="69" name="Screen Shot 2015-05-22 at 9.15.59 pm.png"/>
          <p:cNvPicPr/>
          <p:nvPr/>
        </p:nvPicPr>
        <p:blipFill>
          <a:blip r:embed="rId3">
            <a:extLst/>
          </a:blip>
          <a:stretch>
            <a:fillRect/>
          </a:stretch>
        </p:blipFill>
        <p:spPr>
          <a:xfrm>
            <a:off x="5098744" y="1825625"/>
            <a:ext cx="2624757" cy="4351338"/>
          </a:xfrm>
          <a:prstGeom prst="rect">
            <a:avLst/>
          </a:prstGeom>
          <a:ln w="12700">
            <a:miter lim="400000"/>
          </a:ln>
        </p:spPr>
      </p:pic>
      <p:pic>
        <p:nvPicPr>
          <p:cNvPr id="70" name="Screen Shot 2015-05-22 at 9.21.47 pm.png"/>
          <p:cNvPicPr/>
          <p:nvPr/>
        </p:nvPicPr>
        <p:blipFill>
          <a:blip r:embed="rId4">
            <a:extLst/>
          </a:blip>
          <a:stretch>
            <a:fillRect/>
          </a:stretch>
        </p:blipFill>
        <p:spPr>
          <a:xfrm>
            <a:off x="8644763" y="1818372"/>
            <a:ext cx="2624756" cy="4365844"/>
          </a:xfrm>
          <a:prstGeom prst="rect">
            <a:avLst/>
          </a:prstGeom>
          <a:ln w="12700">
            <a:miter lim="400000"/>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Screen Shot 2015-05-22 at 9.15.02 pm.png"/>
          <p:cNvPicPr/>
          <p:nvPr/>
        </p:nvPicPr>
        <p:blipFill>
          <a:blip r:embed="rId2">
            <a:extLst/>
          </a:blip>
          <a:stretch>
            <a:fillRect/>
          </a:stretch>
        </p:blipFill>
        <p:spPr>
          <a:xfrm>
            <a:off x="2239854" y="1038781"/>
            <a:ext cx="3027541" cy="4965966"/>
          </a:xfrm>
          <a:prstGeom prst="rect">
            <a:avLst/>
          </a:prstGeom>
          <a:ln w="12700">
            <a:miter lim="400000"/>
          </a:ln>
        </p:spPr>
      </p:pic>
      <p:pic>
        <p:nvPicPr>
          <p:cNvPr id="73" name="Screen Shot 2015-05-22 at 9.16.14 pm.png"/>
          <p:cNvPicPr/>
          <p:nvPr/>
        </p:nvPicPr>
        <p:blipFill>
          <a:blip r:embed="rId3">
            <a:extLst/>
          </a:blip>
          <a:stretch>
            <a:fillRect/>
          </a:stretch>
        </p:blipFill>
        <p:spPr>
          <a:xfrm>
            <a:off x="6791118" y="1038781"/>
            <a:ext cx="3765046" cy="4965966"/>
          </a:xfrm>
          <a:prstGeom prst="rect">
            <a:avLst/>
          </a:prstGeom>
          <a:ln w="12700">
            <a:miter lim="400000"/>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838200" y="365125"/>
            <a:ext cx="10515600" cy="1325563"/>
          </a:xfrm>
          <a:prstGeom prst="rect">
            <a:avLst/>
          </a:prstGeom>
        </p:spPr>
        <p:txBody>
          <a:bodyPr/>
          <a:lstStyle/>
          <a:p>
            <a:pPr lvl="0">
              <a:defRPr sz="1800"/>
            </a:pPr>
            <a:r>
              <a:rPr sz="4400"/>
              <a:t>Problem</a:t>
            </a:r>
          </a:p>
        </p:txBody>
      </p:sp>
      <p:sp>
        <p:nvSpPr>
          <p:cNvPr id="53" name="Shape 53"/>
          <p:cNvSpPr>
            <a:spLocks noGrp="1"/>
          </p:cNvSpPr>
          <p:nvPr>
            <p:ph idx="1"/>
          </p:nvPr>
        </p:nvSpPr>
        <p:spPr>
          <a:xfrm>
            <a:off x="838200" y="1825625"/>
            <a:ext cx="10515600" cy="4351338"/>
          </a:xfrm>
          <a:prstGeom prst="rect">
            <a:avLst/>
          </a:prstGeom>
        </p:spPr>
        <p:txBody>
          <a:bodyPr/>
          <a:lstStyle/>
          <a:p>
            <a:pPr marL="0" lvl="0" indent="0">
              <a:buSzTx/>
              <a:buNone/>
              <a:defRPr sz="1800"/>
            </a:pPr>
            <a:endParaRPr sz="2800"/>
          </a:p>
          <a:p>
            <a:pPr lvl="0">
              <a:defRPr sz="1800"/>
            </a:pPr>
            <a:r>
              <a:rPr sz="2800"/>
              <a:t> The goal of this app is to help students share their notes and documents and deploy an effective solution. They will also be able to take/upload photo. Ex. e taking pictures of white boards with their Android devices. Additionally, they can send message to message board to request notes from other users.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838200" y="365125"/>
            <a:ext cx="10515600" cy="1325563"/>
          </a:xfrm>
          <a:prstGeom prst="rect">
            <a:avLst/>
          </a:prstGeom>
        </p:spPr>
        <p:txBody>
          <a:bodyPr/>
          <a:lstStyle/>
          <a:p>
            <a:pPr lvl="0">
              <a:defRPr sz="1800"/>
            </a:pPr>
            <a:r>
              <a:rPr sz="4400"/>
              <a:t>Solution Approach</a:t>
            </a:r>
          </a:p>
        </p:txBody>
      </p:sp>
      <p:sp>
        <p:nvSpPr>
          <p:cNvPr id="56" name="Shape 56"/>
          <p:cNvSpPr>
            <a:spLocks noGrp="1"/>
          </p:cNvSpPr>
          <p:nvPr>
            <p:ph idx="1"/>
          </p:nvPr>
        </p:nvSpPr>
        <p:spPr>
          <a:xfrm>
            <a:off x="838200" y="1825625"/>
            <a:ext cx="10515600" cy="4351338"/>
          </a:xfrm>
          <a:prstGeom prst="rect">
            <a:avLst/>
          </a:prstGeom>
        </p:spPr>
        <p:txBody>
          <a:bodyPr/>
          <a:lstStyle/>
          <a:p>
            <a:pPr lvl="0">
              <a:lnSpc>
                <a:spcPct val="81000"/>
              </a:lnSpc>
            </a:pPr>
            <a:r>
              <a:rPr lang="en-US" dirty="0" smtClean="0"/>
              <a:t>This project allows students to share their files easily. They can upload their files to the server and all users of the app can download them from there. The files are categorized according to the lessons so that users can find the notes easier.</a:t>
            </a:r>
          </a:p>
          <a:p>
            <a:pPr lvl="0">
              <a:lnSpc>
                <a:spcPct val="81000"/>
              </a:lnSpc>
            </a:pPr>
            <a:endParaRPr lang="en-US" dirty="0" smtClean="0"/>
          </a:p>
          <a:p>
            <a:pPr lvl="0">
              <a:lnSpc>
                <a:spcPct val="81000"/>
              </a:lnSpc>
            </a:pPr>
            <a:r>
              <a:rPr lang="en-US" dirty="0" smtClean="0"/>
              <a:t>The users can also use the app’s message board for communication.</a:t>
            </a:r>
          </a:p>
          <a:p>
            <a:pPr lvl="0">
              <a:lnSpc>
                <a:spcPct val="81000"/>
              </a:lnSpc>
            </a:pPr>
            <a:endParaRPr lang="en-US" dirty="0" smtClean="0"/>
          </a:p>
          <a:p>
            <a:pPr lvl="0">
              <a:lnSpc>
                <a:spcPct val="81000"/>
              </a:lnSpc>
            </a:pPr>
            <a:r>
              <a:rPr lang="en-US" dirty="0" smtClean="0"/>
              <a:t>The users also can take photo and directly upload it to server using the app.</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838200" y="365125"/>
            <a:ext cx="10515600" cy="1325563"/>
          </a:xfrm>
          <a:prstGeom prst="rect">
            <a:avLst/>
          </a:prstGeom>
        </p:spPr>
        <p:txBody>
          <a:bodyPr/>
          <a:lstStyle/>
          <a:p>
            <a:pPr lvl="0">
              <a:defRPr sz="1800"/>
            </a:pPr>
            <a:r>
              <a:rPr lang="tr-TR" sz="4400" dirty="0" smtClean="0"/>
              <a:t>Software </a:t>
            </a:r>
            <a:r>
              <a:rPr lang="en-US" sz="4400" dirty="0" smtClean="0"/>
              <a:t>Development Process</a:t>
            </a:r>
            <a:endParaRPr lang="en-US" sz="4400" dirty="0"/>
          </a:p>
        </p:txBody>
      </p:sp>
      <p:sp>
        <p:nvSpPr>
          <p:cNvPr id="59" name="Shape 59"/>
          <p:cNvSpPr>
            <a:spLocks noGrp="1"/>
          </p:cNvSpPr>
          <p:nvPr>
            <p:ph idx="1"/>
          </p:nvPr>
        </p:nvSpPr>
        <p:spPr>
          <a:xfrm>
            <a:off x="838200" y="1825625"/>
            <a:ext cx="10515600" cy="4351338"/>
          </a:xfrm>
          <a:prstGeom prst="rect">
            <a:avLst/>
          </a:prstGeom>
        </p:spPr>
        <p:txBody>
          <a:bodyPr/>
          <a:lstStyle/>
          <a:p>
            <a:pPr lvl="0">
              <a:defRPr sz="1800"/>
            </a:pPr>
            <a:r>
              <a:rPr sz="2800"/>
              <a:t>Applied Unified Process that is a popular iterative and incremental software development process framework.</a:t>
            </a:r>
          </a:p>
          <a:p>
            <a:pPr lvl="0">
              <a:defRPr sz="1800"/>
            </a:pPr>
            <a:r>
              <a:rPr sz="2800"/>
              <a:t>The Unified Process is not simply a process, but rather an extensible framework which should be customized for specific organizations or projects.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Development Phases</a:t>
            </a:r>
            <a:endParaRPr lang="en-US" dirty="0"/>
          </a:p>
        </p:txBody>
      </p:sp>
      <p:sp>
        <p:nvSpPr>
          <p:cNvPr id="3" name="2 İçerik Yer Tutucusu"/>
          <p:cNvSpPr>
            <a:spLocks noGrp="1"/>
          </p:cNvSpPr>
          <p:nvPr>
            <p:ph idx="1"/>
          </p:nvPr>
        </p:nvSpPr>
        <p:spPr/>
        <p:txBody>
          <a:bodyPr/>
          <a:lstStyle/>
          <a:p>
            <a:r>
              <a:rPr lang="en-US" dirty="0" smtClean="0"/>
              <a:t>Inception</a:t>
            </a:r>
          </a:p>
          <a:p>
            <a:r>
              <a:rPr lang="en-US" dirty="0" smtClean="0"/>
              <a:t>Elaboration</a:t>
            </a:r>
          </a:p>
          <a:p>
            <a:r>
              <a:rPr lang="en-US" dirty="0" smtClean="0"/>
              <a:t>Construction</a:t>
            </a:r>
          </a:p>
          <a:p>
            <a:r>
              <a:rPr lang="en-US" dirty="0" smtClean="0"/>
              <a:t>Transition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Inception</a:t>
            </a:r>
            <a:endParaRPr lang="en-US" dirty="0"/>
          </a:p>
        </p:txBody>
      </p:sp>
      <p:sp>
        <p:nvSpPr>
          <p:cNvPr id="3" name="2 İçerik Yer Tutucusu"/>
          <p:cNvSpPr>
            <a:spLocks noGrp="1"/>
          </p:cNvSpPr>
          <p:nvPr>
            <p:ph idx="1"/>
          </p:nvPr>
        </p:nvSpPr>
        <p:spPr/>
        <p:txBody>
          <a:bodyPr/>
          <a:lstStyle/>
          <a:p>
            <a:r>
              <a:rPr lang="en-US" dirty="0" smtClean="0"/>
              <a:t>We wrote vision document.</a:t>
            </a:r>
          </a:p>
          <a:p>
            <a:r>
              <a:rPr lang="en-US" dirty="0" smtClean="0"/>
              <a:t>We defined the most risky requirements.</a:t>
            </a:r>
          </a:p>
          <a:p>
            <a:r>
              <a:rPr lang="en-US" dirty="0" smtClean="0"/>
              <a:t>We prepared the system context diagram.</a:t>
            </a:r>
          </a:p>
          <a:p>
            <a:r>
              <a:rPr lang="en-US" dirty="0" smtClean="0"/>
              <a:t>We wrote the glossary.</a:t>
            </a:r>
          </a:p>
          <a:p>
            <a:r>
              <a:rPr lang="en-US" dirty="0" smtClean="0"/>
              <a:t>We prepared an iteration plan.</a:t>
            </a: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Elaboration</a:t>
            </a:r>
            <a:endParaRPr lang="en-US" dirty="0"/>
          </a:p>
        </p:txBody>
      </p:sp>
      <p:sp>
        <p:nvSpPr>
          <p:cNvPr id="3" name="2 İçerik Yer Tutucusu"/>
          <p:cNvSpPr>
            <a:spLocks noGrp="1"/>
          </p:cNvSpPr>
          <p:nvPr>
            <p:ph idx="1"/>
          </p:nvPr>
        </p:nvSpPr>
        <p:spPr/>
        <p:txBody>
          <a:bodyPr/>
          <a:lstStyle/>
          <a:p>
            <a:r>
              <a:rPr lang="en-US" dirty="0" smtClean="0"/>
              <a:t>We defined all the requirements.</a:t>
            </a:r>
          </a:p>
          <a:p>
            <a:r>
              <a:rPr lang="en-US" dirty="0" smtClean="0"/>
              <a:t>We completed the project design.</a:t>
            </a:r>
          </a:p>
          <a:p>
            <a:r>
              <a:rPr lang="en-US" dirty="0" smtClean="0"/>
              <a:t>We draw system sequence diagrams.</a:t>
            </a:r>
          </a:p>
          <a:p>
            <a:r>
              <a:rPr lang="en-US" dirty="0" smtClean="0"/>
              <a:t>We draw use case diagrams for the most important use cases.</a:t>
            </a:r>
          </a:p>
          <a:p>
            <a:r>
              <a:rPr lang="en-US" dirty="0" smtClean="0"/>
              <a:t>We prepared a test plan.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Construction</a:t>
            </a:r>
            <a:endParaRPr lang="en-US" dirty="0"/>
          </a:p>
        </p:txBody>
      </p:sp>
      <p:sp>
        <p:nvSpPr>
          <p:cNvPr id="3" name="2 İçerik Yer Tutucusu"/>
          <p:cNvSpPr>
            <a:spLocks noGrp="1"/>
          </p:cNvSpPr>
          <p:nvPr>
            <p:ph idx="1"/>
          </p:nvPr>
        </p:nvSpPr>
        <p:spPr/>
        <p:txBody>
          <a:bodyPr/>
          <a:lstStyle/>
          <a:p>
            <a:endParaRPr lang="tr-TR" dirty="0" smtClean="0"/>
          </a:p>
          <a:p>
            <a:r>
              <a:rPr lang="en-US" dirty="0" smtClean="0"/>
              <a:t>We completed the most part of the coding.</a:t>
            </a:r>
          </a:p>
          <a:p>
            <a:r>
              <a:rPr lang="en-US" dirty="0" smtClean="0"/>
              <a:t>We developed a working version of the program.</a:t>
            </a:r>
          </a:p>
          <a:p>
            <a:r>
              <a:rPr lang="en-US" dirty="0" smtClean="0"/>
              <a:t>We prepared a diagram for the </a:t>
            </a:r>
            <a:r>
              <a:rPr lang="en-US" dirty="0" err="1" smtClean="0"/>
              <a:t>architecrutal</a:t>
            </a:r>
            <a:r>
              <a:rPr lang="en-US" dirty="0" smtClean="0"/>
              <a:t> design.</a:t>
            </a:r>
          </a:p>
          <a:p>
            <a:r>
              <a:rPr lang="en-US" dirty="0" smtClean="0"/>
              <a:t>We deployed the java server code to </a:t>
            </a:r>
            <a:r>
              <a:rPr lang="en-US" dirty="0" err="1" smtClean="0"/>
              <a:t>amazon</a:t>
            </a:r>
            <a:r>
              <a:rPr lang="en-US" dirty="0" smtClean="0"/>
              <a:t> ec2.</a:t>
            </a:r>
          </a:p>
          <a:p>
            <a:endParaRPr lang="tr-TR" dirty="0" smtClean="0"/>
          </a:p>
          <a:p>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Transition</a:t>
            </a:r>
            <a:endParaRPr lang="en-US" dirty="0"/>
          </a:p>
        </p:txBody>
      </p:sp>
      <p:sp>
        <p:nvSpPr>
          <p:cNvPr id="3" name="2 İçerik Yer Tutucusu"/>
          <p:cNvSpPr>
            <a:spLocks noGrp="1"/>
          </p:cNvSpPr>
          <p:nvPr>
            <p:ph idx="1"/>
          </p:nvPr>
        </p:nvSpPr>
        <p:spPr/>
        <p:txBody>
          <a:bodyPr/>
          <a:lstStyle/>
          <a:p>
            <a:endParaRPr lang="tr-TR" dirty="0" smtClean="0"/>
          </a:p>
          <a:p>
            <a:r>
              <a:rPr lang="en-US" dirty="0" smtClean="0"/>
              <a:t>We fixed the bugs.</a:t>
            </a:r>
          </a:p>
          <a:p>
            <a:r>
              <a:rPr lang="en-US" dirty="0" smtClean="0"/>
              <a:t>We made the final adjustments.</a:t>
            </a:r>
          </a:p>
          <a:p>
            <a:r>
              <a:rPr lang="en-US" dirty="0" smtClean="0"/>
              <a:t>We prepared the final version of the software.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Şehir Hayatı">
  <a:themeElements>
    <a:clrScheme name="Şehir Hayatı">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Şehir Hayatı">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Şehir Hayatı">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40</TotalTime>
  <Words>329</Words>
  <PresentationFormat>Özel</PresentationFormat>
  <Paragraphs>54</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Şehir Hayatı</vt:lpstr>
      <vt:lpstr>NoteSharing  Application</vt:lpstr>
      <vt:lpstr>Problem</vt:lpstr>
      <vt:lpstr>Solution Approach</vt:lpstr>
      <vt:lpstr>Software Development Process</vt:lpstr>
      <vt:lpstr>Development Phases</vt:lpstr>
      <vt:lpstr>Inception</vt:lpstr>
      <vt:lpstr>Elaboration</vt:lpstr>
      <vt:lpstr>Construction</vt:lpstr>
      <vt:lpstr>Transition</vt:lpstr>
      <vt:lpstr>Environment</vt:lpstr>
      <vt:lpstr>Architecture</vt:lpstr>
      <vt:lpstr>Interface</vt:lpstr>
      <vt:lpstr>Slayt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NoteSharing  Application</dc:title>
  <dc:creator>Onur</dc:creator>
  <cp:lastModifiedBy>Onur</cp:lastModifiedBy>
  <cp:revision>8</cp:revision>
  <dcterms:modified xsi:type="dcterms:W3CDTF">2015-05-22T19:16:49Z</dcterms:modified>
</cp:coreProperties>
</file>