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57" r:id="rId5"/>
    <p:sldId id="260" r:id="rId6"/>
    <p:sldId id="259" r:id="rId7"/>
    <p:sldId id="262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62D17-C0C3-495F-A0B9-5926B5861DF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73807-4A2A-42D4-8CB6-CF8A8EE33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2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4217-72EF-957D-C76E-E60449FAE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FF6F3-2A6D-1FFF-7906-9B9C06402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8D5EF-1F40-DF88-3FC3-F1C16E91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8791-890A-9172-A590-9DD61370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74C7-7EAB-2903-255E-8C1675FB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79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254-9F5F-7D8A-6D41-C62F4738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1604-02BF-4873-8516-4547EBCE8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5701-848E-49A1-E641-F00BF8FA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35A6-41EC-BC20-80F6-8B320953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50E84-99D2-881F-2B3A-8FEF96AE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930BE-7296-78AA-F230-D5215204D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88A39-5D50-1A4A-9028-0BC43F93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7A2CD-80F3-8E78-AF60-9A9CC8BA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24CA-4435-1DFF-AED1-6C66D4A6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0D06-B078-297A-153D-CC6FA42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38F0-D9A2-3586-66E0-9271C202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5A4A-247E-49D4-CCC5-B6E98BFA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A460-F3D1-4170-7BC7-F5D4DF2C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83D5-9B20-4142-E60C-396DB092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4B5B-2C54-CDD9-7C2F-40B106B1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7E75-5B2C-AD38-B224-2F46E2EF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5595-FE23-0DC2-414C-8DC4FFF0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1C5-872A-96E7-C987-464D40C6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4D02-03A9-BEC1-E62B-617377F7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BC0F-D011-DC6C-6278-7D306E87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3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3CB5-0496-99EE-FF33-C388F005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F0F2-0B23-5A91-C16A-D5784BB08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7D072-195B-78C5-B41B-A309837DF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1B236-D4A1-3AB2-2670-19BF12C4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1342F-20DD-16AD-7880-BE4EE80B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C386A-93D3-D582-AA50-F40159CA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8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9B2-2C8F-DFD5-089F-2AB5D74A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C2958-CA70-B657-91EB-257E0BCC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AF489-15A3-D183-3665-9F3F7EEB4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2CD97-E6D9-8BC0-45B6-B1EEC3050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23F10-AEB1-0057-29F9-7F6C5EE45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E34AD-7609-DA23-F482-ED2B1828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DDD35-8B0C-A258-F2B2-2FAB5919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C655D-B4F4-9BB3-49D1-5878CD0D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4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9D98-0303-6969-AA42-6AA05843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FECD2-CA50-454E-4905-67107A69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B7B83-856E-1616-A294-0070A0A9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3C751-A76D-3602-CA90-BEE29CFB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A1B89-1703-7039-19F9-EAAACD3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9741E-4BDF-4BD2-F406-9B70B4A4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D81D-DC6A-5037-59DF-5DC2110D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3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34CF-A09A-1530-4502-F2582B6D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D686-BE12-726E-A6E2-FAB95CD4B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AADE2-06C6-7B2A-0672-45CA5055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B281E-AB0C-AD39-ACEA-1B5A4C33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3D05-C2EC-DEAA-0381-990B42B9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2C6F-5A2C-25A9-1430-B688568E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13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BC56-BDA1-B40A-8D48-63C011CE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83005-4716-C2DA-E965-7F660777F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D46FB-3011-2B65-B227-1DE751B3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297C3-006F-D6B5-3FDA-4180F83A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2FFC-46B5-4434-B4FF-9BD30599C30F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1B710-1680-B215-8FEE-3B540989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008D8-E5DA-8813-E4E3-CC171D5C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7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AF2EE-1B48-3DCD-ACD4-07655700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27A4-AD7D-E79F-541D-888CF5376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87C72-F53D-AE7F-11B7-B80DA6209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2FFC-46B5-4434-B4FF-9BD30599C30F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FDDA-AADE-3320-5F0A-7ACCD956E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43D5-E5AC-47F6-322C-BF3EFC0B8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B138-6BD0-4862-A4D5-71B40374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4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7C8101-163E-EB17-1371-622CF20C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7" y="5161243"/>
            <a:ext cx="1064895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Website about robotics.</a:t>
            </a:r>
            <a:endParaRPr lang="ru-RU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D6C45B-447A-5D4B-1979-8F5177E8E0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59" y="399023"/>
            <a:ext cx="4663166" cy="476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6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B8F-E9B3-25AF-E5FD-E5AE0C5A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783" y="3040084"/>
            <a:ext cx="9022619" cy="911225"/>
          </a:xfrm>
        </p:spPr>
        <p:txBody>
          <a:bodyPr>
            <a:noAutofit/>
          </a:bodyPr>
          <a:lstStyle/>
          <a:p>
            <a:pPr algn="ctr"/>
            <a:r>
              <a:rPr lang="en-001" sz="60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Thanks for your attention!</a:t>
            </a:r>
            <a:endParaRPr lang="ru-RU" sz="6000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0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6179"/>
            <a:ext cx="10515600" cy="1325563"/>
          </a:xfrm>
        </p:spPr>
        <p:txBody>
          <a:bodyPr/>
          <a:lstStyle/>
          <a:p>
            <a:r>
              <a:rPr lang="en-001" sz="5400" dirty="0">
                <a:latin typeface="Franklin Gothic Demi" panose="020B0703020102020204" pitchFamily="34" charset="0"/>
              </a:rPr>
              <a:t>Contents</a:t>
            </a:r>
            <a:r>
              <a:rPr lang="en-001" dirty="0">
                <a:latin typeface="Franklin Gothic Demi" panose="020B0703020102020204" pitchFamily="34" charset="0"/>
              </a:rPr>
              <a:t>:</a:t>
            </a:r>
            <a:endParaRPr lang="ru-RU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6361"/>
            <a:ext cx="10515600" cy="4696556"/>
          </a:xfrm>
        </p:spPr>
        <p:txBody>
          <a:bodyPr>
            <a:normAutofit/>
          </a:bodyPr>
          <a:lstStyle/>
          <a:p>
            <a:r>
              <a:rPr lang="en-001" sz="3300" dirty="0">
                <a:latin typeface="Franklin Gothic Medium" panose="020B06030201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page</a:t>
            </a:r>
            <a:endParaRPr lang="en-001" sz="3300" dirty="0">
              <a:latin typeface="Franklin Gothic Medium" panose="020B0603020102020204" pitchFamily="34" charset="0"/>
            </a:endParaRPr>
          </a:p>
          <a:p>
            <a:r>
              <a:rPr lang="en-001" sz="3300" dirty="0">
                <a:latin typeface="Franklin Gothic Medium" panose="020B06030201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“Comments” page</a:t>
            </a:r>
            <a:endParaRPr lang="en-001" sz="3300" dirty="0">
              <a:latin typeface="Franklin Gothic Medium" panose="020B0603020102020204" pitchFamily="34" charset="0"/>
            </a:endParaRPr>
          </a:p>
          <a:p>
            <a:r>
              <a:rPr lang="en-001" sz="3300" dirty="0">
                <a:latin typeface="Franklin Gothic Medium" panose="020B06030201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“Creators” page</a:t>
            </a:r>
            <a:endParaRPr lang="en-001" sz="3300" dirty="0">
              <a:latin typeface="Franklin Gothic Medium" panose="020B0603020102020204" pitchFamily="34" charset="0"/>
            </a:endParaRPr>
          </a:p>
          <a:p>
            <a:r>
              <a:rPr lang="en-001" sz="3300" dirty="0">
                <a:latin typeface="Franklin Gothic Medium" panose="020B06030201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“About Us” page</a:t>
            </a:r>
            <a:endParaRPr lang="en-001" sz="3300" dirty="0">
              <a:latin typeface="Franklin Gothic Medium" panose="020B0603020102020204" pitchFamily="34" charset="0"/>
            </a:endParaRPr>
          </a:p>
          <a:p>
            <a:r>
              <a:rPr lang="en-001" sz="3300" dirty="0">
                <a:latin typeface="Franklin Gothic Medium" panose="020B06030201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Back-end development</a:t>
            </a:r>
            <a:endParaRPr lang="ru-RU" sz="33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2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617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Our team</a:t>
            </a:r>
            <a:endParaRPr lang="ru-RU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6361"/>
            <a:ext cx="10515600" cy="46965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Ivan Tikhonov (Scrum Trainer)</a:t>
            </a:r>
            <a:endParaRPr lang="ru-RU" dirty="0">
              <a:effectLst/>
              <a:latin typeface="Franklin Gothic Medium" panose="020B06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Nikita Balandin (Front-end developer)</a:t>
            </a:r>
            <a:endParaRPr lang="ru-RU" dirty="0">
              <a:effectLst/>
              <a:latin typeface="Franklin Gothic Medium" panose="020B06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Aleksander </a:t>
            </a:r>
            <a:r>
              <a:rPr lang="en-US" b="1" dirty="0" err="1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Harakchiyski</a:t>
            </a:r>
            <a:r>
              <a:rPr lang="en-US" b="1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(Front-end developer)</a:t>
            </a:r>
            <a:endParaRPr lang="ru-RU" dirty="0">
              <a:effectLst/>
              <a:latin typeface="Franklin Gothic Medium" panose="020B06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Daniel Hristov (Designer)</a:t>
            </a:r>
            <a:endParaRPr lang="ru-RU" dirty="0">
              <a:effectLst/>
              <a:latin typeface="Franklin Gothic Medium" panose="020B06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3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8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B8F-E9B3-25AF-E5FD-E5AE0C5A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382" y="264753"/>
            <a:ext cx="3917043" cy="9112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Home page</a:t>
            </a:r>
            <a:endParaRPr lang="ru-RU" sz="5400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5311-B7CA-1E98-026F-B15DDFD9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687" y="1785143"/>
            <a:ext cx="4533900" cy="400066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Home page is the </a:t>
            </a:r>
            <a:r>
              <a:rPr lang="en-001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first page the user will see when opening our website</a:t>
            </a:r>
            <a:r>
              <a:rPr lang="en-US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. </a:t>
            </a:r>
            <a:r>
              <a:rPr lang="en-001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On it</a:t>
            </a:r>
            <a:r>
              <a:rPr lang="en-US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you can see </a:t>
            </a:r>
            <a:r>
              <a:rPr lang="en-001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an </a:t>
            </a:r>
            <a:r>
              <a:rPr lang="en-US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example of </a:t>
            </a:r>
            <a:r>
              <a:rPr lang="en-001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an </a:t>
            </a:r>
            <a:r>
              <a:rPr lang="en-US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article posted on the website.</a:t>
            </a:r>
            <a:r>
              <a:rPr lang="en-001" sz="36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This page was created by Ivan Tikhonov.</a:t>
            </a:r>
            <a:endParaRPr lang="ru-RU" sz="3600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7" y="2143443"/>
            <a:ext cx="6736580" cy="3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9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B8F-E9B3-25AF-E5FD-E5AE0C5A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901" y="225424"/>
            <a:ext cx="3852827" cy="9112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Comments</a:t>
            </a:r>
            <a:endParaRPr lang="ru-RU" sz="5400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5311-B7CA-1E98-026F-B15DDFD9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240" y="2676658"/>
            <a:ext cx="4750024" cy="264927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001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“Comments” page is a place where the user can leave a comment. </a:t>
            </a:r>
            <a:r>
              <a:rPr lang="en-US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This page was created by </a:t>
            </a:r>
            <a:r>
              <a:rPr lang="en-US" sz="3300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Aleksander</a:t>
            </a:r>
            <a:r>
              <a:rPr lang="en-US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Harakchiyski</a:t>
            </a:r>
            <a:r>
              <a:rPr lang="en-001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.</a:t>
            </a:r>
            <a:endParaRPr lang="ru-RU" sz="3300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188EB-55BD-696E-8C94-82FE89AE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5" y="1825624"/>
            <a:ext cx="7017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B8F-E9B3-25AF-E5FD-E5AE0C5A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840" y="126532"/>
            <a:ext cx="4780442" cy="9112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Creators page</a:t>
            </a:r>
            <a:endParaRPr lang="ru-RU" sz="5400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5311-B7CA-1E98-026F-B15DDFD9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23" y="2318684"/>
            <a:ext cx="4901552" cy="321254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001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On the “Creators” page you can see our team together with our roles in the project (on hover). </a:t>
            </a:r>
            <a:r>
              <a:rPr lang="en-US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This page was created by </a:t>
            </a:r>
            <a:r>
              <a:rPr lang="en-US" sz="3300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Aleksander</a:t>
            </a:r>
            <a:r>
              <a:rPr lang="en-US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Franklin Gothic Medium" panose="020B0603020102020204" pitchFamily="34" charset="0"/>
                <a:cs typeface="Times New Roman" panose="02020603050405020304" pitchFamily="18" charset="0"/>
              </a:rPr>
              <a:t>Harakchiyski</a:t>
            </a:r>
            <a:r>
              <a:rPr lang="en-US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. </a:t>
            </a:r>
            <a:endParaRPr lang="ru-RU" sz="3300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9" y="2234416"/>
            <a:ext cx="6500162" cy="33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4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B8F-E9B3-25AF-E5FD-E5AE0C5A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16" y="225424"/>
            <a:ext cx="4584402" cy="9112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About us page</a:t>
            </a:r>
            <a:endParaRPr lang="ru-RU" sz="5400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5311-B7CA-1E98-026F-B15DDFD9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659" y="2113342"/>
            <a:ext cx="4533900" cy="34039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001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“About Us” page has some general information about the project and our team. This page was created by Nikita Balandin.</a:t>
            </a:r>
            <a:endParaRPr lang="ru-RU" sz="3300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2367C-332B-1446-16B0-CD78FF3F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3" y="2001682"/>
            <a:ext cx="6215638" cy="36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B8F-E9B3-25AF-E5FD-E5AE0C5A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56" y="349249"/>
            <a:ext cx="7268749" cy="9112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Back-end development</a:t>
            </a:r>
            <a:endParaRPr lang="ru-RU" sz="5400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5311-B7CA-1E98-026F-B15DDFD9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410" y="2021368"/>
            <a:ext cx="5007621" cy="46831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001" sz="3300" dirty="0">
                <a:latin typeface="Franklin Gothic Medium" panose="020B0603020102020204" pitchFamily="34" charset="0"/>
                <a:cs typeface="Times New Roman" panose="02020603050405020304" pitchFamily="18" charset="0"/>
              </a:rPr>
              <a:t>The back-end side of the website allows users to leave comments on the “Comments” page that will then be stored in a text file. The back-end was coded by Ivan Tikhonov.</a:t>
            </a:r>
            <a:endParaRPr lang="ru-RU" sz="3300" dirty="0"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111692"/>
            <a:ext cx="6565352" cy="34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3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617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Used programs and languages</a:t>
            </a:r>
            <a:endParaRPr lang="ru-RU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6361"/>
            <a:ext cx="10515600" cy="4696556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FIGMA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 CODE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en-US" sz="26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TEAMS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</a:t>
            </a:r>
          </a:p>
          <a:p>
            <a:pPr>
              <a:lnSpc>
                <a:spcPct val="150000"/>
              </a:lnSpc>
            </a:pPr>
            <a:endParaRPr lang="en-US" sz="2600" b="1" dirty="0">
              <a:effectLst/>
              <a:latin typeface="Franklin Gothic Medium" panose="020B06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ru-RU" sz="2600" b="1" dirty="0">
              <a:latin typeface="Franklin Gothic Medium" panose="020B06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NODE.JS</a:t>
            </a:r>
            <a:endParaRPr lang="ru-RU" sz="2600" b="1" dirty="0">
              <a:latin typeface="Franklin Gothic Medium" panose="020B06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8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231</Words>
  <Application>Microsoft Office PowerPoint</Application>
  <PresentationFormat>Широкоэкранный</PresentationFormat>
  <Paragraphs>34</Paragraphs>
  <Slides>10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Demi</vt:lpstr>
      <vt:lpstr>Franklin Gothic Medium</vt:lpstr>
      <vt:lpstr>Times New Roman</vt:lpstr>
      <vt:lpstr>Office Theme</vt:lpstr>
      <vt:lpstr> Website about robotics.</vt:lpstr>
      <vt:lpstr>Contents:</vt:lpstr>
      <vt:lpstr>Our team</vt:lpstr>
      <vt:lpstr>Home page</vt:lpstr>
      <vt:lpstr>Comments</vt:lpstr>
      <vt:lpstr>Creators page</vt:lpstr>
      <vt:lpstr>About us page</vt:lpstr>
      <vt:lpstr>Back-end development</vt:lpstr>
      <vt:lpstr>Used programs and languages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Website about robotics.</dc:title>
  <cp:lastModifiedBy>Иван Тихонов</cp:lastModifiedBy>
  <cp:revision>5</cp:revision>
  <dcterms:created xsi:type="dcterms:W3CDTF">2023-06-05T18:16:53Z</dcterms:created>
  <dcterms:modified xsi:type="dcterms:W3CDTF">2023-06-08T16:56:33Z</dcterms:modified>
</cp:coreProperties>
</file>