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notesMasterIdLst>
    <p:notesMasterId r:id="rId4"/>
  </p:notes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C022E-7A88-4E07-B0A9-2AEF3ED7599F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63028-13F5-47ED-94CA-78FE90AFB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58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15D25-E617-4A69-BB71-A8D03A8690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61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B00AD-3030-4859-A0F1-A4C8F4BE2B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17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B335F-4FAD-4CF8-A60B-9ACCF93C5C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9B34FC-8605-4176-8B5D-91BDEC0BA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9D986-E820-4F38-8A65-69237C087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5C23E-192E-4BB4-809D-54029D4D2301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14114-CA44-4B73-AFC0-5980E0BA9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46671-018C-48D7-9B01-70ADC566B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20CAF-B330-417C-A2B3-A6265A9E2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72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86477-8E93-46E4-8304-F1E96328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45F4A2-010A-47CE-9E11-446A1B4FB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25B15-3A52-4542-BF0E-D01B9669A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5C23E-192E-4BB4-809D-54029D4D2301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E8441-CF00-4C4A-8E67-B98F9F959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7CD39-4FA0-46CA-8836-D0E11D401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20CAF-B330-417C-A2B3-A6265A9E2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4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365053-7C25-4176-999D-719B236E72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2E9213-9E77-49EC-A924-4E1F46A47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C49A3-49E3-464F-9898-6C6777EBF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5C23E-192E-4BB4-809D-54029D4D2301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8A03F-5E44-42AA-A8DF-95DAF916B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1E043-53EA-401C-AFC2-142F7218F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20CAF-B330-417C-A2B3-A6265A9E2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97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4102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0F6A7-E7F8-40D8-9B5B-4D30A2DD7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D11F1-5494-4972-94BB-AC9A7458F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4DEC3-6F99-4ACE-8BE0-8F435A991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5C23E-192E-4BB4-809D-54029D4D2301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C8D33-E113-424D-89BA-6BCFFED7A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14A2F-F789-4C1B-AF1A-414FF8BD7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20CAF-B330-417C-A2B3-A6265A9E2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1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CAE0A-D9E6-4EB2-B881-60E48F4EE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2D439-F6C8-4C9C-A4D4-7FB7D9DFE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6D0EE-D85B-4CD2-B9B3-AD55EF963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5C23E-192E-4BB4-809D-54029D4D2301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0766F-19B2-498C-983D-E7D1E2630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2BC2F-1342-4494-B16C-D1997AA6A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20CAF-B330-417C-A2B3-A6265A9E2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15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25D45-DE9B-436A-A4CC-699497819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CF4F9-CAB9-494F-8E5C-9551561E8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229E3-E6D6-40AC-A074-E04DC1551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61981-CEAB-4938-9209-1842A11A6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5C23E-192E-4BB4-809D-54029D4D2301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9B923-A99F-4129-B7AB-838BF5A36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B986D-1A5D-4076-A404-E54A343B7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20CAF-B330-417C-A2B3-A6265A9E2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E72D5-FAD1-488F-99B8-26FDFC9BE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A68BE-FE12-4507-B089-FFE4EFA4C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F73DE-658E-4DBD-945A-41F2E1B76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6F17F4-7CAB-4C5B-9196-AE5ECB0C6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217265-F854-458D-B8B4-422C8AEC3A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4B7781-00C4-4160-B114-F87C40AC2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5C23E-192E-4BB4-809D-54029D4D2301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086004-E841-4D98-8867-69171DF3B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74FF06-9041-436B-87CA-60932252F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20CAF-B330-417C-A2B3-A6265A9E2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85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A6E28-AC51-4DD3-9BCB-7377FD1FA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093790-1676-422C-BEA6-1258BDD5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5C23E-192E-4BB4-809D-54029D4D2301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51BCD6-324A-4A83-BDD2-D96A3F85E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B53633-D664-450A-8DE9-2AE58676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20CAF-B330-417C-A2B3-A6265A9E2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36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BAA21B-D2EB-4BE6-8DD3-D3726B7C8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5C23E-192E-4BB4-809D-54029D4D2301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96F284-28FF-4998-B438-E5A3B7137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AD6DC-9763-4FA8-8717-38EA05DD4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20CAF-B330-417C-A2B3-A6265A9E2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5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9428-0FE4-430A-9E9D-896912E9A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5248F-8CC1-4A10-BF05-A744BFA67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9BEE4-B39F-4B43-B6A9-A5ECDE1DB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F8589-564A-4B28-A2A5-5A6B52C3E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5C23E-192E-4BB4-809D-54029D4D2301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8A70A-E4A7-433F-A179-7121409A2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7FACC-1D25-4D15-9447-93DD31E3D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20CAF-B330-417C-A2B3-A6265A9E2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5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C9688-C833-4B5D-9B8F-E95FB119B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D2A1B5-09B0-49CD-81AA-8C6E01E218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51312-B16F-4912-85D8-23458F603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3BD27-193A-44C5-A0E4-18B016A12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5C23E-192E-4BB4-809D-54029D4D2301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26250-E9DC-48B3-8F8D-B9705C9B7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5FF77-3081-49C5-940C-4E33CEAAD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20CAF-B330-417C-A2B3-A6265A9E2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66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AA2500-3F68-4C8C-AED3-C0A1A2486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66F16-4AC9-4756-A2F4-C57B908B2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89833-4CA8-4D35-A00D-3F7AAC9BD7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5C23E-192E-4BB4-809D-54029D4D2301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CAE64-BFB3-42AC-A541-351D9B7C4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7E8E3-A49D-42D0-8BC1-824350F3E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20CAF-B330-417C-A2B3-A6265A9E2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0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D29B9A3D-AD06-4051-89D7-4D50558AB60D}"/>
              </a:ext>
            </a:extLst>
          </p:cNvPr>
          <p:cNvSpPr/>
          <p:nvPr/>
        </p:nvSpPr>
        <p:spPr>
          <a:xfrm>
            <a:off x="488748" y="2370887"/>
            <a:ext cx="1554480" cy="1539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3DEE846-F738-4457-82B2-CEA27A14A121}"/>
              </a:ext>
            </a:extLst>
          </p:cNvPr>
          <p:cNvSpPr/>
          <p:nvPr/>
        </p:nvSpPr>
        <p:spPr>
          <a:xfrm>
            <a:off x="600556" y="2504620"/>
            <a:ext cx="1554480" cy="1539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A06DFF-137B-44DB-9C29-FBE4D4E95B2C}"/>
              </a:ext>
            </a:extLst>
          </p:cNvPr>
          <p:cNvSpPr/>
          <p:nvPr/>
        </p:nvSpPr>
        <p:spPr>
          <a:xfrm>
            <a:off x="724188" y="2637725"/>
            <a:ext cx="1554480" cy="1539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738BEFE-FA60-4B94-BD23-C48F2EF39B3F}"/>
              </a:ext>
            </a:extLst>
          </p:cNvPr>
          <p:cNvSpPr/>
          <p:nvPr/>
        </p:nvSpPr>
        <p:spPr>
          <a:xfrm>
            <a:off x="5125956" y="337833"/>
            <a:ext cx="1554480" cy="1539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061C9B6-586A-4AC3-948F-DFBBC6B49C1B}"/>
              </a:ext>
            </a:extLst>
          </p:cNvPr>
          <p:cNvSpPr/>
          <p:nvPr/>
        </p:nvSpPr>
        <p:spPr>
          <a:xfrm>
            <a:off x="5254321" y="468822"/>
            <a:ext cx="1554480" cy="1539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8143A06-E77C-43B9-B27E-4E2782A5FC87}"/>
              </a:ext>
            </a:extLst>
          </p:cNvPr>
          <p:cNvSpPr/>
          <p:nvPr/>
        </p:nvSpPr>
        <p:spPr>
          <a:xfrm>
            <a:off x="5374149" y="599643"/>
            <a:ext cx="1554480" cy="1539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7F5B3D-9E4E-4744-8849-CAE58B950CAE}"/>
              </a:ext>
            </a:extLst>
          </p:cNvPr>
          <p:cNvSpPr/>
          <p:nvPr/>
        </p:nvSpPr>
        <p:spPr>
          <a:xfrm>
            <a:off x="3431049" y="2479241"/>
            <a:ext cx="5863346" cy="40720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883AD3-7944-4E2E-8354-01B3D9EA1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241" y="872456"/>
            <a:ext cx="780290" cy="7802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B3160A-4557-433C-8ED1-B060792F9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83" y="4534647"/>
            <a:ext cx="780290" cy="7802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670201-8D47-4A17-ACBE-F0FD54F78B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240" y="2788406"/>
            <a:ext cx="780290" cy="780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1E6E2F-9CBD-4937-AADE-80DDED7607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658" y="4534647"/>
            <a:ext cx="780290" cy="7802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9DC9DE-13DC-4A55-B602-DAE2EA4217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454" y="2788406"/>
            <a:ext cx="780290" cy="7802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E5B5384-F811-4A19-AA49-1C6E79730B16}"/>
              </a:ext>
            </a:extLst>
          </p:cNvPr>
          <p:cNvSpPr/>
          <p:nvPr/>
        </p:nvSpPr>
        <p:spPr>
          <a:xfrm>
            <a:off x="3431049" y="3568696"/>
            <a:ext cx="1943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sz="1200" dirty="0"/>
              <a:t>Outlook Integration</a:t>
            </a:r>
            <a:br>
              <a:rPr lang="de-CH" sz="1200" dirty="0"/>
            </a:br>
            <a:r>
              <a:rPr lang="de-CH" sz="1200" dirty="0"/>
              <a:t>API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4FCBA7-B138-4807-8919-5252A121FFC4}"/>
              </a:ext>
            </a:extLst>
          </p:cNvPr>
          <p:cNvSpPr/>
          <p:nvPr/>
        </p:nvSpPr>
        <p:spPr>
          <a:xfrm>
            <a:off x="3611880" y="2630105"/>
            <a:ext cx="1554480" cy="1539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4D894ED-5F61-42B5-98CD-FE36626F3D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723" y="2788406"/>
            <a:ext cx="780290" cy="7802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E69F70C-8290-469F-A7A9-7BE4BD4ED761}"/>
              </a:ext>
            </a:extLst>
          </p:cNvPr>
          <p:cNvSpPr/>
          <p:nvPr/>
        </p:nvSpPr>
        <p:spPr>
          <a:xfrm>
            <a:off x="5193318" y="3568696"/>
            <a:ext cx="1943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sz="1200" dirty="0"/>
              <a:t>Services</a:t>
            </a:r>
          </a:p>
          <a:p>
            <a:pPr algn="ctr"/>
            <a:r>
              <a:rPr lang="de-CH" sz="1200" dirty="0"/>
              <a:t>API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F9EB52-6F2B-4248-9FE8-C536E565EDA2}"/>
              </a:ext>
            </a:extLst>
          </p:cNvPr>
          <p:cNvSpPr/>
          <p:nvPr/>
        </p:nvSpPr>
        <p:spPr>
          <a:xfrm>
            <a:off x="5374149" y="2630105"/>
            <a:ext cx="1554480" cy="1539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A62892-4557-4EF7-A75B-5412CB951A06}"/>
              </a:ext>
            </a:extLst>
          </p:cNvPr>
          <p:cNvSpPr/>
          <p:nvPr/>
        </p:nvSpPr>
        <p:spPr>
          <a:xfrm>
            <a:off x="5206193" y="5285657"/>
            <a:ext cx="1943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sz="1200" dirty="0"/>
              <a:t>Key </a:t>
            </a:r>
          </a:p>
          <a:p>
            <a:pPr algn="ctr"/>
            <a:r>
              <a:rPr lang="de-CH" sz="1200" dirty="0"/>
              <a:t>Storage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98568A-E444-4C66-9A63-C6F0FAF74A1A}"/>
              </a:ext>
            </a:extLst>
          </p:cNvPr>
          <p:cNvSpPr/>
          <p:nvPr/>
        </p:nvSpPr>
        <p:spPr>
          <a:xfrm>
            <a:off x="7418123" y="3576316"/>
            <a:ext cx="1943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sz="1200" dirty="0"/>
              <a:t>Ethereum Client</a:t>
            </a:r>
            <a:br>
              <a:rPr lang="de-CH" sz="1200" dirty="0"/>
            </a:br>
            <a:r>
              <a:rPr lang="de-CH" sz="1200" dirty="0"/>
              <a:t>geth-rpc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305452-445B-4467-9992-F075A32761AB}"/>
              </a:ext>
            </a:extLst>
          </p:cNvPr>
          <p:cNvSpPr/>
          <p:nvPr/>
        </p:nvSpPr>
        <p:spPr>
          <a:xfrm>
            <a:off x="7586665" y="2630105"/>
            <a:ext cx="1554480" cy="1539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4993C2-B916-4DF2-92C3-3A7B1A63D96B}"/>
              </a:ext>
            </a:extLst>
          </p:cNvPr>
          <p:cNvSpPr/>
          <p:nvPr/>
        </p:nvSpPr>
        <p:spPr>
          <a:xfrm>
            <a:off x="5379324" y="4406333"/>
            <a:ext cx="1554480" cy="1539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3D1EFA9-E166-4BE9-AD46-C078197978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79" y="2796026"/>
            <a:ext cx="780290" cy="7802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CFA4C347-FF29-4F72-9380-7775E51C1C4C}"/>
              </a:ext>
            </a:extLst>
          </p:cNvPr>
          <p:cNvSpPr/>
          <p:nvPr/>
        </p:nvSpPr>
        <p:spPr>
          <a:xfrm>
            <a:off x="496943" y="3522529"/>
            <a:ext cx="1943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sz="1200" dirty="0"/>
              <a:t>Outlook </a:t>
            </a:r>
          </a:p>
          <a:p>
            <a:pPr algn="ctr"/>
            <a:r>
              <a:rPr lang="de-CH" sz="1200" dirty="0"/>
              <a:t>Add-in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07283E-086F-47D4-B25A-B36267BF19BB}"/>
              </a:ext>
            </a:extLst>
          </p:cNvPr>
          <p:cNvSpPr/>
          <p:nvPr/>
        </p:nvSpPr>
        <p:spPr>
          <a:xfrm>
            <a:off x="724188" y="4404373"/>
            <a:ext cx="1554480" cy="1539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A1CEBE-3240-4EAD-95EC-0EF614760742}"/>
              </a:ext>
            </a:extLst>
          </p:cNvPr>
          <p:cNvSpPr/>
          <p:nvPr/>
        </p:nvSpPr>
        <p:spPr>
          <a:xfrm>
            <a:off x="529878" y="5375299"/>
            <a:ext cx="1943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O365 exchange</a:t>
            </a:r>
            <a:br>
              <a:rPr lang="en-US" sz="1200" dirty="0"/>
            </a:br>
            <a:r>
              <a:rPr lang="en-US" sz="1200" dirty="0"/>
              <a:t> attachment </a:t>
            </a:r>
            <a:endParaRPr lang="de-CH" sz="1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39ACADA-4300-41D5-933B-40880ADCBEF3}"/>
              </a:ext>
            </a:extLst>
          </p:cNvPr>
          <p:cNvSpPr/>
          <p:nvPr/>
        </p:nvSpPr>
        <p:spPr>
          <a:xfrm>
            <a:off x="5176836" y="1773033"/>
            <a:ext cx="19431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Client App</a:t>
            </a:r>
            <a:endParaRPr lang="de-CH" sz="1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1049360-ABE4-4001-AD5B-2C6BDED5F3E9}"/>
              </a:ext>
            </a:extLst>
          </p:cNvPr>
          <p:cNvSpPr/>
          <p:nvPr/>
        </p:nvSpPr>
        <p:spPr>
          <a:xfrm>
            <a:off x="4609753" y="6107990"/>
            <a:ext cx="35059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App Service Environment in Azure</a:t>
            </a:r>
            <a:endParaRPr lang="de-CH" sz="1200" b="1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0473EEF-ACF5-4D49-9BD0-DC92268425B7}"/>
              </a:ext>
            </a:extLst>
          </p:cNvPr>
          <p:cNvCxnSpPr>
            <a:cxnSpLocks/>
            <a:stCxn id="32" idx="3"/>
            <a:endCxn id="13" idx="1"/>
          </p:cNvCxnSpPr>
          <p:nvPr/>
        </p:nvCxnSpPr>
        <p:spPr>
          <a:xfrm flipV="1">
            <a:off x="2278668" y="3399725"/>
            <a:ext cx="1333212" cy="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1B38B46-4D1C-43E9-AC3E-4794C19B2561}"/>
              </a:ext>
            </a:extLst>
          </p:cNvPr>
          <p:cNvCxnSpPr>
            <a:cxnSpLocks/>
            <a:stCxn id="13" idx="1"/>
            <a:endCxn id="33" idx="3"/>
          </p:cNvCxnSpPr>
          <p:nvPr/>
        </p:nvCxnSpPr>
        <p:spPr>
          <a:xfrm flipH="1">
            <a:off x="2278668" y="3399725"/>
            <a:ext cx="1333212" cy="177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1B6B010-396C-403D-92A2-FD10B93ACD8A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5166360" y="3399725"/>
            <a:ext cx="207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8519723-5E2F-477A-AE7B-914339A85990}"/>
              </a:ext>
            </a:extLst>
          </p:cNvPr>
          <p:cNvCxnSpPr>
            <a:cxnSpLocks/>
            <a:stCxn id="16" idx="3"/>
            <a:endCxn id="22" idx="1"/>
          </p:cNvCxnSpPr>
          <p:nvPr/>
        </p:nvCxnSpPr>
        <p:spPr>
          <a:xfrm>
            <a:off x="6928629" y="3399725"/>
            <a:ext cx="658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2190BF9-2336-4C98-A540-50E1BEDA7FB4}"/>
              </a:ext>
            </a:extLst>
          </p:cNvPr>
          <p:cNvCxnSpPr>
            <a:cxnSpLocks/>
            <a:stCxn id="35" idx="2"/>
            <a:endCxn id="16" idx="0"/>
          </p:cNvCxnSpPr>
          <p:nvPr/>
        </p:nvCxnSpPr>
        <p:spPr>
          <a:xfrm>
            <a:off x="6151389" y="2138883"/>
            <a:ext cx="0" cy="49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A757AD8-1EA7-459F-9B46-0757BEF77097}"/>
              </a:ext>
            </a:extLst>
          </p:cNvPr>
          <p:cNvCxnSpPr>
            <a:cxnSpLocks/>
            <a:stCxn id="16" idx="2"/>
            <a:endCxn id="27" idx="0"/>
          </p:cNvCxnSpPr>
          <p:nvPr/>
        </p:nvCxnSpPr>
        <p:spPr>
          <a:xfrm>
            <a:off x="6151389" y="4169345"/>
            <a:ext cx="5175" cy="23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7D0C17B6-4538-4F69-AB62-3F84E78EA2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039" y="4532687"/>
            <a:ext cx="780290" cy="78029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31E83AA1-C677-4874-A295-65DEF32D759D}"/>
              </a:ext>
            </a:extLst>
          </p:cNvPr>
          <p:cNvSpPr/>
          <p:nvPr/>
        </p:nvSpPr>
        <p:spPr>
          <a:xfrm>
            <a:off x="3433574" y="5283697"/>
            <a:ext cx="1943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sz="1200" dirty="0"/>
              <a:t>Documents </a:t>
            </a:r>
          </a:p>
          <a:p>
            <a:pPr algn="ctr"/>
            <a:r>
              <a:rPr lang="de-CH" sz="1200" dirty="0"/>
              <a:t>Storage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FE3C03E-2BB1-4146-96E6-60668699734D}"/>
              </a:ext>
            </a:extLst>
          </p:cNvPr>
          <p:cNvSpPr/>
          <p:nvPr/>
        </p:nvSpPr>
        <p:spPr>
          <a:xfrm>
            <a:off x="3606705" y="4404373"/>
            <a:ext cx="1554480" cy="1539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E75BBF-6994-4772-AB2D-B28E80D73D85}"/>
              </a:ext>
            </a:extLst>
          </p:cNvPr>
          <p:cNvCxnSpPr>
            <a:cxnSpLocks/>
            <a:stCxn id="13" idx="2"/>
            <a:endCxn id="45" idx="0"/>
          </p:cNvCxnSpPr>
          <p:nvPr/>
        </p:nvCxnSpPr>
        <p:spPr>
          <a:xfrm flipH="1">
            <a:off x="4383945" y="4169345"/>
            <a:ext cx="5175" cy="235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984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 bwMode="auto">
          <a:xfrm>
            <a:off x="5148247" y="1441681"/>
            <a:ext cx="6922477" cy="4591628"/>
          </a:xfrm>
          <a:prstGeom prst="rect">
            <a:avLst/>
          </a:prstGeom>
          <a:solidFill>
            <a:srgbClr val="BFBFBF"/>
          </a:solidFill>
          <a:ln w="28575"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Segoe UI" pitchFamily="34" charset="0"/>
                <a:cs typeface="Segoe UI" pitchFamily="34" charset="0"/>
              </a:rPr>
              <a:t>Services operated by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Segoe UI" pitchFamily="34" charset="0"/>
                <a:cs typeface="Segoe UI" pitchFamily="34" charset="0"/>
              </a:rPr>
              <a:t>iBera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Segoe UI" pitchFamily="34" charset="0"/>
                <a:cs typeface="Segoe UI" pitchFamily="34" charset="0"/>
              </a:rPr>
              <a:t> on Azure</a:t>
            </a:r>
            <a:endParaRPr lang="de-CH" sz="240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2589829" y="3150434"/>
            <a:ext cx="1717433" cy="764642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Outlook </a:t>
            </a:r>
            <a:b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Add-In</a:t>
            </a:r>
            <a:endParaRPr lang="de-CH" sz="16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5661673" y="3015190"/>
            <a:ext cx="1770184" cy="1027519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Outlook Integration API</a:t>
            </a:r>
            <a:endParaRPr lang="de-CH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7908284" y="3015189"/>
            <a:ext cx="1770184" cy="1027519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Service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API</a:t>
            </a:r>
            <a:endParaRPr lang="de-CH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0154896" y="3015189"/>
            <a:ext cx="1770184" cy="102751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Ethereum client</a:t>
            </a:r>
            <a:br>
              <a:rPr lang="en-US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</a:br>
            <a:r>
              <a:rPr lang="en-US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geth-rpc </a:t>
            </a:r>
            <a:endParaRPr lang="de-CH" dirty="0" err="1">
              <a:solidFill>
                <a:schemeClr val="tx2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4" name="Straight Arrow Connector 43"/>
          <p:cNvCxnSpPr>
            <a:cxnSpLocks/>
            <a:stCxn id="34" idx="3"/>
            <a:endCxn id="35" idx="1"/>
          </p:cNvCxnSpPr>
          <p:nvPr/>
        </p:nvCxnSpPr>
        <p:spPr>
          <a:xfrm flipV="1">
            <a:off x="4307262" y="3528950"/>
            <a:ext cx="1354411" cy="3805"/>
          </a:xfrm>
          <a:prstGeom prst="straightConnector1">
            <a:avLst/>
          </a:prstGeom>
          <a:ln w="28575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  <a:stCxn id="64" idx="3"/>
            <a:endCxn id="37" idx="0"/>
          </p:cNvCxnSpPr>
          <p:nvPr/>
        </p:nvCxnSpPr>
        <p:spPr>
          <a:xfrm>
            <a:off x="4307262" y="2281222"/>
            <a:ext cx="4486114" cy="733967"/>
          </a:xfrm>
          <a:prstGeom prst="bentConnector2">
            <a:avLst/>
          </a:prstGeom>
          <a:ln w="28575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  <a:stCxn id="35" idx="3"/>
            <a:endCxn id="37" idx="1"/>
          </p:cNvCxnSpPr>
          <p:nvPr/>
        </p:nvCxnSpPr>
        <p:spPr>
          <a:xfrm flipV="1">
            <a:off x="7431857" y="3528949"/>
            <a:ext cx="476427" cy="1"/>
          </a:xfrm>
          <a:prstGeom prst="straightConnector1">
            <a:avLst/>
          </a:prstGeom>
          <a:ln w="28575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cxnSpLocks/>
            <a:stCxn id="35" idx="2"/>
            <a:endCxn id="78" idx="1"/>
          </p:cNvCxnSpPr>
          <p:nvPr/>
        </p:nvCxnSpPr>
        <p:spPr>
          <a:xfrm flipH="1">
            <a:off x="6544236" y="4042709"/>
            <a:ext cx="2529" cy="540313"/>
          </a:xfrm>
          <a:prstGeom prst="straightConnector1">
            <a:avLst/>
          </a:prstGeom>
          <a:ln w="28575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cxnSpLocks/>
            <a:stCxn id="37" idx="3"/>
            <a:endCxn id="39" idx="1"/>
          </p:cNvCxnSpPr>
          <p:nvPr/>
        </p:nvCxnSpPr>
        <p:spPr>
          <a:xfrm>
            <a:off x="9678468" y="3528949"/>
            <a:ext cx="476428" cy="0"/>
          </a:xfrm>
          <a:prstGeom prst="straightConnector1">
            <a:avLst/>
          </a:prstGeom>
          <a:ln w="28575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CB8E2B8-8326-4D0F-A029-105A4C67382C}"/>
              </a:ext>
            </a:extLst>
          </p:cNvPr>
          <p:cNvSpPr/>
          <p:nvPr/>
        </p:nvSpPr>
        <p:spPr bwMode="auto">
          <a:xfrm>
            <a:off x="2662518" y="1617164"/>
            <a:ext cx="1339944" cy="718516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de-CH" dirty="0" err="1">
              <a:solidFill>
                <a:schemeClr val="accent5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3D29716-23DE-45E6-88ED-8156B2A78158}"/>
              </a:ext>
            </a:extLst>
          </p:cNvPr>
          <p:cNvSpPr/>
          <p:nvPr/>
        </p:nvSpPr>
        <p:spPr bwMode="auto">
          <a:xfrm>
            <a:off x="2814918" y="1769564"/>
            <a:ext cx="1339944" cy="718516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de-CH" dirty="0" err="1">
              <a:solidFill>
                <a:schemeClr val="accent5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7C4DBC3-E594-4439-89CC-E334F319D150}"/>
              </a:ext>
            </a:extLst>
          </p:cNvPr>
          <p:cNvSpPr/>
          <p:nvPr/>
        </p:nvSpPr>
        <p:spPr bwMode="auto">
          <a:xfrm>
            <a:off x="2976282" y="1921964"/>
            <a:ext cx="1330980" cy="718516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Client App</a:t>
            </a:r>
            <a:endParaRPr lang="de-CH" dirty="0" err="1">
              <a:solidFill>
                <a:schemeClr val="tx2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71" name="Straight Arrow Connector 70"/>
          <p:cNvCxnSpPr>
            <a:cxnSpLocks/>
            <a:stCxn id="37" idx="2"/>
            <a:endCxn id="79" idx="1"/>
          </p:cNvCxnSpPr>
          <p:nvPr/>
        </p:nvCxnSpPr>
        <p:spPr>
          <a:xfrm>
            <a:off x="8793376" y="4042708"/>
            <a:ext cx="0" cy="535268"/>
          </a:xfrm>
          <a:prstGeom prst="straightConnector1">
            <a:avLst/>
          </a:prstGeom>
          <a:ln w="28575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Magnetic Disk 77">
            <a:extLst>
              <a:ext uri="{FF2B5EF4-FFF2-40B4-BE49-F238E27FC236}">
                <a16:creationId xmlns:a16="http://schemas.microsoft.com/office/drawing/2014/main" id="{E6E8D3B7-EAF7-4EF4-9A0B-0E5D2C25246F}"/>
              </a:ext>
            </a:extLst>
          </p:cNvPr>
          <p:cNvSpPr/>
          <p:nvPr/>
        </p:nvSpPr>
        <p:spPr bwMode="auto">
          <a:xfrm>
            <a:off x="5880848" y="4583022"/>
            <a:ext cx="1326776" cy="1136460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Document  Store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9" name="Flowchart: Magnetic Disk 78">
            <a:extLst>
              <a:ext uri="{FF2B5EF4-FFF2-40B4-BE49-F238E27FC236}">
                <a16:creationId xmlns:a16="http://schemas.microsoft.com/office/drawing/2014/main" id="{4EEEE5D7-B219-44FE-940D-B897A64197FF}"/>
              </a:ext>
            </a:extLst>
          </p:cNvPr>
          <p:cNvSpPr/>
          <p:nvPr/>
        </p:nvSpPr>
        <p:spPr bwMode="auto">
          <a:xfrm>
            <a:off x="8129988" y="4577976"/>
            <a:ext cx="1326776" cy="1141506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Key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Store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75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43</Words>
  <Application>Microsoft Office PowerPoint</Application>
  <PresentationFormat>Widescreen</PresentationFormat>
  <Paragraphs>25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Rabeea Abu-Saleh</dc:creator>
  <cp:lastModifiedBy>Rabeea Abu-Saleh</cp:lastModifiedBy>
  <cp:revision>3</cp:revision>
  <dcterms:created xsi:type="dcterms:W3CDTF">2017-12-07T15:52:04Z</dcterms:created>
  <dcterms:modified xsi:type="dcterms:W3CDTF">2017-12-11T12:46:36Z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raabusal@microsoft.com</vt:lpwstr>
  </property>
  <property fmtid="{D5CDD505-2E9C-101B-9397-08002B2CF9AE}" pid="5" name="MSIP_Label_f42aa342-8706-4288-bd11-ebb85995028c_SetDate">
    <vt:lpwstr>2017-12-07T15:58:51.5940335Z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