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23c7951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23c7951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23c7951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123c7951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23c7951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123c7951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123c7951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123c7951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123c7951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123c7951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123c7951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123c7951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Mathematically Modelling Animal Patterns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Team Artificially Intelligent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71625" y="61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 in Nature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25" y="1418475"/>
            <a:ext cx="5503776" cy="309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64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Patterns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50" y="1622175"/>
            <a:ext cx="2492625" cy="24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175" y="1624375"/>
            <a:ext cx="2492625" cy="2444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400" y="1571600"/>
            <a:ext cx="2586850" cy="24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87275" y="596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Generated Patterns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75" y="1409813"/>
            <a:ext cx="3023924" cy="297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175" y="1283600"/>
            <a:ext cx="3280801" cy="322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76300" y="58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 with varying feed/kill rates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25" y="1525975"/>
            <a:ext cx="2953491" cy="284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900" y="1525963"/>
            <a:ext cx="2893526" cy="284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576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Patterns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070423" y="-485500"/>
            <a:ext cx="13193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950081" y="1422275"/>
            <a:ext cx="15599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578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3D printed the generated pattern!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025" y="1359250"/>
            <a:ext cx="4116874" cy="308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15261" t="0"/>
          <a:stretch/>
        </p:blipFill>
        <p:spPr>
          <a:xfrm>
            <a:off x="441575" y="1359250"/>
            <a:ext cx="4066902" cy="30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