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Z12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Target Tracking and Stabilization using MRAC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Physics-Based 2-DOF Gimbal System | Iram Zub</a:t>
            </a:r>
            <a:r>
              <a:rPr lang="en-US" dirty="0"/>
              <a:t>air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Simulated a 2-DOF gimbal system (Pitch &amp; Yaw)</a:t>
            </a:r>
            <a:endParaRPr lang="en-US" dirty="0"/>
          </a:p>
          <a:p>
            <a:r>
              <a:rPr dirty="0"/>
              <a:t> Applied Model Reference Adaptive Control (MRAC) to both axes</a:t>
            </a:r>
          </a:p>
          <a:p>
            <a:r>
              <a:rPr dirty="0"/>
              <a:t>Integrated actuator limits and sensor noise</a:t>
            </a:r>
          </a:p>
          <a:p>
            <a:r>
              <a:rPr dirty="0"/>
              <a:t>Visualized tracking accuracy, errors, and gain adaptation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Gimbal System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Pitch and Yaw modeled using rotational inertia and damping</a:t>
            </a:r>
          </a:p>
          <a:p>
            <a:r>
              <a:rPr dirty="0"/>
              <a:t> Actuator torque limited to ±1 Nm</a:t>
            </a:r>
          </a:p>
          <a:p>
            <a:r>
              <a:rPr dirty="0"/>
              <a:t> Sensor noise added to simulate IMU readings</a:t>
            </a:r>
          </a:p>
          <a:p>
            <a:r>
              <a:rPr dirty="0"/>
              <a:t> Reference model is a stable 2nd order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MRAC Control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MRAC independently controls pitch and yaw</a:t>
            </a:r>
          </a:p>
          <a:p>
            <a:r>
              <a:rPr dirty="0"/>
              <a:t>•Control Law: u = θᵗ·φ where φ = [angle; rate]</a:t>
            </a:r>
          </a:p>
          <a:p>
            <a:r>
              <a:rPr dirty="0"/>
              <a:t> Update Rule: θ̇ = -</a:t>
            </a:r>
            <a:r>
              <a:rPr dirty="0" err="1"/>
              <a:t>γ·φ·e</a:t>
            </a:r>
            <a:r>
              <a:rPr dirty="0"/>
              <a:t>, γ = 30</a:t>
            </a:r>
          </a:p>
          <a:p>
            <a:r>
              <a:rPr dirty="0"/>
              <a:t> Targets tracking performance and adapts in real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Time: 30s | Step: 0.01s</a:t>
            </a:r>
          </a:p>
          <a:p>
            <a:r>
              <a:t>• Inputs: Sinusoidal commands for pitch &amp; yaw</a:t>
            </a:r>
          </a:p>
          <a:p>
            <a:r>
              <a:t>• Method: Euler integration for plant and reference model</a:t>
            </a:r>
          </a:p>
          <a:p>
            <a:r>
              <a:t>• Noise injected, torque limited, and states recorded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Pitch Axis Results</a:t>
            </a:r>
          </a:p>
        </p:txBody>
      </p:sp>
      <p:pic>
        <p:nvPicPr>
          <p:cNvPr id="3" name="Picture 2" descr="RESULTS_PIT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Yaw Axis Results</a:t>
            </a:r>
          </a:p>
        </p:txBody>
      </p:sp>
      <p:pic>
        <p:nvPicPr>
          <p:cNvPr id="3" name="Picture 2" descr="RESUL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MRAC enables robust tracking in presence of model uncertainty</a:t>
            </a:r>
          </a:p>
          <a:p>
            <a:r>
              <a:t>• Both axes achieved high accuracy and stability</a:t>
            </a:r>
          </a:p>
          <a:p>
            <a:r>
              <a:t>• Adaptive gains behave smoothly with noise-resilience</a:t>
            </a:r>
          </a:p>
          <a:p>
            <a:r>
              <a:t>• Ideal for real-time EO tracking and stabilization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Iram Zub</a:t>
            </a:r>
            <a:r>
              <a:rPr lang="en-US" dirty="0"/>
              <a:t>a</a:t>
            </a:r>
            <a:r>
              <a:rPr dirty="0"/>
              <a:t>i</a:t>
            </a:r>
            <a:r>
              <a:rPr lang="en-US" dirty="0"/>
              <a:t>r</a:t>
            </a:r>
            <a:endParaRPr dirty="0"/>
          </a:p>
          <a:p>
            <a:r>
              <a:rPr dirty="0"/>
              <a:t>Flight Control Engineer</a:t>
            </a:r>
          </a:p>
          <a:p>
            <a:r>
              <a:rPr dirty="0"/>
              <a:t>Email:</a:t>
            </a:r>
            <a:r>
              <a:rPr lang="en-US" dirty="0"/>
              <a:t> iz.syed22@gmail.com</a:t>
            </a:r>
            <a:endParaRPr dirty="0"/>
          </a:p>
          <a:p>
            <a:r>
              <a:rPr dirty="0"/>
              <a:t>GitHub: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IZ1209 (Iram Zubair)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251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Target Tracking and Stabilization using MRAC</vt:lpstr>
      <vt:lpstr>Project Overview</vt:lpstr>
      <vt:lpstr>Gimbal System Modeling</vt:lpstr>
      <vt:lpstr>MRAC Control Strategy</vt:lpstr>
      <vt:lpstr>Simulation Setup</vt:lpstr>
      <vt:lpstr>Pitch Axis Results</vt:lpstr>
      <vt:lpstr>Yaw Axis Results</vt:lpstr>
      <vt:lpstr>Key Takeaways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2025-06-22T18:17:54Z</dcterms:modified>
  <cp:category/>
</cp:coreProperties>
</file>