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6" r:id="rId1"/>
  </p:sldMasterIdLst>
  <p:notesMasterIdLst>
    <p:notesMasterId r:id="rId14"/>
  </p:notesMasterIdLst>
  <p:sldIdLst>
    <p:sldId id="318" r:id="rId2"/>
    <p:sldId id="256" r:id="rId3"/>
    <p:sldId id="258" r:id="rId4"/>
    <p:sldId id="264" r:id="rId5"/>
    <p:sldId id="265" r:id="rId6"/>
    <p:sldId id="311" r:id="rId7"/>
    <p:sldId id="312" r:id="rId8"/>
    <p:sldId id="313" r:id="rId9"/>
    <p:sldId id="301" r:id="rId10"/>
    <p:sldId id="314" r:id="rId11"/>
    <p:sldId id="315" r:id="rId12"/>
    <p:sldId id="316" r:id="rId13"/>
  </p:sldIdLst>
  <p:sldSz cx="9144000" cy="5143500" type="screen16x9"/>
  <p:notesSz cx="6858000" cy="9144000"/>
  <p:embeddedFontLst>
    <p:embeddedFont>
      <p:font typeface="Cascadia Mono SemiBold" panose="020B0609020000020004" pitchFamily="49" charset="0"/>
      <p:bold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Hammersmith One" panose="020B0604020202020204" charset="0"/>
      <p:regular r:id="rId20"/>
    </p:embeddedFont>
    <p:embeddedFont>
      <p:font typeface="Microsoft Sans Serif" panose="020B0604020202020204" pitchFamily="34" charset="0"/>
      <p:regular r:id="rId21"/>
    </p:embeddedFont>
    <p:embeddedFont>
      <p:font typeface="MingLiU-ExtB" panose="02020500000000000000" pitchFamily="18" charset="-120"/>
      <p:regular r:id="rId22"/>
    </p:embeddedFont>
    <p:embeddedFont>
      <p:font typeface="MS PGothic" panose="020B0600070205080204" pitchFamily="34" charset="-128"/>
      <p:regular r:id="rId23"/>
    </p:embeddedFont>
    <p:embeddedFont>
      <p:font typeface="Nirmala UI Semilight" panose="020B0402040204020203" pitchFamily="34" charset="0"/>
      <p:regular r:id="rId24"/>
    </p:embeddedFont>
    <p:embeddedFont>
      <p:font typeface="OCR A Extended" panose="02010509020102010303" pitchFamily="50" charset="0"/>
      <p:regular r:id="rId25"/>
    </p:embeddedFont>
    <p:embeddedFont>
      <p:font typeface="Wingdings 3" panose="05040102010807070707" pitchFamily="18" charset="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AD4EB-C45D-4E36-BCC7-DD2A06678BB5}" v="1" dt="2023-11-12T12:20:07.804"/>
  </p1510:revLst>
</p1510:revInfo>
</file>

<file path=ppt/tableStyles.xml><?xml version="1.0" encoding="utf-8"?>
<a:tblStyleLst xmlns:a="http://schemas.openxmlformats.org/drawingml/2006/main" def="{6A1E9FB8-DF3F-44E7-A5FD-06A2D15B5BD8}">
  <a:tblStyle styleId="{6A1E9FB8-DF3F-44E7-A5FD-06A2D15B5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AC02CA-FF5A-49A9-8250-EB035F9D272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06918F-DB92-4A15-9ECF-97C21D03A7C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8F48FA-E6F4-490B-A8FB-BCF516735B60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140245-7872-429A-A733-6FCCC039FF3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B54F65-B23B-420F-B209-EFE65931725D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anas Apostolov-" userId="77a31b81f544feb6" providerId="LiveId" clId="{AAFAD4EB-C45D-4E36-BCC7-DD2A06678BB5}"/>
    <pc:docChg chg="modSld">
      <pc:chgData name="Atanas Apostolov-" userId="77a31b81f544feb6" providerId="LiveId" clId="{AAFAD4EB-C45D-4E36-BCC7-DD2A06678BB5}" dt="2023-11-12T12:20:40.371" v="13" actId="14861"/>
      <pc:docMkLst>
        <pc:docMk/>
      </pc:docMkLst>
      <pc:sldChg chg="addSp modSp mod">
        <pc:chgData name="Atanas Apostolov-" userId="77a31b81f544feb6" providerId="LiveId" clId="{AAFAD4EB-C45D-4E36-BCC7-DD2A06678BB5}" dt="2023-11-12T12:20:40.371" v="13" actId="14861"/>
        <pc:sldMkLst>
          <pc:docMk/>
          <pc:sldMk cId="2315570870" sldId="312"/>
        </pc:sldMkLst>
        <pc:picChg chg="add mod">
          <ac:chgData name="Atanas Apostolov-" userId="77a31b81f544feb6" providerId="LiveId" clId="{AAFAD4EB-C45D-4E36-BCC7-DD2A06678BB5}" dt="2023-11-12T12:20:40.371" v="13" actId="14861"/>
          <ac:picMkLst>
            <pc:docMk/>
            <pc:sldMk cId="2315570870" sldId="312"/>
            <ac:picMk id="3" creationId="{AC6BE05F-3627-6C14-87ED-DC5CC7D47BF9}"/>
          </ac:picMkLst>
        </pc:picChg>
      </pc:sldChg>
    </pc:docChg>
  </pc:docChgLst>
  <pc:docChgLst>
    <pc:chgData name="Жасмина Ивайлова Вълкова" userId="a84fcc4d-e61b-47ea-8986-edf8c36e114b" providerId="ADAL" clId="{EC779E68-DCB5-A643-B74A-17D213F92A05}"/>
    <pc:docChg chg="undo custSel modSld">
      <pc:chgData name="Жасмина Ивайлова Вълкова" userId="a84fcc4d-e61b-47ea-8986-edf8c36e114b" providerId="ADAL" clId="{EC779E68-DCB5-A643-B74A-17D213F92A05}" dt="2023-11-11T14:18:06.323" v="354" actId="14100"/>
      <pc:docMkLst>
        <pc:docMk/>
      </pc:docMkLst>
      <pc:sldChg chg="modSp">
        <pc:chgData name="Жасмина Ивайлова Вълкова" userId="a84fcc4d-e61b-47ea-8986-edf8c36e114b" providerId="ADAL" clId="{EC779E68-DCB5-A643-B74A-17D213F92A05}" dt="2023-11-11T14:03:45.331" v="16" actId="20577"/>
        <pc:sldMkLst>
          <pc:docMk/>
          <pc:sldMk cId="0" sldId="256"/>
        </pc:sldMkLst>
        <pc:spChg chg="mod">
          <ac:chgData name="Жасмина Ивайлова Вълкова" userId="a84fcc4d-e61b-47ea-8986-edf8c36e114b" providerId="ADAL" clId="{EC779E68-DCB5-A643-B74A-17D213F92A05}" dt="2023-11-11T14:03:45.331" v="16" actId="20577"/>
          <ac:spMkLst>
            <pc:docMk/>
            <pc:sldMk cId="0" sldId="256"/>
            <ac:spMk id="1320" creationId="{00000000-0000-0000-0000-000000000000}"/>
          </ac:spMkLst>
        </pc:spChg>
      </pc:sldChg>
      <pc:sldChg chg="addSp delSp modSp">
        <pc:chgData name="Жасмина Ивайлова Вълкова" userId="a84fcc4d-e61b-47ea-8986-edf8c36e114b" providerId="ADAL" clId="{EC779E68-DCB5-A643-B74A-17D213F92A05}" dt="2023-11-11T14:14:58.948" v="309" actId="14100"/>
        <pc:sldMkLst>
          <pc:docMk/>
          <pc:sldMk cId="0" sldId="265"/>
        </pc:sldMkLst>
        <pc:spChg chg="add del mod">
          <ac:chgData name="Жасмина Ивайлова Вълкова" userId="a84fcc4d-e61b-47ea-8986-edf8c36e114b" providerId="ADAL" clId="{EC779E68-DCB5-A643-B74A-17D213F92A05}" dt="2023-11-11T14:06:52.886" v="111" actId="20577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6:37.475" v="76" actId="139"/>
          <ac:spMkLst>
            <pc:docMk/>
            <pc:sldMk cId="0" sldId="265"/>
            <ac:spMk id="4" creationId="{16786F6A-A27D-01B2-EDB2-E448B8F0DC24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7:12.121" v="147" actId="20577"/>
          <ac:spMkLst>
            <pc:docMk/>
            <pc:sldMk cId="0" sldId="265"/>
            <ac:spMk id="11" creationId="{00000000-0000-0000-0000-000000000000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7:34.140" v="167" actId="20577"/>
          <ac:spMkLst>
            <pc:docMk/>
            <pc:sldMk cId="0" sldId="265"/>
            <ac:spMk id="12" creationId="{00000000-0000-0000-0000-000000000000}"/>
          </ac:spMkLst>
        </pc:spChg>
        <pc:spChg chg="add del mod">
          <ac:chgData name="Жасмина Ивайлова Вълкова" userId="a84fcc4d-e61b-47ea-8986-edf8c36e114b" providerId="ADAL" clId="{EC779E68-DCB5-A643-B74A-17D213F92A05}" dt="2023-11-11T14:07:56.630" v="202" actId="20577"/>
          <ac:spMkLst>
            <pc:docMk/>
            <pc:sldMk cId="0" sldId="265"/>
            <ac:spMk id="13" creationId="{00000000-0000-0000-0000-000000000000}"/>
          </ac:spMkLst>
        </pc:spChg>
        <pc:spChg chg="mod">
          <ac:chgData name="Жасмина Ивайлова Вълкова" userId="a84fcc4d-e61b-47ea-8986-edf8c36e114b" providerId="ADAL" clId="{EC779E68-DCB5-A643-B74A-17D213F92A05}" dt="2023-11-11T14:14:36.443" v="301" actId="20577"/>
          <ac:spMkLst>
            <pc:docMk/>
            <pc:sldMk cId="0" sldId="265"/>
            <ac:spMk id="17" creationId="{00000000-0000-0000-0000-000000000000}"/>
          </ac:spMkLst>
        </pc:spChg>
        <pc:picChg chg="add mod">
          <ac:chgData name="Жасмина Ивайлова Вълкова" userId="a84fcc4d-e61b-47ea-8986-edf8c36e114b" providerId="ADAL" clId="{EC779E68-DCB5-A643-B74A-17D213F92A05}" dt="2023-11-11T14:09:35.478" v="208" actId="14100"/>
          <ac:picMkLst>
            <pc:docMk/>
            <pc:sldMk cId="0" sldId="265"/>
            <ac:picMk id="5" creationId="{E552D45A-B586-4EF6-8F83-7A647BDA9620}"/>
          </ac:picMkLst>
        </pc:picChg>
        <pc:picChg chg="add del mod">
          <ac:chgData name="Жасмина Ивайлова Вълкова" userId="a84fcc4d-e61b-47ea-8986-edf8c36e114b" providerId="ADAL" clId="{EC779E68-DCB5-A643-B74A-17D213F92A05}" dt="2023-11-11T14:11:01.752" v="214" actId="931"/>
          <ac:picMkLst>
            <pc:docMk/>
            <pc:sldMk cId="0" sldId="265"/>
            <ac:picMk id="6" creationId="{D3D584F4-41B6-C3CD-2C49-D764A19189E3}"/>
          </ac:picMkLst>
        </pc:picChg>
        <pc:picChg chg="add del">
          <ac:chgData name="Жасмина Ивайлова Вълкова" userId="a84fcc4d-e61b-47ea-8986-edf8c36e114b" providerId="ADAL" clId="{EC779E68-DCB5-A643-B74A-17D213F92A05}" dt="2023-11-11T14:11:42.279" v="216" actId="931"/>
          <ac:picMkLst>
            <pc:docMk/>
            <pc:sldMk cId="0" sldId="265"/>
            <ac:picMk id="7" creationId="{B732AD61-D0F5-E878-0FCA-9778004B0151}"/>
          </ac:picMkLst>
        </pc:picChg>
        <pc:picChg chg="add del">
          <ac:chgData name="Жасмина Ивайлова Вълкова" userId="a84fcc4d-e61b-47ea-8986-edf8c36e114b" providerId="ADAL" clId="{EC779E68-DCB5-A643-B74A-17D213F92A05}" dt="2023-11-11T14:12:05.140" v="218" actId="931"/>
          <ac:picMkLst>
            <pc:docMk/>
            <pc:sldMk cId="0" sldId="265"/>
            <ac:picMk id="8" creationId="{B60A04ED-CF87-896E-A6C2-F1407B3080BC}"/>
          </ac:picMkLst>
        </pc:picChg>
        <pc:picChg chg="add del">
          <ac:chgData name="Жасмина Ивайлова Вълкова" userId="a84fcc4d-e61b-47ea-8986-edf8c36e114b" providerId="ADAL" clId="{EC779E68-DCB5-A643-B74A-17D213F92A05}" dt="2023-11-11T14:12:20.814" v="220" actId="931"/>
          <ac:picMkLst>
            <pc:docMk/>
            <pc:sldMk cId="0" sldId="265"/>
            <ac:picMk id="9" creationId="{87FD1216-6B44-D33F-2D45-26E96F025280}"/>
          </ac:picMkLst>
        </pc:picChg>
        <pc:picChg chg="add mod">
          <ac:chgData name="Жасмина Ивайлова Вълкова" userId="a84fcc4d-e61b-47ea-8986-edf8c36e114b" providerId="ADAL" clId="{EC779E68-DCB5-A643-B74A-17D213F92A05}" dt="2023-11-11T14:13:53.786" v="239" actId="14100"/>
          <ac:picMkLst>
            <pc:docMk/>
            <pc:sldMk cId="0" sldId="265"/>
            <ac:picMk id="10" creationId="{90EE2304-10F0-B9CB-DADC-5FA7DF5B204D}"/>
          </ac:picMkLst>
        </pc:picChg>
        <pc:picChg chg="add mod">
          <ac:chgData name="Жасмина Ивайлова Вълкова" userId="a84fcc4d-e61b-47ea-8986-edf8c36e114b" providerId="ADAL" clId="{EC779E68-DCB5-A643-B74A-17D213F92A05}" dt="2023-11-11T14:13:46.565" v="237" actId="14100"/>
          <ac:picMkLst>
            <pc:docMk/>
            <pc:sldMk cId="0" sldId="265"/>
            <ac:picMk id="14" creationId="{38C4E85A-0C4D-8D45-AA8A-0455AE4349BA}"/>
          </ac:picMkLst>
        </pc:picChg>
        <pc:picChg chg="add mod">
          <ac:chgData name="Жасмина Ивайлова Вълкова" userId="a84fcc4d-e61b-47ea-8986-edf8c36e114b" providerId="ADAL" clId="{EC779E68-DCB5-A643-B74A-17D213F92A05}" dt="2023-11-11T14:14:58.948" v="309" actId="14100"/>
          <ac:picMkLst>
            <pc:docMk/>
            <pc:sldMk cId="0" sldId="265"/>
            <ac:picMk id="18" creationId="{CCE97B9D-C3FB-FA1A-2B44-2D1E60CA7C9F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5.695" v="18" actId="21"/>
          <ac:picMkLst>
            <pc:docMk/>
            <pc:sldMk cId="0" sldId="265"/>
            <ac:picMk id="1032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3.991" v="17" actId="21"/>
          <ac:picMkLst>
            <pc:docMk/>
            <pc:sldMk cId="0" sldId="265"/>
            <ac:picMk id="1034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7.161" v="19" actId="21"/>
          <ac:picMkLst>
            <pc:docMk/>
            <pc:sldMk cId="0" sldId="265"/>
            <ac:picMk id="1038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04:28.906" v="20" actId="21"/>
          <ac:picMkLst>
            <pc:docMk/>
            <pc:sldMk cId="0" sldId="265"/>
            <ac:picMk id="1040" creationId="{00000000-0000-0000-0000-000000000000}"/>
          </ac:picMkLst>
        </pc:picChg>
      </pc:sldChg>
      <pc:sldChg chg="modSp">
        <pc:chgData name="Жасмина Ивайлова Вълкова" userId="a84fcc4d-e61b-47ea-8986-edf8c36e114b" providerId="ADAL" clId="{EC779E68-DCB5-A643-B74A-17D213F92A05}" dt="2023-11-11T14:16:53.708" v="341" actId="20577"/>
        <pc:sldMkLst>
          <pc:docMk/>
          <pc:sldMk cId="0" sldId="285"/>
        </pc:sldMkLst>
        <pc:spChg chg="mod">
          <ac:chgData name="Жасмина Ивайлова Вълкова" userId="a84fcc4d-e61b-47ea-8986-edf8c36e114b" providerId="ADAL" clId="{EC779E68-DCB5-A643-B74A-17D213F92A05}" dt="2023-11-11T14:16:53.708" v="341" actId="20577"/>
          <ac:spMkLst>
            <pc:docMk/>
            <pc:sldMk cId="0" sldId="285"/>
            <ac:spMk id="1935" creationId="{00000000-0000-0000-0000-000000000000}"/>
          </ac:spMkLst>
        </pc:spChg>
      </pc:sldChg>
      <pc:sldChg chg="delSp modSp">
        <pc:chgData name="Жасмина Ивайлова Вълкова" userId="a84fcc4d-e61b-47ea-8986-edf8c36e114b" providerId="ADAL" clId="{EC779E68-DCB5-A643-B74A-17D213F92A05}" dt="2023-11-11T14:18:06.323" v="354" actId="14100"/>
        <pc:sldMkLst>
          <pc:docMk/>
          <pc:sldMk cId="1901927396" sldId="310"/>
        </pc:sldMkLst>
        <pc:picChg chg="mod">
          <ac:chgData name="Жасмина Ивайлова Вълкова" userId="a84fcc4d-e61b-47ea-8986-edf8c36e114b" providerId="ADAL" clId="{EC779E68-DCB5-A643-B74A-17D213F92A05}" dt="2023-11-11T14:17:53.067" v="351" actId="1076"/>
          <ac:picMkLst>
            <pc:docMk/>
            <pc:sldMk cId="1901927396" sldId="310"/>
            <ac:picMk id="5" creationId="{00000000-0000-0000-0000-000000000000}"/>
          </ac:picMkLst>
        </pc:picChg>
        <pc:picChg chg="mod">
          <ac:chgData name="Жасмина Ивайлова Вълкова" userId="a84fcc4d-e61b-47ea-8986-edf8c36e114b" providerId="ADAL" clId="{EC779E68-DCB5-A643-B74A-17D213F92A05}" dt="2023-11-11T14:17:49.345" v="349" actId="1076"/>
          <ac:picMkLst>
            <pc:docMk/>
            <pc:sldMk cId="1901927396" sldId="310"/>
            <ac:picMk id="11" creationId="{00000000-0000-0000-0000-000000000000}"/>
          </ac:picMkLst>
        </pc:picChg>
        <pc:picChg chg="mod">
          <ac:chgData name="Жасмина Ивайлова Вълкова" userId="a84fcc4d-e61b-47ea-8986-edf8c36e114b" providerId="ADAL" clId="{EC779E68-DCB5-A643-B74A-17D213F92A05}" dt="2023-11-11T14:17:39.744" v="345" actId="1076"/>
          <ac:picMkLst>
            <pc:docMk/>
            <pc:sldMk cId="1901927396" sldId="310"/>
            <ac:picMk id="16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17:33.482" v="344" actId="21"/>
          <ac:picMkLst>
            <pc:docMk/>
            <pc:sldMk cId="1901927396" sldId="310"/>
            <ac:picMk id="18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17:26.890" v="342" actId="21"/>
          <ac:picMkLst>
            <pc:docMk/>
            <pc:sldMk cId="1901927396" sldId="310"/>
            <ac:picMk id="2064" creationId="{00000000-0000-0000-0000-000000000000}"/>
          </ac:picMkLst>
        </pc:picChg>
        <pc:picChg chg="del">
          <ac:chgData name="Жасмина Ивайлова Вълкова" userId="a84fcc4d-e61b-47ea-8986-edf8c36e114b" providerId="ADAL" clId="{EC779E68-DCB5-A643-B74A-17D213F92A05}" dt="2023-11-11T14:17:29.722" v="343" actId="21"/>
          <ac:picMkLst>
            <pc:docMk/>
            <pc:sldMk cId="1901927396" sldId="310"/>
            <ac:picMk id="2066" creationId="{00000000-0000-0000-0000-000000000000}"/>
          </ac:picMkLst>
        </pc:picChg>
        <pc:picChg chg="mod">
          <ac:chgData name="Жасмина Ивайлова Вълкова" userId="a84fcc4d-e61b-47ea-8986-edf8c36e114b" providerId="ADAL" clId="{EC779E68-DCB5-A643-B74A-17D213F92A05}" dt="2023-11-11T14:18:06.323" v="354" actId="14100"/>
          <ac:picMkLst>
            <pc:docMk/>
            <pc:sldMk cId="1901927396" sldId="310"/>
            <ac:picMk id="206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375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63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7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91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060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7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c6a01074ef_0_20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c6a01074ef_0_20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875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823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90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81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0221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062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563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rId3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rId3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4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68676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2702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9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4200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17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918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3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528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23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373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390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016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3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AAA17-0913-4588-8F06-42ACBE3E8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383" y="621241"/>
            <a:ext cx="3901017" cy="39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0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10898" y="2072887"/>
            <a:ext cx="5922204" cy="2068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Used languages</a:t>
            </a:r>
            <a:endParaRPr sz="6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859087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04</a:t>
            </a:r>
            <a:endParaRPr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97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6AEA304-3A99-D8E9-84F3-9632FD440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00" y="2696393"/>
            <a:ext cx="2535000" cy="2447107"/>
          </a:xfrm>
          <a:prstGeom prst="rect">
            <a:avLst/>
          </a:prstGeom>
        </p:spPr>
      </p:pic>
      <p:pic>
        <p:nvPicPr>
          <p:cNvPr id="6" name="Картина 6">
            <a:extLst>
              <a:ext uri="{FF2B5EF4-FFF2-40B4-BE49-F238E27FC236}">
                <a16:creationId xmlns:a16="http://schemas.microsoft.com/office/drawing/2014/main" id="{E3C8A51E-0FA5-F13A-182C-68223F290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2" b="97222" l="429" r="97425">
                        <a14:foregroundMark x1="17597" y1="26389" x2="3863" y2="60648"/>
                        <a14:foregroundMark x1="3863" y1="60648" x2="9871" y2="50000"/>
                        <a14:foregroundMark x1="8155" y1="48148" x2="8155" y2="48148"/>
                        <a14:foregroundMark x1="18884" y1="37963" x2="36052" y2="48148"/>
                        <a14:foregroundMark x1="29185" y1="43056" x2="23176" y2="50000"/>
                        <a14:foregroundMark x1="30901" y1="28704" x2="28326" y2="64815"/>
                        <a14:foregroundMark x1="28326" y1="31944" x2="35622" y2="41204"/>
                        <a14:foregroundMark x1="17597" y1="36111" x2="18808" y2="77921"/>
                        <a14:foregroundMark x1="33906" y1="44907" x2="15880" y2="56481"/>
                        <a14:foregroundMark x1="30043" y1="81019" x2="21257" y2="81019"/>
                        <a14:foregroundMark x1="26180" y1="81019" x2="21513" y2="81399"/>
                        <a14:foregroundMark x1="29185" y1="12037" x2="60944" y2="1852"/>
                        <a14:foregroundMark x1="60944" y1="1852" x2="76824" y2="15278"/>
                        <a14:foregroundMark x1="19742" y1="68981" x2="60944" y2="92130"/>
                        <a14:foregroundMark x1="60944" y1="92130" x2="87124" y2="59722"/>
                        <a14:foregroundMark x1="87124" y1="59722" x2="85408" y2="51389"/>
                        <a14:foregroundMark x1="18455" y1="75926" x2="50215" y2="94444"/>
                        <a14:foregroundMark x1="50215" y1="94444" x2="81974" y2="86111"/>
                        <a14:foregroundMark x1="81974" y1="86111" x2="97854" y2="57407"/>
                        <a14:foregroundMark x1="97854" y1="57407" x2="90129" y2="26852"/>
                        <a14:foregroundMark x1="41631" y1="92593" x2="65236" y2="94444"/>
                        <a14:foregroundMark x1="57511" y1="54167" x2="63519" y2="90278"/>
                        <a14:foregroundMark x1="69957" y1="49074" x2="80687" y2="74074"/>
                        <a14:foregroundMark x1="64378" y1="96296" x2="49356" y2="97685"/>
                        <a14:foregroundMark x1="22318" y1="79167" x2="20370" y2="79703"/>
                        <a14:backgroundMark x1="2575" y1="81944" x2="13734" y2="82870"/>
                        <a14:backgroundMark x1="12876" y1="81944" x2="19742" y2="92130"/>
                        <a14:backgroundMark x1="1717" y1="83333" x2="1717" y2="94444"/>
                        <a14:backgroundMark x1="4292" y1="82870" x2="1288" y2="82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975" y="3267674"/>
            <a:ext cx="1604056" cy="1487023"/>
          </a:xfrm>
          <a:prstGeom prst="rect">
            <a:avLst/>
          </a:prstGeom>
        </p:spPr>
      </p:pic>
      <p:pic>
        <p:nvPicPr>
          <p:cNvPr id="8" name="Картина 11">
            <a:extLst>
              <a:ext uri="{FF2B5EF4-FFF2-40B4-BE49-F238E27FC236}">
                <a16:creationId xmlns:a16="http://schemas.microsoft.com/office/drawing/2014/main" id="{F1087E00-44B0-202C-705F-863B0525D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6514" y="1733353"/>
            <a:ext cx="1782660" cy="1782660"/>
          </a:xfrm>
          <a:prstGeom prst="rect">
            <a:avLst/>
          </a:prstGeom>
        </p:spPr>
      </p:pic>
      <p:pic>
        <p:nvPicPr>
          <p:cNvPr id="9" name="Картина 13">
            <a:extLst>
              <a:ext uri="{FF2B5EF4-FFF2-40B4-BE49-F238E27FC236}">
                <a16:creationId xmlns:a16="http://schemas.microsoft.com/office/drawing/2014/main" id="{FD627B19-A154-0338-D29B-B116022C9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879" y="3516013"/>
            <a:ext cx="1287213" cy="1445078"/>
          </a:xfrm>
          <a:prstGeom prst="rect">
            <a:avLst/>
          </a:prstGeom>
        </p:spPr>
      </p:pic>
      <p:pic>
        <p:nvPicPr>
          <p:cNvPr id="10" name="Картина 15">
            <a:extLst>
              <a:ext uri="{FF2B5EF4-FFF2-40B4-BE49-F238E27FC236}">
                <a16:creationId xmlns:a16="http://schemas.microsoft.com/office/drawing/2014/main" id="{8F71C1BE-FAB2-D4BF-6E86-44C69D6354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975" y="160338"/>
            <a:ext cx="1821353" cy="1821353"/>
          </a:xfrm>
          <a:prstGeom prst="rect">
            <a:avLst/>
          </a:prstGeom>
        </p:spPr>
      </p:pic>
      <p:pic>
        <p:nvPicPr>
          <p:cNvPr id="11" name="Picture 20" descr="https://cdn.discordapp.com/attachments/943535156822675496/1092401897375289426/image.png">
            <a:extLst>
              <a:ext uri="{FF2B5EF4-FFF2-40B4-BE49-F238E27FC236}">
                <a16:creationId xmlns:a16="http://schemas.microsoft.com/office/drawing/2014/main" id="{72711602-BEA3-3D2B-EE5F-B4EFF276A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73" y="1188041"/>
            <a:ext cx="1532611" cy="15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BBB02DE-9D28-68D2-20C4-042B3E29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461" y="407742"/>
            <a:ext cx="1445078" cy="144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7936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3;p105">
            <a:extLst>
              <a:ext uri="{FF2B5EF4-FFF2-40B4-BE49-F238E27FC236}">
                <a16:creationId xmlns:a16="http://schemas.microsoft.com/office/drawing/2014/main" id="{47B51372-5120-E6C4-0507-A75D194C4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822" y="208245"/>
            <a:ext cx="7174978" cy="4152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Let’s jump into the app! </a:t>
            </a:r>
          </a:p>
        </p:txBody>
      </p:sp>
    </p:spTree>
    <p:extLst>
      <p:ext uri="{BB962C8B-B14F-4D97-AF65-F5344CB8AC3E}">
        <p14:creationId xmlns:p14="http://schemas.microsoft.com/office/powerpoint/2010/main" val="32309747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100" y="1509760"/>
            <a:ext cx="6577800" cy="1277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Cascadia Mono SemiBold" panose="020B0609020000020004" pitchFamily="49" charset="0"/>
                <a:ea typeface="Nirmala UI Semilight" panose="020B0402040204020203" pitchFamily="34" charset="0"/>
                <a:cs typeface="Cascadia Mono SemiBold" panose="020B0609020000020004" pitchFamily="49" charset="0"/>
              </a:rPr>
              <a:t>Patent Bank</a:t>
            </a:r>
            <a:endParaRPr sz="7200" b="1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Cascadia Mono SemiBold" panose="020B0609020000020004" pitchFamily="49" charset="0"/>
              <a:ea typeface="Nirmala UI Semilight" panose="020B0402040204020203" pitchFamily="34" charset="0"/>
              <a:cs typeface="Cascadia Mono SemiBold" panose="020B0609020000020004" pitchFamily="49" charset="0"/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427078"/>
            <a:ext cx="6577800" cy="615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 Digital Will is…</a:t>
            </a:r>
            <a:endParaRPr sz="32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">
            <a:hlinkClick r:id="rId4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729149" y="180659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 team</a:t>
            </a:r>
            <a:endParaRPr sz="28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70373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ea typeface="MingLiU-ExtB" panose="02020500000000000000" pitchFamily="18" charset="-120"/>
                <a:cs typeface="Cascadia Mono SemiBold" panose="020B0609020000020004" pitchFamily="49" charset="0"/>
              </a:rPr>
              <a:t>Table of contents</a:t>
            </a:r>
            <a:endParaRPr sz="44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ea typeface="MingLiU-ExtB" panose="02020500000000000000" pitchFamily="18" charset="-120"/>
              <a:cs typeface="Cascadia Mono SemiBold" panose="020B0609020000020004" pitchFamily="49" charset="0"/>
            </a:endParaRPr>
          </a:p>
        </p:txBody>
      </p:sp>
      <p:sp>
        <p:nvSpPr>
          <p:cNvPr id="1341" name="Google Shape;1341;p56">
            <a:hlinkClick r:id="rId4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984823" y="1850097"/>
            <a:ext cx="827579" cy="5415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01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42" name="Google Shape;1342;p56">
            <a:hlinkClick r:id="rId5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4572000" y="1806597"/>
            <a:ext cx="827579" cy="47868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02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43" name="Google Shape;1343;p56">
            <a:hlinkClick r:id="rId6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984824" y="3428344"/>
            <a:ext cx="827579" cy="5415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4572000" y="3350136"/>
            <a:ext cx="827579" cy="47868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</a:rPr>
              <a:t>04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Google Shape;1335;p56">
            <a:hlinkClick r:id="rId4" action="ppaction://hlinksldjump"/>
            <a:extLst>
              <a:ext uri="{FF2B5EF4-FFF2-40B4-BE49-F238E27FC236}">
                <a16:creationId xmlns:a16="http://schemas.microsoft.com/office/drawing/2014/main" id="{5C53BC2C-7612-5999-FBEE-95E8021B2E6D}"/>
              </a:ext>
            </a:extLst>
          </p:cNvPr>
          <p:cNvSpPr txBox="1">
            <a:spLocks/>
          </p:cNvSpPr>
          <p:nvPr/>
        </p:nvSpPr>
        <p:spPr>
          <a:xfrm>
            <a:off x="5450547" y="1787673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Microsoft Sans Serif" panose="020B0604020202020204" pitchFamily="34" charset="0"/>
                <a:cs typeface="Cascadia Mono SemiBold" panose="020B0609020000020004" pitchFamily="49" charset="0"/>
              </a:rPr>
              <a:t>Our idea</a:t>
            </a:r>
          </a:p>
        </p:txBody>
      </p:sp>
      <p:sp>
        <p:nvSpPr>
          <p:cNvPr id="7" name="Google Shape;1335;p56">
            <a:hlinkClick r:id="rId4" action="ppaction://hlinksldjump"/>
            <a:extLst>
              <a:ext uri="{FF2B5EF4-FFF2-40B4-BE49-F238E27FC236}">
                <a16:creationId xmlns:a16="http://schemas.microsoft.com/office/drawing/2014/main" id="{7C60593B-934D-2C37-186C-C6F1F4F5E1B4}"/>
              </a:ext>
            </a:extLst>
          </p:cNvPr>
          <p:cNvSpPr txBox="1">
            <a:spLocks/>
          </p:cNvSpPr>
          <p:nvPr/>
        </p:nvSpPr>
        <p:spPr>
          <a:xfrm>
            <a:off x="5399578" y="3150824"/>
            <a:ext cx="2730869" cy="103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sz="28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Used Technologies</a:t>
            </a:r>
          </a:p>
        </p:txBody>
      </p:sp>
      <p:sp>
        <p:nvSpPr>
          <p:cNvPr id="8" name="Google Shape;1335;p56">
            <a:hlinkClick r:id="rId4" action="ppaction://hlinksldjump"/>
            <a:extLst>
              <a:ext uri="{FF2B5EF4-FFF2-40B4-BE49-F238E27FC236}">
                <a16:creationId xmlns:a16="http://schemas.microsoft.com/office/drawing/2014/main" id="{6DBF5515-8F50-044F-DB20-7DC945782848}"/>
              </a:ext>
            </a:extLst>
          </p:cNvPr>
          <p:cNvSpPr txBox="1">
            <a:spLocks/>
          </p:cNvSpPr>
          <p:nvPr/>
        </p:nvSpPr>
        <p:spPr>
          <a:xfrm>
            <a:off x="1269372" y="3350135"/>
            <a:ext cx="3212150" cy="83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 algn="ctr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MS PGothic" panose="020B0600070205080204" pitchFamily="34" charset="-128"/>
                <a:cs typeface="Cascadia Mono SemiBold" panose="020B0609020000020004" pitchFamily="49" charset="0"/>
              </a:rPr>
              <a:t>Stages of realizations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297" y="19648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 Team </a:t>
            </a:r>
            <a:endParaRPr sz="66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01</a:t>
            </a:r>
            <a:endParaRPr dirty="0">
              <a:solidFill>
                <a:srgbClr val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552D45A-B586-4EF6-8F83-7A647BDA9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4" r="472" b="2881"/>
          <a:stretch/>
        </p:blipFill>
        <p:spPr>
          <a:xfrm>
            <a:off x="6940315" y="134331"/>
            <a:ext cx="1734523" cy="1677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90EE2304-10F0-B9CB-DADC-5FA7DF5B20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6" r="2909" b="5316"/>
          <a:stretch/>
        </p:blipFill>
        <p:spPr>
          <a:xfrm>
            <a:off x="1906857" y="121941"/>
            <a:ext cx="1618541" cy="151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8C4E85A-0C4D-8D45-AA8A-0455AE4349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86"/>
          <a:stretch/>
        </p:blipFill>
        <p:spPr>
          <a:xfrm>
            <a:off x="4274546" y="134332"/>
            <a:ext cx="1648500" cy="1637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CCE97B9D-C3FB-FA1A-2B44-2D1E60CA7C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86"/>
          <a:stretch/>
        </p:blipFill>
        <p:spPr>
          <a:xfrm>
            <a:off x="4531975" y="2957351"/>
            <a:ext cx="1563496" cy="1548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8F83C-B4CB-45AF-5D59-378295DF49BC}"/>
              </a:ext>
            </a:extLst>
          </p:cNvPr>
          <p:cNvSpPr txBox="1"/>
          <p:nvPr/>
        </p:nvSpPr>
        <p:spPr>
          <a:xfrm>
            <a:off x="7227065" y="1922240"/>
            <a:ext cx="1916935" cy="646331"/>
          </a:xfrm>
          <a:custGeom>
            <a:avLst/>
            <a:gdLst>
              <a:gd name="connsiteX0" fmla="*/ 0 w 2502051"/>
              <a:gd name="connsiteY0" fmla="*/ 0 h 369332"/>
              <a:gd name="connsiteX1" fmla="*/ 650533 w 2502051"/>
              <a:gd name="connsiteY1" fmla="*/ 0 h 369332"/>
              <a:gd name="connsiteX2" fmla="*/ 1226005 w 2502051"/>
              <a:gd name="connsiteY2" fmla="*/ 0 h 369332"/>
              <a:gd name="connsiteX3" fmla="*/ 1851518 w 2502051"/>
              <a:gd name="connsiteY3" fmla="*/ 0 h 369332"/>
              <a:gd name="connsiteX4" fmla="*/ 2502051 w 2502051"/>
              <a:gd name="connsiteY4" fmla="*/ 0 h 369332"/>
              <a:gd name="connsiteX5" fmla="*/ 2502051 w 2502051"/>
              <a:gd name="connsiteY5" fmla="*/ 369332 h 369332"/>
              <a:gd name="connsiteX6" fmla="*/ 1951600 w 2502051"/>
              <a:gd name="connsiteY6" fmla="*/ 369332 h 369332"/>
              <a:gd name="connsiteX7" fmla="*/ 1351108 w 2502051"/>
              <a:gd name="connsiteY7" fmla="*/ 369332 h 369332"/>
              <a:gd name="connsiteX8" fmla="*/ 800656 w 2502051"/>
              <a:gd name="connsiteY8" fmla="*/ 369332 h 369332"/>
              <a:gd name="connsiteX9" fmla="*/ 0 w 2502051"/>
              <a:gd name="connsiteY9" fmla="*/ 369332 h 369332"/>
              <a:gd name="connsiteX10" fmla="*/ 0 w 2502051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369332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511673" y="148975"/>
                  <a:pt x="2497569" y="215923"/>
                  <a:pt x="2502051" y="369332"/>
                </a:cubicBezTo>
                <a:cubicBezTo>
                  <a:pt x="2276031" y="369466"/>
                  <a:pt x="2195299" y="351843"/>
                  <a:pt x="1951600" y="369332"/>
                </a:cubicBezTo>
                <a:cubicBezTo>
                  <a:pt x="1707901" y="386821"/>
                  <a:pt x="1576517" y="353960"/>
                  <a:pt x="1351108" y="369332"/>
                </a:cubicBezTo>
                <a:cubicBezTo>
                  <a:pt x="1125699" y="384704"/>
                  <a:pt x="1035367" y="375367"/>
                  <a:pt x="800656" y="369332"/>
                </a:cubicBezTo>
                <a:cubicBezTo>
                  <a:pt x="565945" y="363297"/>
                  <a:pt x="322424" y="376050"/>
                  <a:pt x="0" y="369332"/>
                </a:cubicBezTo>
                <a:cubicBezTo>
                  <a:pt x="-2954" y="217135"/>
                  <a:pt x="-18259" y="14344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xmlns="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Atanas </a:t>
            </a:r>
            <a:r>
              <a:rPr lang="en-US" sz="1800" b="1" i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Apostolov</a:t>
            </a:r>
            <a:endParaRPr lang="en-US" sz="1800" b="1" i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2CAFE-E18E-B8AA-8E55-AEF08DB76193}"/>
              </a:ext>
            </a:extLst>
          </p:cNvPr>
          <p:cNvSpPr txBox="1"/>
          <p:nvPr/>
        </p:nvSpPr>
        <p:spPr>
          <a:xfrm>
            <a:off x="1685581" y="1651550"/>
            <a:ext cx="3000221" cy="400110"/>
          </a:xfrm>
          <a:custGeom>
            <a:avLst/>
            <a:gdLst>
              <a:gd name="connsiteX0" fmla="*/ 0 w 2502051"/>
              <a:gd name="connsiteY0" fmla="*/ 0 h 369332"/>
              <a:gd name="connsiteX1" fmla="*/ 650533 w 2502051"/>
              <a:gd name="connsiteY1" fmla="*/ 0 h 369332"/>
              <a:gd name="connsiteX2" fmla="*/ 1226005 w 2502051"/>
              <a:gd name="connsiteY2" fmla="*/ 0 h 369332"/>
              <a:gd name="connsiteX3" fmla="*/ 1851518 w 2502051"/>
              <a:gd name="connsiteY3" fmla="*/ 0 h 369332"/>
              <a:gd name="connsiteX4" fmla="*/ 2502051 w 2502051"/>
              <a:gd name="connsiteY4" fmla="*/ 0 h 369332"/>
              <a:gd name="connsiteX5" fmla="*/ 2502051 w 2502051"/>
              <a:gd name="connsiteY5" fmla="*/ 369332 h 369332"/>
              <a:gd name="connsiteX6" fmla="*/ 1951600 w 2502051"/>
              <a:gd name="connsiteY6" fmla="*/ 369332 h 369332"/>
              <a:gd name="connsiteX7" fmla="*/ 1351108 w 2502051"/>
              <a:gd name="connsiteY7" fmla="*/ 369332 h 369332"/>
              <a:gd name="connsiteX8" fmla="*/ 800656 w 2502051"/>
              <a:gd name="connsiteY8" fmla="*/ 369332 h 369332"/>
              <a:gd name="connsiteX9" fmla="*/ 0 w 2502051"/>
              <a:gd name="connsiteY9" fmla="*/ 369332 h 369332"/>
              <a:gd name="connsiteX10" fmla="*/ 0 w 2502051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369332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511673" y="148975"/>
                  <a:pt x="2497569" y="215923"/>
                  <a:pt x="2502051" y="369332"/>
                </a:cubicBezTo>
                <a:cubicBezTo>
                  <a:pt x="2276031" y="369466"/>
                  <a:pt x="2195299" y="351843"/>
                  <a:pt x="1951600" y="369332"/>
                </a:cubicBezTo>
                <a:cubicBezTo>
                  <a:pt x="1707901" y="386821"/>
                  <a:pt x="1576517" y="353960"/>
                  <a:pt x="1351108" y="369332"/>
                </a:cubicBezTo>
                <a:cubicBezTo>
                  <a:pt x="1125699" y="384704"/>
                  <a:pt x="1035367" y="375367"/>
                  <a:pt x="800656" y="369332"/>
                </a:cubicBezTo>
                <a:cubicBezTo>
                  <a:pt x="565945" y="363297"/>
                  <a:pt x="322424" y="376050"/>
                  <a:pt x="0" y="369332"/>
                </a:cubicBezTo>
                <a:cubicBezTo>
                  <a:pt x="-2954" y="217135"/>
                  <a:pt x="-18259" y="143446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xmlns="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Jasmina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Vulkova</a:t>
            </a:r>
            <a:endParaRPr lang="en-US" sz="20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9707D-7E72-1644-49CB-F15AEDAACC38}"/>
              </a:ext>
            </a:extLst>
          </p:cNvPr>
          <p:cNvSpPr txBox="1"/>
          <p:nvPr/>
        </p:nvSpPr>
        <p:spPr>
          <a:xfrm>
            <a:off x="1576268" y="2083786"/>
            <a:ext cx="242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QA and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BD377-C723-7BCF-A70A-1EF4D131DF39}"/>
              </a:ext>
            </a:extLst>
          </p:cNvPr>
          <p:cNvSpPr txBox="1"/>
          <p:nvPr/>
        </p:nvSpPr>
        <p:spPr>
          <a:xfrm>
            <a:off x="3843070" y="1788085"/>
            <a:ext cx="2601797" cy="707886"/>
          </a:xfrm>
          <a:custGeom>
            <a:avLst/>
            <a:gdLst>
              <a:gd name="connsiteX0" fmla="*/ 0 w 2502051"/>
              <a:gd name="connsiteY0" fmla="*/ 0 h 646331"/>
              <a:gd name="connsiteX1" fmla="*/ 650533 w 2502051"/>
              <a:gd name="connsiteY1" fmla="*/ 0 h 646331"/>
              <a:gd name="connsiteX2" fmla="*/ 1226005 w 2502051"/>
              <a:gd name="connsiteY2" fmla="*/ 0 h 646331"/>
              <a:gd name="connsiteX3" fmla="*/ 1851518 w 2502051"/>
              <a:gd name="connsiteY3" fmla="*/ 0 h 646331"/>
              <a:gd name="connsiteX4" fmla="*/ 2502051 w 2502051"/>
              <a:gd name="connsiteY4" fmla="*/ 0 h 646331"/>
              <a:gd name="connsiteX5" fmla="*/ 2502051 w 2502051"/>
              <a:gd name="connsiteY5" fmla="*/ 646331 h 646331"/>
              <a:gd name="connsiteX6" fmla="*/ 1951600 w 2502051"/>
              <a:gd name="connsiteY6" fmla="*/ 646331 h 646331"/>
              <a:gd name="connsiteX7" fmla="*/ 1351108 w 2502051"/>
              <a:gd name="connsiteY7" fmla="*/ 646331 h 646331"/>
              <a:gd name="connsiteX8" fmla="*/ 800656 w 2502051"/>
              <a:gd name="connsiteY8" fmla="*/ 646331 h 646331"/>
              <a:gd name="connsiteX9" fmla="*/ 0 w 2502051"/>
              <a:gd name="connsiteY9" fmla="*/ 646331 h 646331"/>
              <a:gd name="connsiteX10" fmla="*/ 0 w 2502051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646331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488590" y="263769"/>
                  <a:pt x="2502185" y="503487"/>
                  <a:pt x="2502051" y="646331"/>
                </a:cubicBezTo>
                <a:cubicBezTo>
                  <a:pt x="2276031" y="646465"/>
                  <a:pt x="2195299" y="628842"/>
                  <a:pt x="1951600" y="646331"/>
                </a:cubicBezTo>
                <a:cubicBezTo>
                  <a:pt x="1707901" y="663820"/>
                  <a:pt x="1576517" y="630959"/>
                  <a:pt x="1351108" y="646331"/>
                </a:cubicBezTo>
                <a:cubicBezTo>
                  <a:pt x="1125699" y="661703"/>
                  <a:pt x="1035367" y="652366"/>
                  <a:pt x="800656" y="646331"/>
                </a:cubicBezTo>
                <a:cubicBezTo>
                  <a:pt x="565945" y="640296"/>
                  <a:pt x="322424" y="653049"/>
                  <a:pt x="0" y="646331"/>
                </a:cubicBezTo>
                <a:cubicBezTo>
                  <a:pt x="29363" y="396246"/>
                  <a:pt x="-13642" y="26901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xmlns="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Georgi 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Filipov</a:t>
            </a:r>
            <a:endParaRPr lang="en-US" sz="20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B8396C-F07F-FD6B-FC8C-5A543EF1AEA9}"/>
              </a:ext>
            </a:extLst>
          </p:cNvPr>
          <p:cNvSpPr txBox="1"/>
          <p:nvPr/>
        </p:nvSpPr>
        <p:spPr>
          <a:xfrm>
            <a:off x="4153358" y="2449552"/>
            <a:ext cx="27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Backend developer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BC0B3B-30DC-5387-8BF2-97D7D48A7139}"/>
              </a:ext>
            </a:extLst>
          </p:cNvPr>
          <p:cNvSpPr/>
          <p:nvPr/>
        </p:nvSpPr>
        <p:spPr>
          <a:xfrm>
            <a:off x="10620260" y="5563518"/>
            <a:ext cx="114545" cy="11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F7647-0347-9E71-49CC-310153152958}"/>
              </a:ext>
            </a:extLst>
          </p:cNvPr>
          <p:cNvSpPr txBox="1"/>
          <p:nvPr/>
        </p:nvSpPr>
        <p:spPr>
          <a:xfrm flipH="1">
            <a:off x="2401084" y="4130612"/>
            <a:ext cx="165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Frontend 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5FD8D-3C01-1A29-3C3F-FFB8973F231B}"/>
              </a:ext>
            </a:extLst>
          </p:cNvPr>
          <p:cNvSpPr txBox="1"/>
          <p:nvPr/>
        </p:nvSpPr>
        <p:spPr>
          <a:xfrm>
            <a:off x="980501" y="3730502"/>
            <a:ext cx="4131326" cy="400110"/>
          </a:xfrm>
          <a:custGeom>
            <a:avLst/>
            <a:gdLst>
              <a:gd name="connsiteX0" fmla="*/ 0 w 2502051"/>
              <a:gd name="connsiteY0" fmla="*/ 0 h 646331"/>
              <a:gd name="connsiteX1" fmla="*/ 650533 w 2502051"/>
              <a:gd name="connsiteY1" fmla="*/ 0 h 646331"/>
              <a:gd name="connsiteX2" fmla="*/ 1226005 w 2502051"/>
              <a:gd name="connsiteY2" fmla="*/ 0 h 646331"/>
              <a:gd name="connsiteX3" fmla="*/ 1851518 w 2502051"/>
              <a:gd name="connsiteY3" fmla="*/ 0 h 646331"/>
              <a:gd name="connsiteX4" fmla="*/ 2502051 w 2502051"/>
              <a:gd name="connsiteY4" fmla="*/ 0 h 646331"/>
              <a:gd name="connsiteX5" fmla="*/ 2502051 w 2502051"/>
              <a:gd name="connsiteY5" fmla="*/ 646331 h 646331"/>
              <a:gd name="connsiteX6" fmla="*/ 1951600 w 2502051"/>
              <a:gd name="connsiteY6" fmla="*/ 646331 h 646331"/>
              <a:gd name="connsiteX7" fmla="*/ 1351108 w 2502051"/>
              <a:gd name="connsiteY7" fmla="*/ 646331 h 646331"/>
              <a:gd name="connsiteX8" fmla="*/ 800656 w 2502051"/>
              <a:gd name="connsiteY8" fmla="*/ 646331 h 646331"/>
              <a:gd name="connsiteX9" fmla="*/ 0 w 2502051"/>
              <a:gd name="connsiteY9" fmla="*/ 646331 h 646331"/>
              <a:gd name="connsiteX10" fmla="*/ 0 w 2502051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2051" h="646331" extrusionOk="0">
                <a:moveTo>
                  <a:pt x="0" y="0"/>
                </a:moveTo>
                <a:cubicBezTo>
                  <a:pt x="219692" y="-29702"/>
                  <a:pt x="342102" y="-14410"/>
                  <a:pt x="650533" y="0"/>
                </a:cubicBezTo>
                <a:cubicBezTo>
                  <a:pt x="958964" y="14410"/>
                  <a:pt x="968048" y="-8425"/>
                  <a:pt x="1226005" y="0"/>
                </a:cubicBezTo>
                <a:cubicBezTo>
                  <a:pt x="1483962" y="8425"/>
                  <a:pt x="1658106" y="11639"/>
                  <a:pt x="1851518" y="0"/>
                </a:cubicBezTo>
                <a:cubicBezTo>
                  <a:pt x="2044930" y="-11639"/>
                  <a:pt x="2223547" y="4648"/>
                  <a:pt x="2502051" y="0"/>
                </a:cubicBezTo>
                <a:cubicBezTo>
                  <a:pt x="2488590" y="263769"/>
                  <a:pt x="2502185" y="503487"/>
                  <a:pt x="2502051" y="646331"/>
                </a:cubicBezTo>
                <a:cubicBezTo>
                  <a:pt x="2276031" y="646465"/>
                  <a:pt x="2195299" y="628842"/>
                  <a:pt x="1951600" y="646331"/>
                </a:cubicBezTo>
                <a:cubicBezTo>
                  <a:pt x="1707901" y="663820"/>
                  <a:pt x="1576517" y="630959"/>
                  <a:pt x="1351108" y="646331"/>
                </a:cubicBezTo>
                <a:cubicBezTo>
                  <a:pt x="1125699" y="661703"/>
                  <a:pt x="1035367" y="652366"/>
                  <a:pt x="800656" y="646331"/>
                </a:cubicBezTo>
                <a:cubicBezTo>
                  <a:pt x="565945" y="640296"/>
                  <a:pt x="322424" y="653049"/>
                  <a:pt x="0" y="646331"/>
                </a:cubicBezTo>
                <a:cubicBezTo>
                  <a:pt x="29363" y="396246"/>
                  <a:pt x="-13642" y="26901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xmlns="" sd="28985621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Ivailo</a:t>
            </a:r>
            <a:r>
              <a:rPr lang="en-US" sz="20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Dandarinov</a:t>
            </a:r>
            <a:endParaRPr lang="en-US" sz="20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72DB5-BBEB-23F9-3BE2-4DF52D1B4E7E}"/>
              </a:ext>
            </a:extLst>
          </p:cNvPr>
          <p:cNvSpPr txBox="1"/>
          <p:nvPr/>
        </p:nvSpPr>
        <p:spPr>
          <a:xfrm>
            <a:off x="6743546" y="2495971"/>
            <a:ext cx="237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Scrum trainer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297" y="19648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 Idea</a:t>
            </a:r>
            <a:endParaRPr sz="6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02</a:t>
            </a:r>
            <a:endParaRPr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232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D2CBE9-5C39-E394-D16F-1F118C96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85" y="3006246"/>
            <a:ext cx="8718115" cy="1930633"/>
          </a:xfrm>
        </p:spPr>
        <p:txBody>
          <a:bodyPr/>
          <a:lstStyle/>
          <a:p>
            <a:pPr algn="just"/>
            <a:r>
              <a:rPr lang="en-US" sz="2400" b="1" dirty="0">
                <a:latin typeface="OCR A Extended" panose="02010509020102010303" pitchFamily="50" charset="0"/>
                <a:sym typeface="Hammersmith One"/>
              </a:rPr>
              <a:t>.</a:t>
            </a:r>
            <a:br>
              <a:rPr lang="en-US" sz="3200" b="1" dirty="0">
                <a:latin typeface="OCR A Extended" panose="02010509020102010303" pitchFamily="50" charset="0"/>
                <a:sym typeface="Hammersmith One"/>
              </a:rPr>
            </a:b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5884" y="3669956"/>
            <a:ext cx="8718115" cy="144980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Our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project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is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an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application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that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helps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manage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people's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finances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(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online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kumimoji="0" lang="bg-BG" altLang="bg-BG" sz="3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bank</a:t>
            </a:r>
            <a:r>
              <a:rPr kumimoji="0" lang="bg-BG" altLang="bg-BG" sz="3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).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95" y="143731"/>
            <a:ext cx="4691967" cy="35262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1557087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1610898" y="2072887"/>
            <a:ext cx="5922204" cy="2068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Stages of realization</a:t>
            </a:r>
            <a:endParaRPr sz="6600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89" name="Google Shape;1389;p62"/>
          <p:cNvSpPr txBox="1">
            <a:spLocks noGrp="1"/>
          </p:cNvSpPr>
          <p:nvPr>
            <p:ph type="title" idx="2"/>
          </p:nvPr>
        </p:nvSpPr>
        <p:spPr>
          <a:xfrm>
            <a:off x="2019300" y="859087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03</a:t>
            </a:r>
            <a:endParaRPr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2B027-0E47-EA38-2467-B74A01E5FFD7}"/>
              </a:ext>
            </a:extLst>
          </p:cNvPr>
          <p:cNvSpPr/>
          <p:nvPr/>
        </p:nvSpPr>
        <p:spPr>
          <a:xfrm>
            <a:off x="0" y="-231112"/>
            <a:ext cx="2341266" cy="25321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693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2" name="Google Shape;2182;p99"/>
          <p:cNvCxnSpPr/>
          <p:nvPr/>
        </p:nvCxnSpPr>
        <p:spPr>
          <a:xfrm>
            <a:off x="1654650" y="3165400"/>
            <a:ext cx="58470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3" name="Google Shape;2183;p99"/>
          <p:cNvCxnSpPr/>
          <p:nvPr/>
        </p:nvCxnSpPr>
        <p:spPr>
          <a:xfrm>
            <a:off x="1663637" y="259373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6" name="Google Shape;2186;p99"/>
          <p:cNvSpPr/>
          <p:nvPr/>
        </p:nvSpPr>
        <p:spPr>
          <a:xfrm>
            <a:off x="7698470" y="1489138"/>
            <a:ext cx="39733" cy="41601"/>
          </a:xfrm>
          <a:custGeom>
            <a:avLst/>
            <a:gdLst/>
            <a:ahLst/>
            <a:cxnLst/>
            <a:rect l="l" t="t" r="r" b="b"/>
            <a:pathLst>
              <a:path w="2808" h="2940" extrusionOk="0">
                <a:moveTo>
                  <a:pt x="1" y="1"/>
                </a:moveTo>
                <a:lnTo>
                  <a:pt x="1" y="2127"/>
                </a:lnTo>
                <a:cubicBezTo>
                  <a:pt x="1" y="2575"/>
                  <a:pt x="365" y="2940"/>
                  <a:pt x="817" y="2940"/>
                </a:cubicBezTo>
                <a:lnTo>
                  <a:pt x="2807" y="2940"/>
                </a:lnTo>
                <a:lnTo>
                  <a:pt x="2807" y="1130"/>
                </a:lnTo>
                <a:cubicBezTo>
                  <a:pt x="2807" y="507"/>
                  <a:pt x="2301" y="1"/>
                  <a:pt x="16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7" name="Google Shape;2187;p99"/>
          <p:cNvSpPr/>
          <p:nvPr/>
        </p:nvSpPr>
        <p:spPr>
          <a:xfrm>
            <a:off x="7551041" y="1442570"/>
            <a:ext cx="106153" cy="30606"/>
          </a:xfrm>
          <a:custGeom>
            <a:avLst/>
            <a:gdLst/>
            <a:ahLst/>
            <a:cxnLst/>
            <a:rect l="l" t="t" r="r" b="b"/>
            <a:pathLst>
              <a:path w="7502" h="2163" extrusionOk="0">
                <a:moveTo>
                  <a:pt x="1862" y="1"/>
                </a:moveTo>
                <a:cubicBezTo>
                  <a:pt x="835" y="4"/>
                  <a:pt x="1" y="835"/>
                  <a:pt x="1" y="1861"/>
                </a:cubicBezTo>
                <a:lnTo>
                  <a:pt x="1" y="2163"/>
                </a:lnTo>
                <a:lnTo>
                  <a:pt x="1130" y="2163"/>
                </a:lnTo>
                <a:lnTo>
                  <a:pt x="1130" y="1861"/>
                </a:lnTo>
                <a:cubicBezTo>
                  <a:pt x="1130" y="1458"/>
                  <a:pt x="1458" y="1133"/>
                  <a:pt x="1862" y="1130"/>
                </a:cubicBezTo>
                <a:lnTo>
                  <a:pt x="5641" y="1130"/>
                </a:lnTo>
                <a:cubicBezTo>
                  <a:pt x="6044" y="1133"/>
                  <a:pt x="6373" y="1458"/>
                  <a:pt x="6373" y="1861"/>
                </a:cubicBezTo>
                <a:lnTo>
                  <a:pt x="6373" y="2163"/>
                </a:lnTo>
                <a:lnTo>
                  <a:pt x="7502" y="2163"/>
                </a:lnTo>
                <a:lnTo>
                  <a:pt x="7502" y="1861"/>
                </a:lnTo>
                <a:cubicBezTo>
                  <a:pt x="7502" y="835"/>
                  <a:pt x="6668" y="4"/>
                  <a:pt x="56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8" name="Google Shape;2188;p99"/>
          <p:cNvSpPr/>
          <p:nvPr/>
        </p:nvSpPr>
        <p:spPr>
          <a:xfrm>
            <a:off x="68995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99"/>
          <p:cNvSpPr/>
          <p:nvPr/>
        </p:nvSpPr>
        <p:spPr>
          <a:xfrm>
            <a:off x="6982075" y="1492588"/>
            <a:ext cx="1018800" cy="10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99"/>
          <p:cNvSpPr/>
          <p:nvPr/>
        </p:nvSpPr>
        <p:spPr>
          <a:xfrm>
            <a:off x="73824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99"/>
          <p:cNvSpPr txBox="1"/>
          <p:nvPr/>
        </p:nvSpPr>
        <p:spPr>
          <a:xfrm>
            <a:off x="6559350" y="331486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Hammersmith One"/>
                <a:cs typeface="Cascadia Mono SemiBold" panose="020B0609020000020004" pitchFamily="49" charset="0"/>
                <a:sym typeface="Hammersmith One"/>
              </a:rPr>
              <a:t>Present</a:t>
            </a:r>
            <a:endParaRPr sz="2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ea typeface="Hammersmith One"/>
              <a:cs typeface="Cascadia Mono SemiBold" panose="020B0609020000020004" pitchFamily="49" charset="0"/>
              <a:sym typeface="Hammersmith One"/>
            </a:endParaRPr>
          </a:p>
        </p:txBody>
      </p:sp>
      <p:sp>
        <p:nvSpPr>
          <p:cNvPr id="2193" name="Google Shape;2193;p99"/>
          <p:cNvSpPr/>
          <p:nvPr/>
        </p:nvSpPr>
        <p:spPr>
          <a:xfrm>
            <a:off x="49532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99"/>
          <p:cNvSpPr/>
          <p:nvPr/>
        </p:nvSpPr>
        <p:spPr>
          <a:xfrm>
            <a:off x="5035775" y="1493721"/>
            <a:ext cx="1018800" cy="10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99"/>
          <p:cNvSpPr/>
          <p:nvPr/>
        </p:nvSpPr>
        <p:spPr>
          <a:xfrm>
            <a:off x="54361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99"/>
          <p:cNvSpPr txBox="1"/>
          <p:nvPr/>
        </p:nvSpPr>
        <p:spPr>
          <a:xfrm>
            <a:off x="4572000" y="3314867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Hammersmith One"/>
                <a:cs typeface="Cascadia Mono SemiBold" panose="020B0609020000020004" pitchFamily="49" charset="0"/>
                <a:sym typeface="Hammersmith One"/>
              </a:rPr>
              <a:t>Test</a:t>
            </a:r>
            <a:endParaRPr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ea typeface="Hammersmith One"/>
              <a:cs typeface="Cascadia Mono SemiBold" panose="020B0609020000020004" pitchFamily="49" charset="0"/>
              <a:sym typeface="Hammersmith One"/>
            </a:endParaRPr>
          </a:p>
        </p:txBody>
      </p:sp>
      <p:cxnSp>
        <p:nvCxnSpPr>
          <p:cNvPr id="2198" name="Google Shape;2198;p99"/>
          <p:cNvCxnSpPr>
            <a:stCxn id="2193" idx="4"/>
            <a:endCxn id="2195" idx="0"/>
          </p:cNvCxnSpPr>
          <p:nvPr/>
        </p:nvCxnSpPr>
        <p:spPr>
          <a:xfrm>
            <a:off x="55451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9" name="Google Shape;2199;p99"/>
          <p:cNvSpPr/>
          <p:nvPr/>
        </p:nvSpPr>
        <p:spPr>
          <a:xfrm>
            <a:off x="1411578" y="1494147"/>
            <a:ext cx="40497" cy="59911"/>
          </a:xfrm>
          <a:custGeom>
            <a:avLst/>
            <a:gdLst/>
            <a:ahLst/>
            <a:cxnLst/>
            <a:rect l="l" t="t" r="r" b="b"/>
            <a:pathLst>
              <a:path w="2862" h="4234" extrusionOk="0">
                <a:moveTo>
                  <a:pt x="2861" y="0"/>
                </a:moveTo>
                <a:lnTo>
                  <a:pt x="0" y="2117"/>
                </a:lnTo>
                <a:lnTo>
                  <a:pt x="2861" y="4234"/>
                </a:lnTo>
                <a:lnTo>
                  <a:pt x="28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84" name="Google Shape;2184;p99"/>
          <p:cNvSpPr/>
          <p:nvPr/>
        </p:nvSpPr>
        <p:spPr>
          <a:xfrm>
            <a:off x="10606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99"/>
          <p:cNvSpPr/>
          <p:nvPr/>
        </p:nvSpPr>
        <p:spPr>
          <a:xfrm>
            <a:off x="1143175" y="1484830"/>
            <a:ext cx="1018800" cy="10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99"/>
          <p:cNvSpPr/>
          <p:nvPr/>
        </p:nvSpPr>
        <p:spPr>
          <a:xfrm>
            <a:off x="15435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99"/>
          <p:cNvSpPr txBox="1"/>
          <p:nvPr/>
        </p:nvSpPr>
        <p:spPr>
          <a:xfrm>
            <a:off x="648023" y="36275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Hammersmith One"/>
                <a:cs typeface="Cascadia Mono SemiBold" panose="020B0609020000020004" pitchFamily="49" charset="0"/>
                <a:sym typeface="Hammersmith One"/>
              </a:rPr>
              <a:t>Idea &amp; organization</a:t>
            </a:r>
          </a:p>
        </p:txBody>
      </p:sp>
      <p:sp>
        <p:nvSpPr>
          <p:cNvPr id="2203" name="Google Shape;2203;p99"/>
          <p:cNvSpPr/>
          <p:nvPr/>
        </p:nvSpPr>
        <p:spPr>
          <a:xfrm>
            <a:off x="3143845" y="1499383"/>
            <a:ext cx="23998" cy="47954"/>
          </a:xfrm>
          <a:custGeom>
            <a:avLst/>
            <a:gdLst/>
            <a:ahLst/>
            <a:cxnLst/>
            <a:rect l="l" t="t" r="r" b="b"/>
            <a:pathLst>
              <a:path w="1696" h="3389" extrusionOk="0">
                <a:moveTo>
                  <a:pt x="1" y="1"/>
                </a:moveTo>
                <a:lnTo>
                  <a:pt x="1" y="3388"/>
                </a:lnTo>
                <a:lnTo>
                  <a:pt x="1696" y="1693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204" name="Google Shape;2204;p99"/>
          <p:cNvSpPr/>
          <p:nvPr/>
        </p:nvSpPr>
        <p:spPr>
          <a:xfrm>
            <a:off x="3006975" y="1410088"/>
            <a:ext cx="1183800" cy="118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99"/>
          <p:cNvSpPr/>
          <p:nvPr/>
        </p:nvSpPr>
        <p:spPr>
          <a:xfrm>
            <a:off x="3089475" y="1492588"/>
            <a:ext cx="1018800" cy="1018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99"/>
          <p:cNvSpPr/>
          <p:nvPr/>
        </p:nvSpPr>
        <p:spPr>
          <a:xfrm>
            <a:off x="3489825" y="3052738"/>
            <a:ext cx="218100" cy="218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99"/>
          <p:cNvSpPr txBox="1"/>
          <p:nvPr/>
        </p:nvSpPr>
        <p:spPr>
          <a:xfrm>
            <a:off x="2518702" y="3314867"/>
            <a:ext cx="215979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scadia Mono SemiBold" panose="020B0609020000020004" pitchFamily="49" charset="0"/>
                <a:ea typeface="Hammersmith One"/>
                <a:cs typeface="Cascadia Mono SemiBold" panose="020B0609020000020004" pitchFamily="49" charset="0"/>
                <a:sym typeface="Hammersmith One"/>
              </a:rPr>
              <a:t>Realization</a:t>
            </a:r>
            <a:endParaRPr sz="2200" b="1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scadia Mono SemiBold" panose="020B0609020000020004" pitchFamily="49" charset="0"/>
              <a:ea typeface="Hammersmith One"/>
              <a:cs typeface="Cascadia Mono SemiBold" panose="020B0609020000020004" pitchFamily="49" charset="0"/>
              <a:sym typeface="Hammersmith One"/>
            </a:endParaRPr>
          </a:p>
        </p:txBody>
      </p:sp>
      <p:cxnSp>
        <p:nvCxnSpPr>
          <p:cNvPr id="2209" name="Google Shape;2209;p99"/>
          <p:cNvCxnSpPr>
            <a:stCxn id="2204" idx="4"/>
            <a:endCxn id="2206" idx="0"/>
          </p:cNvCxnSpPr>
          <p:nvPr/>
        </p:nvCxnSpPr>
        <p:spPr>
          <a:xfrm>
            <a:off x="35988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99"/>
          <p:cNvCxnSpPr/>
          <p:nvPr/>
        </p:nvCxnSpPr>
        <p:spPr>
          <a:xfrm>
            <a:off x="7491475" y="2593888"/>
            <a:ext cx="0" cy="459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Текстово поле 38"/>
          <p:cNvSpPr txBox="1"/>
          <p:nvPr/>
        </p:nvSpPr>
        <p:spPr>
          <a:xfrm>
            <a:off x="3220926" y="1671064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CR A Extended" panose="02010509020102010303" pitchFamily="50" charset="0"/>
              </a:rPr>
              <a:t>02</a:t>
            </a:r>
            <a:endParaRPr lang="en-US" sz="2400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3" name="Текстово поле 38">
            <a:extLst>
              <a:ext uri="{FF2B5EF4-FFF2-40B4-BE49-F238E27FC236}">
                <a16:creationId xmlns:a16="http://schemas.microsoft.com/office/drawing/2014/main" id="{E532DDF8-7892-1CE6-23BA-79560DD5AFB0}"/>
              </a:ext>
            </a:extLst>
          </p:cNvPr>
          <p:cNvSpPr txBox="1"/>
          <p:nvPr/>
        </p:nvSpPr>
        <p:spPr>
          <a:xfrm>
            <a:off x="1276129" y="1676025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CR A Extended" panose="02010509020102010303" pitchFamily="50" charset="0"/>
              </a:rPr>
              <a:t>01</a:t>
            </a:r>
            <a:endParaRPr lang="en-US" sz="2400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4" name="Текстово поле 38">
            <a:extLst>
              <a:ext uri="{FF2B5EF4-FFF2-40B4-BE49-F238E27FC236}">
                <a16:creationId xmlns:a16="http://schemas.microsoft.com/office/drawing/2014/main" id="{E81BF55A-DCBF-5820-897F-1362036D797B}"/>
              </a:ext>
            </a:extLst>
          </p:cNvPr>
          <p:cNvSpPr txBox="1"/>
          <p:nvPr/>
        </p:nvSpPr>
        <p:spPr>
          <a:xfrm>
            <a:off x="5167502" y="1680205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CR A Extended" panose="02010509020102010303" pitchFamily="50" charset="0"/>
              </a:rPr>
              <a:t>03</a:t>
            </a:r>
            <a:endParaRPr lang="en-US" sz="2400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Текстово поле 38">
            <a:extLst>
              <a:ext uri="{FF2B5EF4-FFF2-40B4-BE49-F238E27FC236}">
                <a16:creationId xmlns:a16="http://schemas.microsoft.com/office/drawing/2014/main" id="{53B92D00-F6BB-CC10-E26C-E064645D0CD4}"/>
              </a:ext>
            </a:extLst>
          </p:cNvPr>
          <p:cNvSpPr txBox="1"/>
          <p:nvPr/>
        </p:nvSpPr>
        <p:spPr>
          <a:xfrm>
            <a:off x="7112526" y="1680205"/>
            <a:ext cx="75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CR A Extended" panose="02010509020102010303" pitchFamily="50" charset="0"/>
              </a:rPr>
              <a:t>04</a:t>
            </a:r>
            <a:endParaRPr lang="en-US" sz="2400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Загатване">
  <a:themeElements>
    <a:clrScheme name="Загатване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Загатване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агатване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</TotalTime>
  <Words>85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Cascadia Mono SemiBold</vt:lpstr>
      <vt:lpstr>Microsoft Sans Serif</vt:lpstr>
      <vt:lpstr>Nirmala UI Semilight</vt:lpstr>
      <vt:lpstr>Hammersmith One</vt:lpstr>
      <vt:lpstr>Arial</vt:lpstr>
      <vt:lpstr>Wingdings 3</vt:lpstr>
      <vt:lpstr>MingLiU-ExtB</vt:lpstr>
      <vt:lpstr>OCR A Extended</vt:lpstr>
      <vt:lpstr>MS PGothic</vt:lpstr>
      <vt:lpstr>Century Gothic</vt:lpstr>
      <vt:lpstr>Загатване</vt:lpstr>
      <vt:lpstr>PowerPoint Presentation</vt:lpstr>
      <vt:lpstr>Patent Bank</vt:lpstr>
      <vt:lpstr>Table of contents</vt:lpstr>
      <vt:lpstr>Our Team </vt:lpstr>
      <vt:lpstr>PowerPoint Presentation</vt:lpstr>
      <vt:lpstr>Our Idea</vt:lpstr>
      <vt:lpstr>. </vt:lpstr>
      <vt:lpstr>Stages of realization</vt:lpstr>
      <vt:lpstr>PowerPoint Presentation</vt:lpstr>
      <vt:lpstr>Used languages</vt:lpstr>
      <vt:lpstr>PowerPoint Presentation</vt:lpstr>
      <vt:lpstr>Let’s jump into the app!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Tatooine</dc:title>
  <dc:creator>User</dc:creator>
  <cp:lastModifiedBy>Жасмина Вълкова</cp:lastModifiedBy>
  <cp:revision>23</cp:revision>
  <dcterms:modified xsi:type="dcterms:W3CDTF">2024-01-15T09:04:29Z</dcterms:modified>
</cp:coreProperties>
</file>