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3" r:id="rId1"/>
  </p:sldMasterIdLst>
  <p:notesMasterIdLst>
    <p:notesMasterId r:id="rId8"/>
  </p:notesMasterIdLst>
  <p:sldIdLst>
    <p:sldId id="256" r:id="rId2"/>
    <p:sldId id="258" r:id="rId3"/>
    <p:sldId id="259" r:id="rId4"/>
    <p:sldId id="263" r:id="rId5"/>
    <p:sldId id="260" r:id="rId6"/>
    <p:sldId id="261" r:id="rId7"/>
  </p:sldIdLst>
  <p:sldSz cx="9144000" cy="5143500" type="screen16x9"/>
  <p:notesSz cx="6858000" cy="9144000"/>
  <p:embeddedFontLst>
    <p:embeddedFont>
      <p:font typeface="Montserrat" panose="00000500000000000000" pitchFamily="2" charset="-52"/>
      <p:regular r:id="rId9"/>
      <p:bold r:id="rId10"/>
      <p:italic r:id="rId11"/>
      <p:boldItalic r:id="rId12"/>
    </p:embeddedFont>
    <p:embeddedFont>
      <p:font typeface="Montserrat ExtraBold" panose="00000900000000000000" pitchFamily="2" charset="-52"/>
      <p:bold r:id="rId13"/>
      <p:boldItalic r:id="rId14"/>
    </p:embeddedFont>
    <p:embeddedFont>
      <p:font typeface="Montserrat ExtraLight" panose="00000300000000000000" pitchFamily="2" charset="-52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5CCDE4-D3A0-4F76-BFA6-A120236AF67A}">
  <a:tblStyle styleId="{695CCDE4-D3A0-4F76-BFA6-A120236AF67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7" d="100"/>
          <a:sy n="147" d="100"/>
        </p:scale>
        <p:origin x="138" y="10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7f9262ee2f_0_26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7f9262ee2f_0_262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7290233416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7290233416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7f9262ee2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7f9262ee2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7290233416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7290233416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7f9262ee2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7f9262ee2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175900" y="1950100"/>
            <a:ext cx="47922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044200" y="3704650"/>
            <a:ext cx="5055600" cy="4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762670" y="3177750"/>
            <a:ext cx="3068700" cy="59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 hasCustomPrompt="1"/>
          </p:nvPr>
        </p:nvSpPr>
        <p:spPr>
          <a:xfrm>
            <a:off x="1048270" y="3287500"/>
            <a:ext cx="2412900" cy="931500"/>
          </a:xfrm>
          <a:prstGeom prst="rect">
            <a:avLst/>
          </a:prstGeom>
          <a:effectLst>
            <a:outerShdw blurRad="114300" dist="28575" dir="6360000" algn="bl" rotWithShape="0">
              <a:schemeClr val="accen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3762670" y="3720650"/>
            <a:ext cx="3068700" cy="4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46293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938500" y="1659275"/>
            <a:ext cx="3186900" cy="276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2"/>
          </p:nvPr>
        </p:nvSpPr>
        <p:spPr>
          <a:xfrm>
            <a:off x="5037525" y="1659275"/>
            <a:ext cx="3186900" cy="276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SECTION_TITLE_AND_DESCRIPTION_1_1_3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4"/>
          <p:cNvSpPr txBox="1">
            <a:spLocks noGrp="1"/>
          </p:cNvSpPr>
          <p:nvPr>
            <p:ph type="title"/>
          </p:nvPr>
        </p:nvSpPr>
        <p:spPr>
          <a:xfrm>
            <a:off x="3538497" y="2615575"/>
            <a:ext cx="2067000" cy="5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14"/>
          <p:cNvSpPr txBox="1">
            <a:spLocks noGrp="1"/>
          </p:cNvSpPr>
          <p:nvPr>
            <p:ph type="subTitle" idx="1"/>
          </p:nvPr>
        </p:nvSpPr>
        <p:spPr>
          <a:xfrm>
            <a:off x="3538497" y="3148075"/>
            <a:ext cx="20670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14"/>
          <p:cNvSpPr txBox="1">
            <a:spLocks noGrp="1"/>
          </p:cNvSpPr>
          <p:nvPr>
            <p:ph type="title" idx="2"/>
          </p:nvPr>
        </p:nvSpPr>
        <p:spPr>
          <a:xfrm>
            <a:off x="6028553" y="2615575"/>
            <a:ext cx="2067000" cy="5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14"/>
          <p:cNvSpPr txBox="1">
            <a:spLocks noGrp="1"/>
          </p:cNvSpPr>
          <p:nvPr>
            <p:ph type="subTitle" idx="3"/>
          </p:nvPr>
        </p:nvSpPr>
        <p:spPr>
          <a:xfrm>
            <a:off x="6028553" y="3148075"/>
            <a:ext cx="20670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14"/>
          <p:cNvSpPr txBox="1">
            <a:spLocks noGrp="1"/>
          </p:cNvSpPr>
          <p:nvPr>
            <p:ph type="title" idx="4"/>
          </p:nvPr>
        </p:nvSpPr>
        <p:spPr>
          <a:xfrm>
            <a:off x="1048447" y="2615575"/>
            <a:ext cx="2067000" cy="5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14"/>
          <p:cNvSpPr txBox="1">
            <a:spLocks noGrp="1"/>
          </p:cNvSpPr>
          <p:nvPr>
            <p:ph type="subTitle" idx="5"/>
          </p:nvPr>
        </p:nvSpPr>
        <p:spPr>
          <a:xfrm>
            <a:off x="1048447" y="3148075"/>
            <a:ext cx="20670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4"/>
          <p:cNvSpPr txBox="1">
            <a:spLocks noGrp="1"/>
          </p:cNvSpPr>
          <p:nvPr>
            <p:ph type="title" idx="6" hasCustomPrompt="1"/>
          </p:nvPr>
        </p:nvSpPr>
        <p:spPr>
          <a:xfrm>
            <a:off x="1048450" y="1770700"/>
            <a:ext cx="2067000" cy="72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2" name="Google Shape;52;p14"/>
          <p:cNvSpPr txBox="1">
            <a:spLocks noGrp="1"/>
          </p:cNvSpPr>
          <p:nvPr>
            <p:ph type="title" idx="7" hasCustomPrompt="1"/>
          </p:nvPr>
        </p:nvSpPr>
        <p:spPr>
          <a:xfrm>
            <a:off x="3538500" y="1770700"/>
            <a:ext cx="2067000" cy="72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3" name="Google Shape;53;p14"/>
          <p:cNvSpPr txBox="1">
            <a:spLocks noGrp="1"/>
          </p:cNvSpPr>
          <p:nvPr>
            <p:ph type="title" idx="8" hasCustomPrompt="1"/>
          </p:nvPr>
        </p:nvSpPr>
        <p:spPr>
          <a:xfrm>
            <a:off x="6028550" y="1770700"/>
            <a:ext cx="2067000" cy="72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ext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>
            <a:spLocks noGrp="1"/>
          </p:cNvSpPr>
          <p:nvPr>
            <p:ph type="ctrTitle"/>
          </p:nvPr>
        </p:nvSpPr>
        <p:spPr>
          <a:xfrm>
            <a:off x="4285500" y="2832875"/>
            <a:ext cx="3657300" cy="644700"/>
          </a:xfrm>
          <a:prstGeom prst="rect">
            <a:avLst/>
          </a:prstGeom>
          <a:effectLst>
            <a:outerShdw blurRad="57150" dist="19050" dir="5400000" algn="bl" rotWithShape="0">
              <a:srgbClr val="76A5AF">
                <a:alpha val="88000"/>
              </a:srgb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6" name="Google Shape;56;p15"/>
          <p:cNvSpPr txBox="1">
            <a:spLocks noGrp="1"/>
          </p:cNvSpPr>
          <p:nvPr>
            <p:ph type="subTitle" idx="1"/>
          </p:nvPr>
        </p:nvSpPr>
        <p:spPr>
          <a:xfrm>
            <a:off x="4144050" y="3549850"/>
            <a:ext cx="3940200" cy="4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6"/>
          <p:cNvSpPr txBox="1">
            <a:spLocks noGrp="1"/>
          </p:cNvSpPr>
          <p:nvPr>
            <p:ph type="ctrTitle"/>
          </p:nvPr>
        </p:nvSpPr>
        <p:spPr>
          <a:xfrm>
            <a:off x="1850525" y="1157925"/>
            <a:ext cx="5442900" cy="260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1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1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1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1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1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1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1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16"/>
          <p:cNvSpPr txBox="1">
            <a:spLocks noGrp="1"/>
          </p:cNvSpPr>
          <p:nvPr>
            <p:ph type="subTitle" idx="1"/>
          </p:nvPr>
        </p:nvSpPr>
        <p:spPr>
          <a:xfrm>
            <a:off x="2481900" y="3945600"/>
            <a:ext cx="4180200" cy="4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wo Columns">
  <p:cSld name="SECTION_TITLE_AND_DESCRIPTION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7"/>
          <p:cNvSpPr txBox="1">
            <a:spLocks noGrp="1"/>
          </p:cNvSpPr>
          <p:nvPr>
            <p:ph type="title"/>
          </p:nvPr>
        </p:nvSpPr>
        <p:spPr>
          <a:xfrm>
            <a:off x="1937338" y="2463175"/>
            <a:ext cx="2390100" cy="5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17"/>
          <p:cNvSpPr txBox="1">
            <a:spLocks noGrp="1"/>
          </p:cNvSpPr>
          <p:nvPr>
            <p:ph type="subTitle" idx="1"/>
          </p:nvPr>
        </p:nvSpPr>
        <p:spPr>
          <a:xfrm>
            <a:off x="1937338" y="3148075"/>
            <a:ext cx="23901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17"/>
          <p:cNvSpPr txBox="1">
            <a:spLocks noGrp="1"/>
          </p:cNvSpPr>
          <p:nvPr>
            <p:ph type="title" idx="2"/>
          </p:nvPr>
        </p:nvSpPr>
        <p:spPr>
          <a:xfrm>
            <a:off x="4816563" y="2463175"/>
            <a:ext cx="2390100" cy="5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4" name="Google Shape;64;p17"/>
          <p:cNvSpPr txBox="1">
            <a:spLocks noGrp="1"/>
          </p:cNvSpPr>
          <p:nvPr>
            <p:ph type="subTitle" idx="3"/>
          </p:nvPr>
        </p:nvSpPr>
        <p:spPr>
          <a:xfrm>
            <a:off x="4816563" y="3148075"/>
            <a:ext cx="23901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title" idx="4"/>
          </p:nvPr>
        </p:nvSpPr>
        <p:spPr>
          <a:xfrm>
            <a:off x="938500" y="445025"/>
            <a:ext cx="46293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8" r:id="rId4"/>
    <p:sldLayoutId id="2147483660" r:id="rId5"/>
    <p:sldLayoutId id="2147483661" r:id="rId6"/>
    <p:sldLayoutId id="2147483662" r:id="rId7"/>
    <p:sldLayoutId id="2147483663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png"/><Relationship Id="rId5" Type="http://schemas.openxmlformats.org/officeDocument/2006/relationships/image" Target="../media/image10.jp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8"/>
          <p:cNvSpPr txBox="1">
            <a:spLocks noGrp="1"/>
          </p:cNvSpPr>
          <p:nvPr>
            <p:ph type="ctrTitle"/>
          </p:nvPr>
        </p:nvSpPr>
        <p:spPr>
          <a:xfrm>
            <a:off x="2175900" y="1950100"/>
            <a:ext cx="4792200" cy="644700"/>
          </a:xfrm>
          <a:prstGeom prst="rect">
            <a:avLst/>
          </a:prstGeom>
          <a:effectLst>
            <a:outerShdw blurRad="142875" dist="19050" dir="8760000" algn="bl" rotWithShape="0">
              <a:srgbClr val="76A5AF">
                <a:alpha val="50000"/>
              </a:srgb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CONQUERS</a:t>
            </a:r>
            <a:endParaRPr dirty="0"/>
          </a:p>
        </p:txBody>
      </p:sp>
      <p:sp>
        <p:nvSpPr>
          <p:cNvPr id="163" name="Google Shape;163;p38"/>
          <p:cNvSpPr txBox="1">
            <a:spLocks noGrp="1"/>
          </p:cNvSpPr>
          <p:nvPr>
            <p:ph type="subTitle" idx="1"/>
          </p:nvPr>
        </p:nvSpPr>
        <p:spPr>
          <a:xfrm>
            <a:off x="3702805" y="3382307"/>
            <a:ext cx="1738390" cy="4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/>
              <a:t>Logic Game 2022</a:t>
            </a:r>
            <a:endParaRPr sz="900" dirty="0"/>
          </a:p>
        </p:txBody>
      </p:sp>
      <p:sp>
        <p:nvSpPr>
          <p:cNvPr id="164" name="Google Shape;164;p38"/>
          <p:cNvSpPr txBox="1">
            <a:spLocks noGrp="1"/>
          </p:cNvSpPr>
          <p:nvPr>
            <p:ph type="ctrTitle"/>
          </p:nvPr>
        </p:nvSpPr>
        <p:spPr>
          <a:xfrm>
            <a:off x="2941650" y="2624375"/>
            <a:ext cx="3260700" cy="464700"/>
          </a:xfrm>
          <a:prstGeom prst="rect">
            <a:avLst/>
          </a:prstGeom>
          <a:effectLst>
            <a:outerShdw blurRad="100013" dist="19050" dir="8460000" algn="bl" rotWithShape="0">
              <a:srgbClr val="76A5AF">
                <a:alpha val="50000"/>
              </a:srgb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dirty="0">
                <a:latin typeface="Montserrat ExtraLight"/>
                <a:ea typeface="Montserrat ExtraLight"/>
                <a:cs typeface="Montserrat ExtraLight"/>
                <a:sym typeface="Montserrat ExtraLight"/>
              </a:rPr>
              <a:t>PRESENT</a:t>
            </a:r>
            <a:endParaRPr sz="2200" b="0" dirty="0">
              <a:latin typeface="Montserrat ExtraLight"/>
              <a:ea typeface="Montserrat ExtraLight"/>
              <a:cs typeface="Montserrat ExtraLight"/>
              <a:sym typeface="Montserrat ExtraLight"/>
            </a:endParaRPr>
          </a:p>
        </p:txBody>
      </p:sp>
      <p:cxnSp>
        <p:nvCxnSpPr>
          <p:cNvPr id="165" name="Google Shape;165;p38"/>
          <p:cNvCxnSpPr/>
          <p:nvPr/>
        </p:nvCxnSpPr>
        <p:spPr>
          <a:xfrm>
            <a:off x="3190500" y="2565172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81;p40">
            <a:extLst>
              <a:ext uri="{FF2B5EF4-FFF2-40B4-BE49-F238E27FC236}">
                <a16:creationId xmlns:a16="http://schemas.microsoft.com/office/drawing/2014/main" id="{05BFBE1B-C786-96A2-C4B2-4D4412DFD126}"/>
              </a:ext>
            </a:extLst>
          </p:cNvPr>
          <p:cNvSpPr txBox="1">
            <a:spLocks/>
          </p:cNvSpPr>
          <p:nvPr/>
        </p:nvSpPr>
        <p:spPr>
          <a:xfrm>
            <a:off x="6980283" y="3812361"/>
            <a:ext cx="2067000" cy="5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 ExtraBold"/>
              <a:buNone/>
              <a:defRPr sz="1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dirty="0"/>
              <a:t>Kevin</a:t>
            </a:r>
          </a:p>
          <a:p>
            <a:r>
              <a:rPr lang="en-US" dirty="0" err="1"/>
              <a:t>Rusev</a:t>
            </a:r>
            <a:endParaRPr lang="en-US" dirty="0"/>
          </a:p>
        </p:txBody>
      </p:sp>
      <p:sp>
        <p:nvSpPr>
          <p:cNvPr id="18" name="Google Shape;179;p40">
            <a:extLst>
              <a:ext uri="{FF2B5EF4-FFF2-40B4-BE49-F238E27FC236}">
                <a16:creationId xmlns:a16="http://schemas.microsoft.com/office/drawing/2014/main" id="{396A6D88-7B4B-664D-6886-DF45D5D8C26F}"/>
              </a:ext>
            </a:extLst>
          </p:cNvPr>
          <p:cNvSpPr txBox="1">
            <a:spLocks/>
          </p:cNvSpPr>
          <p:nvPr/>
        </p:nvSpPr>
        <p:spPr>
          <a:xfrm>
            <a:off x="2354381" y="3821817"/>
            <a:ext cx="2067000" cy="5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 ExtraBold"/>
              <a:buNone/>
              <a:defRPr sz="1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dirty="0" err="1"/>
              <a:t>Ivailo</a:t>
            </a:r>
            <a:endParaRPr lang="en-US" dirty="0"/>
          </a:p>
          <a:p>
            <a:r>
              <a:rPr lang="en-US" dirty="0" err="1"/>
              <a:t>Dandarinov</a:t>
            </a:r>
            <a:endParaRPr lang="bg-BG" dirty="0"/>
          </a:p>
        </p:txBody>
      </p:sp>
      <p:sp>
        <p:nvSpPr>
          <p:cNvPr id="19" name="Google Shape;181;p40">
            <a:extLst>
              <a:ext uri="{FF2B5EF4-FFF2-40B4-BE49-F238E27FC236}">
                <a16:creationId xmlns:a16="http://schemas.microsoft.com/office/drawing/2014/main" id="{D592D3DB-ACF0-02A3-1015-2465FA35B1CD}"/>
              </a:ext>
            </a:extLst>
          </p:cNvPr>
          <p:cNvSpPr txBox="1">
            <a:spLocks/>
          </p:cNvSpPr>
          <p:nvPr/>
        </p:nvSpPr>
        <p:spPr>
          <a:xfrm>
            <a:off x="4667332" y="3812361"/>
            <a:ext cx="2067000" cy="5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 ExtraBold"/>
              <a:buNone/>
              <a:defRPr sz="1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dirty="0"/>
              <a:t>Nikola</a:t>
            </a:r>
          </a:p>
          <a:p>
            <a:r>
              <a:rPr lang="en-US" dirty="0" err="1"/>
              <a:t>Paskov</a:t>
            </a:r>
            <a:endParaRPr lang="en-US" dirty="0"/>
          </a:p>
        </p:txBody>
      </p:sp>
      <p:sp>
        <p:nvSpPr>
          <p:cNvPr id="20" name="Google Shape;183;p40">
            <a:extLst>
              <a:ext uri="{FF2B5EF4-FFF2-40B4-BE49-F238E27FC236}">
                <a16:creationId xmlns:a16="http://schemas.microsoft.com/office/drawing/2014/main" id="{A2C0090F-24B9-5D6A-F7B7-CAA4D777E09E}"/>
              </a:ext>
            </a:extLst>
          </p:cNvPr>
          <p:cNvSpPr txBox="1">
            <a:spLocks/>
          </p:cNvSpPr>
          <p:nvPr/>
        </p:nvSpPr>
        <p:spPr>
          <a:xfrm>
            <a:off x="0" y="3812604"/>
            <a:ext cx="2067000" cy="5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 ExtraBold"/>
              <a:buNone/>
              <a:defRPr sz="1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dirty="0"/>
              <a:t>Atanas</a:t>
            </a:r>
          </a:p>
          <a:p>
            <a:r>
              <a:rPr lang="en-US" dirty="0" err="1"/>
              <a:t>Apostolov</a:t>
            </a:r>
            <a:endParaRPr lang="en-US" dirty="0"/>
          </a:p>
        </p:txBody>
      </p:sp>
      <p:pic>
        <p:nvPicPr>
          <p:cNvPr id="27" name="Картина 18">
            <a:extLst>
              <a:ext uri="{FF2B5EF4-FFF2-40B4-BE49-F238E27FC236}">
                <a16:creationId xmlns:a16="http://schemas.microsoft.com/office/drawing/2014/main" id="{C6AA7987-C7BF-B565-E5C1-32D800B163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957" y="1557428"/>
            <a:ext cx="1717086" cy="1761191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8" name="Картина 19">
            <a:extLst>
              <a:ext uri="{FF2B5EF4-FFF2-40B4-BE49-F238E27FC236}">
                <a16:creationId xmlns:a16="http://schemas.microsoft.com/office/drawing/2014/main" id="{3E1003D8-7E4F-3F84-AC34-48CBBD6DC5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9338" y="1557429"/>
            <a:ext cx="1717086" cy="1761191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9" name="Картина 20">
            <a:extLst>
              <a:ext uri="{FF2B5EF4-FFF2-40B4-BE49-F238E27FC236}">
                <a16:creationId xmlns:a16="http://schemas.microsoft.com/office/drawing/2014/main" id="{881ED808-45DC-0E61-BF9F-EF74427F90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2289" y="1557428"/>
            <a:ext cx="1717086" cy="181621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30" name="Картина 21">
            <a:extLst>
              <a:ext uri="{FF2B5EF4-FFF2-40B4-BE49-F238E27FC236}">
                <a16:creationId xmlns:a16="http://schemas.microsoft.com/office/drawing/2014/main" id="{629DE836-E2E6-195C-284E-AD3F870D50B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43732" y="1617935"/>
            <a:ext cx="1740101" cy="175570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1" name="Google Shape;183;p40">
            <a:extLst>
              <a:ext uri="{FF2B5EF4-FFF2-40B4-BE49-F238E27FC236}">
                <a16:creationId xmlns:a16="http://schemas.microsoft.com/office/drawing/2014/main" id="{14767306-7D21-77E3-4E08-437D4BA631A9}"/>
              </a:ext>
            </a:extLst>
          </p:cNvPr>
          <p:cNvSpPr txBox="1">
            <a:spLocks/>
          </p:cNvSpPr>
          <p:nvPr/>
        </p:nvSpPr>
        <p:spPr>
          <a:xfrm>
            <a:off x="113807" y="224883"/>
            <a:ext cx="2359975" cy="5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 ExtraBold"/>
              <a:buNone/>
              <a:defRPr sz="1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sz="3200" dirty="0"/>
              <a:t>Our Team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83;p40">
            <a:extLst>
              <a:ext uri="{FF2B5EF4-FFF2-40B4-BE49-F238E27FC236}">
                <a16:creationId xmlns:a16="http://schemas.microsoft.com/office/drawing/2014/main" id="{AB99664B-F764-0B20-00D2-50F65B6E503C}"/>
              </a:ext>
            </a:extLst>
          </p:cNvPr>
          <p:cNvSpPr txBox="1">
            <a:spLocks/>
          </p:cNvSpPr>
          <p:nvPr/>
        </p:nvSpPr>
        <p:spPr>
          <a:xfrm>
            <a:off x="6514607" y="264353"/>
            <a:ext cx="2359975" cy="5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 ExtraBold"/>
              <a:buNone/>
              <a:defRPr sz="1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r"/>
            <a:r>
              <a:rPr lang="en-US" sz="3200" dirty="0"/>
              <a:t>Our Idea</a:t>
            </a:r>
          </a:p>
        </p:txBody>
      </p:sp>
      <p:grpSp>
        <p:nvGrpSpPr>
          <p:cNvPr id="8" name="Google Shape;2117;p64">
            <a:extLst>
              <a:ext uri="{FF2B5EF4-FFF2-40B4-BE49-F238E27FC236}">
                <a16:creationId xmlns:a16="http://schemas.microsoft.com/office/drawing/2014/main" id="{1BA98903-639D-BE92-FA5A-0072687DD546}"/>
              </a:ext>
            </a:extLst>
          </p:cNvPr>
          <p:cNvGrpSpPr/>
          <p:nvPr/>
        </p:nvGrpSpPr>
        <p:grpSpPr>
          <a:xfrm>
            <a:off x="4765122" y="1282793"/>
            <a:ext cx="4109460" cy="3213872"/>
            <a:chOff x="238125" y="1973675"/>
            <a:chExt cx="2558775" cy="1951825"/>
          </a:xfrm>
        </p:grpSpPr>
        <p:sp>
          <p:nvSpPr>
            <p:cNvPr id="9" name="Google Shape;2118;p64">
              <a:extLst>
                <a:ext uri="{FF2B5EF4-FFF2-40B4-BE49-F238E27FC236}">
                  <a16:creationId xmlns:a16="http://schemas.microsoft.com/office/drawing/2014/main" id="{7E959843-F6BA-5AE0-6719-A8D2CC93A51E}"/>
                </a:ext>
              </a:extLst>
            </p:cNvPr>
            <p:cNvSpPr/>
            <p:nvPr/>
          </p:nvSpPr>
          <p:spPr>
            <a:xfrm>
              <a:off x="325550" y="2055000"/>
              <a:ext cx="2386075" cy="1459975"/>
            </a:xfrm>
            <a:custGeom>
              <a:avLst/>
              <a:gdLst/>
              <a:ahLst/>
              <a:cxnLst/>
              <a:rect l="l" t="t" r="r" b="b"/>
              <a:pathLst>
                <a:path w="95443" h="58399" extrusionOk="0">
                  <a:moveTo>
                    <a:pt x="94925" y="516"/>
                  </a:moveTo>
                  <a:lnTo>
                    <a:pt x="94925" y="57881"/>
                  </a:lnTo>
                  <a:lnTo>
                    <a:pt x="518" y="57881"/>
                  </a:lnTo>
                  <a:lnTo>
                    <a:pt x="518" y="516"/>
                  </a:lnTo>
                  <a:close/>
                  <a:moveTo>
                    <a:pt x="260" y="0"/>
                  </a:moveTo>
                  <a:cubicBezTo>
                    <a:pt x="118" y="0"/>
                    <a:pt x="1" y="115"/>
                    <a:pt x="1" y="259"/>
                  </a:cubicBezTo>
                  <a:lnTo>
                    <a:pt x="1" y="58140"/>
                  </a:lnTo>
                  <a:cubicBezTo>
                    <a:pt x="1" y="58282"/>
                    <a:pt x="118" y="58399"/>
                    <a:pt x="260" y="58399"/>
                  </a:cubicBezTo>
                  <a:lnTo>
                    <a:pt x="95184" y="58399"/>
                  </a:lnTo>
                  <a:cubicBezTo>
                    <a:pt x="95326" y="58399"/>
                    <a:pt x="95441" y="58282"/>
                    <a:pt x="95441" y="58140"/>
                  </a:cubicBezTo>
                  <a:lnTo>
                    <a:pt x="95441" y="259"/>
                  </a:lnTo>
                  <a:cubicBezTo>
                    <a:pt x="95442" y="115"/>
                    <a:pt x="95326" y="0"/>
                    <a:pt x="951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119;p64">
              <a:extLst>
                <a:ext uri="{FF2B5EF4-FFF2-40B4-BE49-F238E27FC236}">
                  <a16:creationId xmlns:a16="http://schemas.microsoft.com/office/drawing/2014/main" id="{6AA29D34-517D-63DF-AEAB-4AE3BECDB5B1}"/>
                </a:ext>
              </a:extLst>
            </p:cNvPr>
            <p:cNvSpPr/>
            <p:nvPr/>
          </p:nvSpPr>
          <p:spPr>
            <a:xfrm>
              <a:off x="1075325" y="3589700"/>
              <a:ext cx="884075" cy="335800"/>
            </a:xfrm>
            <a:custGeom>
              <a:avLst/>
              <a:gdLst/>
              <a:ahLst/>
              <a:cxnLst/>
              <a:rect l="l" t="t" r="r" b="b"/>
              <a:pathLst>
                <a:path w="35363" h="13432" extrusionOk="0">
                  <a:moveTo>
                    <a:pt x="28176" y="0"/>
                  </a:moveTo>
                  <a:cubicBezTo>
                    <a:pt x="28078" y="0"/>
                    <a:pt x="27996" y="34"/>
                    <a:pt x="27932" y="102"/>
                  </a:cubicBezTo>
                  <a:cubicBezTo>
                    <a:pt x="27790" y="253"/>
                    <a:pt x="27790" y="509"/>
                    <a:pt x="27932" y="1118"/>
                  </a:cubicBezTo>
                  <a:cubicBezTo>
                    <a:pt x="27985" y="1344"/>
                    <a:pt x="28047" y="1651"/>
                    <a:pt x="28119" y="2009"/>
                  </a:cubicBezTo>
                  <a:cubicBezTo>
                    <a:pt x="28420" y="3516"/>
                    <a:pt x="28876" y="5791"/>
                    <a:pt x="29651" y="7179"/>
                  </a:cubicBezTo>
                  <a:cubicBezTo>
                    <a:pt x="30394" y="8514"/>
                    <a:pt x="31835" y="9775"/>
                    <a:pt x="32886" y="10698"/>
                  </a:cubicBezTo>
                  <a:cubicBezTo>
                    <a:pt x="33194" y="10968"/>
                    <a:pt x="33463" y="11203"/>
                    <a:pt x="33660" y="11396"/>
                  </a:cubicBezTo>
                  <a:cubicBezTo>
                    <a:pt x="34197" y="11917"/>
                    <a:pt x="34530" y="12027"/>
                    <a:pt x="34711" y="12085"/>
                  </a:cubicBezTo>
                  <a:cubicBezTo>
                    <a:pt x="34724" y="12089"/>
                    <a:pt x="34738" y="12094"/>
                    <a:pt x="34750" y="12098"/>
                  </a:cubicBezTo>
                  <a:cubicBezTo>
                    <a:pt x="34781" y="12255"/>
                    <a:pt x="34798" y="12433"/>
                    <a:pt x="34708" y="12569"/>
                  </a:cubicBezTo>
                  <a:cubicBezTo>
                    <a:pt x="34621" y="12698"/>
                    <a:pt x="34443" y="12789"/>
                    <a:pt x="34176" y="12841"/>
                  </a:cubicBezTo>
                  <a:cubicBezTo>
                    <a:pt x="33894" y="12897"/>
                    <a:pt x="33576" y="12915"/>
                    <a:pt x="33188" y="12915"/>
                  </a:cubicBezTo>
                  <a:cubicBezTo>
                    <a:pt x="32866" y="12915"/>
                    <a:pt x="32496" y="12902"/>
                    <a:pt x="32057" y="12888"/>
                  </a:cubicBezTo>
                  <a:cubicBezTo>
                    <a:pt x="31412" y="12865"/>
                    <a:pt x="30607" y="12837"/>
                    <a:pt x="29586" y="12837"/>
                  </a:cubicBezTo>
                  <a:lnTo>
                    <a:pt x="8800" y="12837"/>
                  </a:lnTo>
                  <a:cubicBezTo>
                    <a:pt x="7800" y="12837"/>
                    <a:pt x="6833" y="12841"/>
                    <a:pt x="5939" y="12847"/>
                  </a:cubicBezTo>
                  <a:cubicBezTo>
                    <a:pt x="5199" y="12851"/>
                    <a:pt x="4507" y="12855"/>
                    <a:pt x="3887" y="12855"/>
                  </a:cubicBezTo>
                  <a:cubicBezTo>
                    <a:pt x="3179" y="12855"/>
                    <a:pt x="2567" y="12850"/>
                    <a:pt x="2090" y="12837"/>
                  </a:cubicBezTo>
                  <a:lnTo>
                    <a:pt x="1783" y="12828"/>
                  </a:lnTo>
                  <a:cubicBezTo>
                    <a:pt x="706" y="12798"/>
                    <a:pt x="700" y="12793"/>
                    <a:pt x="570" y="12668"/>
                  </a:cubicBezTo>
                  <a:cubicBezTo>
                    <a:pt x="526" y="12627"/>
                    <a:pt x="520" y="12598"/>
                    <a:pt x="520" y="12571"/>
                  </a:cubicBezTo>
                  <a:cubicBezTo>
                    <a:pt x="520" y="12511"/>
                    <a:pt x="556" y="12333"/>
                    <a:pt x="912" y="11971"/>
                  </a:cubicBezTo>
                  <a:cubicBezTo>
                    <a:pt x="1108" y="11772"/>
                    <a:pt x="1452" y="11550"/>
                    <a:pt x="1848" y="11293"/>
                  </a:cubicBezTo>
                  <a:cubicBezTo>
                    <a:pt x="2410" y="10928"/>
                    <a:pt x="3111" y="10473"/>
                    <a:pt x="3670" y="9890"/>
                  </a:cubicBezTo>
                  <a:lnTo>
                    <a:pt x="4006" y="9544"/>
                  </a:lnTo>
                  <a:cubicBezTo>
                    <a:pt x="4870" y="8657"/>
                    <a:pt x="5947" y="7555"/>
                    <a:pt x="6528" y="6084"/>
                  </a:cubicBezTo>
                  <a:cubicBezTo>
                    <a:pt x="7009" y="4866"/>
                    <a:pt x="7250" y="2705"/>
                    <a:pt x="7410" y="1274"/>
                  </a:cubicBezTo>
                  <a:cubicBezTo>
                    <a:pt x="7465" y="775"/>
                    <a:pt x="7515" y="343"/>
                    <a:pt x="7558" y="87"/>
                  </a:cubicBezTo>
                  <a:lnTo>
                    <a:pt x="7048" y="0"/>
                  </a:lnTo>
                  <a:cubicBezTo>
                    <a:pt x="7002" y="269"/>
                    <a:pt x="6956" y="688"/>
                    <a:pt x="6896" y="1217"/>
                  </a:cubicBezTo>
                  <a:cubicBezTo>
                    <a:pt x="6739" y="2621"/>
                    <a:pt x="6503" y="4741"/>
                    <a:pt x="6047" y="5895"/>
                  </a:cubicBezTo>
                  <a:cubicBezTo>
                    <a:pt x="5506" y="7268"/>
                    <a:pt x="4512" y="8286"/>
                    <a:pt x="3637" y="9183"/>
                  </a:cubicBezTo>
                  <a:lnTo>
                    <a:pt x="3298" y="9533"/>
                  </a:lnTo>
                  <a:cubicBezTo>
                    <a:pt x="2779" y="10073"/>
                    <a:pt x="2136" y="10490"/>
                    <a:pt x="1568" y="10859"/>
                  </a:cubicBezTo>
                  <a:cubicBezTo>
                    <a:pt x="1145" y="11133"/>
                    <a:pt x="780" y="11369"/>
                    <a:pt x="546" y="11608"/>
                  </a:cubicBezTo>
                  <a:cubicBezTo>
                    <a:pt x="172" y="11988"/>
                    <a:pt x="0" y="12296"/>
                    <a:pt x="5" y="12578"/>
                  </a:cubicBezTo>
                  <a:cubicBezTo>
                    <a:pt x="6" y="12752"/>
                    <a:pt x="78" y="12911"/>
                    <a:pt x="211" y="13040"/>
                  </a:cubicBezTo>
                  <a:cubicBezTo>
                    <a:pt x="492" y="13309"/>
                    <a:pt x="611" y="13312"/>
                    <a:pt x="1770" y="13345"/>
                  </a:cubicBezTo>
                  <a:lnTo>
                    <a:pt x="2075" y="13354"/>
                  </a:lnTo>
                  <a:cubicBezTo>
                    <a:pt x="2547" y="13367"/>
                    <a:pt x="3149" y="13372"/>
                    <a:pt x="3843" y="13372"/>
                  </a:cubicBezTo>
                  <a:cubicBezTo>
                    <a:pt x="4476" y="13372"/>
                    <a:pt x="5185" y="13368"/>
                    <a:pt x="5944" y="13364"/>
                  </a:cubicBezTo>
                  <a:cubicBezTo>
                    <a:pt x="6836" y="13358"/>
                    <a:pt x="7802" y="13354"/>
                    <a:pt x="8802" y="13354"/>
                  </a:cubicBezTo>
                  <a:lnTo>
                    <a:pt x="29586" y="13354"/>
                  </a:lnTo>
                  <a:cubicBezTo>
                    <a:pt x="30598" y="13354"/>
                    <a:pt x="31397" y="13381"/>
                    <a:pt x="32040" y="13403"/>
                  </a:cubicBezTo>
                  <a:cubicBezTo>
                    <a:pt x="32484" y="13420"/>
                    <a:pt x="32860" y="13432"/>
                    <a:pt x="33192" y="13432"/>
                  </a:cubicBezTo>
                  <a:cubicBezTo>
                    <a:pt x="33609" y="13432"/>
                    <a:pt x="33956" y="13412"/>
                    <a:pt x="34274" y="13348"/>
                  </a:cubicBezTo>
                  <a:cubicBezTo>
                    <a:pt x="34682" y="13269"/>
                    <a:pt x="34972" y="13103"/>
                    <a:pt x="35137" y="12856"/>
                  </a:cubicBezTo>
                  <a:cubicBezTo>
                    <a:pt x="35363" y="12517"/>
                    <a:pt x="35282" y="12127"/>
                    <a:pt x="35252" y="11980"/>
                  </a:cubicBezTo>
                  <a:cubicBezTo>
                    <a:pt x="35195" y="11701"/>
                    <a:pt x="35007" y="11639"/>
                    <a:pt x="34871" y="11593"/>
                  </a:cubicBezTo>
                  <a:cubicBezTo>
                    <a:pt x="34721" y="11545"/>
                    <a:pt x="34470" y="11463"/>
                    <a:pt x="34019" y="11025"/>
                  </a:cubicBezTo>
                  <a:cubicBezTo>
                    <a:pt x="33815" y="10828"/>
                    <a:pt x="33540" y="10585"/>
                    <a:pt x="33225" y="10309"/>
                  </a:cubicBezTo>
                  <a:cubicBezTo>
                    <a:pt x="32202" y="9412"/>
                    <a:pt x="30800" y="8183"/>
                    <a:pt x="30101" y="6928"/>
                  </a:cubicBezTo>
                  <a:cubicBezTo>
                    <a:pt x="29367" y="5611"/>
                    <a:pt x="28902" y="3294"/>
                    <a:pt x="28625" y="1909"/>
                  </a:cubicBezTo>
                  <a:cubicBezTo>
                    <a:pt x="28552" y="1542"/>
                    <a:pt x="28489" y="1231"/>
                    <a:pt x="28435" y="1000"/>
                  </a:cubicBezTo>
                  <a:cubicBezTo>
                    <a:pt x="28376" y="749"/>
                    <a:pt x="28353" y="598"/>
                    <a:pt x="28346" y="510"/>
                  </a:cubicBezTo>
                  <a:cubicBezTo>
                    <a:pt x="28373" y="500"/>
                    <a:pt x="28400" y="486"/>
                    <a:pt x="28422" y="468"/>
                  </a:cubicBezTo>
                  <a:lnTo>
                    <a:pt x="28537" y="268"/>
                  </a:lnTo>
                  <a:lnTo>
                    <a:pt x="28247" y="234"/>
                  </a:lnTo>
                  <a:lnTo>
                    <a:pt x="28111" y="56"/>
                  </a:lnTo>
                  <a:cubicBezTo>
                    <a:pt x="28153" y="24"/>
                    <a:pt x="28202" y="8"/>
                    <a:pt x="28254" y="8"/>
                  </a:cubicBezTo>
                  <a:cubicBezTo>
                    <a:pt x="28256" y="8"/>
                    <a:pt x="28258" y="8"/>
                    <a:pt x="28261" y="8"/>
                  </a:cubicBezTo>
                  <a:cubicBezTo>
                    <a:pt x="28231" y="3"/>
                    <a:pt x="28203" y="0"/>
                    <a:pt x="281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120;p64">
              <a:extLst>
                <a:ext uri="{FF2B5EF4-FFF2-40B4-BE49-F238E27FC236}">
                  <a16:creationId xmlns:a16="http://schemas.microsoft.com/office/drawing/2014/main" id="{1E183477-194C-779C-1C0B-7BC6FC90AD08}"/>
                </a:ext>
              </a:extLst>
            </p:cNvPr>
            <p:cNvSpPr/>
            <p:nvPr/>
          </p:nvSpPr>
          <p:spPr>
            <a:xfrm>
              <a:off x="238125" y="1973675"/>
              <a:ext cx="2558775" cy="1623600"/>
            </a:xfrm>
            <a:custGeom>
              <a:avLst/>
              <a:gdLst/>
              <a:ahLst/>
              <a:cxnLst/>
              <a:rect l="l" t="t" r="r" b="b"/>
              <a:pathLst>
                <a:path w="102351" h="64944" extrusionOk="0">
                  <a:moveTo>
                    <a:pt x="99608" y="516"/>
                  </a:moveTo>
                  <a:cubicBezTo>
                    <a:pt x="100838" y="516"/>
                    <a:pt x="101835" y="1513"/>
                    <a:pt x="101835" y="2744"/>
                  </a:cubicBezTo>
                  <a:lnTo>
                    <a:pt x="101835" y="62200"/>
                  </a:lnTo>
                  <a:cubicBezTo>
                    <a:pt x="101833" y="63429"/>
                    <a:pt x="100836" y="64425"/>
                    <a:pt x="99608" y="64426"/>
                  </a:cubicBezTo>
                  <a:lnTo>
                    <a:pt x="2743" y="64426"/>
                  </a:lnTo>
                  <a:cubicBezTo>
                    <a:pt x="1514" y="64425"/>
                    <a:pt x="519" y="63429"/>
                    <a:pt x="517" y="62200"/>
                  </a:cubicBezTo>
                  <a:lnTo>
                    <a:pt x="517" y="2744"/>
                  </a:lnTo>
                  <a:cubicBezTo>
                    <a:pt x="519" y="1515"/>
                    <a:pt x="1514" y="518"/>
                    <a:pt x="2743" y="516"/>
                  </a:cubicBezTo>
                  <a:close/>
                  <a:moveTo>
                    <a:pt x="2743" y="1"/>
                  </a:moveTo>
                  <a:cubicBezTo>
                    <a:pt x="1230" y="1"/>
                    <a:pt x="0" y="1229"/>
                    <a:pt x="0" y="2744"/>
                  </a:cubicBezTo>
                  <a:lnTo>
                    <a:pt x="0" y="62200"/>
                  </a:lnTo>
                  <a:cubicBezTo>
                    <a:pt x="0" y="63713"/>
                    <a:pt x="1230" y="64943"/>
                    <a:pt x="2743" y="64943"/>
                  </a:cubicBezTo>
                  <a:lnTo>
                    <a:pt x="99608" y="64943"/>
                  </a:lnTo>
                  <a:cubicBezTo>
                    <a:pt x="101120" y="64943"/>
                    <a:pt x="102351" y="63713"/>
                    <a:pt x="102351" y="62200"/>
                  </a:cubicBezTo>
                  <a:lnTo>
                    <a:pt x="102351" y="2744"/>
                  </a:lnTo>
                  <a:cubicBezTo>
                    <a:pt x="102351" y="1228"/>
                    <a:pt x="101123" y="1"/>
                    <a:pt x="996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121;p64">
              <a:extLst>
                <a:ext uri="{FF2B5EF4-FFF2-40B4-BE49-F238E27FC236}">
                  <a16:creationId xmlns:a16="http://schemas.microsoft.com/office/drawing/2014/main" id="{3EE36FCE-B8FA-8468-F0BC-C4DB09CD0A06}"/>
                </a:ext>
              </a:extLst>
            </p:cNvPr>
            <p:cNvSpPr/>
            <p:nvPr/>
          </p:nvSpPr>
          <p:spPr>
            <a:xfrm>
              <a:off x="255425" y="1991200"/>
              <a:ext cx="2524175" cy="1588500"/>
            </a:xfrm>
            <a:custGeom>
              <a:avLst/>
              <a:gdLst/>
              <a:ahLst/>
              <a:cxnLst/>
              <a:rect l="l" t="t" r="r" b="b"/>
              <a:pathLst>
                <a:path w="100967" h="63540" extrusionOk="0">
                  <a:moveTo>
                    <a:pt x="98640" y="518"/>
                  </a:moveTo>
                  <a:cubicBezTo>
                    <a:pt x="99639" y="518"/>
                    <a:pt x="100449" y="1328"/>
                    <a:pt x="100449" y="2328"/>
                  </a:cubicBezTo>
                  <a:lnTo>
                    <a:pt x="100449" y="61214"/>
                  </a:lnTo>
                  <a:cubicBezTo>
                    <a:pt x="100448" y="62212"/>
                    <a:pt x="99639" y="63022"/>
                    <a:pt x="98640" y="63024"/>
                  </a:cubicBezTo>
                  <a:lnTo>
                    <a:pt x="2328" y="63024"/>
                  </a:lnTo>
                  <a:cubicBezTo>
                    <a:pt x="1328" y="63022"/>
                    <a:pt x="519" y="62212"/>
                    <a:pt x="517" y="61214"/>
                  </a:cubicBezTo>
                  <a:lnTo>
                    <a:pt x="517" y="2328"/>
                  </a:lnTo>
                  <a:cubicBezTo>
                    <a:pt x="519" y="1328"/>
                    <a:pt x="1328" y="519"/>
                    <a:pt x="2328" y="518"/>
                  </a:cubicBezTo>
                  <a:close/>
                  <a:moveTo>
                    <a:pt x="2328" y="1"/>
                  </a:moveTo>
                  <a:cubicBezTo>
                    <a:pt x="1042" y="2"/>
                    <a:pt x="2" y="1043"/>
                    <a:pt x="0" y="2328"/>
                  </a:cubicBezTo>
                  <a:lnTo>
                    <a:pt x="0" y="61214"/>
                  </a:lnTo>
                  <a:cubicBezTo>
                    <a:pt x="2" y="62498"/>
                    <a:pt x="1042" y="63538"/>
                    <a:pt x="2328" y="63540"/>
                  </a:cubicBezTo>
                  <a:lnTo>
                    <a:pt x="98640" y="63540"/>
                  </a:lnTo>
                  <a:cubicBezTo>
                    <a:pt x="99925" y="63538"/>
                    <a:pt x="100965" y="62498"/>
                    <a:pt x="100967" y="61214"/>
                  </a:cubicBezTo>
                  <a:lnTo>
                    <a:pt x="100967" y="2328"/>
                  </a:lnTo>
                  <a:cubicBezTo>
                    <a:pt x="100967" y="1043"/>
                    <a:pt x="99925" y="1"/>
                    <a:pt x="986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122;p64">
              <a:extLst>
                <a:ext uri="{FF2B5EF4-FFF2-40B4-BE49-F238E27FC236}">
                  <a16:creationId xmlns:a16="http://schemas.microsoft.com/office/drawing/2014/main" id="{7236529B-47B9-9F5E-DCD3-27A450932715}"/>
                </a:ext>
              </a:extLst>
            </p:cNvPr>
            <p:cNvSpPr/>
            <p:nvPr/>
          </p:nvSpPr>
          <p:spPr>
            <a:xfrm>
              <a:off x="1091150" y="3888075"/>
              <a:ext cx="856825" cy="25"/>
            </a:xfrm>
            <a:custGeom>
              <a:avLst/>
              <a:gdLst/>
              <a:ahLst/>
              <a:cxnLst/>
              <a:rect l="l" t="t" r="r" b="b"/>
              <a:pathLst>
                <a:path w="34273" h="1" extrusionOk="0">
                  <a:moveTo>
                    <a:pt x="1" y="0"/>
                  </a:moveTo>
                  <a:lnTo>
                    <a:pt x="34272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123;p64">
              <a:extLst>
                <a:ext uri="{FF2B5EF4-FFF2-40B4-BE49-F238E27FC236}">
                  <a16:creationId xmlns:a16="http://schemas.microsoft.com/office/drawing/2014/main" id="{FD390D6B-85DF-B8AB-26E2-03329CAF35E4}"/>
                </a:ext>
              </a:extLst>
            </p:cNvPr>
            <p:cNvSpPr/>
            <p:nvPr/>
          </p:nvSpPr>
          <p:spPr>
            <a:xfrm>
              <a:off x="1091125" y="3881600"/>
              <a:ext cx="856850" cy="12925"/>
            </a:xfrm>
            <a:custGeom>
              <a:avLst/>
              <a:gdLst/>
              <a:ahLst/>
              <a:cxnLst/>
              <a:rect l="l" t="t" r="r" b="b"/>
              <a:pathLst>
                <a:path w="34274" h="517" extrusionOk="0">
                  <a:moveTo>
                    <a:pt x="0" y="1"/>
                  </a:moveTo>
                  <a:lnTo>
                    <a:pt x="0" y="516"/>
                  </a:lnTo>
                  <a:lnTo>
                    <a:pt x="34273" y="516"/>
                  </a:lnTo>
                  <a:lnTo>
                    <a:pt x="342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9733F434-B597-5F35-D47D-74A1CC2ADB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4119" y="1425256"/>
            <a:ext cx="3823509" cy="239543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83;p40">
            <a:extLst>
              <a:ext uri="{FF2B5EF4-FFF2-40B4-BE49-F238E27FC236}">
                <a16:creationId xmlns:a16="http://schemas.microsoft.com/office/drawing/2014/main" id="{7B483D22-0D5A-41BB-C4F0-92CE55D924DF}"/>
              </a:ext>
            </a:extLst>
          </p:cNvPr>
          <p:cNvSpPr txBox="1">
            <a:spLocks/>
          </p:cNvSpPr>
          <p:nvPr/>
        </p:nvSpPr>
        <p:spPr>
          <a:xfrm>
            <a:off x="54601" y="198570"/>
            <a:ext cx="5221289" cy="5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 ExtraBold"/>
              <a:buNone/>
              <a:defRPr sz="1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sz="3200" dirty="0"/>
              <a:t>Stages of development</a:t>
            </a:r>
          </a:p>
        </p:txBody>
      </p:sp>
      <p:pic>
        <p:nvPicPr>
          <p:cNvPr id="16" name="Картина 14">
            <a:extLst>
              <a:ext uri="{FF2B5EF4-FFF2-40B4-BE49-F238E27FC236}">
                <a16:creationId xmlns:a16="http://schemas.microsoft.com/office/drawing/2014/main" id="{8AEFD504-8C40-11B5-3963-A48A5C467A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806" y="2193825"/>
            <a:ext cx="2498947" cy="167229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7" name="Картина 13">
            <a:extLst>
              <a:ext uri="{FF2B5EF4-FFF2-40B4-BE49-F238E27FC236}">
                <a16:creationId xmlns:a16="http://schemas.microsoft.com/office/drawing/2014/main" id="{9F00E6B6-9C78-EC11-9B68-EC11369EF5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02674" y="2193768"/>
            <a:ext cx="1985984" cy="161882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9" name="Картина 15">
            <a:extLst>
              <a:ext uri="{FF2B5EF4-FFF2-40B4-BE49-F238E27FC236}">
                <a16:creationId xmlns:a16="http://schemas.microsoft.com/office/drawing/2014/main" id="{E88225B7-619B-EB22-4EAD-2477961DD9A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69530" y="2193768"/>
            <a:ext cx="1618885" cy="161888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0" name="Google Shape;183;p40">
            <a:extLst>
              <a:ext uri="{FF2B5EF4-FFF2-40B4-BE49-F238E27FC236}">
                <a16:creationId xmlns:a16="http://schemas.microsoft.com/office/drawing/2014/main" id="{60BCE610-E4C2-F7AA-97BB-196B9B4FE170}"/>
              </a:ext>
            </a:extLst>
          </p:cNvPr>
          <p:cNvSpPr txBox="1">
            <a:spLocks/>
          </p:cNvSpPr>
          <p:nvPr/>
        </p:nvSpPr>
        <p:spPr>
          <a:xfrm>
            <a:off x="3479983" y="1450952"/>
            <a:ext cx="2631366" cy="5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 ExtraBold"/>
              <a:buNone/>
              <a:defRPr sz="1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dirty="0"/>
              <a:t>2. Working Period</a:t>
            </a:r>
          </a:p>
        </p:txBody>
      </p:sp>
      <p:sp>
        <p:nvSpPr>
          <p:cNvPr id="21" name="Google Shape;183;p40">
            <a:extLst>
              <a:ext uri="{FF2B5EF4-FFF2-40B4-BE49-F238E27FC236}">
                <a16:creationId xmlns:a16="http://schemas.microsoft.com/office/drawing/2014/main" id="{4AE2B43E-69EC-5363-AB40-8EA73E19BD32}"/>
              </a:ext>
            </a:extLst>
          </p:cNvPr>
          <p:cNvSpPr txBox="1">
            <a:spLocks/>
          </p:cNvSpPr>
          <p:nvPr/>
        </p:nvSpPr>
        <p:spPr>
          <a:xfrm>
            <a:off x="427596" y="1450952"/>
            <a:ext cx="2631366" cy="5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 ExtraBold"/>
              <a:buNone/>
              <a:defRPr sz="1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dirty="0"/>
              <a:t>1. Role Assignment</a:t>
            </a:r>
          </a:p>
        </p:txBody>
      </p:sp>
      <p:sp>
        <p:nvSpPr>
          <p:cNvPr id="22" name="Google Shape;183;p40">
            <a:extLst>
              <a:ext uri="{FF2B5EF4-FFF2-40B4-BE49-F238E27FC236}">
                <a16:creationId xmlns:a16="http://schemas.microsoft.com/office/drawing/2014/main" id="{2ED91538-FC9A-6114-3F48-0555DE7FE50C}"/>
              </a:ext>
            </a:extLst>
          </p:cNvPr>
          <p:cNvSpPr txBox="1">
            <a:spLocks/>
          </p:cNvSpPr>
          <p:nvPr/>
        </p:nvSpPr>
        <p:spPr>
          <a:xfrm>
            <a:off x="6163290" y="1450952"/>
            <a:ext cx="2631366" cy="5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 ExtraBold"/>
              <a:buNone/>
              <a:defRPr sz="1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dirty="0"/>
              <a:t>3. Final Stage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42"/>
          <p:cNvSpPr txBox="1">
            <a:spLocks noGrp="1"/>
          </p:cNvSpPr>
          <p:nvPr>
            <p:ph type="ctrTitle"/>
          </p:nvPr>
        </p:nvSpPr>
        <p:spPr>
          <a:xfrm>
            <a:off x="1850550" y="226785"/>
            <a:ext cx="5442900" cy="5721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Used Technologies</a:t>
            </a:r>
            <a:endParaRPr dirty="0"/>
          </a:p>
        </p:txBody>
      </p:sp>
      <p:pic>
        <p:nvPicPr>
          <p:cNvPr id="4" name="Картина 12">
            <a:extLst>
              <a:ext uri="{FF2B5EF4-FFF2-40B4-BE49-F238E27FC236}">
                <a16:creationId xmlns:a16="http://schemas.microsoft.com/office/drawing/2014/main" id="{0C0B53ED-C66E-39CF-69E0-03BB5D3516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804" y="1670753"/>
            <a:ext cx="914400" cy="982212"/>
          </a:xfrm>
          <a:prstGeom prst="rect">
            <a:avLst/>
          </a:prstGeom>
        </p:spPr>
      </p:pic>
      <p:pic>
        <p:nvPicPr>
          <p:cNvPr id="6" name="Картина 21">
            <a:extLst>
              <a:ext uri="{FF2B5EF4-FFF2-40B4-BE49-F238E27FC236}">
                <a16:creationId xmlns:a16="http://schemas.microsoft.com/office/drawing/2014/main" id="{DCFB6022-42C5-FC7D-394C-AFE3986266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8200" y="1728872"/>
            <a:ext cx="914400" cy="914400"/>
          </a:xfrm>
          <a:prstGeom prst="rect">
            <a:avLst/>
          </a:prstGeom>
        </p:spPr>
      </p:pic>
      <p:pic>
        <p:nvPicPr>
          <p:cNvPr id="7" name="Картина 22">
            <a:extLst>
              <a:ext uri="{FF2B5EF4-FFF2-40B4-BE49-F238E27FC236}">
                <a16:creationId xmlns:a16="http://schemas.microsoft.com/office/drawing/2014/main" id="{B34FE9DC-31C4-FF8E-9114-CBFA7AEA097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7598" y="2878510"/>
            <a:ext cx="1041205" cy="1041205"/>
          </a:xfrm>
          <a:prstGeom prst="rect">
            <a:avLst/>
          </a:prstGeom>
        </p:spPr>
      </p:pic>
      <p:pic>
        <p:nvPicPr>
          <p:cNvPr id="8" name="Картина 23">
            <a:extLst>
              <a:ext uri="{FF2B5EF4-FFF2-40B4-BE49-F238E27FC236}">
                <a16:creationId xmlns:a16="http://schemas.microsoft.com/office/drawing/2014/main" id="{49766011-0A8F-F0E1-45CA-78323E819DE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673" y="2878510"/>
            <a:ext cx="979911" cy="979911"/>
          </a:xfrm>
          <a:prstGeom prst="rect">
            <a:avLst/>
          </a:prstGeom>
        </p:spPr>
      </p:pic>
      <p:pic>
        <p:nvPicPr>
          <p:cNvPr id="9" name="Картина 24">
            <a:extLst>
              <a:ext uri="{FF2B5EF4-FFF2-40B4-BE49-F238E27FC236}">
                <a16:creationId xmlns:a16="http://schemas.microsoft.com/office/drawing/2014/main" id="{6D1F79D2-B592-9184-D942-FDDC043E095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7817" y="2908581"/>
            <a:ext cx="981062" cy="981062"/>
          </a:xfrm>
          <a:prstGeom prst="rect">
            <a:avLst/>
          </a:prstGeom>
        </p:spPr>
      </p:pic>
      <p:pic>
        <p:nvPicPr>
          <p:cNvPr id="10" name="Картина 25">
            <a:extLst>
              <a:ext uri="{FF2B5EF4-FFF2-40B4-BE49-F238E27FC236}">
                <a16:creationId xmlns:a16="http://schemas.microsoft.com/office/drawing/2014/main" id="{0B43B42E-32D8-7BC2-A5D2-6E7B26D62C1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7893" y="2878510"/>
            <a:ext cx="1047723" cy="1047723"/>
          </a:xfrm>
          <a:prstGeom prst="rect">
            <a:avLst/>
          </a:prstGeom>
        </p:spPr>
      </p:pic>
      <p:pic>
        <p:nvPicPr>
          <p:cNvPr id="11" name="Картина 26">
            <a:extLst>
              <a:ext uri="{FF2B5EF4-FFF2-40B4-BE49-F238E27FC236}">
                <a16:creationId xmlns:a16="http://schemas.microsoft.com/office/drawing/2014/main" id="{1166A481-0681-4BCE-84A6-CB14B2C1225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1408" y="1663361"/>
            <a:ext cx="979911" cy="979911"/>
          </a:xfrm>
          <a:prstGeom prst="rect">
            <a:avLst/>
          </a:prstGeom>
        </p:spPr>
      </p:pic>
      <p:pic>
        <p:nvPicPr>
          <p:cNvPr id="12" name="Картина 27">
            <a:extLst>
              <a:ext uri="{FF2B5EF4-FFF2-40B4-BE49-F238E27FC236}">
                <a16:creationId xmlns:a16="http://schemas.microsoft.com/office/drawing/2014/main" id="{062E6E86-3EB4-B860-DF64-4AAD7EE135E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9817" y="1635993"/>
            <a:ext cx="1051731" cy="1051731"/>
          </a:xfrm>
          <a:prstGeom prst="rect">
            <a:avLst/>
          </a:prstGeom>
        </p:spPr>
      </p:pic>
      <p:pic>
        <p:nvPicPr>
          <p:cNvPr id="14" name="Picture 13" descr="Shape&#10;&#10;Description automatically generated with low confidence">
            <a:extLst>
              <a:ext uri="{FF2B5EF4-FFF2-40B4-BE49-F238E27FC236}">
                <a16:creationId xmlns:a16="http://schemas.microsoft.com/office/drawing/2014/main" id="{E3CADDE8-DA23-0063-1485-3033E338B83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036899" y="1635993"/>
            <a:ext cx="935757" cy="93575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43"/>
          <p:cNvSpPr txBox="1">
            <a:spLocks noGrp="1"/>
          </p:cNvSpPr>
          <p:nvPr>
            <p:ph type="title"/>
          </p:nvPr>
        </p:nvSpPr>
        <p:spPr>
          <a:xfrm>
            <a:off x="1611666" y="3124750"/>
            <a:ext cx="5920668" cy="128990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Lets jump into the project !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uturistic Background by Slidesgo">
  <a:themeElements>
    <a:clrScheme name="Simple Light">
      <a:dk1>
        <a:srgbClr val="3EDDDD"/>
      </a:dk1>
      <a:lt1>
        <a:srgbClr val="FFFFFF"/>
      </a:lt1>
      <a:dk2>
        <a:srgbClr val="C6FCFF"/>
      </a:dk2>
      <a:lt2>
        <a:srgbClr val="6BECF3"/>
      </a:lt2>
      <a:accent1>
        <a:srgbClr val="22DEEE"/>
      </a:accent1>
      <a:accent2>
        <a:srgbClr val="C6FCFF"/>
      </a:accent2>
      <a:accent3>
        <a:srgbClr val="81EBEB"/>
      </a:accent3>
      <a:accent4>
        <a:srgbClr val="038B99"/>
      </a:accent4>
      <a:accent5>
        <a:srgbClr val="40B6B6"/>
      </a:accent5>
      <a:accent6>
        <a:srgbClr val="098188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485</TotalTime>
  <Words>40</Words>
  <Application>Microsoft Office PowerPoint</Application>
  <PresentationFormat>On-screen Show (16:9)</PresentationFormat>
  <Paragraphs>19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Montserrat ExtraLight</vt:lpstr>
      <vt:lpstr>Arial</vt:lpstr>
      <vt:lpstr>Montserrat ExtraBold</vt:lpstr>
      <vt:lpstr>Montserrat</vt:lpstr>
      <vt:lpstr>Futuristic Background by Slidesgo</vt:lpstr>
      <vt:lpstr>CONQUERS</vt:lpstr>
      <vt:lpstr>PowerPoint Presentation</vt:lpstr>
      <vt:lpstr>PowerPoint Presentation</vt:lpstr>
      <vt:lpstr>PowerPoint Presentation</vt:lpstr>
      <vt:lpstr>Used Technologies</vt:lpstr>
      <vt:lpstr>Lets jump into the project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CONQUERS</dc:title>
  <dc:creator>soner solakov</dc:creator>
  <cp:lastModifiedBy>Сонер Якуб Солаков</cp:lastModifiedBy>
  <cp:revision>4</cp:revision>
  <dcterms:modified xsi:type="dcterms:W3CDTF">2022-12-11T11:04:40Z</dcterms:modified>
</cp:coreProperties>
</file>