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5CCDE4-D3A0-4F76-BFA6-A120236AF67A}">
  <a:tblStyle styleId="{695CCDE4-D3A0-4F76-BFA6-A120236AF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CONQUERS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3702805" y="3382307"/>
            <a:ext cx="173839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Logic Game 2022</a:t>
            </a:r>
            <a:endParaRPr sz="9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PRESENT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81;p40">
            <a:extLst>
              <a:ext uri="{FF2B5EF4-FFF2-40B4-BE49-F238E27FC236}">
                <a16:creationId xmlns:a16="http://schemas.microsoft.com/office/drawing/2014/main" id="{05BFBE1B-C786-96A2-C4B2-4D4412DFD126}"/>
              </a:ext>
            </a:extLst>
          </p:cNvPr>
          <p:cNvSpPr txBox="1">
            <a:spLocks/>
          </p:cNvSpPr>
          <p:nvPr/>
        </p:nvSpPr>
        <p:spPr>
          <a:xfrm>
            <a:off x="6980283" y="381236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Kevin</a:t>
            </a:r>
          </a:p>
          <a:p>
            <a:r>
              <a:rPr lang="en-US" dirty="0" err="1"/>
              <a:t>Rusev</a:t>
            </a:r>
            <a:endParaRPr lang="en-US" dirty="0"/>
          </a:p>
        </p:txBody>
      </p:sp>
      <p:sp>
        <p:nvSpPr>
          <p:cNvPr id="18" name="Google Shape;179;p40">
            <a:extLst>
              <a:ext uri="{FF2B5EF4-FFF2-40B4-BE49-F238E27FC236}">
                <a16:creationId xmlns:a16="http://schemas.microsoft.com/office/drawing/2014/main" id="{396A6D88-7B4B-664D-6886-DF45D5D8C26F}"/>
              </a:ext>
            </a:extLst>
          </p:cNvPr>
          <p:cNvSpPr txBox="1">
            <a:spLocks/>
          </p:cNvSpPr>
          <p:nvPr/>
        </p:nvSpPr>
        <p:spPr>
          <a:xfrm>
            <a:off x="2354381" y="3821817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Ivailo</a:t>
            </a:r>
            <a:endParaRPr lang="en-US" dirty="0"/>
          </a:p>
          <a:p>
            <a:r>
              <a:rPr lang="en-US" dirty="0" err="1"/>
              <a:t>Dandarinov</a:t>
            </a:r>
            <a:endParaRPr lang="bg-BG" dirty="0"/>
          </a:p>
        </p:txBody>
      </p:sp>
      <p:sp>
        <p:nvSpPr>
          <p:cNvPr id="19" name="Google Shape;181;p40">
            <a:extLst>
              <a:ext uri="{FF2B5EF4-FFF2-40B4-BE49-F238E27FC236}">
                <a16:creationId xmlns:a16="http://schemas.microsoft.com/office/drawing/2014/main" id="{D592D3DB-ACF0-02A3-1015-2465FA35B1CD}"/>
              </a:ext>
            </a:extLst>
          </p:cNvPr>
          <p:cNvSpPr txBox="1">
            <a:spLocks/>
          </p:cNvSpPr>
          <p:nvPr/>
        </p:nvSpPr>
        <p:spPr>
          <a:xfrm>
            <a:off x="4667332" y="381236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Nikola</a:t>
            </a:r>
          </a:p>
          <a:p>
            <a:r>
              <a:rPr lang="en-US" dirty="0" err="1"/>
              <a:t>Paskov</a:t>
            </a:r>
            <a:endParaRPr lang="en-US" dirty="0"/>
          </a:p>
        </p:txBody>
      </p:sp>
      <p:sp>
        <p:nvSpPr>
          <p:cNvPr id="20" name="Google Shape;183;p40">
            <a:extLst>
              <a:ext uri="{FF2B5EF4-FFF2-40B4-BE49-F238E27FC236}">
                <a16:creationId xmlns:a16="http://schemas.microsoft.com/office/drawing/2014/main" id="{A2C0090F-24B9-5D6A-F7B7-CAA4D777E09E}"/>
              </a:ext>
            </a:extLst>
          </p:cNvPr>
          <p:cNvSpPr txBox="1">
            <a:spLocks/>
          </p:cNvSpPr>
          <p:nvPr/>
        </p:nvSpPr>
        <p:spPr>
          <a:xfrm>
            <a:off x="0" y="3812604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Atanas</a:t>
            </a:r>
          </a:p>
          <a:p>
            <a:r>
              <a:rPr lang="en-US" dirty="0" err="1"/>
              <a:t>Apostolov</a:t>
            </a:r>
            <a:endParaRPr lang="en-US" dirty="0"/>
          </a:p>
        </p:txBody>
      </p:sp>
      <p:pic>
        <p:nvPicPr>
          <p:cNvPr id="27" name="Картина 18">
            <a:extLst>
              <a:ext uri="{FF2B5EF4-FFF2-40B4-BE49-F238E27FC236}">
                <a16:creationId xmlns:a16="http://schemas.microsoft.com/office/drawing/2014/main" id="{C6AA7987-C7BF-B565-E5C1-32D800B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" y="1557428"/>
            <a:ext cx="1717086" cy="1761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Картина 19">
            <a:extLst>
              <a:ext uri="{FF2B5EF4-FFF2-40B4-BE49-F238E27FC236}">
                <a16:creationId xmlns:a16="http://schemas.microsoft.com/office/drawing/2014/main" id="{3E1003D8-7E4F-3F84-AC34-48CBBD6D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338" y="1557429"/>
            <a:ext cx="1717086" cy="1761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Картина 20">
            <a:extLst>
              <a:ext uri="{FF2B5EF4-FFF2-40B4-BE49-F238E27FC236}">
                <a16:creationId xmlns:a16="http://schemas.microsoft.com/office/drawing/2014/main" id="{881ED808-45DC-0E61-BF9F-EF74427F9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89" y="1557428"/>
            <a:ext cx="1717086" cy="1816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Картина 21">
            <a:extLst>
              <a:ext uri="{FF2B5EF4-FFF2-40B4-BE49-F238E27FC236}">
                <a16:creationId xmlns:a16="http://schemas.microsoft.com/office/drawing/2014/main" id="{629DE836-E2E6-195C-284E-AD3F870D5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32" y="1617935"/>
            <a:ext cx="1740101" cy="17557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Google Shape;183;p40">
            <a:extLst>
              <a:ext uri="{FF2B5EF4-FFF2-40B4-BE49-F238E27FC236}">
                <a16:creationId xmlns:a16="http://schemas.microsoft.com/office/drawing/2014/main" id="{14767306-7D21-77E3-4E08-437D4BA631A9}"/>
              </a:ext>
            </a:extLst>
          </p:cNvPr>
          <p:cNvSpPr txBox="1">
            <a:spLocks/>
          </p:cNvSpPr>
          <p:nvPr/>
        </p:nvSpPr>
        <p:spPr>
          <a:xfrm>
            <a:off x="113807" y="224883"/>
            <a:ext cx="235997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40">
            <a:extLst>
              <a:ext uri="{FF2B5EF4-FFF2-40B4-BE49-F238E27FC236}">
                <a16:creationId xmlns:a16="http://schemas.microsoft.com/office/drawing/2014/main" id="{AB99664B-F764-0B20-00D2-50F65B6E503C}"/>
              </a:ext>
            </a:extLst>
          </p:cNvPr>
          <p:cNvSpPr txBox="1">
            <a:spLocks/>
          </p:cNvSpPr>
          <p:nvPr/>
        </p:nvSpPr>
        <p:spPr>
          <a:xfrm>
            <a:off x="6514607" y="264353"/>
            <a:ext cx="235997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3200" dirty="0"/>
              <a:t>Our Idea</a:t>
            </a:r>
          </a:p>
        </p:txBody>
      </p:sp>
      <p:grpSp>
        <p:nvGrpSpPr>
          <p:cNvPr id="8" name="Google Shape;2117;p64">
            <a:extLst>
              <a:ext uri="{FF2B5EF4-FFF2-40B4-BE49-F238E27FC236}">
                <a16:creationId xmlns:a16="http://schemas.microsoft.com/office/drawing/2014/main" id="{1BA98903-639D-BE92-FA5A-0072687DD546}"/>
              </a:ext>
            </a:extLst>
          </p:cNvPr>
          <p:cNvGrpSpPr/>
          <p:nvPr/>
        </p:nvGrpSpPr>
        <p:grpSpPr>
          <a:xfrm>
            <a:off x="4765122" y="1282793"/>
            <a:ext cx="4109460" cy="3213872"/>
            <a:chOff x="238125" y="1973675"/>
            <a:chExt cx="2558775" cy="1951825"/>
          </a:xfrm>
        </p:grpSpPr>
        <p:sp>
          <p:nvSpPr>
            <p:cNvPr id="9" name="Google Shape;2118;p64">
              <a:extLst>
                <a:ext uri="{FF2B5EF4-FFF2-40B4-BE49-F238E27FC236}">
                  <a16:creationId xmlns:a16="http://schemas.microsoft.com/office/drawing/2014/main" id="{7E959843-F6BA-5AE0-6719-A8D2CC93A51E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9;p64">
              <a:extLst>
                <a:ext uri="{FF2B5EF4-FFF2-40B4-BE49-F238E27FC236}">
                  <a16:creationId xmlns:a16="http://schemas.microsoft.com/office/drawing/2014/main" id="{6AA29D34-517D-63DF-AEAB-4AE3BECDB5B1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0;p64">
              <a:extLst>
                <a:ext uri="{FF2B5EF4-FFF2-40B4-BE49-F238E27FC236}">
                  <a16:creationId xmlns:a16="http://schemas.microsoft.com/office/drawing/2014/main" id="{1E183477-194C-779C-1C0B-7BC6FC90AD08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1;p64">
              <a:extLst>
                <a:ext uri="{FF2B5EF4-FFF2-40B4-BE49-F238E27FC236}">
                  <a16:creationId xmlns:a16="http://schemas.microsoft.com/office/drawing/2014/main" id="{3EE36FCE-B8FA-8468-F0BC-C4DB09CD0A06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2;p64">
              <a:extLst>
                <a:ext uri="{FF2B5EF4-FFF2-40B4-BE49-F238E27FC236}">
                  <a16:creationId xmlns:a16="http://schemas.microsoft.com/office/drawing/2014/main" id="{7236529B-47B9-9F5E-DCD3-27A450932715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3;p64">
              <a:extLst>
                <a:ext uri="{FF2B5EF4-FFF2-40B4-BE49-F238E27FC236}">
                  <a16:creationId xmlns:a16="http://schemas.microsoft.com/office/drawing/2014/main" id="{FD390D6B-85DF-B8AB-26E2-03329CAF35E4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33F434-B597-5F35-D47D-74A1CC2A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9" y="1425256"/>
            <a:ext cx="3823509" cy="2395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3;p40">
            <a:extLst>
              <a:ext uri="{FF2B5EF4-FFF2-40B4-BE49-F238E27FC236}">
                <a16:creationId xmlns:a16="http://schemas.microsoft.com/office/drawing/2014/main" id="{7B483D22-0D5A-41BB-C4F0-92CE55D924DF}"/>
              </a:ext>
            </a:extLst>
          </p:cNvPr>
          <p:cNvSpPr txBox="1">
            <a:spLocks/>
          </p:cNvSpPr>
          <p:nvPr/>
        </p:nvSpPr>
        <p:spPr>
          <a:xfrm>
            <a:off x="54601" y="198570"/>
            <a:ext cx="5221289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Stages of development</a:t>
            </a:r>
          </a:p>
        </p:txBody>
      </p:sp>
      <p:pic>
        <p:nvPicPr>
          <p:cNvPr id="16" name="Картина 14">
            <a:extLst>
              <a:ext uri="{FF2B5EF4-FFF2-40B4-BE49-F238E27FC236}">
                <a16:creationId xmlns:a16="http://schemas.microsoft.com/office/drawing/2014/main" id="{8AEFD504-8C40-11B5-3963-A48A5C46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6" y="2193825"/>
            <a:ext cx="2498947" cy="16722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Картина 13">
            <a:extLst>
              <a:ext uri="{FF2B5EF4-FFF2-40B4-BE49-F238E27FC236}">
                <a16:creationId xmlns:a16="http://schemas.microsoft.com/office/drawing/2014/main" id="{9F00E6B6-9C78-EC11-9B68-EC11369E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74" y="2193768"/>
            <a:ext cx="1985984" cy="1618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Картина 15">
            <a:extLst>
              <a:ext uri="{FF2B5EF4-FFF2-40B4-BE49-F238E27FC236}">
                <a16:creationId xmlns:a16="http://schemas.microsoft.com/office/drawing/2014/main" id="{E88225B7-619B-EB22-4EAD-2477961DD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530" y="2193768"/>
            <a:ext cx="1618885" cy="1618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Google Shape;183;p40">
            <a:extLst>
              <a:ext uri="{FF2B5EF4-FFF2-40B4-BE49-F238E27FC236}">
                <a16:creationId xmlns:a16="http://schemas.microsoft.com/office/drawing/2014/main" id="{60BCE610-E4C2-F7AA-97BB-196B9B4FE170}"/>
              </a:ext>
            </a:extLst>
          </p:cNvPr>
          <p:cNvSpPr txBox="1">
            <a:spLocks/>
          </p:cNvSpPr>
          <p:nvPr/>
        </p:nvSpPr>
        <p:spPr>
          <a:xfrm>
            <a:off x="3479983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2. Working Period</a:t>
            </a:r>
          </a:p>
        </p:txBody>
      </p:sp>
      <p:sp>
        <p:nvSpPr>
          <p:cNvPr id="21" name="Google Shape;183;p40">
            <a:extLst>
              <a:ext uri="{FF2B5EF4-FFF2-40B4-BE49-F238E27FC236}">
                <a16:creationId xmlns:a16="http://schemas.microsoft.com/office/drawing/2014/main" id="{4AE2B43E-69EC-5363-AB40-8EA73E19BD32}"/>
              </a:ext>
            </a:extLst>
          </p:cNvPr>
          <p:cNvSpPr txBox="1">
            <a:spLocks/>
          </p:cNvSpPr>
          <p:nvPr/>
        </p:nvSpPr>
        <p:spPr>
          <a:xfrm>
            <a:off x="427596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1. Role Assignment</a:t>
            </a:r>
          </a:p>
        </p:txBody>
      </p:sp>
      <p:sp>
        <p:nvSpPr>
          <p:cNvPr id="22" name="Google Shape;183;p40">
            <a:extLst>
              <a:ext uri="{FF2B5EF4-FFF2-40B4-BE49-F238E27FC236}">
                <a16:creationId xmlns:a16="http://schemas.microsoft.com/office/drawing/2014/main" id="{2ED91538-FC9A-6114-3F48-0555DE7FE50C}"/>
              </a:ext>
            </a:extLst>
          </p:cNvPr>
          <p:cNvSpPr txBox="1">
            <a:spLocks/>
          </p:cNvSpPr>
          <p:nvPr/>
        </p:nvSpPr>
        <p:spPr>
          <a:xfrm>
            <a:off x="6163290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3. Final Stage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226785"/>
            <a:ext cx="5442900" cy="57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4" name="Картина 12">
            <a:extLst>
              <a:ext uri="{FF2B5EF4-FFF2-40B4-BE49-F238E27FC236}">
                <a16:creationId xmlns:a16="http://schemas.microsoft.com/office/drawing/2014/main" id="{0C0B53ED-C66E-39CF-69E0-03BB5D351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3" y="1824612"/>
            <a:ext cx="914400" cy="982212"/>
          </a:xfrm>
          <a:prstGeom prst="rect">
            <a:avLst/>
          </a:prstGeom>
        </p:spPr>
      </p:pic>
      <p:pic>
        <p:nvPicPr>
          <p:cNvPr id="6" name="Картина 21">
            <a:extLst>
              <a:ext uri="{FF2B5EF4-FFF2-40B4-BE49-F238E27FC236}">
                <a16:creationId xmlns:a16="http://schemas.microsoft.com/office/drawing/2014/main" id="{DCFB6022-42C5-FC7D-394C-AFE398626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9" y="1882731"/>
            <a:ext cx="914400" cy="914400"/>
          </a:xfrm>
          <a:prstGeom prst="rect">
            <a:avLst/>
          </a:prstGeom>
        </p:spPr>
      </p:pic>
      <p:pic>
        <p:nvPicPr>
          <p:cNvPr id="7" name="Картина 22">
            <a:extLst>
              <a:ext uri="{FF2B5EF4-FFF2-40B4-BE49-F238E27FC236}">
                <a16:creationId xmlns:a16="http://schemas.microsoft.com/office/drawing/2014/main" id="{B34FE9DC-31C4-FF8E-9114-CBFA7AEA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6" y="2986498"/>
            <a:ext cx="1041205" cy="1041205"/>
          </a:xfrm>
          <a:prstGeom prst="rect">
            <a:avLst/>
          </a:prstGeom>
        </p:spPr>
      </p:pic>
      <p:pic>
        <p:nvPicPr>
          <p:cNvPr id="8" name="Картина 23">
            <a:extLst>
              <a:ext uri="{FF2B5EF4-FFF2-40B4-BE49-F238E27FC236}">
                <a16:creationId xmlns:a16="http://schemas.microsoft.com/office/drawing/2014/main" id="{49766011-0A8F-F0E1-45CA-78323E819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9" y="3047792"/>
            <a:ext cx="979911" cy="979911"/>
          </a:xfrm>
          <a:prstGeom prst="rect">
            <a:avLst/>
          </a:prstGeom>
        </p:spPr>
      </p:pic>
      <p:pic>
        <p:nvPicPr>
          <p:cNvPr id="9" name="Картина 24">
            <a:extLst>
              <a:ext uri="{FF2B5EF4-FFF2-40B4-BE49-F238E27FC236}">
                <a16:creationId xmlns:a16="http://schemas.microsoft.com/office/drawing/2014/main" id="{6D1F79D2-B592-9184-D942-FDDC043E0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23" y="3051265"/>
            <a:ext cx="981062" cy="981062"/>
          </a:xfrm>
          <a:prstGeom prst="rect">
            <a:avLst/>
          </a:prstGeom>
        </p:spPr>
      </p:pic>
      <p:pic>
        <p:nvPicPr>
          <p:cNvPr id="10" name="Картина 25">
            <a:extLst>
              <a:ext uri="{FF2B5EF4-FFF2-40B4-BE49-F238E27FC236}">
                <a16:creationId xmlns:a16="http://schemas.microsoft.com/office/drawing/2014/main" id="{0B43B42E-32D8-7BC2-A5D2-6E7B26D62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97" y="3047792"/>
            <a:ext cx="1047723" cy="1047723"/>
          </a:xfrm>
          <a:prstGeom prst="rect">
            <a:avLst/>
          </a:prstGeom>
        </p:spPr>
      </p:pic>
      <p:pic>
        <p:nvPicPr>
          <p:cNvPr id="11" name="Картина 26">
            <a:extLst>
              <a:ext uri="{FF2B5EF4-FFF2-40B4-BE49-F238E27FC236}">
                <a16:creationId xmlns:a16="http://schemas.microsoft.com/office/drawing/2014/main" id="{1166A481-0681-4BCE-84A6-CB14B2C12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07" y="1817220"/>
            <a:ext cx="979911" cy="979911"/>
          </a:xfrm>
          <a:prstGeom prst="rect">
            <a:avLst/>
          </a:prstGeom>
        </p:spPr>
      </p:pic>
      <p:pic>
        <p:nvPicPr>
          <p:cNvPr id="12" name="Картина 27">
            <a:extLst>
              <a:ext uri="{FF2B5EF4-FFF2-40B4-BE49-F238E27FC236}">
                <a16:creationId xmlns:a16="http://schemas.microsoft.com/office/drawing/2014/main" id="{062E6E86-3EB4-B860-DF64-4AAD7EE13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16" y="1789852"/>
            <a:ext cx="1051731" cy="105173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3CADDE8-DA23-0063-1485-3033E338B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8271" y="3159758"/>
            <a:ext cx="935757" cy="935757"/>
          </a:xfrm>
          <a:prstGeom prst="rect">
            <a:avLst/>
          </a:prstGeom>
        </p:spPr>
      </p:pic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EB6E049-AC43-63FA-0447-84DD177F30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443" y="1789852"/>
            <a:ext cx="1000107" cy="1000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1611666" y="3124750"/>
            <a:ext cx="5920668" cy="1289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jump into the project 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40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Montserrat ExtraLight</vt:lpstr>
      <vt:lpstr>Montserrat ExtraBold</vt:lpstr>
      <vt:lpstr>Futuristic Background by Slidesgo</vt:lpstr>
      <vt:lpstr>CONQUERS</vt:lpstr>
      <vt:lpstr>PowerPoint Presentation</vt:lpstr>
      <vt:lpstr>PowerPoint Presentation</vt:lpstr>
      <vt:lpstr>PowerPoint Presentation</vt:lpstr>
      <vt:lpstr>Used Technologies</vt:lpstr>
      <vt:lpstr>Lets jump into the project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CONQUERS</dc:title>
  <dc:creator>soner solakov</dc:creator>
  <cp:lastModifiedBy>Атанас Т. Апостолов</cp:lastModifiedBy>
  <cp:revision>5</cp:revision>
  <dcterms:modified xsi:type="dcterms:W3CDTF">2022-12-12T18:06:35Z</dcterms:modified>
</cp:coreProperties>
</file>