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14.05.18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Australia</a:t>
            </a:r>
            <a:r>
              <a:rPr lang="de-DE" dirty="0" smtClean="0"/>
              <a:t> Simulator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Niklas </a:t>
            </a:r>
            <a:r>
              <a:rPr lang="de-DE" dirty="0" err="1" smtClean="0"/>
              <a:t>Kühtmann</a:t>
            </a:r>
            <a:r>
              <a:rPr lang="de-DE" dirty="0" smtClean="0"/>
              <a:t> &amp; Thomas Urner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03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AF-7 </a:t>
            </a:r>
            <a:r>
              <a:rPr lang="de-DE" dirty="0" err="1" smtClean="0"/>
              <a:t>Levelkonzept</a:t>
            </a:r>
            <a:endParaRPr lang="de-DE" dirty="0" smtClean="0"/>
          </a:p>
          <a:p>
            <a:pPr lvl="1"/>
            <a:r>
              <a:rPr lang="de-DE" dirty="0" smtClean="0"/>
              <a:t>7 Levels</a:t>
            </a:r>
          </a:p>
          <a:p>
            <a:pPr lvl="2"/>
            <a:r>
              <a:rPr lang="de-DE" dirty="0" smtClean="0"/>
              <a:t>Schwierigkeit steigend </a:t>
            </a:r>
          </a:p>
          <a:p>
            <a:pPr lvl="3"/>
            <a:r>
              <a:rPr lang="de-DE" dirty="0" smtClean="0"/>
              <a:t>Größe</a:t>
            </a:r>
          </a:p>
          <a:p>
            <a:pPr lvl="3"/>
            <a:r>
              <a:rPr lang="de-DE" dirty="0" smtClean="0"/>
              <a:t>Anzahl Gegner</a:t>
            </a:r>
          </a:p>
          <a:p>
            <a:pPr lvl="3"/>
            <a:r>
              <a:rPr lang="de-DE" dirty="0" err="1" smtClean="0"/>
              <a:t>etc</a:t>
            </a:r>
            <a:endParaRPr lang="de-DE" dirty="0" smtClean="0"/>
          </a:p>
          <a:p>
            <a:pPr lvl="2"/>
            <a:r>
              <a:rPr lang="de-DE" dirty="0" smtClean="0"/>
              <a:t>Verschiedene Layouts</a:t>
            </a:r>
          </a:p>
          <a:p>
            <a:pPr lvl="1"/>
            <a:r>
              <a:rPr lang="de-DE" dirty="0" smtClean="0"/>
              <a:t>Levels werden in JSON-Files </a:t>
            </a:r>
            <a:r>
              <a:rPr lang="de-DE" dirty="0" err="1" smtClean="0"/>
              <a:t>serialisiert</a:t>
            </a:r>
            <a:endParaRPr lang="de-DE" dirty="0"/>
          </a:p>
          <a:p>
            <a:r>
              <a:rPr lang="de-DE" dirty="0" smtClean="0"/>
              <a:t>AF-8 Clientseitige Speicherkonzepte</a:t>
            </a:r>
          </a:p>
          <a:p>
            <a:pPr lvl="1"/>
            <a:r>
              <a:rPr lang="de-DE" dirty="0" smtClean="0"/>
              <a:t>Aktueller </a:t>
            </a:r>
            <a:r>
              <a:rPr lang="de-DE" dirty="0" err="1" smtClean="0"/>
              <a:t>Levelfortschritt</a:t>
            </a:r>
            <a:r>
              <a:rPr lang="de-DE" dirty="0" smtClean="0"/>
              <a:t> in </a:t>
            </a:r>
            <a:r>
              <a:rPr lang="de-DE" dirty="0" err="1" smtClean="0"/>
              <a:t>localStorage</a:t>
            </a:r>
            <a:endParaRPr lang="de-DE" dirty="0" smtClean="0"/>
          </a:p>
          <a:p>
            <a:pPr marL="349250" lvl="1" indent="0">
              <a:buNone/>
            </a:pPr>
            <a:endParaRPr lang="de-DE" dirty="0" smtClean="0"/>
          </a:p>
          <a:p>
            <a:pPr marL="34925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3214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Top-down </a:t>
            </a:r>
            <a:r>
              <a:rPr lang="de-DE" dirty="0" err="1" smtClean="0"/>
              <a:t>Arcade</a:t>
            </a:r>
            <a:r>
              <a:rPr lang="de-DE" dirty="0" smtClean="0"/>
              <a:t> Game</a:t>
            </a:r>
          </a:p>
          <a:p>
            <a:r>
              <a:rPr lang="de-DE" dirty="0" smtClean="0"/>
              <a:t>Spieler muss wilde Tiere aus seinem Haus scheuchen</a:t>
            </a:r>
          </a:p>
          <a:p>
            <a:r>
              <a:rPr lang="de-DE" dirty="0" smtClean="0"/>
              <a:t>Tiere fliehen vor dem Spieler</a:t>
            </a:r>
          </a:p>
          <a:p>
            <a:pPr lvl="1"/>
            <a:r>
              <a:rPr lang="de-DE" dirty="0" smtClean="0"/>
              <a:t>Greifen an wenn in Bedrängnis (Ecke, Sackgasse)</a:t>
            </a:r>
          </a:p>
          <a:p>
            <a:pPr lvl="1"/>
            <a:r>
              <a:rPr lang="de-DE" dirty="0" smtClean="0"/>
              <a:t>Wenn dicht genug an Ausgang verlassen sie das Haus</a:t>
            </a:r>
            <a:endParaRPr lang="de-DE" dirty="0"/>
          </a:p>
          <a:p>
            <a:pPr lvl="1"/>
            <a:r>
              <a:rPr lang="de-DE" dirty="0" smtClean="0"/>
              <a:t>Solange nicht in Bedrängnis steigt Wohlfühlfaktor der Tiere</a:t>
            </a:r>
          </a:p>
          <a:p>
            <a:pPr lvl="2"/>
            <a:r>
              <a:rPr lang="de-DE" dirty="0" smtClean="0"/>
              <a:t>Spieler verliert sobald ein Tier 100% Wohlfühlfaktor erreicht hat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95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Der Spieler gewinnt das aktuelle Level, wenn alle Tiere das Haus verlassen haben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81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 Essen</a:t>
            </a:r>
          </a:p>
          <a:p>
            <a:r>
              <a:rPr lang="de-DE" dirty="0" smtClean="0"/>
              <a:t>Keine generierten Levels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88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MVC</a:t>
            </a:r>
          </a:p>
          <a:p>
            <a:r>
              <a:rPr lang="de-DE" dirty="0"/>
              <a:t>Model</a:t>
            </a:r>
          </a:p>
          <a:p>
            <a:pPr lvl="1"/>
            <a:r>
              <a:rPr lang="de-DE" dirty="0"/>
              <a:t>„Simuliert“ Spielumgebung (Positionen, Kollision, </a:t>
            </a:r>
            <a:r>
              <a:rPr lang="de-DE" dirty="0" err="1"/>
              <a:t>Gamemode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Implementiert </a:t>
            </a:r>
            <a:r>
              <a:rPr lang="de-DE" dirty="0" err="1"/>
              <a:t>EventEmitter</a:t>
            </a:r>
            <a:r>
              <a:rPr lang="de-DE" dirty="0"/>
              <a:t> / Streams für Spieleevents; ermöglicht </a:t>
            </a:r>
            <a:r>
              <a:rPr lang="de-DE" dirty="0" err="1"/>
              <a:t>reactive</a:t>
            </a:r>
            <a:r>
              <a:rPr lang="de-DE" dirty="0"/>
              <a:t> </a:t>
            </a:r>
            <a:r>
              <a:rPr lang="de-DE" dirty="0" err="1" smtClean="0"/>
              <a:t>Viewupdates</a:t>
            </a:r>
            <a:endParaRPr lang="de-DE" dirty="0" smtClean="0"/>
          </a:p>
          <a:p>
            <a:r>
              <a:rPr lang="de-DE" dirty="0" err="1" smtClean="0"/>
              <a:t>GameController</a:t>
            </a:r>
            <a:endParaRPr lang="de-DE" dirty="0" smtClean="0"/>
          </a:p>
          <a:p>
            <a:pPr lvl="1"/>
            <a:r>
              <a:rPr lang="de-DE" dirty="0" smtClean="0"/>
              <a:t>Erstellt View und Model</a:t>
            </a:r>
            <a:endParaRPr lang="de-DE" dirty="0"/>
          </a:p>
          <a:p>
            <a:pPr lvl="1"/>
            <a:r>
              <a:rPr lang="de-DE" dirty="0" smtClean="0"/>
              <a:t>Horcht auf User-Input</a:t>
            </a:r>
          </a:p>
          <a:p>
            <a:pPr lvl="1"/>
            <a:r>
              <a:rPr lang="de-DE" dirty="0" smtClean="0"/>
              <a:t>„Tickt“ Modell</a:t>
            </a:r>
          </a:p>
        </p:txBody>
      </p:sp>
    </p:spTree>
    <p:extLst>
      <p:ext uri="{BB962C8B-B14F-4D97-AF65-F5344CB8AC3E}">
        <p14:creationId xmlns:p14="http://schemas.microsoft.com/office/powerpoint/2010/main" val="331820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View</a:t>
            </a:r>
          </a:p>
          <a:p>
            <a:pPr lvl="1"/>
            <a:r>
              <a:rPr lang="de-DE" dirty="0" smtClean="0"/>
              <a:t>Verwaltet DOM-</a:t>
            </a:r>
            <a:r>
              <a:rPr lang="de-DE" dirty="0" err="1" smtClean="0"/>
              <a:t>Tree</a:t>
            </a:r>
            <a:r>
              <a:rPr lang="de-DE" dirty="0" smtClean="0"/>
              <a:t> des Spiels</a:t>
            </a:r>
          </a:p>
          <a:p>
            <a:pPr lvl="1"/>
            <a:r>
              <a:rPr lang="de-DE" dirty="0" smtClean="0"/>
              <a:t>Horcht auf Events vom Model</a:t>
            </a:r>
          </a:p>
          <a:p>
            <a:pPr lvl="1"/>
            <a:r>
              <a:rPr lang="de-DE" dirty="0" smtClean="0"/>
              <a:t>Updated DOM-</a:t>
            </a:r>
            <a:r>
              <a:rPr lang="de-DE" dirty="0" err="1" smtClean="0"/>
              <a:t>Tree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2489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AF-1 Single-Player-Game als Single-Page-App</a:t>
            </a:r>
          </a:p>
          <a:p>
            <a:pPr lvl="1"/>
            <a:r>
              <a:rPr lang="de-DE" dirty="0" smtClean="0"/>
              <a:t>Progressive Web App mit Service Worker</a:t>
            </a:r>
          </a:p>
          <a:p>
            <a:pPr lvl="2"/>
            <a:r>
              <a:rPr lang="de-DE" dirty="0" smtClean="0"/>
              <a:t>Ermöglicht Offline-Modus</a:t>
            </a:r>
          </a:p>
          <a:p>
            <a:pPr lvl="2"/>
            <a:r>
              <a:rPr lang="de-DE" dirty="0" smtClean="0"/>
              <a:t>Kein </a:t>
            </a:r>
            <a:r>
              <a:rPr lang="de-DE" dirty="0" err="1" smtClean="0"/>
              <a:t>Muliplayer</a:t>
            </a:r>
            <a:endParaRPr lang="de-DE" dirty="0" smtClean="0"/>
          </a:p>
          <a:p>
            <a:r>
              <a:rPr lang="de-DE" dirty="0" smtClean="0"/>
              <a:t>AF-2 Balance zw. </a:t>
            </a:r>
            <a:r>
              <a:rPr lang="de-DE" dirty="0" err="1" smtClean="0"/>
              <a:t>tech</a:t>
            </a:r>
            <a:r>
              <a:rPr lang="de-DE" dirty="0" smtClean="0"/>
              <a:t>. Komplexität &amp; Spielkonzept</a:t>
            </a:r>
          </a:p>
          <a:p>
            <a:pPr lvl="1"/>
            <a:r>
              <a:rPr lang="de-DE" dirty="0" smtClean="0"/>
              <a:t>Flucht KI so minimal wie nötig, so gut wie möglich</a:t>
            </a:r>
            <a:endParaRPr lang="de-DE" dirty="0"/>
          </a:p>
          <a:p>
            <a:pPr lvl="1"/>
            <a:r>
              <a:rPr lang="de-DE" dirty="0" smtClean="0"/>
              <a:t>Levels vorbestimmt</a:t>
            </a:r>
          </a:p>
          <a:p>
            <a:pPr lvl="1"/>
            <a:endParaRPr lang="de-DE" dirty="0" smtClean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8153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AF-3 DOM-</a:t>
            </a:r>
            <a:r>
              <a:rPr lang="de-DE" dirty="0" err="1"/>
              <a:t>Tree</a:t>
            </a:r>
            <a:r>
              <a:rPr lang="de-DE" dirty="0"/>
              <a:t> basiert</a:t>
            </a:r>
          </a:p>
          <a:p>
            <a:pPr lvl="1"/>
            <a:r>
              <a:rPr lang="de-DE" dirty="0"/>
              <a:t>DOM-</a:t>
            </a:r>
            <a:r>
              <a:rPr lang="de-DE" dirty="0" err="1"/>
              <a:t>Tree</a:t>
            </a:r>
            <a:r>
              <a:rPr lang="de-DE" dirty="0"/>
              <a:t> stellt View </a:t>
            </a:r>
            <a:r>
              <a:rPr lang="de-DE" dirty="0" smtClean="0"/>
              <a:t>dar</a:t>
            </a:r>
          </a:p>
          <a:p>
            <a:pPr lvl="1"/>
            <a:r>
              <a:rPr lang="de-DE" dirty="0" smtClean="0"/>
              <a:t>Darstellung von Spielwelt ohne statisches </a:t>
            </a:r>
            <a:r>
              <a:rPr lang="de-DE" dirty="0" err="1" smtClean="0"/>
              <a:t>Grid</a:t>
            </a:r>
            <a:endParaRPr lang="de-DE" dirty="0"/>
          </a:p>
          <a:p>
            <a:pPr lvl="1"/>
            <a:r>
              <a:rPr lang="de-DE" dirty="0" smtClean="0"/>
              <a:t>Positionsupdates mit Hilfe von „will-change“</a:t>
            </a:r>
          </a:p>
          <a:p>
            <a:pPr lvl="2"/>
            <a:r>
              <a:rPr lang="de-DE" dirty="0" smtClean="0"/>
              <a:t>=&gt; GPU </a:t>
            </a:r>
            <a:r>
              <a:rPr lang="de-DE" dirty="0" err="1" smtClean="0"/>
              <a:t>accelerated</a:t>
            </a:r>
            <a:r>
              <a:rPr lang="de-DE" dirty="0" smtClean="0"/>
              <a:t> Updates</a:t>
            </a:r>
          </a:p>
          <a:p>
            <a:r>
              <a:rPr lang="de-DE" dirty="0" smtClean="0"/>
              <a:t>AF-4 Target Device: Smartphone</a:t>
            </a:r>
          </a:p>
          <a:p>
            <a:pPr lvl="1"/>
            <a:r>
              <a:rPr lang="de-DE" dirty="0" err="1" smtClean="0"/>
              <a:t>Responsive</a:t>
            </a:r>
            <a:r>
              <a:rPr lang="de-DE" dirty="0" smtClean="0"/>
              <a:t> PWA </a:t>
            </a:r>
          </a:p>
          <a:p>
            <a:pPr lvl="2"/>
            <a:r>
              <a:rPr lang="de-DE" dirty="0" smtClean="0"/>
              <a:t>Funktioniert gleich auf </a:t>
            </a:r>
            <a:r>
              <a:rPr lang="de-DE" dirty="0" err="1" smtClean="0"/>
              <a:t>iOS</a:t>
            </a:r>
            <a:r>
              <a:rPr lang="de-DE" dirty="0" smtClean="0"/>
              <a:t>, </a:t>
            </a:r>
            <a:r>
              <a:rPr lang="de-DE" dirty="0" err="1" smtClean="0"/>
              <a:t>Android</a:t>
            </a:r>
            <a:r>
              <a:rPr lang="de-DE" dirty="0" smtClean="0"/>
              <a:t>, HTML5 Browsern</a:t>
            </a:r>
          </a:p>
          <a:p>
            <a:pPr lvl="1"/>
            <a:r>
              <a:rPr lang="de-DE" dirty="0" smtClean="0"/>
              <a:t>Steuerung über </a:t>
            </a:r>
            <a:r>
              <a:rPr lang="de-DE" dirty="0"/>
              <a:t>T</a:t>
            </a:r>
            <a:r>
              <a:rPr lang="de-DE" dirty="0" smtClean="0"/>
              <a:t>ouchscreen (keine Pseudo Buttons)</a:t>
            </a:r>
          </a:p>
          <a:p>
            <a:pPr lvl="2"/>
            <a:r>
              <a:rPr lang="de-DE" dirty="0" smtClean="0"/>
              <a:t>Alternative Eingabemöglichkeiten für Desktops</a:t>
            </a: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7222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AF-5 Mobile First Prinzip</a:t>
            </a:r>
          </a:p>
          <a:p>
            <a:pPr lvl="1"/>
            <a:r>
              <a:rPr lang="de-DE" dirty="0" smtClean="0"/>
              <a:t>Das Spiel ist in erster Linie für kleine Touchscreens konzipiert (== Smartphone)</a:t>
            </a:r>
          </a:p>
          <a:p>
            <a:pPr lvl="2"/>
            <a:r>
              <a:rPr lang="de-DE" dirty="0" smtClean="0"/>
              <a:t>Skaliert auf größere Bildschirme</a:t>
            </a:r>
            <a:endParaRPr lang="de-DE" dirty="0"/>
          </a:p>
          <a:p>
            <a:r>
              <a:rPr lang="de-DE" dirty="0" smtClean="0"/>
              <a:t>AF-6 Spiel intuitiv erfassbar &amp; Spielfreude</a:t>
            </a:r>
          </a:p>
          <a:p>
            <a:pPr lvl="1"/>
            <a:r>
              <a:rPr lang="de-DE" dirty="0" smtClean="0"/>
              <a:t>Minimalistische Eingabemöglichkeiten</a:t>
            </a:r>
          </a:p>
          <a:p>
            <a:pPr lvl="2"/>
            <a:r>
              <a:rPr lang="de-DE" dirty="0" smtClean="0"/>
              <a:t>Intuitive Bedienung</a:t>
            </a:r>
            <a:endParaRPr lang="de-DE" dirty="0"/>
          </a:p>
          <a:p>
            <a:pPr lvl="1"/>
            <a:r>
              <a:rPr lang="de-DE" dirty="0" smtClean="0"/>
              <a:t>Spielkonzept simpel, aber fordernd</a:t>
            </a:r>
            <a:endParaRPr lang="de-DE" dirty="0"/>
          </a:p>
          <a:p>
            <a:pPr lvl="1"/>
            <a:r>
              <a:rPr lang="de-DE" dirty="0" smtClean="0"/>
              <a:t>Spielfreude ist subjektiv</a:t>
            </a:r>
          </a:p>
          <a:p>
            <a:pPr marL="34925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4944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ontos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Pontos.thmx</Template>
  <TotalTime>0</TotalTime>
  <Words>331</Words>
  <Application>Microsoft Macintosh PowerPoint</Application>
  <PresentationFormat>Bildschirmpräsentation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Pontos</vt:lpstr>
      <vt:lpstr>Australia Simulator</vt:lpstr>
      <vt:lpstr>Spielkonzept</vt:lpstr>
      <vt:lpstr>Spielkonzept</vt:lpstr>
      <vt:lpstr>Änderungen</vt:lpstr>
      <vt:lpstr>Architektur</vt:lpstr>
      <vt:lpstr>Architektur</vt:lpstr>
      <vt:lpstr>Anforderungen</vt:lpstr>
      <vt:lpstr>Anforderungen</vt:lpstr>
      <vt:lpstr>Anforderungen</vt:lpstr>
      <vt:lpstr>Anforderungen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Simulator</dc:title>
  <dc:creator>Thomas Urner</dc:creator>
  <cp:lastModifiedBy>Thomas Urner</cp:lastModifiedBy>
  <cp:revision>7</cp:revision>
  <dcterms:created xsi:type="dcterms:W3CDTF">2018-05-14T11:00:55Z</dcterms:created>
  <dcterms:modified xsi:type="dcterms:W3CDTF">2018-05-14T11:56:41Z</dcterms:modified>
</cp:coreProperties>
</file>