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3"/>
  </p:notesMasterIdLst>
  <p:sldIdLst>
    <p:sldId id="266" r:id="rId3"/>
    <p:sldId id="257" r:id="rId4"/>
    <p:sldId id="270" r:id="rId5"/>
    <p:sldId id="277" r:id="rId6"/>
    <p:sldId id="271" r:id="rId7"/>
    <p:sldId id="289" r:id="rId8"/>
    <p:sldId id="272" r:id="rId9"/>
    <p:sldId id="278" r:id="rId10"/>
    <p:sldId id="279" r:id="rId11"/>
    <p:sldId id="281" r:id="rId12"/>
    <p:sldId id="284" r:id="rId13"/>
    <p:sldId id="282" r:id="rId14"/>
    <p:sldId id="283" r:id="rId15"/>
    <p:sldId id="273" r:id="rId16"/>
    <p:sldId id="285" r:id="rId17"/>
    <p:sldId id="274" r:id="rId18"/>
    <p:sldId id="286" r:id="rId19"/>
    <p:sldId id="287" r:id="rId20"/>
    <p:sldId id="275" r:id="rId21"/>
    <p:sldId id="28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7373"/>
    <a:srgbClr val="91CE50"/>
    <a:srgbClr val="52CDC0"/>
    <a:srgbClr val="FFC730"/>
    <a:srgbClr val="0A4E4C"/>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59" autoAdjust="0"/>
    <p:restoredTop sz="91160" autoAdjust="0"/>
  </p:normalViewPr>
  <p:slideViewPr>
    <p:cSldViewPr snapToGrid="0">
      <p:cViewPr>
        <p:scale>
          <a:sx n="60" d="100"/>
          <a:sy n="60" d="100"/>
        </p:scale>
        <p:origin x="-1122" y="-1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9A8823-A9DE-49B0-838B-D4CD0447F1E1}" type="doc">
      <dgm:prSet loTypeId="urn:microsoft.com/office/officeart/2005/8/layout/pyramid2" loCatId="list" qsTypeId="urn:microsoft.com/office/officeart/2005/8/quickstyle/3d1" qsCatId="3D" csTypeId="urn:microsoft.com/office/officeart/2005/8/colors/accent5_5" csCatId="accent5" phldr="1"/>
      <dgm:spPr/>
    </dgm:pt>
    <dgm:pt modelId="{10BB235A-7C50-4BF7-9AD9-729317D0E31E}">
      <dgm:prSet phldrT="[Text]" custT="1"/>
      <dgm:spPr/>
      <dgm:t>
        <a:bodyPr/>
        <a:lstStyle/>
        <a:p>
          <a:r>
            <a:rPr lang="en-US" sz="1800" b="1" cap="none" spc="150" dirty="0">
              <a:ln w="11430"/>
              <a:effectLst>
                <a:outerShdw blurRad="25400" algn="tl" rotWithShape="0">
                  <a:srgbClr val="000000">
                    <a:alpha val="43000"/>
                  </a:srgbClr>
                </a:outerShdw>
              </a:effectLst>
            </a:rPr>
            <a:t>HTML5</a:t>
          </a:r>
        </a:p>
      </dgm:t>
    </dgm:pt>
    <dgm:pt modelId="{1EAF569A-CEC6-41A4-A2F8-F787C598D02C}" type="parTrans" cxnId="{7B4C1B0A-B634-43F1-B38B-029730589AE2}">
      <dgm:prSet/>
      <dgm:spPr/>
      <dgm:t>
        <a:bodyPr/>
        <a:lstStyle/>
        <a:p>
          <a:endParaRPr lang="en-US" sz="4400" b="1" cap="none" spc="150">
            <a:ln w="11430"/>
            <a:solidFill>
              <a:srgbClr val="F8F8F8"/>
            </a:solidFill>
            <a:effectLst>
              <a:outerShdw blurRad="25400" algn="tl" rotWithShape="0">
                <a:srgbClr val="000000">
                  <a:alpha val="43000"/>
                </a:srgbClr>
              </a:outerShdw>
            </a:effectLst>
          </a:endParaRPr>
        </a:p>
      </dgm:t>
    </dgm:pt>
    <dgm:pt modelId="{124E6161-DFEB-4436-A725-4B4F3EC84A8D}" type="sibTrans" cxnId="{7B4C1B0A-B634-43F1-B38B-029730589AE2}">
      <dgm:prSet/>
      <dgm:spPr/>
      <dgm:t>
        <a:bodyPr/>
        <a:lstStyle/>
        <a:p>
          <a:endParaRPr lang="en-US" sz="4400" b="1" cap="none" spc="150">
            <a:ln w="11430"/>
            <a:solidFill>
              <a:srgbClr val="F8F8F8"/>
            </a:solidFill>
            <a:effectLst>
              <a:outerShdw blurRad="25400" algn="tl" rotWithShape="0">
                <a:srgbClr val="000000">
                  <a:alpha val="43000"/>
                </a:srgbClr>
              </a:outerShdw>
            </a:effectLst>
          </a:endParaRPr>
        </a:p>
      </dgm:t>
    </dgm:pt>
    <dgm:pt modelId="{6B6F3513-07D7-4E5F-8A88-D733FFBB8D92}">
      <dgm:prSet phldrT="[Text]" custT="1"/>
      <dgm:spPr/>
      <dgm:t>
        <a:bodyPr/>
        <a:lstStyle/>
        <a:p>
          <a:r>
            <a:rPr lang="en-US" sz="1800" b="1" cap="none" spc="150" dirty="0">
              <a:ln w="11430"/>
              <a:effectLst>
                <a:outerShdw blurRad="25400" algn="tl" rotWithShape="0">
                  <a:srgbClr val="000000">
                    <a:alpha val="43000"/>
                  </a:srgbClr>
                </a:outerShdw>
              </a:effectLst>
            </a:rPr>
            <a:t>CSS3</a:t>
          </a:r>
        </a:p>
      </dgm:t>
    </dgm:pt>
    <dgm:pt modelId="{0D754816-9C3D-479F-9A65-50D63AEE790C}" type="parTrans" cxnId="{B994338D-7907-4175-B0EA-8899E629433A}">
      <dgm:prSet/>
      <dgm:spPr/>
      <dgm:t>
        <a:bodyPr/>
        <a:lstStyle/>
        <a:p>
          <a:endParaRPr lang="en-US" sz="4400" b="1" cap="none" spc="150">
            <a:ln w="11430"/>
            <a:solidFill>
              <a:srgbClr val="F8F8F8"/>
            </a:solidFill>
            <a:effectLst>
              <a:outerShdw blurRad="25400" algn="tl" rotWithShape="0">
                <a:srgbClr val="000000">
                  <a:alpha val="43000"/>
                </a:srgbClr>
              </a:outerShdw>
            </a:effectLst>
          </a:endParaRPr>
        </a:p>
      </dgm:t>
    </dgm:pt>
    <dgm:pt modelId="{1B59AE88-8262-43BC-9FD3-31859E8C53BD}" type="sibTrans" cxnId="{B994338D-7907-4175-B0EA-8899E629433A}">
      <dgm:prSet/>
      <dgm:spPr/>
      <dgm:t>
        <a:bodyPr/>
        <a:lstStyle/>
        <a:p>
          <a:endParaRPr lang="en-US" sz="4400" b="1" cap="none" spc="150">
            <a:ln w="11430"/>
            <a:solidFill>
              <a:srgbClr val="F8F8F8"/>
            </a:solidFill>
            <a:effectLst>
              <a:outerShdw blurRad="25400" algn="tl" rotWithShape="0">
                <a:srgbClr val="000000">
                  <a:alpha val="43000"/>
                </a:srgbClr>
              </a:outerShdw>
            </a:effectLst>
          </a:endParaRPr>
        </a:p>
      </dgm:t>
    </dgm:pt>
    <dgm:pt modelId="{3FC0BF26-E9B2-4DE2-A5D7-5867B367675F}">
      <dgm:prSet phldrT="[Text]" custT="1"/>
      <dgm:spPr/>
      <dgm:t>
        <a:bodyPr/>
        <a:lstStyle/>
        <a:p>
          <a:r>
            <a:rPr lang="fr-FR" sz="1800" b="1" cap="none" spc="150" dirty="0">
              <a:ln w="11430"/>
              <a:effectLst>
                <a:outerShdw blurRad="25400" algn="tl" rotWithShape="0">
                  <a:srgbClr val="000000">
                    <a:alpha val="43000"/>
                  </a:srgbClr>
                </a:outerShdw>
              </a:effectLst>
            </a:rPr>
            <a:t>JAVASCRIPT</a:t>
          </a:r>
          <a:endParaRPr lang="en-US" sz="1800" b="1" cap="none" spc="150" dirty="0">
            <a:ln w="11430"/>
            <a:effectLst>
              <a:outerShdw blurRad="25400" algn="tl" rotWithShape="0">
                <a:srgbClr val="000000">
                  <a:alpha val="43000"/>
                </a:srgbClr>
              </a:outerShdw>
            </a:effectLst>
          </a:endParaRPr>
        </a:p>
      </dgm:t>
    </dgm:pt>
    <dgm:pt modelId="{BB793161-5DD4-4D49-9470-8BB4CEDD9145}" type="parTrans" cxnId="{F3E0EB85-B79F-4BA9-809B-CEDDB97ED80C}">
      <dgm:prSet/>
      <dgm:spPr/>
      <dgm:t>
        <a:bodyPr/>
        <a:lstStyle/>
        <a:p>
          <a:endParaRPr lang="en-US" sz="4400" b="1" cap="none" spc="150">
            <a:ln w="11430"/>
            <a:solidFill>
              <a:srgbClr val="F8F8F8"/>
            </a:solidFill>
            <a:effectLst>
              <a:outerShdw blurRad="25400" algn="tl" rotWithShape="0">
                <a:srgbClr val="000000">
                  <a:alpha val="43000"/>
                </a:srgbClr>
              </a:outerShdw>
            </a:effectLst>
          </a:endParaRPr>
        </a:p>
      </dgm:t>
    </dgm:pt>
    <dgm:pt modelId="{C5E56828-CC2B-499E-9E3F-6C69FACBF3BC}" type="sibTrans" cxnId="{F3E0EB85-B79F-4BA9-809B-CEDDB97ED80C}">
      <dgm:prSet/>
      <dgm:spPr/>
      <dgm:t>
        <a:bodyPr/>
        <a:lstStyle/>
        <a:p>
          <a:endParaRPr lang="en-US" sz="4400" b="1" cap="none" spc="150">
            <a:ln w="11430"/>
            <a:solidFill>
              <a:srgbClr val="F8F8F8"/>
            </a:solidFill>
            <a:effectLst>
              <a:outerShdw blurRad="25400" algn="tl" rotWithShape="0">
                <a:srgbClr val="000000">
                  <a:alpha val="43000"/>
                </a:srgbClr>
              </a:outerShdw>
            </a:effectLst>
          </a:endParaRPr>
        </a:p>
      </dgm:t>
    </dgm:pt>
    <dgm:pt modelId="{5EB05E2F-AFF3-48E9-AB02-BF10935F93EC}">
      <dgm:prSet phldrT="[Text]" custT="1"/>
      <dgm:spPr/>
      <dgm:t>
        <a:bodyPr/>
        <a:lstStyle/>
        <a:p>
          <a:r>
            <a:rPr lang="fr-FR" sz="1800" b="1" kern="1200" cap="none" spc="150">
              <a:ln w="11430"/>
              <a:effectLst>
                <a:outerShdw blurRad="25400" algn="tl" rotWithShape="0">
                  <a:srgbClr val="000000">
                    <a:alpha val="43000"/>
                  </a:srgbClr>
                </a:outerShdw>
              </a:effectLst>
              <a:latin typeface="Calibri" panose="020F0502020204030204"/>
              <a:ea typeface="+mn-ea"/>
              <a:cs typeface="+mn-cs"/>
            </a:rPr>
            <a:t>MERISE</a:t>
          </a:r>
          <a:endParaRPr lang="en-US" sz="1800" b="1" kern="1200" cap="none" spc="150" dirty="0">
            <a:ln w="11430"/>
            <a:effectLst>
              <a:outerShdw blurRad="25400" algn="tl" rotWithShape="0">
                <a:srgbClr val="000000">
                  <a:alpha val="43000"/>
                </a:srgbClr>
              </a:outerShdw>
            </a:effectLst>
            <a:latin typeface="Calibri" panose="020F0502020204030204"/>
            <a:ea typeface="+mn-ea"/>
            <a:cs typeface="+mn-cs"/>
          </a:endParaRPr>
        </a:p>
      </dgm:t>
    </dgm:pt>
    <dgm:pt modelId="{63A6BE81-1C49-419B-93A4-A7A31642D052}" type="sibTrans" cxnId="{4E0022A3-A519-4B35-ADDB-A935CA63BA2D}">
      <dgm:prSet/>
      <dgm:spPr/>
      <dgm:t>
        <a:bodyPr/>
        <a:lstStyle/>
        <a:p>
          <a:endParaRPr lang="en-US" sz="4400" b="1" cap="none" spc="150">
            <a:ln w="11430"/>
            <a:solidFill>
              <a:srgbClr val="F8F8F8"/>
            </a:solidFill>
            <a:effectLst>
              <a:outerShdw blurRad="25400" algn="tl" rotWithShape="0">
                <a:srgbClr val="000000">
                  <a:alpha val="43000"/>
                </a:srgbClr>
              </a:outerShdw>
            </a:effectLst>
          </a:endParaRPr>
        </a:p>
      </dgm:t>
    </dgm:pt>
    <dgm:pt modelId="{DE626343-CBEB-4693-ACF7-7D9B9ED2103C}" type="parTrans" cxnId="{4E0022A3-A519-4B35-ADDB-A935CA63BA2D}">
      <dgm:prSet/>
      <dgm:spPr/>
      <dgm:t>
        <a:bodyPr/>
        <a:lstStyle/>
        <a:p>
          <a:endParaRPr lang="en-US" sz="4400" b="1" cap="none" spc="150">
            <a:ln w="11430"/>
            <a:solidFill>
              <a:srgbClr val="F8F8F8"/>
            </a:solidFill>
            <a:effectLst>
              <a:outerShdw blurRad="25400" algn="tl" rotWithShape="0">
                <a:srgbClr val="000000">
                  <a:alpha val="43000"/>
                </a:srgbClr>
              </a:outerShdw>
            </a:effectLst>
          </a:endParaRPr>
        </a:p>
      </dgm:t>
    </dgm:pt>
    <dgm:pt modelId="{5A96DD27-F356-4F04-A4AA-C06BC69E21FF}">
      <dgm:prSet phldrT="[Text]" custT="1"/>
      <dgm:spPr/>
      <dgm:t>
        <a:bodyPr/>
        <a:lstStyle/>
        <a:p>
          <a:r>
            <a:rPr lang="fr-FR" sz="1800" b="1" cap="none" spc="150" dirty="0">
              <a:ln w="11430"/>
              <a:effectLst>
                <a:outerShdw blurRad="25400" algn="tl" rotWithShape="0">
                  <a:srgbClr val="000000">
                    <a:alpha val="43000"/>
                  </a:srgbClr>
                </a:outerShdw>
              </a:effectLst>
            </a:rPr>
            <a:t>PHP</a:t>
          </a:r>
          <a:endParaRPr lang="en-US" sz="1800" b="1" cap="none" spc="150" dirty="0">
            <a:ln w="11430"/>
            <a:effectLst>
              <a:outerShdw blurRad="25400" algn="tl" rotWithShape="0">
                <a:srgbClr val="000000">
                  <a:alpha val="43000"/>
                </a:srgbClr>
              </a:outerShdw>
            </a:effectLst>
          </a:endParaRPr>
        </a:p>
      </dgm:t>
    </dgm:pt>
    <dgm:pt modelId="{06D55ED2-9ADB-4D31-BC61-CA13BFDA5C11}" type="sibTrans" cxnId="{89BE4A1C-EF2E-4819-878A-C5FBC6D27F6A}">
      <dgm:prSet/>
      <dgm:spPr/>
      <dgm:t>
        <a:bodyPr/>
        <a:lstStyle/>
        <a:p>
          <a:endParaRPr lang="en-US" sz="4400" b="1" cap="none" spc="150">
            <a:ln w="11430"/>
            <a:solidFill>
              <a:srgbClr val="F8F8F8"/>
            </a:solidFill>
            <a:effectLst>
              <a:outerShdw blurRad="25400" algn="tl" rotWithShape="0">
                <a:srgbClr val="000000">
                  <a:alpha val="43000"/>
                </a:srgbClr>
              </a:outerShdw>
            </a:effectLst>
          </a:endParaRPr>
        </a:p>
      </dgm:t>
    </dgm:pt>
    <dgm:pt modelId="{114805A1-9704-4E88-A7E1-D10D545AE90C}" type="parTrans" cxnId="{89BE4A1C-EF2E-4819-878A-C5FBC6D27F6A}">
      <dgm:prSet/>
      <dgm:spPr/>
      <dgm:t>
        <a:bodyPr/>
        <a:lstStyle/>
        <a:p>
          <a:endParaRPr lang="en-US" sz="4400" b="1" cap="none" spc="150">
            <a:ln w="11430"/>
            <a:solidFill>
              <a:srgbClr val="F8F8F8"/>
            </a:solidFill>
            <a:effectLst>
              <a:outerShdw blurRad="25400" algn="tl" rotWithShape="0">
                <a:srgbClr val="000000">
                  <a:alpha val="43000"/>
                </a:srgbClr>
              </a:outerShdw>
            </a:effectLst>
          </a:endParaRPr>
        </a:p>
      </dgm:t>
    </dgm:pt>
    <dgm:pt modelId="{40F54FD7-FF9D-4AB0-83D0-D26952C9A68A}">
      <dgm:prSet phldrT="[Text]" custT="1"/>
      <dgm:spPr/>
      <dgm:t>
        <a:bodyPr/>
        <a:lstStyle/>
        <a:p>
          <a:r>
            <a:rPr lang="en-US" sz="1800" b="1" kern="1200" cap="none" spc="150">
              <a:ln w="11430"/>
              <a:effectLst>
                <a:outerShdw blurRad="25400" algn="tl" rotWithShape="0">
                  <a:srgbClr val="000000">
                    <a:alpha val="43000"/>
                  </a:srgbClr>
                </a:outerShdw>
              </a:effectLst>
              <a:latin typeface="Calibri" panose="020F0502020204030204"/>
              <a:ea typeface="+mn-ea"/>
              <a:cs typeface="+mn-cs"/>
            </a:rPr>
            <a:t>MYSQ</a:t>
          </a:r>
          <a:r>
            <a:rPr lang="en-US" sz="1800" b="1" kern="1200"/>
            <a:t>L</a:t>
          </a:r>
          <a:r>
            <a:rPr lang="en-US" sz="1800" kern="1200"/>
            <a:t> </a:t>
          </a:r>
          <a:endParaRPr lang="en-US" sz="1800" b="1" kern="1200" cap="none" spc="150" dirty="0">
            <a:ln w="11430"/>
            <a:effectLst>
              <a:outerShdw blurRad="25400" algn="tl" rotWithShape="0">
                <a:srgbClr val="000000">
                  <a:alpha val="43000"/>
                </a:srgbClr>
              </a:outerShdw>
            </a:effectLst>
          </a:endParaRPr>
        </a:p>
      </dgm:t>
    </dgm:pt>
    <dgm:pt modelId="{8014BB08-A357-4F16-815E-F00D5B23483F}" type="sibTrans" cxnId="{51EE7BF7-CA6C-48D8-B662-22CFD76A17CE}">
      <dgm:prSet/>
      <dgm:spPr/>
      <dgm:t>
        <a:bodyPr/>
        <a:lstStyle/>
        <a:p>
          <a:endParaRPr lang="en-US" sz="4400" b="1" cap="none" spc="150">
            <a:ln w="11430"/>
            <a:solidFill>
              <a:srgbClr val="F8F8F8"/>
            </a:solidFill>
            <a:effectLst>
              <a:outerShdw blurRad="25400" algn="tl" rotWithShape="0">
                <a:srgbClr val="000000">
                  <a:alpha val="43000"/>
                </a:srgbClr>
              </a:outerShdw>
            </a:effectLst>
          </a:endParaRPr>
        </a:p>
      </dgm:t>
    </dgm:pt>
    <dgm:pt modelId="{0F3A028A-468B-4889-9ED6-88DDB02995EC}" type="parTrans" cxnId="{51EE7BF7-CA6C-48D8-B662-22CFD76A17CE}">
      <dgm:prSet/>
      <dgm:spPr/>
      <dgm:t>
        <a:bodyPr/>
        <a:lstStyle/>
        <a:p>
          <a:endParaRPr lang="en-US" sz="4400" b="1" cap="none" spc="150">
            <a:ln w="11430"/>
            <a:solidFill>
              <a:srgbClr val="F8F8F8"/>
            </a:solidFill>
            <a:effectLst>
              <a:outerShdw blurRad="25400" algn="tl" rotWithShape="0">
                <a:srgbClr val="000000">
                  <a:alpha val="43000"/>
                </a:srgbClr>
              </a:outerShdw>
            </a:effectLst>
          </a:endParaRPr>
        </a:p>
      </dgm:t>
    </dgm:pt>
    <dgm:pt modelId="{D45EA29F-5125-4645-AEF1-0DAF92645094}">
      <dgm:prSet phldrT="[Text]" custT="1"/>
      <dgm:spPr/>
      <dgm:t>
        <a:bodyPr/>
        <a:lstStyle/>
        <a:p>
          <a:r>
            <a:rPr lang="en-US" sz="1800" b="1" kern="1200" cap="none" spc="150">
              <a:ln w="11430"/>
              <a:effectLst>
                <a:outerShdw blurRad="25400" algn="tl" rotWithShape="0">
                  <a:srgbClr val="000000">
                    <a:alpha val="43000"/>
                  </a:srgbClr>
                </a:outerShdw>
              </a:effectLst>
              <a:latin typeface="Calibri" panose="020F0502020204030204"/>
              <a:ea typeface="+mn-ea"/>
              <a:cs typeface="+mn-cs"/>
            </a:rPr>
            <a:t>Bootstrap </a:t>
          </a:r>
          <a:endParaRPr lang="en-US" sz="1800" b="1" kern="1200" cap="none" spc="150" dirty="0">
            <a:ln w="11430"/>
            <a:effectLst>
              <a:outerShdw blurRad="25400" algn="tl" rotWithShape="0">
                <a:srgbClr val="000000">
                  <a:alpha val="43000"/>
                </a:srgbClr>
              </a:outerShdw>
            </a:effectLst>
            <a:latin typeface="Calibri" panose="020F0502020204030204"/>
            <a:ea typeface="+mn-ea"/>
            <a:cs typeface="+mn-cs"/>
          </a:endParaRPr>
        </a:p>
      </dgm:t>
    </dgm:pt>
    <dgm:pt modelId="{694E756C-CD93-4161-BE08-FA49F685EDD0}" type="sibTrans" cxnId="{E036BDA6-7BBD-477A-A0A3-B605C7345EAF}">
      <dgm:prSet/>
      <dgm:spPr/>
      <dgm:t>
        <a:bodyPr/>
        <a:lstStyle/>
        <a:p>
          <a:endParaRPr lang="en-US" sz="4400" b="1" cap="none" spc="150">
            <a:ln w="11430"/>
            <a:solidFill>
              <a:srgbClr val="F8F8F8"/>
            </a:solidFill>
            <a:effectLst>
              <a:outerShdw blurRad="25400" algn="tl" rotWithShape="0">
                <a:srgbClr val="000000">
                  <a:alpha val="43000"/>
                </a:srgbClr>
              </a:outerShdw>
            </a:effectLst>
          </a:endParaRPr>
        </a:p>
      </dgm:t>
    </dgm:pt>
    <dgm:pt modelId="{A9FD759D-3F0B-47D9-B786-9A39C5B8DB0D}" type="parTrans" cxnId="{E036BDA6-7BBD-477A-A0A3-B605C7345EAF}">
      <dgm:prSet/>
      <dgm:spPr/>
      <dgm:t>
        <a:bodyPr/>
        <a:lstStyle/>
        <a:p>
          <a:endParaRPr lang="en-US" sz="4400" b="1" cap="none" spc="150">
            <a:ln w="11430"/>
            <a:solidFill>
              <a:srgbClr val="F8F8F8"/>
            </a:solidFill>
            <a:effectLst>
              <a:outerShdw blurRad="25400" algn="tl" rotWithShape="0">
                <a:srgbClr val="000000">
                  <a:alpha val="43000"/>
                </a:srgbClr>
              </a:outerShdw>
            </a:effectLst>
          </a:endParaRPr>
        </a:p>
      </dgm:t>
    </dgm:pt>
    <dgm:pt modelId="{4FE39B4F-D5A1-4542-8E52-F04C82C7E63E}" type="pres">
      <dgm:prSet presAssocID="{E19A8823-A9DE-49B0-838B-D4CD0447F1E1}" presName="compositeShape" presStyleCnt="0">
        <dgm:presLayoutVars>
          <dgm:dir/>
          <dgm:resizeHandles/>
        </dgm:presLayoutVars>
      </dgm:prSet>
      <dgm:spPr/>
    </dgm:pt>
    <dgm:pt modelId="{0A5FB4CD-BA4A-497F-943F-A3E8D545A65B}" type="pres">
      <dgm:prSet presAssocID="{E19A8823-A9DE-49B0-838B-D4CD0447F1E1}" presName="pyramid" presStyleLbl="node1" presStyleIdx="0" presStyleCnt="1" custLinFactNeighborX="736" custLinFactNeighborY="-7297"/>
      <dgm:spPr/>
    </dgm:pt>
    <dgm:pt modelId="{E84D9F50-727D-4E66-B2FD-E0CBA0E1875D}" type="pres">
      <dgm:prSet presAssocID="{E19A8823-A9DE-49B0-838B-D4CD0447F1E1}" presName="theList" presStyleCnt="0"/>
      <dgm:spPr/>
    </dgm:pt>
    <dgm:pt modelId="{B0EB59C6-6749-4FC0-9FC4-606AF2CD11D9}" type="pres">
      <dgm:prSet presAssocID="{10BB235A-7C50-4BF7-9AD9-729317D0E31E}" presName="aNode" presStyleLbl="fgAcc1" presStyleIdx="0" presStyleCnt="7">
        <dgm:presLayoutVars>
          <dgm:bulletEnabled val="1"/>
        </dgm:presLayoutVars>
      </dgm:prSet>
      <dgm:spPr/>
      <dgm:t>
        <a:bodyPr/>
        <a:lstStyle/>
        <a:p>
          <a:pPr rtl="1"/>
          <a:endParaRPr lang="ar-MA"/>
        </a:p>
      </dgm:t>
    </dgm:pt>
    <dgm:pt modelId="{DA1E1D18-8A7B-4890-A1C6-062AA0E31E18}" type="pres">
      <dgm:prSet presAssocID="{10BB235A-7C50-4BF7-9AD9-729317D0E31E}" presName="aSpace" presStyleCnt="0"/>
      <dgm:spPr/>
    </dgm:pt>
    <dgm:pt modelId="{D09E6D2A-EA22-48CD-AD4A-B360B6A38FB2}" type="pres">
      <dgm:prSet presAssocID="{6B6F3513-07D7-4E5F-8A88-D733FFBB8D92}" presName="aNode" presStyleLbl="fgAcc1" presStyleIdx="1" presStyleCnt="7">
        <dgm:presLayoutVars>
          <dgm:bulletEnabled val="1"/>
        </dgm:presLayoutVars>
      </dgm:prSet>
      <dgm:spPr/>
      <dgm:t>
        <a:bodyPr/>
        <a:lstStyle/>
        <a:p>
          <a:pPr rtl="1"/>
          <a:endParaRPr lang="ar-MA"/>
        </a:p>
      </dgm:t>
    </dgm:pt>
    <dgm:pt modelId="{BAFF96D3-4A64-4377-87BD-96AF139C448D}" type="pres">
      <dgm:prSet presAssocID="{6B6F3513-07D7-4E5F-8A88-D733FFBB8D92}" presName="aSpace" presStyleCnt="0"/>
      <dgm:spPr/>
    </dgm:pt>
    <dgm:pt modelId="{3B57EFA6-0189-46EF-BCE2-E1ADE10EACE4}" type="pres">
      <dgm:prSet presAssocID="{3FC0BF26-E9B2-4DE2-A5D7-5867B367675F}" presName="aNode" presStyleLbl="fgAcc1" presStyleIdx="2" presStyleCnt="7">
        <dgm:presLayoutVars>
          <dgm:bulletEnabled val="1"/>
        </dgm:presLayoutVars>
      </dgm:prSet>
      <dgm:spPr/>
      <dgm:t>
        <a:bodyPr/>
        <a:lstStyle/>
        <a:p>
          <a:pPr rtl="1"/>
          <a:endParaRPr lang="ar-MA"/>
        </a:p>
      </dgm:t>
    </dgm:pt>
    <dgm:pt modelId="{B0001A4D-2AE5-438D-A7F8-61CC38A2C898}" type="pres">
      <dgm:prSet presAssocID="{3FC0BF26-E9B2-4DE2-A5D7-5867B367675F}" presName="aSpace" presStyleCnt="0"/>
      <dgm:spPr/>
    </dgm:pt>
    <dgm:pt modelId="{6F77A0C6-A68E-43A6-8AF1-7D705226B182}" type="pres">
      <dgm:prSet presAssocID="{D45EA29F-5125-4645-AEF1-0DAF92645094}" presName="aNode" presStyleLbl="fgAcc1" presStyleIdx="3" presStyleCnt="7">
        <dgm:presLayoutVars>
          <dgm:bulletEnabled val="1"/>
        </dgm:presLayoutVars>
      </dgm:prSet>
      <dgm:spPr/>
      <dgm:t>
        <a:bodyPr/>
        <a:lstStyle/>
        <a:p>
          <a:pPr rtl="1"/>
          <a:endParaRPr lang="ar-MA"/>
        </a:p>
      </dgm:t>
    </dgm:pt>
    <dgm:pt modelId="{53F2B55B-A47C-4532-BA11-2A551FD78675}" type="pres">
      <dgm:prSet presAssocID="{D45EA29F-5125-4645-AEF1-0DAF92645094}" presName="aSpace" presStyleCnt="0"/>
      <dgm:spPr/>
    </dgm:pt>
    <dgm:pt modelId="{1965720B-5EF9-4A05-AD22-FAE901D31683}" type="pres">
      <dgm:prSet presAssocID="{40F54FD7-FF9D-4AB0-83D0-D26952C9A68A}" presName="aNode" presStyleLbl="fgAcc1" presStyleIdx="4" presStyleCnt="7">
        <dgm:presLayoutVars>
          <dgm:bulletEnabled val="1"/>
        </dgm:presLayoutVars>
      </dgm:prSet>
      <dgm:spPr/>
      <dgm:t>
        <a:bodyPr/>
        <a:lstStyle/>
        <a:p>
          <a:pPr rtl="1"/>
          <a:endParaRPr lang="ar-MA"/>
        </a:p>
      </dgm:t>
    </dgm:pt>
    <dgm:pt modelId="{C7A71DBA-1EFB-4642-B3B8-2B4D671E434E}" type="pres">
      <dgm:prSet presAssocID="{40F54FD7-FF9D-4AB0-83D0-D26952C9A68A}" presName="aSpace" presStyleCnt="0"/>
      <dgm:spPr/>
    </dgm:pt>
    <dgm:pt modelId="{47D6F48E-BD29-4C07-BF74-F0A02FD10AE7}" type="pres">
      <dgm:prSet presAssocID="{5A96DD27-F356-4F04-A4AA-C06BC69E21FF}" presName="aNode" presStyleLbl="fgAcc1" presStyleIdx="5" presStyleCnt="7">
        <dgm:presLayoutVars>
          <dgm:bulletEnabled val="1"/>
        </dgm:presLayoutVars>
      </dgm:prSet>
      <dgm:spPr/>
      <dgm:t>
        <a:bodyPr/>
        <a:lstStyle/>
        <a:p>
          <a:pPr rtl="1"/>
          <a:endParaRPr lang="ar-MA"/>
        </a:p>
      </dgm:t>
    </dgm:pt>
    <dgm:pt modelId="{5F850A0F-C722-4F70-840A-0F536032A1B0}" type="pres">
      <dgm:prSet presAssocID="{5A96DD27-F356-4F04-A4AA-C06BC69E21FF}" presName="aSpace" presStyleCnt="0"/>
      <dgm:spPr/>
    </dgm:pt>
    <dgm:pt modelId="{61519D96-9ADD-4D06-92FC-BAE4479C118D}" type="pres">
      <dgm:prSet presAssocID="{5EB05E2F-AFF3-48E9-AB02-BF10935F93EC}" presName="aNode" presStyleLbl="fgAcc1" presStyleIdx="6" presStyleCnt="7">
        <dgm:presLayoutVars>
          <dgm:bulletEnabled val="1"/>
        </dgm:presLayoutVars>
      </dgm:prSet>
      <dgm:spPr/>
      <dgm:t>
        <a:bodyPr/>
        <a:lstStyle/>
        <a:p>
          <a:pPr rtl="1"/>
          <a:endParaRPr lang="ar-MA"/>
        </a:p>
      </dgm:t>
    </dgm:pt>
    <dgm:pt modelId="{356B8599-50A4-44E9-9031-960656CF5F33}" type="pres">
      <dgm:prSet presAssocID="{5EB05E2F-AFF3-48E9-AB02-BF10935F93EC}" presName="aSpace" presStyleCnt="0"/>
      <dgm:spPr/>
    </dgm:pt>
  </dgm:ptLst>
  <dgm:cxnLst>
    <dgm:cxn modelId="{FFB7ED69-78DF-4895-8BEA-CBF0DC7AA187}" type="presOf" srcId="{E19A8823-A9DE-49B0-838B-D4CD0447F1E1}" destId="{4FE39B4F-D5A1-4542-8E52-F04C82C7E63E}" srcOrd="0" destOrd="0" presId="urn:microsoft.com/office/officeart/2005/8/layout/pyramid2"/>
    <dgm:cxn modelId="{CC507D92-7965-4788-8529-1C1A69E4E309}" type="presOf" srcId="{10BB235A-7C50-4BF7-9AD9-729317D0E31E}" destId="{B0EB59C6-6749-4FC0-9FC4-606AF2CD11D9}" srcOrd="0" destOrd="0" presId="urn:microsoft.com/office/officeart/2005/8/layout/pyramid2"/>
    <dgm:cxn modelId="{51EE7BF7-CA6C-48D8-B662-22CFD76A17CE}" srcId="{E19A8823-A9DE-49B0-838B-D4CD0447F1E1}" destId="{40F54FD7-FF9D-4AB0-83D0-D26952C9A68A}" srcOrd="4" destOrd="0" parTransId="{0F3A028A-468B-4889-9ED6-88DDB02995EC}" sibTransId="{8014BB08-A357-4F16-815E-F00D5B23483F}"/>
    <dgm:cxn modelId="{7B4C1B0A-B634-43F1-B38B-029730589AE2}" srcId="{E19A8823-A9DE-49B0-838B-D4CD0447F1E1}" destId="{10BB235A-7C50-4BF7-9AD9-729317D0E31E}" srcOrd="0" destOrd="0" parTransId="{1EAF569A-CEC6-41A4-A2F8-F787C598D02C}" sibTransId="{124E6161-DFEB-4436-A725-4B4F3EC84A8D}"/>
    <dgm:cxn modelId="{BB630353-7C69-4581-8805-6AA3472DAEBC}" type="presOf" srcId="{5A96DD27-F356-4F04-A4AA-C06BC69E21FF}" destId="{47D6F48E-BD29-4C07-BF74-F0A02FD10AE7}" srcOrd="0" destOrd="0" presId="urn:microsoft.com/office/officeart/2005/8/layout/pyramid2"/>
    <dgm:cxn modelId="{B994338D-7907-4175-B0EA-8899E629433A}" srcId="{E19A8823-A9DE-49B0-838B-D4CD0447F1E1}" destId="{6B6F3513-07D7-4E5F-8A88-D733FFBB8D92}" srcOrd="1" destOrd="0" parTransId="{0D754816-9C3D-479F-9A65-50D63AEE790C}" sibTransId="{1B59AE88-8262-43BC-9FD3-31859E8C53BD}"/>
    <dgm:cxn modelId="{3C845EEE-2D8C-4A68-B56E-1B1EE62220A9}" type="presOf" srcId="{5EB05E2F-AFF3-48E9-AB02-BF10935F93EC}" destId="{61519D96-9ADD-4D06-92FC-BAE4479C118D}" srcOrd="0" destOrd="0" presId="urn:microsoft.com/office/officeart/2005/8/layout/pyramid2"/>
    <dgm:cxn modelId="{12ABF938-0253-4A95-B782-6077F67B1BF0}" type="presOf" srcId="{6B6F3513-07D7-4E5F-8A88-D733FFBB8D92}" destId="{D09E6D2A-EA22-48CD-AD4A-B360B6A38FB2}" srcOrd="0" destOrd="0" presId="urn:microsoft.com/office/officeart/2005/8/layout/pyramid2"/>
    <dgm:cxn modelId="{89BE4A1C-EF2E-4819-878A-C5FBC6D27F6A}" srcId="{E19A8823-A9DE-49B0-838B-D4CD0447F1E1}" destId="{5A96DD27-F356-4F04-A4AA-C06BC69E21FF}" srcOrd="5" destOrd="0" parTransId="{114805A1-9704-4E88-A7E1-D10D545AE90C}" sibTransId="{06D55ED2-9ADB-4D31-BC61-CA13BFDA5C11}"/>
    <dgm:cxn modelId="{E036BDA6-7BBD-477A-A0A3-B605C7345EAF}" srcId="{E19A8823-A9DE-49B0-838B-D4CD0447F1E1}" destId="{D45EA29F-5125-4645-AEF1-0DAF92645094}" srcOrd="3" destOrd="0" parTransId="{A9FD759D-3F0B-47D9-B786-9A39C5B8DB0D}" sibTransId="{694E756C-CD93-4161-BE08-FA49F685EDD0}"/>
    <dgm:cxn modelId="{4E0022A3-A519-4B35-ADDB-A935CA63BA2D}" srcId="{E19A8823-A9DE-49B0-838B-D4CD0447F1E1}" destId="{5EB05E2F-AFF3-48E9-AB02-BF10935F93EC}" srcOrd="6" destOrd="0" parTransId="{DE626343-CBEB-4693-ACF7-7D9B9ED2103C}" sibTransId="{63A6BE81-1C49-419B-93A4-A7A31642D052}"/>
    <dgm:cxn modelId="{0DC89515-A9BB-4C67-9216-471B5EE1ABD9}" type="presOf" srcId="{D45EA29F-5125-4645-AEF1-0DAF92645094}" destId="{6F77A0C6-A68E-43A6-8AF1-7D705226B182}" srcOrd="0" destOrd="0" presId="urn:microsoft.com/office/officeart/2005/8/layout/pyramid2"/>
    <dgm:cxn modelId="{F3E0EB85-B79F-4BA9-809B-CEDDB97ED80C}" srcId="{E19A8823-A9DE-49B0-838B-D4CD0447F1E1}" destId="{3FC0BF26-E9B2-4DE2-A5D7-5867B367675F}" srcOrd="2" destOrd="0" parTransId="{BB793161-5DD4-4D49-9470-8BB4CEDD9145}" sibTransId="{C5E56828-CC2B-499E-9E3F-6C69FACBF3BC}"/>
    <dgm:cxn modelId="{05CE3253-2797-4E6D-9DFE-C571F76E750A}" type="presOf" srcId="{40F54FD7-FF9D-4AB0-83D0-D26952C9A68A}" destId="{1965720B-5EF9-4A05-AD22-FAE901D31683}" srcOrd="0" destOrd="0" presId="urn:microsoft.com/office/officeart/2005/8/layout/pyramid2"/>
    <dgm:cxn modelId="{660A636E-4AA9-4405-87AA-7E30F7DF43D2}" type="presOf" srcId="{3FC0BF26-E9B2-4DE2-A5D7-5867B367675F}" destId="{3B57EFA6-0189-46EF-BCE2-E1ADE10EACE4}" srcOrd="0" destOrd="0" presId="urn:microsoft.com/office/officeart/2005/8/layout/pyramid2"/>
    <dgm:cxn modelId="{F3592C9B-4F1B-4987-B9BD-2E529B628985}" type="presParOf" srcId="{4FE39B4F-D5A1-4542-8E52-F04C82C7E63E}" destId="{0A5FB4CD-BA4A-497F-943F-A3E8D545A65B}" srcOrd="0" destOrd="0" presId="urn:microsoft.com/office/officeart/2005/8/layout/pyramid2"/>
    <dgm:cxn modelId="{FB1AE340-86AE-420A-97AA-29D26D2AE89F}" type="presParOf" srcId="{4FE39B4F-D5A1-4542-8E52-F04C82C7E63E}" destId="{E84D9F50-727D-4E66-B2FD-E0CBA0E1875D}" srcOrd="1" destOrd="0" presId="urn:microsoft.com/office/officeart/2005/8/layout/pyramid2"/>
    <dgm:cxn modelId="{CA096A8D-DA95-4DEF-A9DE-DF7FE12A52A5}" type="presParOf" srcId="{E84D9F50-727D-4E66-B2FD-E0CBA0E1875D}" destId="{B0EB59C6-6749-4FC0-9FC4-606AF2CD11D9}" srcOrd="0" destOrd="0" presId="urn:microsoft.com/office/officeart/2005/8/layout/pyramid2"/>
    <dgm:cxn modelId="{38E95684-FD8C-4630-839B-C023B5AA647B}" type="presParOf" srcId="{E84D9F50-727D-4E66-B2FD-E0CBA0E1875D}" destId="{DA1E1D18-8A7B-4890-A1C6-062AA0E31E18}" srcOrd="1" destOrd="0" presId="urn:microsoft.com/office/officeart/2005/8/layout/pyramid2"/>
    <dgm:cxn modelId="{A6014459-0D32-4699-8D4F-8261711E11CB}" type="presParOf" srcId="{E84D9F50-727D-4E66-B2FD-E0CBA0E1875D}" destId="{D09E6D2A-EA22-48CD-AD4A-B360B6A38FB2}" srcOrd="2" destOrd="0" presId="urn:microsoft.com/office/officeart/2005/8/layout/pyramid2"/>
    <dgm:cxn modelId="{7A40AC2F-D850-42F5-A89C-3194D5AEC47A}" type="presParOf" srcId="{E84D9F50-727D-4E66-B2FD-E0CBA0E1875D}" destId="{BAFF96D3-4A64-4377-87BD-96AF139C448D}" srcOrd="3" destOrd="0" presId="urn:microsoft.com/office/officeart/2005/8/layout/pyramid2"/>
    <dgm:cxn modelId="{D1DC5281-F31C-4E20-A31A-0AE52B24DCEB}" type="presParOf" srcId="{E84D9F50-727D-4E66-B2FD-E0CBA0E1875D}" destId="{3B57EFA6-0189-46EF-BCE2-E1ADE10EACE4}" srcOrd="4" destOrd="0" presId="urn:microsoft.com/office/officeart/2005/8/layout/pyramid2"/>
    <dgm:cxn modelId="{2BF9C134-42B7-4997-996E-96196111D4AB}" type="presParOf" srcId="{E84D9F50-727D-4E66-B2FD-E0CBA0E1875D}" destId="{B0001A4D-2AE5-438D-A7F8-61CC38A2C898}" srcOrd="5" destOrd="0" presId="urn:microsoft.com/office/officeart/2005/8/layout/pyramid2"/>
    <dgm:cxn modelId="{9F6CFDE3-E14E-4520-9D1B-5D9B97D5B313}" type="presParOf" srcId="{E84D9F50-727D-4E66-B2FD-E0CBA0E1875D}" destId="{6F77A0C6-A68E-43A6-8AF1-7D705226B182}" srcOrd="6" destOrd="0" presId="urn:microsoft.com/office/officeart/2005/8/layout/pyramid2"/>
    <dgm:cxn modelId="{45638046-A994-4130-81AE-BA4772FF1931}" type="presParOf" srcId="{E84D9F50-727D-4E66-B2FD-E0CBA0E1875D}" destId="{53F2B55B-A47C-4532-BA11-2A551FD78675}" srcOrd="7" destOrd="0" presId="urn:microsoft.com/office/officeart/2005/8/layout/pyramid2"/>
    <dgm:cxn modelId="{71920F91-0E45-4921-95BD-C9E25DD44F31}" type="presParOf" srcId="{E84D9F50-727D-4E66-B2FD-E0CBA0E1875D}" destId="{1965720B-5EF9-4A05-AD22-FAE901D31683}" srcOrd="8" destOrd="0" presId="urn:microsoft.com/office/officeart/2005/8/layout/pyramid2"/>
    <dgm:cxn modelId="{2492D337-30AD-4957-9B56-9A3A175C4939}" type="presParOf" srcId="{E84D9F50-727D-4E66-B2FD-E0CBA0E1875D}" destId="{C7A71DBA-1EFB-4642-B3B8-2B4D671E434E}" srcOrd="9" destOrd="0" presId="urn:microsoft.com/office/officeart/2005/8/layout/pyramid2"/>
    <dgm:cxn modelId="{9A69AC39-6E3A-4B11-B30C-FC9B3AF1E0F0}" type="presParOf" srcId="{E84D9F50-727D-4E66-B2FD-E0CBA0E1875D}" destId="{47D6F48E-BD29-4C07-BF74-F0A02FD10AE7}" srcOrd="10" destOrd="0" presId="urn:microsoft.com/office/officeart/2005/8/layout/pyramid2"/>
    <dgm:cxn modelId="{F5F39D12-229A-4DC5-9BE9-99E2CFF0A4AA}" type="presParOf" srcId="{E84D9F50-727D-4E66-B2FD-E0CBA0E1875D}" destId="{5F850A0F-C722-4F70-840A-0F536032A1B0}" srcOrd="11" destOrd="0" presId="urn:microsoft.com/office/officeart/2005/8/layout/pyramid2"/>
    <dgm:cxn modelId="{2D8C098D-26A6-4C0B-9CE4-E5C8B5B21FF6}" type="presParOf" srcId="{E84D9F50-727D-4E66-B2FD-E0CBA0E1875D}" destId="{61519D96-9ADD-4D06-92FC-BAE4479C118D}" srcOrd="12" destOrd="0" presId="urn:microsoft.com/office/officeart/2005/8/layout/pyramid2"/>
    <dgm:cxn modelId="{3CCDFBFA-041A-443A-B749-A2D543A02C67}" type="presParOf" srcId="{E84D9F50-727D-4E66-B2FD-E0CBA0E1875D}" destId="{356B8599-50A4-44E9-9031-960656CF5F33}" srcOrd="13" destOrd="0" presId="urn:microsoft.com/office/officeart/2005/8/layout/pyramid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5FB4CD-BA4A-497F-943F-A3E8D545A65B}">
      <dsp:nvSpPr>
        <dsp:cNvPr id="0" name=""/>
        <dsp:cNvSpPr/>
      </dsp:nvSpPr>
      <dsp:spPr>
        <a:xfrm>
          <a:off x="1367766" y="0"/>
          <a:ext cx="5328591" cy="5328591"/>
        </a:xfrm>
        <a:prstGeom prst="triangle">
          <a:avLst/>
        </a:prstGeom>
        <a:gradFill rotWithShape="0">
          <a:gsLst>
            <a:gs pos="0">
              <a:schemeClr val="accent5">
                <a:alpha val="90000"/>
                <a:hueOff val="0"/>
                <a:satOff val="0"/>
                <a:lumOff val="0"/>
                <a:alphaOff val="0"/>
                <a:satMod val="103000"/>
                <a:lumMod val="102000"/>
                <a:tint val="94000"/>
              </a:schemeClr>
            </a:gs>
            <a:gs pos="50000">
              <a:schemeClr val="accent5">
                <a:alpha val="90000"/>
                <a:hueOff val="0"/>
                <a:satOff val="0"/>
                <a:lumOff val="0"/>
                <a:alphaOff val="0"/>
                <a:satMod val="110000"/>
                <a:lumMod val="100000"/>
                <a:shade val="100000"/>
              </a:schemeClr>
            </a:gs>
            <a:gs pos="100000">
              <a:schemeClr val="accent5">
                <a:alpha val="9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B0EB59C6-6749-4FC0-9FC4-606AF2CD11D9}">
      <dsp:nvSpPr>
        <dsp:cNvPr id="0" name=""/>
        <dsp:cNvSpPr/>
      </dsp:nvSpPr>
      <dsp:spPr>
        <a:xfrm>
          <a:off x="3992843" y="533379"/>
          <a:ext cx="3463584" cy="541185"/>
        </a:xfrm>
        <a:prstGeom prst="roundRect">
          <a:avLst/>
        </a:prstGeom>
        <a:solidFill>
          <a:schemeClr val="lt1">
            <a:alpha val="90000"/>
            <a:hueOff val="0"/>
            <a:satOff val="0"/>
            <a:lumOff val="0"/>
            <a:alphaOff val="0"/>
          </a:schemeClr>
        </a:solidFill>
        <a:ln w="6350" cap="flat" cmpd="sng" algn="ctr">
          <a:solidFill>
            <a:schemeClr val="accent5">
              <a:alpha val="9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cap="none" spc="150" dirty="0">
              <a:ln w="11430"/>
              <a:effectLst>
                <a:outerShdw blurRad="25400" algn="tl" rotWithShape="0">
                  <a:srgbClr val="000000">
                    <a:alpha val="43000"/>
                  </a:srgbClr>
                </a:outerShdw>
              </a:effectLst>
            </a:rPr>
            <a:t>HTML5</a:t>
          </a:r>
        </a:p>
      </dsp:txBody>
      <dsp:txXfrm>
        <a:off x="4019261" y="559797"/>
        <a:ext cx="3410748" cy="488349"/>
      </dsp:txXfrm>
    </dsp:sp>
    <dsp:sp modelId="{D09E6D2A-EA22-48CD-AD4A-B360B6A38FB2}">
      <dsp:nvSpPr>
        <dsp:cNvPr id="0" name=""/>
        <dsp:cNvSpPr/>
      </dsp:nvSpPr>
      <dsp:spPr>
        <a:xfrm>
          <a:off x="3992843" y="1142212"/>
          <a:ext cx="3463584" cy="541185"/>
        </a:xfrm>
        <a:prstGeom prst="roundRect">
          <a:avLst/>
        </a:prstGeom>
        <a:solidFill>
          <a:schemeClr val="lt1">
            <a:alpha val="90000"/>
            <a:hueOff val="0"/>
            <a:satOff val="0"/>
            <a:lumOff val="0"/>
            <a:alphaOff val="0"/>
          </a:schemeClr>
        </a:solidFill>
        <a:ln w="6350" cap="flat" cmpd="sng" algn="ctr">
          <a:solidFill>
            <a:schemeClr val="accent5">
              <a:alpha val="90000"/>
              <a:hueOff val="0"/>
              <a:satOff val="0"/>
              <a:lumOff val="0"/>
              <a:alphaOff val="-6667"/>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cap="none" spc="150" dirty="0">
              <a:ln w="11430"/>
              <a:effectLst>
                <a:outerShdw blurRad="25400" algn="tl" rotWithShape="0">
                  <a:srgbClr val="000000">
                    <a:alpha val="43000"/>
                  </a:srgbClr>
                </a:outerShdw>
              </a:effectLst>
            </a:rPr>
            <a:t>CSS3</a:t>
          </a:r>
        </a:p>
      </dsp:txBody>
      <dsp:txXfrm>
        <a:off x="4019261" y="1168630"/>
        <a:ext cx="3410748" cy="488349"/>
      </dsp:txXfrm>
    </dsp:sp>
    <dsp:sp modelId="{3B57EFA6-0189-46EF-BCE2-E1ADE10EACE4}">
      <dsp:nvSpPr>
        <dsp:cNvPr id="0" name=""/>
        <dsp:cNvSpPr/>
      </dsp:nvSpPr>
      <dsp:spPr>
        <a:xfrm>
          <a:off x="3992843" y="1751046"/>
          <a:ext cx="3463584" cy="541185"/>
        </a:xfrm>
        <a:prstGeom prst="roundRect">
          <a:avLst/>
        </a:prstGeom>
        <a:solidFill>
          <a:schemeClr val="lt1">
            <a:alpha val="90000"/>
            <a:hueOff val="0"/>
            <a:satOff val="0"/>
            <a:lumOff val="0"/>
            <a:alphaOff val="0"/>
          </a:schemeClr>
        </a:solidFill>
        <a:ln w="6350" cap="flat" cmpd="sng" algn="ctr">
          <a:solidFill>
            <a:schemeClr val="accent5">
              <a:alpha val="90000"/>
              <a:hueOff val="0"/>
              <a:satOff val="0"/>
              <a:lumOff val="0"/>
              <a:alphaOff val="-13333"/>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b="1" kern="1200" cap="none" spc="150" dirty="0">
              <a:ln w="11430"/>
              <a:effectLst>
                <a:outerShdw blurRad="25400" algn="tl" rotWithShape="0">
                  <a:srgbClr val="000000">
                    <a:alpha val="43000"/>
                  </a:srgbClr>
                </a:outerShdw>
              </a:effectLst>
            </a:rPr>
            <a:t>JAVASCRIPT</a:t>
          </a:r>
          <a:endParaRPr lang="en-US" sz="1800" b="1" kern="1200" cap="none" spc="150" dirty="0">
            <a:ln w="11430"/>
            <a:effectLst>
              <a:outerShdw blurRad="25400" algn="tl" rotWithShape="0">
                <a:srgbClr val="000000">
                  <a:alpha val="43000"/>
                </a:srgbClr>
              </a:outerShdw>
            </a:effectLst>
          </a:endParaRPr>
        </a:p>
      </dsp:txBody>
      <dsp:txXfrm>
        <a:off x="4019261" y="1777464"/>
        <a:ext cx="3410748" cy="488349"/>
      </dsp:txXfrm>
    </dsp:sp>
    <dsp:sp modelId="{6F77A0C6-A68E-43A6-8AF1-7D705226B182}">
      <dsp:nvSpPr>
        <dsp:cNvPr id="0" name=""/>
        <dsp:cNvSpPr/>
      </dsp:nvSpPr>
      <dsp:spPr>
        <a:xfrm>
          <a:off x="3992843" y="2359879"/>
          <a:ext cx="3463584" cy="541185"/>
        </a:xfrm>
        <a:prstGeom prst="roundRect">
          <a:avLst/>
        </a:prstGeom>
        <a:solidFill>
          <a:schemeClr val="lt1">
            <a:alpha val="90000"/>
            <a:hueOff val="0"/>
            <a:satOff val="0"/>
            <a:lumOff val="0"/>
            <a:alphaOff val="0"/>
          </a:schemeClr>
        </a:solidFill>
        <a:ln w="6350" cap="flat" cmpd="sng" algn="ctr">
          <a:solidFill>
            <a:schemeClr val="accent5">
              <a:alpha val="90000"/>
              <a:hueOff val="0"/>
              <a:satOff val="0"/>
              <a:lumOff val="0"/>
              <a:alphaOff val="-2000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cap="none" spc="150">
              <a:ln w="11430"/>
              <a:effectLst>
                <a:outerShdw blurRad="25400" algn="tl" rotWithShape="0">
                  <a:srgbClr val="000000">
                    <a:alpha val="43000"/>
                  </a:srgbClr>
                </a:outerShdw>
              </a:effectLst>
              <a:latin typeface="Calibri" panose="020F0502020204030204"/>
              <a:ea typeface="+mn-ea"/>
              <a:cs typeface="+mn-cs"/>
            </a:rPr>
            <a:t>Bootstrap </a:t>
          </a:r>
          <a:endParaRPr lang="en-US" sz="1800" b="1" kern="1200" cap="none" spc="150" dirty="0">
            <a:ln w="11430"/>
            <a:effectLst>
              <a:outerShdw blurRad="25400" algn="tl" rotWithShape="0">
                <a:srgbClr val="000000">
                  <a:alpha val="43000"/>
                </a:srgbClr>
              </a:outerShdw>
            </a:effectLst>
            <a:latin typeface="Calibri" panose="020F0502020204030204"/>
            <a:ea typeface="+mn-ea"/>
            <a:cs typeface="+mn-cs"/>
          </a:endParaRPr>
        </a:p>
      </dsp:txBody>
      <dsp:txXfrm>
        <a:off x="4019261" y="2386297"/>
        <a:ext cx="3410748" cy="488349"/>
      </dsp:txXfrm>
    </dsp:sp>
    <dsp:sp modelId="{1965720B-5EF9-4A05-AD22-FAE901D31683}">
      <dsp:nvSpPr>
        <dsp:cNvPr id="0" name=""/>
        <dsp:cNvSpPr/>
      </dsp:nvSpPr>
      <dsp:spPr>
        <a:xfrm>
          <a:off x="3992843" y="2968712"/>
          <a:ext cx="3463584" cy="541185"/>
        </a:xfrm>
        <a:prstGeom prst="roundRect">
          <a:avLst/>
        </a:prstGeom>
        <a:solidFill>
          <a:schemeClr val="lt1">
            <a:alpha val="90000"/>
            <a:hueOff val="0"/>
            <a:satOff val="0"/>
            <a:lumOff val="0"/>
            <a:alphaOff val="0"/>
          </a:schemeClr>
        </a:solidFill>
        <a:ln w="6350" cap="flat" cmpd="sng" algn="ctr">
          <a:solidFill>
            <a:schemeClr val="accent5">
              <a:alpha val="90000"/>
              <a:hueOff val="0"/>
              <a:satOff val="0"/>
              <a:lumOff val="0"/>
              <a:alphaOff val="-26667"/>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cap="none" spc="150">
              <a:ln w="11430"/>
              <a:effectLst>
                <a:outerShdw blurRad="25400" algn="tl" rotWithShape="0">
                  <a:srgbClr val="000000">
                    <a:alpha val="43000"/>
                  </a:srgbClr>
                </a:outerShdw>
              </a:effectLst>
              <a:latin typeface="Calibri" panose="020F0502020204030204"/>
              <a:ea typeface="+mn-ea"/>
              <a:cs typeface="+mn-cs"/>
            </a:rPr>
            <a:t>MYSQ</a:t>
          </a:r>
          <a:r>
            <a:rPr lang="en-US" sz="1800" b="1" kern="1200"/>
            <a:t>L</a:t>
          </a:r>
          <a:r>
            <a:rPr lang="en-US" sz="1800" kern="1200"/>
            <a:t> </a:t>
          </a:r>
          <a:endParaRPr lang="en-US" sz="1800" b="1" kern="1200" cap="none" spc="150" dirty="0">
            <a:ln w="11430"/>
            <a:effectLst>
              <a:outerShdw blurRad="25400" algn="tl" rotWithShape="0">
                <a:srgbClr val="000000">
                  <a:alpha val="43000"/>
                </a:srgbClr>
              </a:outerShdw>
            </a:effectLst>
          </a:endParaRPr>
        </a:p>
      </dsp:txBody>
      <dsp:txXfrm>
        <a:off x="4019261" y="2995130"/>
        <a:ext cx="3410748" cy="488349"/>
      </dsp:txXfrm>
    </dsp:sp>
    <dsp:sp modelId="{47D6F48E-BD29-4C07-BF74-F0A02FD10AE7}">
      <dsp:nvSpPr>
        <dsp:cNvPr id="0" name=""/>
        <dsp:cNvSpPr/>
      </dsp:nvSpPr>
      <dsp:spPr>
        <a:xfrm>
          <a:off x="3992843" y="3577545"/>
          <a:ext cx="3463584" cy="541185"/>
        </a:xfrm>
        <a:prstGeom prst="roundRect">
          <a:avLst/>
        </a:prstGeom>
        <a:solidFill>
          <a:schemeClr val="lt1">
            <a:alpha val="90000"/>
            <a:hueOff val="0"/>
            <a:satOff val="0"/>
            <a:lumOff val="0"/>
            <a:alphaOff val="0"/>
          </a:schemeClr>
        </a:solidFill>
        <a:ln w="6350" cap="flat" cmpd="sng" algn="ctr">
          <a:solidFill>
            <a:schemeClr val="accent5">
              <a:alpha val="90000"/>
              <a:hueOff val="0"/>
              <a:satOff val="0"/>
              <a:lumOff val="0"/>
              <a:alphaOff val="-33333"/>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b="1" kern="1200" cap="none" spc="150" dirty="0">
              <a:ln w="11430"/>
              <a:effectLst>
                <a:outerShdw blurRad="25400" algn="tl" rotWithShape="0">
                  <a:srgbClr val="000000">
                    <a:alpha val="43000"/>
                  </a:srgbClr>
                </a:outerShdw>
              </a:effectLst>
            </a:rPr>
            <a:t>PHP</a:t>
          </a:r>
          <a:endParaRPr lang="en-US" sz="1800" b="1" kern="1200" cap="none" spc="150" dirty="0">
            <a:ln w="11430"/>
            <a:effectLst>
              <a:outerShdw blurRad="25400" algn="tl" rotWithShape="0">
                <a:srgbClr val="000000">
                  <a:alpha val="43000"/>
                </a:srgbClr>
              </a:outerShdw>
            </a:effectLst>
          </a:endParaRPr>
        </a:p>
      </dsp:txBody>
      <dsp:txXfrm>
        <a:off x="4019261" y="3603963"/>
        <a:ext cx="3410748" cy="488349"/>
      </dsp:txXfrm>
    </dsp:sp>
    <dsp:sp modelId="{61519D96-9ADD-4D06-92FC-BAE4479C118D}">
      <dsp:nvSpPr>
        <dsp:cNvPr id="0" name=""/>
        <dsp:cNvSpPr/>
      </dsp:nvSpPr>
      <dsp:spPr>
        <a:xfrm>
          <a:off x="3992843" y="4186379"/>
          <a:ext cx="3463584" cy="541185"/>
        </a:xfrm>
        <a:prstGeom prst="roundRect">
          <a:avLst/>
        </a:prstGeom>
        <a:solidFill>
          <a:schemeClr val="lt1">
            <a:alpha val="90000"/>
            <a:hueOff val="0"/>
            <a:satOff val="0"/>
            <a:lumOff val="0"/>
            <a:alphaOff val="0"/>
          </a:schemeClr>
        </a:solidFill>
        <a:ln w="6350" cap="flat" cmpd="sng" algn="ctr">
          <a:solidFill>
            <a:schemeClr val="accent5">
              <a:alpha val="90000"/>
              <a:hueOff val="0"/>
              <a:satOff val="0"/>
              <a:lumOff val="0"/>
              <a:alphaOff val="-4000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b="1" kern="1200" cap="none" spc="150">
              <a:ln w="11430"/>
              <a:effectLst>
                <a:outerShdw blurRad="25400" algn="tl" rotWithShape="0">
                  <a:srgbClr val="000000">
                    <a:alpha val="43000"/>
                  </a:srgbClr>
                </a:outerShdw>
              </a:effectLst>
              <a:latin typeface="Calibri" panose="020F0502020204030204"/>
              <a:ea typeface="+mn-ea"/>
              <a:cs typeface="+mn-cs"/>
            </a:rPr>
            <a:t>MERISE</a:t>
          </a:r>
          <a:endParaRPr lang="en-US" sz="1800" b="1" kern="1200" cap="none" spc="150" dirty="0">
            <a:ln w="11430"/>
            <a:effectLst>
              <a:outerShdw blurRad="25400" algn="tl" rotWithShape="0">
                <a:srgbClr val="000000">
                  <a:alpha val="43000"/>
                </a:srgbClr>
              </a:outerShdw>
            </a:effectLst>
            <a:latin typeface="Calibri" panose="020F0502020204030204"/>
            <a:ea typeface="+mn-ea"/>
            <a:cs typeface="+mn-cs"/>
          </a:endParaRPr>
        </a:p>
      </dsp:txBody>
      <dsp:txXfrm>
        <a:off x="4019261" y="4212797"/>
        <a:ext cx="3410748" cy="488349"/>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B95980-82E5-403F-9B58-30DDB793D402}" type="datetimeFigureOut">
              <a:rPr lang="en-US" smtClean="0"/>
              <a:t>8/4/2021</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4F989-5534-4A0C-8CCF-57F79B056750}" type="slidenum">
              <a:rPr lang="en-US" smtClean="0"/>
              <a:t>‹N°›</a:t>
            </a:fld>
            <a:endParaRPr lang="en-US"/>
          </a:p>
        </p:txBody>
      </p:sp>
    </p:spTree>
    <p:extLst>
      <p:ext uri="{BB962C8B-B14F-4D97-AF65-F5344CB8AC3E}">
        <p14:creationId xmlns:p14="http://schemas.microsoft.com/office/powerpoint/2010/main" val="752273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libri" panose="020F0502020204030204" pitchFamily="34" charset="0"/>
                <a:ea typeface="Calibri" panose="020F0502020204030204" pitchFamily="34" charset="0"/>
                <a:cs typeface="Arial" panose="020B0604020202020204" pitchFamily="34" charset="0"/>
              </a:rPr>
              <a:t>mis en place un nouveau concept innovant d'orientation qui  aide les personnes à trouver ce qui les motive et elles suivent obstinément leur passion jusqu'à en</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libri" panose="020F0502020204030204" pitchFamily="34" charset="0"/>
                <a:ea typeface="Calibri" panose="020F0502020204030204" pitchFamily="34" charset="0"/>
                <a:cs typeface="Arial" panose="020B0604020202020204" pitchFamily="34" charset="0"/>
              </a:rPr>
              <a:t>faire une carrière.</a:t>
            </a:r>
            <a:endParaRPr lang="en-US" sz="1800" dirty="0"/>
          </a:p>
        </p:txBody>
      </p:sp>
      <p:sp>
        <p:nvSpPr>
          <p:cNvPr id="4" name="Espace réservé du numéro de diapositive 3"/>
          <p:cNvSpPr>
            <a:spLocks noGrp="1"/>
          </p:cNvSpPr>
          <p:nvPr>
            <p:ph type="sldNum" sz="quarter" idx="5"/>
          </p:nvPr>
        </p:nvSpPr>
        <p:spPr/>
        <p:txBody>
          <a:bodyPr/>
          <a:lstStyle/>
          <a:p>
            <a:fld id="{9904F989-5534-4A0C-8CCF-57F79B056750}" type="slidenum">
              <a:rPr lang="en-US" smtClean="0"/>
              <a:t>8</a:t>
            </a:fld>
            <a:endParaRPr lang="en-US"/>
          </a:p>
        </p:txBody>
      </p:sp>
    </p:spTree>
    <p:extLst>
      <p:ext uri="{BB962C8B-B14F-4D97-AF65-F5344CB8AC3E}">
        <p14:creationId xmlns:p14="http://schemas.microsoft.com/office/powerpoint/2010/main" val="1829814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libri" panose="020F0502020204030204" pitchFamily="34" charset="0"/>
                <a:ea typeface="Calibri" panose="020F0502020204030204" pitchFamily="34" charset="0"/>
                <a:cs typeface="Arial" panose="020B0604020202020204" pitchFamily="34" charset="0"/>
              </a:rPr>
              <a:t>mis en place un nouveau concept innovant d'orientation qui  aide les personnes à trouver ce qui les motive et elles suivent obstinément leur passion jusqu'à en</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libri" panose="020F0502020204030204" pitchFamily="34" charset="0"/>
                <a:ea typeface="Calibri" panose="020F0502020204030204" pitchFamily="34" charset="0"/>
                <a:cs typeface="Arial" panose="020B0604020202020204" pitchFamily="34" charset="0"/>
              </a:rPr>
              <a:t>faire une carrière.</a:t>
            </a:r>
            <a:endParaRPr lang="en-US" sz="1800" dirty="0"/>
          </a:p>
        </p:txBody>
      </p:sp>
      <p:sp>
        <p:nvSpPr>
          <p:cNvPr id="4" name="Espace réservé du numéro de diapositive 3"/>
          <p:cNvSpPr>
            <a:spLocks noGrp="1"/>
          </p:cNvSpPr>
          <p:nvPr>
            <p:ph type="sldNum" sz="quarter" idx="5"/>
          </p:nvPr>
        </p:nvSpPr>
        <p:spPr/>
        <p:txBody>
          <a:bodyPr/>
          <a:lstStyle/>
          <a:p>
            <a:fld id="{9904F989-5534-4A0C-8CCF-57F79B056750}" type="slidenum">
              <a:rPr lang="en-US" smtClean="0"/>
              <a:t>9</a:t>
            </a:fld>
            <a:endParaRPr lang="en-US"/>
          </a:p>
        </p:txBody>
      </p:sp>
    </p:spTree>
    <p:extLst>
      <p:ext uri="{BB962C8B-B14F-4D97-AF65-F5344CB8AC3E}">
        <p14:creationId xmlns:p14="http://schemas.microsoft.com/office/powerpoint/2010/main" val="1549151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t>Le cycle de vie permet de détecter les erreurs au plus tôt et ainsi de maîtriser la qualité du logiciel, les délais de sa réalisation et les coûts associés.</a:t>
            </a:r>
            <a:endParaRPr lang="en-US" sz="1800" dirty="0"/>
          </a:p>
        </p:txBody>
      </p:sp>
      <p:sp>
        <p:nvSpPr>
          <p:cNvPr id="4" name="Espace réservé du numéro de diapositive 3"/>
          <p:cNvSpPr>
            <a:spLocks noGrp="1"/>
          </p:cNvSpPr>
          <p:nvPr>
            <p:ph type="sldNum" sz="quarter" idx="5"/>
          </p:nvPr>
        </p:nvSpPr>
        <p:spPr/>
        <p:txBody>
          <a:bodyPr/>
          <a:lstStyle/>
          <a:p>
            <a:fld id="{9904F989-5534-4A0C-8CCF-57F79B056750}" type="slidenum">
              <a:rPr lang="en-US" smtClean="0"/>
              <a:t>10</a:t>
            </a:fld>
            <a:endParaRPr lang="en-US"/>
          </a:p>
        </p:txBody>
      </p:sp>
    </p:spTree>
    <p:extLst>
      <p:ext uri="{BB962C8B-B14F-4D97-AF65-F5344CB8AC3E}">
        <p14:creationId xmlns:p14="http://schemas.microsoft.com/office/powerpoint/2010/main" val="256241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dirty="0"/>
              <a:t>ma vision pour ce projet repose</a:t>
            </a:r>
            <a:r>
              <a:rPr lang="fr-FR" sz="1800" baseline="0" dirty="0"/>
              <a:t> sur les piliers suivant :</a:t>
            </a:r>
          </a:p>
          <a:p>
            <a:endParaRPr lang="fr-FR" sz="1800" dirty="0"/>
          </a:p>
          <a:p>
            <a:r>
              <a:rPr lang="fr-FR" sz="1800" baseline="0" dirty="0"/>
              <a:t>Simplicité : Qu’il soit utilisable par un large publique</a:t>
            </a:r>
          </a:p>
          <a:p>
            <a:endParaRPr lang="fr-FR" sz="1800" baseline="0" dirty="0"/>
          </a:p>
          <a:p>
            <a:r>
              <a:rPr lang="fr-FR" sz="1800" baseline="0" dirty="0"/>
              <a:t>Efficacité : possibilité à chaque fois de trouver les informations demandées</a:t>
            </a:r>
          </a:p>
          <a:p>
            <a:endParaRPr lang="fr-FR" sz="1800" baseline="0" dirty="0"/>
          </a:p>
          <a:p>
            <a:r>
              <a:rPr lang="fr-FR" sz="1800" baseline="0" dirty="0"/>
              <a:t>Rapidité : Grace à l’utilisation de serveurs externes, la rapidité dans le traitement de la requête se fait d’une manière rapide</a:t>
            </a:r>
          </a:p>
          <a:p>
            <a:endParaRPr lang="fr-FR" sz="1800" baseline="0" dirty="0"/>
          </a:p>
          <a:p>
            <a:r>
              <a:rPr lang="fr-FR" sz="1800" baseline="0" dirty="0"/>
              <a:t> Créativité :  Les données sont soumis à ne certaine structuration qui permet une meilleure organisation et ne facilité de mise à jour</a:t>
            </a:r>
          </a:p>
          <a:p>
            <a:endParaRPr lang="fr-FR" sz="1800" baseline="0" dirty="0"/>
          </a:p>
          <a:p>
            <a:r>
              <a:rPr lang="fr-FR" sz="1800" baseline="0" dirty="0"/>
              <a:t>Sécurité  :  sécurisation des données et des transactions financières</a:t>
            </a:r>
            <a:endParaRPr lang="fr-FR" sz="1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p:txBody>
      </p:sp>
      <p:sp>
        <p:nvSpPr>
          <p:cNvPr id="4" name="Espace réservé du numéro de diapositive 3"/>
          <p:cNvSpPr>
            <a:spLocks noGrp="1"/>
          </p:cNvSpPr>
          <p:nvPr>
            <p:ph type="sldNum" sz="quarter" idx="5"/>
          </p:nvPr>
        </p:nvSpPr>
        <p:spPr/>
        <p:txBody>
          <a:bodyPr/>
          <a:lstStyle/>
          <a:p>
            <a:fld id="{9904F989-5534-4A0C-8CCF-57F79B056750}" type="slidenum">
              <a:rPr lang="en-US" smtClean="0"/>
              <a:t>11</a:t>
            </a:fld>
            <a:endParaRPr lang="en-US"/>
          </a:p>
        </p:txBody>
      </p:sp>
    </p:spTree>
    <p:extLst>
      <p:ext uri="{BB962C8B-B14F-4D97-AF65-F5344CB8AC3E}">
        <p14:creationId xmlns:p14="http://schemas.microsoft.com/office/powerpoint/2010/main" val="1132096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libri" panose="020F0502020204030204" pitchFamily="34" charset="0"/>
                <a:ea typeface="Calibri" panose="020F0502020204030204" pitchFamily="34" charset="0"/>
                <a:cs typeface="Arial" panose="020B0604020202020204" pitchFamily="34" charset="0"/>
              </a:rPr>
              <a:t>mis en place un nouveau concept innovant d'orientation qui  aide les personnes à trouver ce qui les motive et elles suivent obstinément leur passion jusqu'à en</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libri" panose="020F0502020204030204" pitchFamily="34" charset="0"/>
                <a:ea typeface="Calibri" panose="020F0502020204030204" pitchFamily="34" charset="0"/>
                <a:cs typeface="Arial" panose="020B0604020202020204" pitchFamily="34" charset="0"/>
              </a:rPr>
              <a:t>faire une carrière.</a:t>
            </a:r>
            <a:endParaRPr lang="en-US" sz="1800" dirty="0"/>
          </a:p>
        </p:txBody>
      </p:sp>
      <p:sp>
        <p:nvSpPr>
          <p:cNvPr id="4" name="Espace réservé du numéro de diapositive 3"/>
          <p:cNvSpPr>
            <a:spLocks noGrp="1"/>
          </p:cNvSpPr>
          <p:nvPr>
            <p:ph type="sldNum" sz="quarter" idx="5"/>
          </p:nvPr>
        </p:nvSpPr>
        <p:spPr/>
        <p:txBody>
          <a:bodyPr/>
          <a:lstStyle/>
          <a:p>
            <a:fld id="{9904F989-5534-4A0C-8CCF-57F79B056750}" type="slidenum">
              <a:rPr lang="en-US" smtClean="0"/>
              <a:t>12</a:t>
            </a:fld>
            <a:endParaRPr lang="en-US"/>
          </a:p>
        </p:txBody>
      </p:sp>
    </p:spTree>
    <p:extLst>
      <p:ext uri="{BB962C8B-B14F-4D97-AF65-F5344CB8AC3E}">
        <p14:creationId xmlns:p14="http://schemas.microsoft.com/office/powerpoint/2010/main" val="2543218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libri" panose="020F0502020204030204" pitchFamily="34" charset="0"/>
                <a:ea typeface="Calibri" panose="020F0502020204030204" pitchFamily="34" charset="0"/>
                <a:cs typeface="Arial" panose="020B0604020202020204" pitchFamily="34" charset="0"/>
              </a:rPr>
              <a:t>mis en place un nouveau concept innovant d'orientation qui  aide les personnes à trouver ce qui les motive et elles suivent obstinément leur passion jusqu'à en</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libri" panose="020F0502020204030204" pitchFamily="34" charset="0"/>
                <a:ea typeface="Calibri" panose="020F0502020204030204" pitchFamily="34" charset="0"/>
                <a:cs typeface="Arial" panose="020B0604020202020204" pitchFamily="34" charset="0"/>
              </a:rPr>
              <a:t>faire une carrière.</a:t>
            </a:r>
            <a:endParaRPr lang="en-US" sz="1800" dirty="0"/>
          </a:p>
        </p:txBody>
      </p:sp>
      <p:sp>
        <p:nvSpPr>
          <p:cNvPr id="4" name="Espace réservé du numéro de diapositive 3"/>
          <p:cNvSpPr>
            <a:spLocks noGrp="1"/>
          </p:cNvSpPr>
          <p:nvPr>
            <p:ph type="sldNum" sz="quarter" idx="5"/>
          </p:nvPr>
        </p:nvSpPr>
        <p:spPr/>
        <p:txBody>
          <a:bodyPr/>
          <a:lstStyle/>
          <a:p>
            <a:fld id="{9904F989-5534-4A0C-8CCF-57F79B056750}" type="slidenum">
              <a:rPr lang="en-US" smtClean="0"/>
              <a:t>13</a:t>
            </a:fld>
            <a:endParaRPr lang="en-US"/>
          </a:p>
        </p:txBody>
      </p:sp>
    </p:spTree>
    <p:extLst>
      <p:ext uri="{BB962C8B-B14F-4D97-AF65-F5344CB8AC3E}">
        <p14:creationId xmlns:p14="http://schemas.microsoft.com/office/powerpoint/2010/main" val="2649639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9904F989-5534-4A0C-8CCF-57F79B056750}" type="slidenum">
              <a:rPr lang="en-US" smtClean="0"/>
              <a:t>14</a:t>
            </a:fld>
            <a:endParaRPr lang="en-US"/>
          </a:p>
        </p:txBody>
      </p:sp>
    </p:spTree>
    <p:extLst>
      <p:ext uri="{BB962C8B-B14F-4D97-AF65-F5344CB8AC3E}">
        <p14:creationId xmlns:p14="http://schemas.microsoft.com/office/powerpoint/2010/main" val="314839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9904F989-5534-4A0C-8CCF-57F79B056750}" type="slidenum">
              <a:rPr lang="en-US" smtClean="0"/>
              <a:t>15</a:t>
            </a:fld>
            <a:endParaRPr lang="en-US"/>
          </a:p>
        </p:txBody>
      </p:sp>
    </p:spTree>
    <p:extLst>
      <p:ext uri="{BB962C8B-B14F-4D97-AF65-F5344CB8AC3E}">
        <p14:creationId xmlns:p14="http://schemas.microsoft.com/office/powerpoint/2010/main" val="2974508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Ainsi, ma présentation touche à sa fin . </a:t>
            </a:r>
          </a:p>
          <a:p>
            <a:endParaRPr lang="fr-FR" dirty="0"/>
          </a:p>
          <a:p>
            <a:pPr marL="0" marR="0" indent="457200" algn="just">
              <a:lnSpc>
                <a:spcPct val="115000"/>
              </a:lnSpc>
              <a:spcBef>
                <a:spcPts val="0"/>
              </a:spcBef>
              <a:spcAft>
                <a:spcPts val="1000"/>
              </a:spcAft>
            </a:pPr>
            <a:r>
              <a:rPr lang="fr-FR" sz="1800" dirty="0">
                <a:effectLst/>
                <a:latin typeface="Calibri" panose="020F0502020204030204" pitchFamily="34" charset="0"/>
                <a:ea typeface="Calibri" panose="020F0502020204030204" pitchFamily="34" charset="0"/>
                <a:cs typeface="Arial" panose="020B0604020202020204" pitchFamily="34" charset="0"/>
              </a:rPr>
              <a:t>le travail réalisé m’a permet d'acquérir une expérience enrichissante et valorisante tant sur le plan théorique et pratique que sur le plan humain et social.</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71450" marR="0" indent="-171450" algn="l" defTabSz="914400" rtl="0" eaLnBrk="0" fontAlgn="base" latinLnBrk="0" hangingPunct="0">
              <a:lnSpc>
                <a:spcPct val="100000"/>
              </a:lnSpc>
              <a:spcBef>
                <a:spcPct val="30000"/>
              </a:spcBef>
              <a:spcAft>
                <a:spcPct val="0"/>
              </a:spcAft>
              <a:buClrTx/>
              <a:buSzTx/>
              <a:buFontTx/>
              <a:buChar char="-"/>
              <a:tabLst/>
              <a:defRPr/>
            </a:pPr>
            <a:endParaRPr lang="fr-FR" sz="1200" u="sng" kern="1200" dirty="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fr-FR" u="sng" dirty="0"/>
          </a:p>
          <a:p>
            <a:r>
              <a:rPr lang="fr-FR" dirty="0"/>
              <a:t>Et</a:t>
            </a:r>
            <a:r>
              <a:rPr lang="fr-FR" baseline="0" dirty="0"/>
              <a:t> comme  </a:t>
            </a:r>
            <a:r>
              <a:rPr lang="fr-FR" dirty="0"/>
              <a:t>perspectives :</a:t>
            </a:r>
          </a:p>
          <a:p>
            <a:pPr marL="171450" indent="-171450">
              <a:buFontTx/>
              <a:buChar char="-"/>
            </a:pPr>
            <a:r>
              <a:rPr lang="fr-FR" dirty="0"/>
              <a:t>A moyen terme </a:t>
            </a:r>
          </a:p>
          <a:p>
            <a:pPr marL="628650" lvl="1" indent="-171450">
              <a:buFontTx/>
              <a:buChar char="-"/>
            </a:pPr>
            <a:r>
              <a:rPr lang="fr-FR" dirty="0"/>
              <a:t>Développement d’une </a:t>
            </a:r>
            <a:r>
              <a:rPr lang="fr-FR" baseline="0" dirty="0"/>
              <a:t>version mobile </a:t>
            </a:r>
          </a:p>
          <a:p>
            <a:r>
              <a:rPr lang="en-US" dirty="0"/>
              <a:t> forum </a:t>
            </a:r>
          </a:p>
          <a:p>
            <a:r>
              <a:rPr lang="en-US" dirty="0"/>
              <a:t>Merci pour </a:t>
            </a:r>
            <a:r>
              <a:rPr lang="en-US" dirty="0" err="1"/>
              <a:t>votre</a:t>
            </a:r>
            <a:r>
              <a:rPr lang="en-US" dirty="0"/>
              <a:t> attention,</a:t>
            </a:r>
          </a:p>
          <a:p>
            <a:endParaRPr lang="en-US" dirty="0"/>
          </a:p>
        </p:txBody>
      </p:sp>
      <p:sp>
        <p:nvSpPr>
          <p:cNvPr id="4" name="Espace réservé du numéro de diapositive 3"/>
          <p:cNvSpPr>
            <a:spLocks noGrp="1"/>
          </p:cNvSpPr>
          <p:nvPr>
            <p:ph type="sldNum" sz="quarter" idx="5"/>
          </p:nvPr>
        </p:nvSpPr>
        <p:spPr/>
        <p:txBody>
          <a:bodyPr/>
          <a:lstStyle/>
          <a:p>
            <a:fld id="{9904F989-5534-4A0C-8CCF-57F79B056750}" type="slidenum">
              <a:rPr lang="en-US" smtClean="0"/>
              <a:t>19</a:t>
            </a:fld>
            <a:endParaRPr lang="en-US"/>
          </a:p>
        </p:txBody>
      </p:sp>
    </p:spTree>
    <p:extLst>
      <p:ext uri="{BB962C8B-B14F-4D97-AF65-F5344CB8AC3E}">
        <p14:creationId xmlns:p14="http://schemas.microsoft.com/office/powerpoint/2010/main" val="3249588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04.08.2021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‹N°›</a:t>
            </a:fld>
            <a:endParaRPr lang="de-DE"/>
          </a:p>
        </p:txBody>
      </p:sp>
    </p:spTree>
    <p:extLst>
      <p:ext uri="{BB962C8B-B14F-4D97-AF65-F5344CB8AC3E}">
        <p14:creationId xmlns:p14="http://schemas.microsoft.com/office/powerpoint/2010/main" val="3329364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04.08.2021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‹N°›</a:t>
            </a:fld>
            <a:endParaRPr lang="de-DE"/>
          </a:p>
        </p:txBody>
      </p:sp>
    </p:spTree>
    <p:extLst>
      <p:ext uri="{BB962C8B-B14F-4D97-AF65-F5344CB8AC3E}">
        <p14:creationId xmlns:p14="http://schemas.microsoft.com/office/powerpoint/2010/main" val="238024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04.08.2021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‹N°›</a:t>
            </a:fld>
            <a:endParaRPr lang="de-DE"/>
          </a:p>
        </p:txBody>
      </p:sp>
    </p:spTree>
    <p:extLst>
      <p:ext uri="{BB962C8B-B14F-4D97-AF65-F5344CB8AC3E}">
        <p14:creationId xmlns:p14="http://schemas.microsoft.com/office/powerpoint/2010/main" val="4019758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024E03-CF74-4A60-9ED2-4C7CBE602F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543AEA67-E1B4-4790-92F8-F1776189AF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15B31450-0331-4693-8883-60825CE4A241}"/>
              </a:ext>
            </a:extLst>
          </p:cNvPr>
          <p:cNvSpPr>
            <a:spLocks noGrp="1"/>
          </p:cNvSpPr>
          <p:nvPr>
            <p:ph type="dt" sz="half" idx="10"/>
          </p:nvPr>
        </p:nvSpPr>
        <p:spPr/>
        <p:txBody>
          <a:bodyPr/>
          <a:lstStyle/>
          <a:p>
            <a:fld id="{C5C30774-8ACC-4B72-9207-9A5853D8DFB1}" type="datetimeFigureOut">
              <a:rPr lang="en-US" smtClean="0"/>
              <a:t>8/4/2021</a:t>
            </a:fld>
            <a:endParaRPr lang="en-US"/>
          </a:p>
        </p:txBody>
      </p:sp>
      <p:sp>
        <p:nvSpPr>
          <p:cNvPr id="5" name="Footer Placeholder 4">
            <a:extLst>
              <a:ext uri="{FF2B5EF4-FFF2-40B4-BE49-F238E27FC236}">
                <a16:creationId xmlns:a16="http://schemas.microsoft.com/office/drawing/2014/main" xmlns="" id="{BB8C5308-E15A-4931-94CA-62F04935E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84C5AA6-F0D6-4586-8686-EBBC73F12864}"/>
              </a:ext>
            </a:extLst>
          </p:cNvPr>
          <p:cNvSpPr>
            <a:spLocks noGrp="1"/>
          </p:cNvSpPr>
          <p:nvPr>
            <p:ph type="sldNum" sz="quarter" idx="12"/>
          </p:nvPr>
        </p:nvSpPr>
        <p:spPr/>
        <p:txBody>
          <a:bodyPr/>
          <a:lstStyle/>
          <a:p>
            <a:fld id="{C61F659B-149C-4168-A482-F2577CE03174}" type="slidenum">
              <a:rPr lang="en-US" smtClean="0"/>
              <a:t>‹N°›</a:t>
            </a:fld>
            <a:endParaRPr lang="en-US"/>
          </a:p>
        </p:txBody>
      </p:sp>
    </p:spTree>
    <p:extLst>
      <p:ext uri="{BB962C8B-B14F-4D97-AF65-F5344CB8AC3E}">
        <p14:creationId xmlns:p14="http://schemas.microsoft.com/office/powerpoint/2010/main" val="1872696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52D5FD-6D9F-46D7-A443-E181A0E1AE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CB86293-1850-4558-ABE8-C9C837EA21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6C05947-C27F-4001-9E5B-CD4ADCC49CEF}"/>
              </a:ext>
            </a:extLst>
          </p:cNvPr>
          <p:cNvSpPr>
            <a:spLocks noGrp="1"/>
          </p:cNvSpPr>
          <p:nvPr>
            <p:ph type="dt" sz="half" idx="10"/>
          </p:nvPr>
        </p:nvSpPr>
        <p:spPr/>
        <p:txBody>
          <a:bodyPr/>
          <a:lstStyle/>
          <a:p>
            <a:fld id="{C5C30774-8ACC-4B72-9207-9A5853D8DFB1}" type="datetimeFigureOut">
              <a:rPr lang="en-US" smtClean="0"/>
              <a:t>8/4/2021</a:t>
            </a:fld>
            <a:endParaRPr lang="en-US"/>
          </a:p>
        </p:txBody>
      </p:sp>
      <p:sp>
        <p:nvSpPr>
          <p:cNvPr id="5" name="Footer Placeholder 4">
            <a:extLst>
              <a:ext uri="{FF2B5EF4-FFF2-40B4-BE49-F238E27FC236}">
                <a16:creationId xmlns:a16="http://schemas.microsoft.com/office/drawing/2014/main" xmlns="" id="{9515234A-4747-4449-A83B-B9ACBAD3FF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12596E4-2A8D-48F8-87B7-46C44BB28245}"/>
              </a:ext>
            </a:extLst>
          </p:cNvPr>
          <p:cNvSpPr>
            <a:spLocks noGrp="1"/>
          </p:cNvSpPr>
          <p:nvPr>
            <p:ph type="sldNum" sz="quarter" idx="12"/>
          </p:nvPr>
        </p:nvSpPr>
        <p:spPr/>
        <p:txBody>
          <a:bodyPr/>
          <a:lstStyle/>
          <a:p>
            <a:fld id="{C61F659B-149C-4168-A482-F2577CE03174}" type="slidenum">
              <a:rPr lang="en-US" smtClean="0"/>
              <a:t>‹N°›</a:t>
            </a:fld>
            <a:endParaRPr lang="en-US"/>
          </a:p>
        </p:txBody>
      </p:sp>
    </p:spTree>
    <p:extLst>
      <p:ext uri="{BB962C8B-B14F-4D97-AF65-F5344CB8AC3E}">
        <p14:creationId xmlns:p14="http://schemas.microsoft.com/office/powerpoint/2010/main" val="3658506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63A3DD-746D-4667-80DD-60D3E61BCC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AF4D2E53-B96B-46A7-83A3-FFB875953B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B3F61DF-C063-4A8B-98B9-FE04E50564F3}"/>
              </a:ext>
            </a:extLst>
          </p:cNvPr>
          <p:cNvSpPr>
            <a:spLocks noGrp="1"/>
          </p:cNvSpPr>
          <p:nvPr>
            <p:ph type="dt" sz="half" idx="10"/>
          </p:nvPr>
        </p:nvSpPr>
        <p:spPr/>
        <p:txBody>
          <a:bodyPr/>
          <a:lstStyle/>
          <a:p>
            <a:fld id="{C5C30774-8ACC-4B72-9207-9A5853D8DFB1}" type="datetimeFigureOut">
              <a:rPr lang="en-US" smtClean="0"/>
              <a:t>8/4/2021</a:t>
            </a:fld>
            <a:endParaRPr lang="en-US"/>
          </a:p>
        </p:txBody>
      </p:sp>
      <p:sp>
        <p:nvSpPr>
          <p:cNvPr id="5" name="Footer Placeholder 4">
            <a:extLst>
              <a:ext uri="{FF2B5EF4-FFF2-40B4-BE49-F238E27FC236}">
                <a16:creationId xmlns:a16="http://schemas.microsoft.com/office/drawing/2014/main" xmlns="" id="{184BF69F-0F73-4AAF-B0A9-9DCD3EB71F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ED5F247-1C60-464D-BE8C-5087C7AB5A1E}"/>
              </a:ext>
            </a:extLst>
          </p:cNvPr>
          <p:cNvSpPr>
            <a:spLocks noGrp="1"/>
          </p:cNvSpPr>
          <p:nvPr>
            <p:ph type="sldNum" sz="quarter" idx="12"/>
          </p:nvPr>
        </p:nvSpPr>
        <p:spPr/>
        <p:txBody>
          <a:bodyPr/>
          <a:lstStyle/>
          <a:p>
            <a:fld id="{C61F659B-149C-4168-A482-F2577CE03174}" type="slidenum">
              <a:rPr lang="en-US" smtClean="0"/>
              <a:t>‹N°›</a:t>
            </a:fld>
            <a:endParaRPr lang="en-US"/>
          </a:p>
        </p:txBody>
      </p:sp>
    </p:spTree>
    <p:extLst>
      <p:ext uri="{BB962C8B-B14F-4D97-AF65-F5344CB8AC3E}">
        <p14:creationId xmlns:p14="http://schemas.microsoft.com/office/powerpoint/2010/main" val="2312369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A26932-ABB6-4E43-B0C1-6E1BEF3B5D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D4E2979-1BD4-41EA-B7E8-E68B9F0F9B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97DB2BCA-BAC5-4AAE-B206-F2DC46C918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EAAB3B3-EF1F-431F-B611-F1106AF3F544}"/>
              </a:ext>
            </a:extLst>
          </p:cNvPr>
          <p:cNvSpPr>
            <a:spLocks noGrp="1"/>
          </p:cNvSpPr>
          <p:nvPr>
            <p:ph type="dt" sz="half" idx="10"/>
          </p:nvPr>
        </p:nvSpPr>
        <p:spPr/>
        <p:txBody>
          <a:bodyPr/>
          <a:lstStyle/>
          <a:p>
            <a:fld id="{C5C30774-8ACC-4B72-9207-9A5853D8DFB1}" type="datetimeFigureOut">
              <a:rPr lang="en-US" smtClean="0"/>
              <a:t>8/4/2021</a:t>
            </a:fld>
            <a:endParaRPr lang="en-US"/>
          </a:p>
        </p:txBody>
      </p:sp>
      <p:sp>
        <p:nvSpPr>
          <p:cNvPr id="6" name="Footer Placeholder 5">
            <a:extLst>
              <a:ext uri="{FF2B5EF4-FFF2-40B4-BE49-F238E27FC236}">
                <a16:creationId xmlns:a16="http://schemas.microsoft.com/office/drawing/2014/main" xmlns="" id="{C4A5398B-5D9D-45FC-9C9F-50E9704F51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0CD9ECF-2EEF-4F46-AA67-BB3EDE78E26B}"/>
              </a:ext>
            </a:extLst>
          </p:cNvPr>
          <p:cNvSpPr>
            <a:spLocks noGrp="1"/>
          </p:cNvSpPr>
          <p:nvPr>
            <p:ph type="sldNum" sz="quarter" idx="12"/>
          </p:nvPr>
        </p:nvSpPr>
        <p:spPr/>
        <p:txBody>
          <a:bodyPr/>
          <a:lstStyle/>
          <a:p>
            <a:fld id="{C61F659B-149C-4168-A482-F2577CE03174}" type="slidenum">
              <a:rPr lang="en-US" smtClean="0"/>
              <a:t>‹N°›</a:t>
            </a:fld>
            <a:endParaRPr lang="en-US"/>
          </a:p>
        </p:txBody>
      </p:sp>
    </p:spTree>
    <p:extLst>
      <p:ext uri="{BB962C8B-B14F-4D97-AF65-F5344CB8AC3E}">
        <p14:creationId xmlns:p14="http://schemas.microsoft.com/office/powerpoint/2010/main" val="1811804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7D4B0F-A2DB-4D4D-BBA1-8FEF8C8919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34F3D44-C733-455F-8B2D-8651027725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C1F6082-9FCE-4078-BEA6-7F59DE503F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42657AEA-9460-4858-8DE9-83A391ECAD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F77EBEEE-7505-4468-8064-A9D87F3303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D37CC8D-2816-40B8-ACD6-290F17AF8BD3}"/>
              </a:ext>
            </a:extLst>
          </p:cNvPr>
          <p:cNvSpPr>
            <a:spLocks noGrp="1"/>
          </p:cNvSpPr>
          <p:nvPr>
            <p:ph type="dt" sz="half" idx="10"/>
          </p:nvPr>
        </p:nvSpPr>
        <p:spPr/>
        <p:txBody>
          <a:bodyPr/>
          <a:lstStyle/>
          <a:p>
            <a:fld id="{C5C30774-8ACC-4B72-9207-9A5853D8DFB1}" type="datetimeFigureOut">
              <a:rPr lang="en-US" smtClean="0"/>
              <a:t>8/4/2021</a:t>
            </a:fld>
            <a:endParaRPr lang="en-US"/>
          </a:p>
        </p:txBody>
      </p:sp>
      <p:sp>
        <p:nvSpPr>
          <p:cNvPr id="8" name="Footer Placeholder 7">
            <a:extLst>
              <a:ext uri="{FF2B5EF4-FFF2-40B4-BE49-F238E27FC236}">
                <a16:creationId xmlns:a16="http://schemas.microsoft.com/office/drawing/2014/main" xmlns="" id="{452758D6-C68F-4C56-8B54-0FF04F06A4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D4F42BDC-76DF-482D-BD09-22E2BA977D57}"/>
              </a:ext>
            </a:extLst>
          </p:cNvPr>
          <p:cNvSpPr>
            <a:spLocks noGrp="1"/>
          </p:cNvSpPr>
          <p:nvPr>
            <p:ph type="sldNum" sz="quarter" idx="12"/>
          </p:nvPr>
        </p:nvSpPr>
        <p:spPr/>
        <p:txBody>
          <a:bodyPr/>
          <a:lstStyle/>
          <a:p>
            <a:fld id="{C61F659B-149C-4168-A482-F2577CE03174}" type="slidenum">
              <a:rPr lang="en-US" smtClean="0"/>
              <a:t>‹N°›</a:t>
            </a:fld>
            <a:endParaRPr lang="en-US"/>
          </a:p>
        </p:txBody>
      </p:sp>
    </p:spTree>
    <p:extLst>
      <p:ext uri="{BB962C8B-B14F-4D97-AF65-F5344CB8AC3E}">
        <p14:creationId xmlns:p14="http://schemas.microsoft.com/office/powerpoint/2010/main" val="2136963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EB4468-E749-46C9-B270-B52BAB89EB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B541906-15F7-4101-B80A-D2CADE104213}"/>
              </a:ext>
            </a:extLst>
          </p:cNvPr>
          <p:cNvSpPr>
            <a:spLocks noGrp="1"/>
          </p:cNvSpPr>
          <p:nvPr>
            <p:ph type="dt" sz="half" idx="10"/>
          </p:nvPr>
        </p:nvSpPr>
        <p:spPr/>
        <p:txBody>
          <a:bodyPr/>
          <a:lstStyle/>
          <a:p>
            <a:fld id="{C5C30774-8ACC-4B72-9207-9A5853D8DFB1}" type="datetimeFigureOut">
              <a:rPr lang="en-US" smtClean="0"/>
              <a:t>8/4/2021</a:t>
            </a:fld>
            <a:endParaRPr lang="en-US"/>
          </a:p>
        </p:txBody>
      </p:sp>
      <p:sp>
        <p:nvSpPr>
          <p:cNvPr id="4" name="Footer Placeholder 3">
            <a:extLst>
              <a:ext uri="{FF2B5EF4-FFF2-40B4-BE49-F238E27FC236}">
                <a16:creationId xmlns:a16="http://schemas.microsoft.com/office/drawing/2014/main" xmlns="" id="{A4D0499D-3A70-4C0D-828E-C53D9FA75A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1A2B54E-7666-4A8F-BEE4-10968F85C21F}"/>
              </a:ext>
            </a:extLst>
          </p:cNvPr>
          <p:cNvSpPr>
            <a:spLocks noGrp="1"/>
          </p:cNvSpPr>
          <p:nvPr>
            <p:ph type="sldNum" sz="quarter" idx="12"/>
          </p:nvPr>
        </p:nvSpPr>
        <p:spPr/>
        <p:txBody>
          <a:bodyPr/>
          <a:lstStyle/>
          <a:p>
            <a:fld id="{C61F659B-149C-4168-A482-F2577CE03174}" type="slidenum">
              <a:rPr lang="en-US" smtClean="0"/>
              <a:t>‹N°›</a:t>
            </a:fld>
            <a:endParaRPr lang="en-US"/>
          </a:p>
        </p:txBody>
      </p:sp>
    </p:spTree>
    <p:extLst>
      <p:ext uri="{BB962C8B-B14F-4D97-AF65-F5344CB8AC3E}">
        <p14:creationId xmlns:p14="http://schemas.microsoft.com/office/powerpoint/2010/main" val="39647276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5D3672E-5361-4D6D-9C50-F23C5D3C13F0}"/>
              </a:ext>
            </a:extLst>
          </p:cNvPr>
          <p:cNvSpPr>
            <a:spLocks noGrp="1"/>
          </p:cNvSpPr>
          <p:nvPr>
            <p:ph type="dt" sz="half" idx="10"/>
          </p:nvPr>
        </p:nvSpPr>
        <p:spPr/>
        <p:txBody>
          <a:bodyPr/>
          <a:lstStyle/>
          <a:p>
            <a:fld id="{C5C30774-8ACC-4B72-9207-9A5853D8DFB1}" type="datetimeFigureOut">
              <a:rPr lang="en-US" smtClean="0"/>
              <a:t>8/4/2021</a:t>
            </a:fld>
            <a:endParaRPr lang="en-US"/>
          </a:p>
        </p:txBody>
      </p:sp>
      <p:sp>
        <p:nvSpPr>
          <p:cNvPr id="3" name="Footer Placeholder 2">
            <a:extLst>
              <a:ext uri="{FF2B5EF4-FFF2-40B4-BE49-F238E27FC236}">
                <a16:creationId xmlns:a16="http://schemas.microsoft.com/office/drawing/2014/main" xmlns="" id="{CEF00C4D-35B0-4E0C-9DE0-50795F6255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8E61DD9A-D71F-4981-A8FD-0771D41CE2F7}"/>
              </a:ext>
            </a:extLst>
          </p:cNvPr>
          <p:cNvSpPr>
            <a:spLocks noGrp="1"/>
          </p:cNvSpPr>
          <p:nvPr>
            <p:ph type="sldNum" sz="quarter" idx="12"/>
          </p:nvPr>
        </p:nvSpPr>
        <p:spPr/>
        <p:txBody>
          <a:bodyPr/>
          <a:lstStyle/>
          <a:p>
            <a:fld id="{C61F659B-149C-4168-A482-F2577CE03174}" type="slidenum">
              <a:rPr lang="en-US" smtClean="0"/>
              <a:t>‹N°›</a:t>
            </a:fld>
            <a:endParaRPr lang="en-US"/>
          </a:p>
        </p:txBody>
      </p:sp>
    </p:spTree>
    <p:extLst>
      <p:ext uri="{BB962C8B-B14F-4D97-AF65-F5344CB8AC3E}">
        <p14:creationId xmlns:p14="http://schemas.microsoft.com/office/powerpoint/2010/main" val="41083048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416E95-B324-4B91-A979-AE5EB50D2C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C7FC191-7D15-4FC7-9EA3-4659A032E8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CB62C375-B533-4979-9BBC-AD227B1B9E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73BDA56-ADAC-45A3-8EE7-0D6040A24D6B}"/>
              </a:ext>
            </a:extLst>
          </p:cNvPr>
          <p:cNvSpPr>
            <a:spLocks noGrp="1"/>
          </p:cNvSpPr>
          <p:nvPr>
            <p:ph type="dt" sz="half" idx="10"/>
          </p:nvPr>
        </p:nvSpPr>
        <p:spPr/>
        <p:txBody>
          <a:bodyPr/>
          <a:lstStyle/>
          <a:p>
            <a:fld id="{C5C30774-8ACC-4B72-9207-9A5853D8DFB1}" type="datetimeFigureOut">
              <a:rPr lang="en-US" smtClean="0"/>
              <a:t>8/4/2021</a:t>
            </a:fld>
            <a:endParaRPr lang="en-US"/>
          </a:p>
        </p:txBody>
      </p:sp>
      <p:sp>
        <p:nvSpPr>
          <p:cNvPr id="6" name="Footer Placeholder 5">
            <a:extLst>
              <a:ext uri="{FF2B5EF4-FFF2-40B4-BE49-F238E27FC236}">
                <a16:creationId xmlns:a16="http://schemas.microsoft.com/office/drawing/2014/main" xmlns="" id="{9A542D16-EA54-4C8E-90F0-3E540035CE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7BDBAA4-3096-45C7-A856-9DF0987796AE}"/>
              </a:ext>
            </a:extLst>
          </p:cNvPr>
          <p:cNvSpPr>
            <a:spLocks noGrp="1"/>
          </p:cNvSpPr>
          <p:nvPr>
            <p:ph type="sldNum" sz="quarter" idx="12"/>
          </p:nvPr>
        </p:nvSpPr>
        <p:spPr/>
        <p:txBody>
          <a:bodyPr/>
          <a:lstStyle/>
          <a:p>
            <a:fld id="{C61F659B-149C-4168-A482-F2577CE03174}" type="slidenum">
              <a:rPr lang="en-US" smtClean="0"/>
              <a:t>‹N°›</a:t>
            </a:fld>
            <a:endParaRPr lang="en-US"/>
          </a:p>
        </p:txBody>
      </p:sp>
    </p:spTree>
    <p:extLst>
      <p:ext uri="{BB962C8B-B14F-4D97-AF65-F5344CB8AC3E}">
        <p14:creationId xmlns:p14="http://schemas.microsoft.com/office/powerpoint/2010/main" val="1338554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04.08.2021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‹N°›</a:t>
            </a:fld>
            <a:endParaRPr lang="de-DE"/>
          </a:p>
        </p:txBody>
      </p:sp>
    </p:spTree>
    <p:extLst>
      <p:ext uri="{BB962C8B-B14F-4D97-AF65-F5344CB8AC3E}">
        <p14:creationId xmlns:p14="http://schemas.microsoft.com/office/powerpoint/2010/main" val="10281921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AC2CFD-17E9-4A67-B19A-08A7EF1927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0A59D7C-5F9B-4162-BBB9-3517E1CB09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1BE09787-0E49-48E5-BE02-F081D975E1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541DBBF-A528-4FF8-B9CB-9021C3A5A0E8}"/>
              </a:ext>
            </a:extLst>
          </p:cNvPr>
          <p:cNvSpPr>
            <a:spLocks noGrp="1"/>
          </p:cNvSpPr>
          <p:nvPr>
            <p:ph type="dt" sz="half" idx="10"/>
          </p:nvPr>
        </p:nvSpPr>
        <p:spPr/>
        <p:txBody>
          <a:bodyPr/>
          <a:lstStyle/>
          <a:p>
            <a:fld id="{C5C30774-8ACC-4B72-9207-9A5853D8DFB1}" type="datetimeFigureOut">
              <a:rPr lang="en-US" smtClean="0"/>
              <a:t>8/4/2021</a:t>
            </a:fld>
            <a:endParaRPr lang="en-US"/>
          </a:p>
        </p:txBody>
      </p:sp>
      <p:sp>
        <p:nvSpPr>
          <p:cNvPr id="6" name="Footer Placeholder 5">
            <a:extLst>
              <a:ext uri="{FF2B5EF4-FFF2-40B4-BE49-F238E27FC236}">
                <a16:creationId xmlns:a16="http://schemas.microsoft.com/office/drawing/2014/main" xmlns="" id="{D4DFD095-FAE4-4371-BFC9-751FB260EF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0AC1E90-BB7C-4DAA-AD8B-CC7AB125CC3A}"/>
              </a:ext>
            </a:extLst>
          </p:cNvPr>
          <p:cNvSpPr>
            <a:spLocks noGrp="1"/>
          </p:cNvSpPr>
          <p:nvPr>
            <p:ph type="sldNum" sz="quarter" idx="12"/>
          </p:nvPr>
        </p:nvSpPr>
        <p:spPr/>
        <p:txBody>
          <a:bodyPr/>
          <a:lstStyle/>
          <a:p>
            <a:fld id="{C61F659B-149C-4168-A482-F2577CE03174}" type="slidenum">
              <a:rPr lang="en-US" smtClean="0"/>
              <a:t>‹N°›</a:t>
            </a:fld>
            <a:endParaRPr lang="en-US"/>
          </a:p>
        </p:txBody>
      </p:sp>
    </p:spTree>
    <p:extLst>
      <p:ext uri="{BB962C8B-B14F-4D97-AF65-F5344CB8AC3E}">
        <p14:creationId xmlns:p14="http://schemas.microsoft.com/office/powerpoint/2010/main" val="15526126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9B9639-E41C-4646-BC4E-C051402705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A0FCE73-8E4B-4427-BAD2-6EE11A2AD5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9203E39-8BB3-4913-9DDF-1C5443E1E776}"/>
              </a:ext>
            </a:extLst>
          </p:cNvPr>
          <p:cNvSpPr>
            <a:spLocks noGrp="1"/>
          </p:cNvSpPr>
          <p:nvPr>
            <p:ph type="dt" sz="half" idx="10"/>
          </p:nvPr>
        </p:nvSpPr>
        <p:spPr/>
        <p:txBody>
          <a:bodyPr/>
          <a:lstStyle/>
          <a:p>
            <a:fld id="{C5C30774-8ACC-4B72-9207-9A5853D8DFB1}" type="datetimeFigureOut">
              <a:rPr lang="en-US" smtClean="0"/>
              <a:t>8/4/2021</a:t>
            </a:fld>
            <a:endParaRPr lang="en-US"/>
          </a:p>
        </p:txBody>
      </p:sp>
      <p:sp>
        <p:nvSpPr>
          <p:cNvPr id="5" name="Footer Placeholder 4">
            <a:extLst>
              <a:ext uri="{FF2B5EF4-FFF2-40B4-BE49-F238E27FC236}">
                <a16:creationId xmlns:a16="http://schemas.microsoft.com/office/drawing/2014/main" xmlns="" id="{C3BBE4B8-2B1D-4EEB-9001-A8B40F4E4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DD84FDE-D1EE-43CB-BE7E-C1E3549D4944}"/>
              </a:ext>
            </a:extLst>
          </p:cNvPr>
          <p:cNvSpPr>
            <a:spLocks noGrp="1"/>
          </p:cNvSpPr>
          <p:nvPr>
            <p:ph type="sldNum" sz="quarter" idx="12"/>
          </p:nvPr>
        </p:nvSpPr>
        <p:spPr/>
        <p:txBody>
          <a:bodyPr/>
          <a:lstStyle/>
          <a:p>
            <a:fld id="{C61F659B-149C-4168-A482-F2577CE03174}" type="slidenum">
              <a:rPr lang="en-US" smtClean="0"/>
              <a:t>‹N°›</a:t>
            </a:fld>
            <a:endParaRPr lang="en-US"/>
          </a:p>
        </p:txBody>
      </p:sp>
    </p:spTree>
    <p:extLst>
      <p:ext uri="{BB962C8B-B14F-4D97-AF65-F5344CB8AC3E}">
        <p14:creationId xmlns:p14="http://schemas.microsoft.com/office/powerpoint/2010/main" val="1651054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7EA6D1F-7F91-4731-896C-13A0363BB0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F486F010-BF00-49CA-BB38-278173A048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F81DA27-0F2F-4CED-BAE2-BC570E3550A5}"/>
              </a:ext>
            </a:extLst>
          </p:cNvPr>
          <p:cNvSpPr>
            <a:spLocks noGrp="1"/>
          </p:cNvSpPr>
          <p:nvPr>
            <p:ph type="dt" sz="half" idx="10"/>
          </p:nvPr>
        </p:nvSpPr>
        <p:spPr/>
        <p:txBody>
          <a:bodyPr/>
          <a:lstStyle/>
          <a:p>
            <a:fld id="{C5C30774-8ACC-4B72-9207-9A5853D8DFB1}" type="datetimeFigureOut">
              <a:rPr lang="en-US" smtClean="0"/>
              <a:t>8/4/2021</a:t>
            </a:fld>
            <a:endParaRPr lang="en-US"/>
          </a:p>
        </p:txBody>
      </p:sp>
      <p:sp>
        <p:nvSpPr>
          <p:cNvPr id="5" name="Footer Placeholder 4">
            <a:extLst>
              <a:ext uri="{FF2B5EF4-FFF2-40B4-BE49-F238E27FC236}">
                <a16:creationId xmlns:a16="http://schemas.microsoft.com/office/drawing/2014/main" xmlns="" id="{F9A1850C-B74D-4E62-83B2-1959A13954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3274ED6-855E-4951-91AC-5F18A3B8A584}"/>
              </a:ext>
            </a:extLst>
          </p:cNvPr>
          <p:cNvSpPr>
            <a:spLocks noGrp="1"/>
          </p:cNvSpPr>
          <p:nvPr>
            <p:ph type="sldNum" sz="quarter" idx="12"/>
          </p:nvPr>
        </p:nvSpPr>
        <p:spPr/>
        <p:txBody>
          <a:bodyPr/>
          <a:lstStyle/>
          <a:p>
            <a:fld id="{C61F659B-149C-4168-A482-F2577CE03174}" type="slidenum">
              <a:rPr lang="en-US" smtClean="0"/>
              <a:t>‹N°›</a:t>
            </a:fld>
            <a:endParaRPr lang="en-US"/>
          </a:p>
        </p:txBody>
      </p:sp>
    </p:spTree>
    <p:extLst>
      <p:ext uri="{BB962C8B-B14F-4D97-AF65-F5344CB8AC3E}">
        <p14:creationId xmlns:p14="http://schemas.microsoft.com/office/powerpoint/2010/main" val="2266338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04.08.2021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‹N°›</a:t>
            </a:fld>
            <a:endParaRPr lang="de-DE"/>
          </a:p>
        </p:txBody>
      </p:sp>
    </p:spTree>
    <p:extLst>
      <p:ext uri="{BB962C8B-B14F-4D97-AF65-F5344CB8AC3E}">
        <p14:creationId xmlns:p14="http://schemas.microsoft.com/office/powerpoint/2010/main" val="2820279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FDFAF59-80FD-42F8-B77B-6179688B7234}" type="datetimeFigureOut">
              <a:rPr lang="de-DE" smtClean="0"/>
              <a:t>04.08.2021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‹N°›</a:t>
            </a:fld>
            <a:endParaRPr lang="de-DE"/>
          </a:p>
        </p:txBody>
      </p:sp>
    </p:spTree>
    <p:extLst>
      <p:ext uri="{BB962C8B-B14F-4D97-AF65-F5344CB8AC3E}">
        <p14:creationId xmlns:p14="http://schemas.microsoft.com/office/powerpoint/2010/main" val="234984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DFAF59-80FD-42F8-B77B-6179688B7234}" type="datetimeFigureOut">
              <a:rPr lang="de-DE" smtClean="0"/>
              <a:t>04.08.2021</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t>‹N°›</a:t>
            </a:fld>
            <a:endParaRPr lang="de-DE"/>
          </a:p>
        </p:txBody>
      </p:sp>
    </p:spTree>
    <p:extLst>
      <p:ext uri="{BB962C8B-B14F-4D97-AF65-F5344CB8AC3E}">
        <p14:creationId xmlns:p14="http://schemas.microsoft.com/office/powerpoint/2010/main" val="3807023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DFAF59-80FD-42F8-B77B-6179688B7234}" type="datetimeFigureOut">
              <a:rPr lang="de-DE" smtClean="0"/>
              <a:t>04.08.2021</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t>‹N°›</a:t>
            </a:fld>
            <a:endParaRPr lang="de-DE"/>
          </a:p>
        </p:txBody>
      </p:sp>
    </p:spTree>
    <p:extLst>
      <p:ext uri="{BB962C8B-B14F-4D97-AF65-F5344CB8AC3E}">
        <p14:creationId xmlns:p14="http://schemas.microsoft.com/office/powerpoint/2010/main" val="981879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t>04.08.2021</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‹N°›</a:t>
            </a:fld>
            <a:endParaRPr lang="de-DE"/>
          </a:p>
        </p:txBody>
      </p:sp>
    </p:spTree>
    <p:extLst>
      <p:ext uri="{BB962C8B-B14F-4D97-AF65-F5344CB8AC3E}">
        <p14:creationId xmlns:p14="http://schemas.microsoft.com/office/powerpoint/2010/main" val="4123950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04.08.2021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‹N°›</a:t>
            </a:fld>
            <a:endParaRPr lang="de-DE"/>
          </a:p>
        </p:txBody>
      </p:sp>
    </p:spTree>
    <p:extLst>
      <p:ext uri="{BB962C8B-B14F-4D97-AF65-F5344CB8AC3E}">
        <p14:creationId xmlns:p14="http://schemas.microsoft.com/office/powerpoint/2010/main" val="2364987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04.08.2021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‹N°›</a:t>
            </a:fld>
            <a:endParaRPr lang="de-DE"/>
          </a:p>
        </p:txBody>
      </p:sp>
    </p:spTree>
    <p:extLst>
      <p:ext uri="{BB962C8B-B14F-4D97-AF65-F5344CB8AC3E}">
        <p14:creationId xmlns:p14="http://schemas.microsoft.com/office/powerpoint/2010/main" val="464491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04.08.2021</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‹N°›</a:t>
            </a:fld>
            <a:endParaRPr lang="de-DE"/>
          </a:p>
        </p:txBody>
      </p:sp>
    </p:spTree>
    <p:extLst>
      <p:ext uri="{BB962C8B-B14F-4D97-AF65-F5344CB8AC3E}">
        <p14:creationId xmlns:p14="http://schemas.microsoft.com/office/powerpoint/2010/main" val="41405587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F83AE38-816C-49DE-A66D-2F63B43A09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22B8536-CA0F-421C-8CEF-34FBB419E2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349DBAA-6B79-4320-8549-F3E438C705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C30774-8ACC-4B72-9207-9A5853D8DFB1}" type="datetimeFigureOut">
              <a:rPr lang="en-US" smtClean="0"/>
              <a:t>8/4/2021</a:t>
            </a:fld>
            <a:endParaRPr lang="en-US"/>
          </a:p>
        </p:txBody>
      </p:sp>
      <p:sp>
        <p:nvSpPr>
          <p:cNvPr id="5" name="Footer Placeholder 4">
            <a:extLst>
              <a:ext uri="{FF2B5EF4-FFF2-40B4-BE49-F238E27FC236}">
                <a16:creationId xmlns:a16="http://schemas.microsoft.com/office/drawing/2014/main" xmlns="" id="{49E055FC-BF32-488C-9147-78B0ED0F9F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22B68CDF-2BBC-4E2E-82F7-0F9424CB1E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1F659B-149C-4168-A482-F2577CE03174}" type="slidenum">
              <a:rPr lang="en-US" smtClean="0"/>
              <a:t>‹N°›</a:t>
            </a:fld>
            <a:endParaRPr lang="en-US"/>
          </a:p>
        </p:txBody>
      </p:sp>
    </p:spTree>
    <p:extLst>
      <p:ext uri="{BB962C8B-B14F-4D97-AF65-F5344CB8AC3E}">
        <p14:creationId xmlns:p14="http://schemas.microsoft.com/office/powerpoint/2010/main" val="33143248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xmlns="" id="{6C8810A4-979C-42A3-84DB-723B49E50C83}"/>
              </a:ext>
            </a:extLst>
          </p:cNvPr>
          <p:cNvPicPr>
            <a:picLocks noChangeAspect="1" noChangeArrowheads="1"/>
          </p:cNvPicPr>
          <p:nvPr/>
        </p:nvPicPr>
        <p:blipFill rotWithShape="1">
          <a:blip r:embed="rId2" cstate="print">
            <a:duotone>
              <a:prstClr val="black"/>
              <a:srgbClr val="800080">
                <a:tint val="45000"/>
                <a:satMod val="400000"/>
              </a:srgbClr>
            </a:duotone>
          </a:blip>
          <a:srcRect b="7904"/>
          <a:stretch/>
        </p:blipFill>
        <p:spPr bwMode="auto">
          <a:xfrm>
            <a:off x="0" y="-2438"/>
            <a:ext cx="12192000" cy="1292714"/>
          </a:xfrm>
          <a:prstGeom prst="rect">
            <a:avLst/>
          </a:prstGeom>
          <a:ln>
            <a:solidFill>
              <a:srgbClr val="800080"/>
            </a:solidFill>
          </a:ln>
          <a:effectLst>
            <a:outerShdw blurRad="292100" dist="139700" dir="2700000" algn="tl" rotWithShape="0">
              <a:srgbClr val="333333">
                <a:alpha val="65000"/>
              </a:srgbClr>
            </a:outerShdw>
          </a:effectLst>
        </p:spPr>
      </p:pic>
      <p:pic>
        <p:nvPicPr>
          <p:cNvPr id="3" name="Image 2">
            <a:extLst>
              <a:ext uri="{FF2B5EF4-FFF2-40B4-BE49-F238E27FC236}">
                <a16:creationId xmlns:a16="http://schemas.microsoft.com/office/drawing/2014/main" xmlns="" id="{3F91246D-015D-432C-BA32-11CADF0D1EC0}"/>
              </a:ext>
            </a:extLst>
          </p:cNvPr>
          <p:cNvPicPr>
            <a:picLocks noChangeAspect="1"/>
          </p:cNvPicPr>
          <p:nvPr/>
        </p:nvPicPr>
        <p:blipFill rotWithShape="1">
          <a:blip r:embed="rId3">
            <a:extLst>
              <a:ext uri="{28A0092B-C50C-407E-A947-70E740481C1C}">
                <a14:useLocalDpi xmlns:a14="http://schemas.microsoft.com/office/drawing/2010/main" val="0"/>
              </a:ext>
            </a:extLst>
          </a:blip>
          <a:srcRect b="51328"/>
          <a:stretch/>
        </p:blipFill>
        <p:spPr>
          <a:xfrm>
            <a:off x="-79371" y="54228"/>
            <a:ext cx="3943291" cy="1014119"/>
          </a:xfrm>
          <a:prstGeom prst="rect">
            <a:avLst/>
          </a:prstGeom>
        </p:spPr>
      </p:pic>
      <p:pic>
        <p:nvPicPr>
          <p:cNvPr id="4" name="Image 3">
            <a:extLst>
              <a:ext uri="{FF2B5EF4-FFF2-40B4-BE49-F238E27FC236}">
                <a16:creationId xmlns:a16="http://schemas.microsoft.com/office/drawing/2014/main" xmlns="" id="{45EFE3FF-C14E-42F0-8AB6-E2C867FA86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2592" y="92338"/>
            <a:ext cx="1779787" cy="1067872"/>
          </a:xfrm>
          <a:prstGeom prst="rect">
            <a:avLst/>
          </a:prstGeom>
        </p:spPr>
      </p:pic>
      <p:pic>
        <p:nvPicPr>
          <p:cNvPr id="5" name="Image 4">
            <a:extLst>
              <a:ext uri="{FF2B5EF4-FFF2-40B4-BE49-F238E27FC236}">
                <a16:creationId xmlns:a16="http://schemas.microsoft.com/office/drawing/2014/main" xmlns="" id="{2723515F-0CFB-4FA9-9156-029F376C89F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23480" y="-46039"/>
            <a:ext cx="2598488" cy="1321517"/>
          </a:xfrm>
          <a:prstGeom prst="rect">
            <a:avLst/>
          </a:prstGeom>
        </p:spPr>
      </p:pic>
      <p:pic>
        <p:nvPicPr>
          <p:cNvPr id="6" name="Image 5">
            <a:extLst>
              <a:ext uri="{FF2B5EF4-FFF2-40B4-BE49-F238E27FC236}">
                <a16:creationId xmlns:a16="http://schemas.microsoft.com/office/drawing/2014/main" xmlns="" id="{C9BEFBE4-3A79-4C2C-8967-472BF5B3D3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84277" y="97415"/>
            <a:ext cx="1093009" cy="1093009"/>
          </a:xfrm>
          <a:prstGeom prst="rect">
            <a:avLst/>
          </a:prstGeom>
        </p:spPr>
      </p:pic>
      <p:pic>
        <p:nvPicPr>
          <p:cNvPr id="7" name="Image 6">
            <a:extLst>
              <a:ext uri="{FF2B5EF4-FFF2-40B4-BE49-F238E27FC236}">
                <a16:creationId xmlns:a16="http://schemas.microsoft.com/office/drawing/2014/main" xmlns="" id="{DBB5A095-823D-4BB4-B8F4-AC65647CC92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02379" y="316303"/>
            <a:ext cx="2204465" cy="752044"/>
          </a:xfrm>
          <a:prstGeom prst="rect">
            <a:avLst/>
          </a:prstGeom>
        </p:spPr>
      </p:pic>
      <p:sp>
        <p:nvSpPr>
          <p:cNvPr id="8" name="1 Título">
            <a:extLst>
              <a:ext uri="{FF2B5EF4-FFF2-40B4-BE49-F238E27FC236}">
                <a16:creationId xmlns:a16="http://schemas.microsoft.com/office/drawing/2014/main" xmlns="" id="{34A088EF-E7C9-4AE4-A242-C5C83FA60B4B}"/>
              </a:ext>
            </a:extLst>
          </p:cNvPr>
          <p:cNvSpPr txBox="1">
            <a:spLocks/>
          </p:cNvSpPr>
          <p:nvPr/>
        </p:nvSpPr>
        <p:spPr bwMode="auto">
          <a:xfrm>
            <a:off x="2567609" y="1341264"/>
            <a:ext cx="7506833" cy="244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ts val="2800"/>
              </a:lnSpc>
            </a:pPr>
            <a:r>
              <a:rPr lang="fr-FR" sz="2000" b="1" dirty="0">
                <a:solidFill>
                  <a:srgbClr val="404040"/>
                </a:solidFill>
                <a:latin typeface="Rockwell" pitchFamily="18" charset="0"/>
              </a:rPr>
              <a:t>Présentation du projet Fil Rouge</a:t>
            </a:r>
          </a:p>
          <a:p>
            <a:pPr algn="ctr" eaLnBrk="1" hangingPunct="1">
              <a:lnSpc>
                <a:spcPts val="2800"/>
              </a:lnSpc>
            </a:pPr>
            <a:endParaRPr lang="fr-FR" sz="2000" b="1" dirty="0">
              <a:solidFill>
                <a:srgbClr val="404040"/>
              </a:solidFill>
              <a:latin typeface="Rockwell" pitchFamily="18" charset="0"/>
            </a:endParaRPr>
          </a:p>
          <a:p>
            <a:pPr algn="ctr" eaLnBrk="1" hangingPunct="1">
              <a:lnSpc>
                <a:spcPts val="2800"/>
              </a:lnSpc>
            </a:pPr>
            <a:r>
              <a:rPr lang="fr-FR" sz="3600" b="1" dirty="0">
                <a:solidFill>
                  <a:srgbClr val="1F497D">
                    <a:lumMod val="60000"/>
                    <a:lumOff val="40000"/>
                  </a:srgbClr>
                </a:solidFill>
                <a:latin typeface="Rockwell" pitchFamily="18" charset="0"/>
              </a:rPr>
              <a:t>Conception et réalisation d'une plateforme pour l'orientation</a:t>
            </a:r>
          </a:p>
          <a:p>
            <a:pPr algn="ctr" eaLnBrk="1" hangingPunct="1">
              <a:lnSpc>
                <a:spcPts val="2800"/>
              </a:lnSpc>
            </a:pPr>
            <a:endParaRPr lang="fr-FR" sz="2000" b="1" dirty="0">
              <a:solidFill>
                <a:srgbClr val="404040"/>
              </a:solidFill>
              <a:latin typeface="Rockwell" pitchFamily="18" charset="0"/>
            </a:endParaRPr>
          </a:p>
        </p:txBody>
      </p:sp>
      <p:pic>
        <p:nvPicPr>
          <p:cNvPr id="9" name="Picture 3">
            <a:extLst>
              <a:ext uri="{FF2B5EF4-FFF2-40B4-BE49-F238E27FC236}">
                <a16:creationId xmlns:a16="http://schemas.microsoft.com/office/drawing/2014/main" xmlns="" id="{DE0B274C-C130-4C01-B086-1B13F5130823}"/>
              </a:ext>
            </a:extLst>
          </p:cNvPr>
          <p:cNvPicPr>
            <a:picLocks noChangeAspect="1" noChangeArrowheads="1"/>
          </p:cNvPicPr>
          <p:nvPr/>
        </p:nvPicPr>
        <p:blipFill>
          <a:blip r:embed="rId8" cstate="print"/>
          <a:srcRect/>
          <a:stretch>
            <a:fillRect/>
          </a:stretch>
        </p:blipFill>
        <p:spPr bwMode="auto">
          <a:xfrm>
            <a:off x="0" y="4110980"/>
            <a:ext cx="12192000" cy="2747020"/>
          </a:xfrm>
          <a:prstGeom prst="rect">
            <a:avLst/>
          </a:prstGeom>
          <a:noFill/>
          <a:ln w="9525">
            <a:noFill/>
            <a:miter lim="800000"/>
            <a:headEnd/>
            <a:tailEnd/>
          </a:ln>
        </p:spPr>
      </p:pic>
      <p:sp>
        <p:nvSpPr>
          <p:cNvPr id="10" name="ZoneTexte 9">
            <a:extLst>
              <a:ext uri="{FF2B5EF4-FFF2-40B4-BE49-F238E27FC236}">
                <a16:creationId xmlns:a16="http://schemas.microsoft.com/office/drawing/2014/main" xmlns="" id="{487A9314-EF0D-477E-9214-F27D21D40FDE}"/>
              </a:ext>
            </a:extLst>
          </p:cNvPr>
          <p:cNvSpPr txBox="1"/>
          <p:nvPr/>
        </p:nvSpPr>
        <p:spPr>
          <a:xfrm>
            <a:off x="3971465" y="6627167"/>
            <a:ext cx="5203223" cy="461665"/>
          </a:xfrm>
          <a:prstGeom prst="rect">
            <a:avLst/>
          </a:prstGeom>
          <a:noFill/>
        </p:spPr>
        <p:txBody>
          <a:bodyPr wrap="square" rtlCol="0">
            <a:spAutoFit/>
          </a:bodyPr>
          <a:lstStyle/>
          <a:p>
            <a:pPr algn="ctr"/>
            <a:r>
              <a:rPr lang="fr-FR" sz="1200" b="1" dirty="0">
                <a:solidFill>
                  <a:schemeClr val="bg1"/>
                </a:solidFill>
                <a:latin typeface="Rockwell" pitchFamily="18" charset="0"/>
              </a:rPr>
              <a:t>Copyright© 2021 </a:t>
            </a:r>
            <a:r>
              <a:rPr lang="en-US" sz="1200" b="1" dirty="0">
                <a:solidFill>
                  <a:schemeClr val="bg1"/>
                </a:solidFill>
                <a:latin typeface="Rockwell" pitchFamily="18" charset="0"/>
              </a:rPr>
              <a:t>SOLICODE</a:t>
            </a:r>
            <a:endParaRPr lang="fr-FR" sz="1200" b="1" dirty="0">
              <a:solidFill>
                <a:schemeClr val="bg1"/>
              </a:solidFill>
              <a:latin typeface="Rockwell" pitchFamily="18" charset="0"/>
            </a:endParaRPr>
          </a:p>
          <a:p>
            <a:endParaRPr lang="fr-FR" sz="1200" dirty="0">
              <a:solidFill>
                <a:schemeClr val="bg1"/>
              </a:solidFill>
              <a:latin typeface="Rockwell" pitchFamily="18" charset="0"/>
            </a:endParaRPr>
          </a:p>
        </p:txBody>
      </p:sp>
      <p:sp>
        <p:nvSpPr>
          <p:cNvPr id="12" name="ZoneTexte 11">
            <a:extLst>
              <a:ext uri="{FF2B5EF4-FFF2-40B4-BE49-F238E27FC236}">
                <a16:creationId xmlns:a16="http://schemas.microsoft.com/office/drawing/2014/main" xmlns="" id="{806CDB03-25C4-4A44-A52C-FE642A66A901}"/>
              </a:ext>
            </a:extLst>
          </p:cNvPr>
          <p:cNvSpPr txBox="1"/>
          <p:nvPr/>
        </p:nvSpPr>
        <p:spPr>
          <a:xfrm>
            <a:off x="3100201" y="4255489"/>
            <a:ext cx="6408820" cy="2071080"/>
          </a:xfrm>
          <a:prstGeom prst="rect">
            <a:avLst/>
          </a:prstGeom>
          <a:noFill/>
        </p:spPr>
        <p:txBody>
          <a:bodyPr wrap="square">
            <a:spAutoFit/>
          </a:bodyPr>
          <a:lstStyle/>
          <a:p>
            <a:pPr marL="0" marR="0" indent="274320" algn="ctr">
              <a:lnSpc>
                <a:spcPct val="115000"/>
              </a:lnSpc>
              <a:spcBef>
                <a:spcPts val="0"/>
              </a:spcBef>
              <a:spcAft>
                <a:spcPts val="1000"/>
              </a:spcAft>
              <a:tabLst>
                <a:tab pos="3491865" algn="ctr"/>
                <a:tab pos="5800725" algn="l"/>
              </a:tabLst>
            </a:pPr>
            <a:r>
              <a:rPr lang="fr-FR" sz="1800" b="1" dirty="0">
                <a:solidFill>
                  <a:schemeClr val="bg1"/>
                </a:solidFill>
                <a:effectLst/>
                <a:latin typeface="Century Gothic" panose="020B0502020202020204" pitchFamily="34" charset="0"/>
                <a:ea typeface="Century Gothic" panose="020B0502020202020204" pitchFamily="34" charset="0"/>
                <a:cs typeface="Century Gothic" panose="020B0502020202020204" pitchFamily="34" charset="0"/>
              </a:rPr>
              <a:t>Réalisé par :</a:t>
            </a:r>
            <a:endParaRPr lang="en-US"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indent="274320" algn="ctr">
              <a:lnSpc>
                <a:spcPct val="115000"/>
              </a:lnSpc>
              <a:spcBef>
                <a:spcPts val="0"/>
              </a:spcBef>
              <a:spcAft>
                <a:spcPts val="1000"/>
              </a:spcAft>
            </a:pPr>
            <a:r>
              <a:rPr lang="fr-FR" sz="1800" dirty="0">
                <a:solidFill>
                  <a:schemeClr val="bg1"/>
                </a:solidFill>
                <a:effectLst/>
                <a:latin typeface="Century Gothic" panose="020B0502020202020204" pitchFamily="34" charset="0"/>
                <a:ea typeface="Century Gothic" panose="020B0502020202020204" pitchFamily="34" charset="0"/>
                <a:cs typeface="Century Gothic" panose="020B0502020202020204" pitchFamily="34" charset="0"/>
              </a:rPr>
              <a:t>Kaoutar </a:t>
            </a:r>
            <a:r>
              <a:rPr lang="fr-FR" sz="1800" dirty="0" err="1">
                <a:solidFill>
                  <a:schemeClr val="bg1"/>
                </a:solidFill>
                <a:effectLst/>
                <a:latin typeface="Century Gothic" panose="020B0502020202020204" pitchFamily="34" charset="0"/>
                <a:ea typeface="Century Gothic" panose="020B0502020202020204" pitchFamily="34" charset="0"/>
                <a:cs typeface="Century Gothic" panose="020B0502020202020204" pitchFamily="34" charset="0"/>
              </a:rPr>
              <a:t>izi</a:t>
            </a:r>
            <a:endParaRPr lang="en-US"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indent="274320" algn="ctr">
              <a:lnSpc>
                <a:spcPct val="115000"/>
              </a:lnSpc>
              <a:spcBef>
                <a:spcPts val="0"/>
              </a:spcBef>
              <a:spcAft>
                <a:spcPts val="1000"/>
              </a:spcAft>
            </a:pPr>
            <a:r>
              <a:rPr lang="fr-FR" sz="12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a:t>
            </a:r>
            <a:endParaRPr lang="en-US"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indent="274320" algn="ctr">
              <a:lnSpc>
                <a:spcPct val="115000"/>
              </a:lnSpc>
              <a:spcBef>
                <a:spcPts val="0"/>
              </a:spcBef>
              <a:spcAft>
                <a:spcPts val="1000"/>
              </a:spcAft>
            </a:pPr>
            <a:r>
              <a:rPr lang="fr-FR" sz="1800" b="1" dirty="0">
                <a:solidFill>
                  <a:schemeClr val="bg1"/>
                </a:solidFill>
                <a:effectLst/>
                <a:latin typeface="Century Gothic" panose="020B0502020202020204" pitchFamily="34" charset="0"/>
                <a:ea typeface="Century Gothic" panose="020B0502020202020204" pitchFamily="34" charset="0"/>
                <a:cs typeface="Century Gothic" panose="020B0502020202020204" pitchFamily="34" charset="0"/>
              </a:rPr>
              <a:t>Encadré par :</a:t>
            </a:r>
            <a:endParaRPr lang="en-US"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indent="274320" algn="ctr">
              <a:lnSpc>
                <a:spcPct val="115000"/>
              </a:lnSpc>
              <a:spcBef>
                <a:spcPts val="0"/>
              </a:spcBef>
              <a:spcAft>
                <a:spcPts val="1000"/>
              </a:spcAft>
            </a:pPr>
            <a:r>
              <a:rPr lang="fr-FR" sz="1800" dirty="0">
                <a:solidFill>
                  <a:schemeClr val="bg1"/>
                </a:solidFill>
                <a:effectLst/>
                <a:latin typeface="Century Gothic" panose="020B0502020202020204" pitchFamily="34" charset="0"/>
                <a:ea typeface="Century Gothic" panose="020B0502020202020204" pitchFamily="34" charset="0"/>
                <a:cs typeface="Century Gothic" panose="020B0502020202020204" pitchFamily="34" charset="0"/>
              </a:rPr>
              <a:t>Mlle. </a:t>
            </a:r>
            <a:r>
              <a:rPr lang="fr-FR" sz="1800" dirty="0" err="1">
                <a:solidFill>
                  <a:schemeClr val="bg1"/>
                </a:solidFill>
                <a:effectLst/>
                <a:latin typeface="Century Gothic" panose="020B0502020202020204" pitchFamily="34" charset="0"/>
                <a:ea typeface="Century Gothic" panose="020B0502020202020204" pitchFamily="34" charset="0"/>
                <a:cs typeface="Century Gothic" panose="020B0502020202020204" pitchFamily="34" charset="0"/>
              </a:rPr>
              <a:t>Fatine</a:t>
            </a:r>
            <a:r>
              <a:rPr lang="fr-FR" sz="1800" dirty="0">
                <a:solidFill>
                  <a:schemeClr val="bg1"/>
                </a:solidFill>
                <a:effectLst/>
                <a:latin typeface="Century Gothic" panose="020B0502020202020204" pitchFamily="34" charset="0"/>
                <a:ea typeface="Century Gothic" panose="020B0502020202020204" pitchFamily="34" charset="0"/>
                <a:cs typeface="Century Gothic" panose="020B0502020202020204" pitchFamily="34" charset="0"/>
              </a:rPr>
              <a:t> chebab</a:t>
            </a:r>
            <a:endParaRPr lang="en-US"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25283257"/>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xmlns=""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xmlns=""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xmlns=""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TextBox 35">
              <a:extLst>
                <a:ext uri="{FF2B5EF4-FFF2-40B4-BE49-F238E27FC236}">
                  <a16:creationId xmlns:a16="http://schemas.microsoft.com/office/drawing/2014/main" xmlns="" id="{2151F346-69C6-4F86-BC1F-C57BA2384CC6}"/>
                </a:ext>
              </a:extLst>
            </p:cNvPr>
            <p:cNvSpPr txBox="1"/>
            <p:nvPr/>
          </p:nvSpPr>
          <p:spPr>
            <a:xfrm rot="16200000">
              <a:off x="10872792" y="3256289"/>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Introduction</a:t>
              </a:r>
              <a:endPar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37" name="Picture 36">
              <a:extLst>
                <a:ext uri="{FF2B5EF4-FFF2-40B4-BE49-F238E27FC236}">
                  <a16:creationId xmlns:a16="http://schemas.microsoft.com/office/drawing/2014/main" xmlns="" id="{52B367FE-8530-4052-AD96-2D6FBE490F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xmlns="" id="{63E93C38-ECA5-4094-81E9-196A3BD19EBD}"/>
              </a:ext>
            </a:extLst>
          </p:cNvPr>
          <p:cNvGrpSpPr/>
          <p:nvPr/>
        </p:nvGrpSpPr>
        <p:grpSpPr>
          <a:xfrm>
            <a:off x="226788" y="-2"/>
            <a:ext cx="11447503" cy="6858000"/>
            <a:chOff x="213096" y="0"/>
            <a:chExt cx="11447503" cy="6858000"/>
          </a:xfrm>
        </p:grpSpPr>
        <p:sp>
          <p:nvSpPr>
            <p:cNvPr id="39" name="Rectangle 38">
              <a:extLst>
                <a:ext uri="{FF2B5EF4-FFF2-40B4-BE49-F238E27FC236}">
                  <a16:creationId xmlns:a16="http://schemas.microsoft.com/office/drawing/2014/main" xmlns=""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Freeform: Shape 39">
              <a:extLst>
                <a:ext uri="{FF2B5EF4-FFF2-40B4-BE49-F238E27FC236}">
                  <a16:creationId xmlns:a16="http://schemas.microsoft.com/office/drawing/2014/main" xmlns=""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TextBox 40">
              <a:extLst>
                <a:ext uri="{FF2B5EF4-FFF2-40B4-BE49-F238E27FC236}">
                  <a16:creationId xmlns:a16="http://schemas.microsoft.com/office/drawing/2014/main" xmlns="" id="{90DCA374-CD21-448B-8791-8A04A9A9A552}"/>
                </a:ext>
              </a:extLst>
            </p:cNvPr>
            <p:cNvSpPr txBox="1"/>
            <p:nvPr/>
          </p:nvSpPr>
          <p:spPr>
            <a:xfrm rot="16200000">
              <a:off x="10341391" y="3105834"/>
              <a:ext cx="199208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Contexte</a:t>
              </a:r>
            </a:p>
          </p:txBody>
        </p:sp>
        <p:pic>
          <p:nvPicPr>
            <p:cNvPr id="42" name="Picture 41">
              <a:extLst>
                <a:ext uri="{FF2B5EF4-FFF2-40B4-BE49-F238E27FC236}">
                  <a16:creationId xmlns:a16="http://schemas.microsoft.com/office/drawing/2014/main" xmlns="" id="{83A620A7-5483-4447-9670-0F8D67F362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xmlns=""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xmlns=""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Freeform: Shape 44">
              <a:extLst>
                <a:ext uri="{FF2B5EF4-FFF2-40B4-BE49-F238E27FC236}">
                  <a16:creationId xmlns:a16="http://schemas.microsoft.com/office/drawing/2014/main" xmlns=""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6" name="TextBox 45">
              <a:extLst>
                <a:ext uri="{FF2B5EF4-FFF2-40B4-BE49-F238E27FC236}">
                  <a16:creationId xmlns:a16="http://schemas.microsoft.com/office/drawing/2014/main" xmlns="" id="{DD73F442-B2F9-477E-B4DE-956CBA09D9C3}"/>
                </a:ext>
              </a:extLst>
            </p:cNvPr>
            <p:cNvSpPr txBox="1"/>
            <p:nvPr/>
          </p:nvSpPr>
          <p:spPr>
            <a:xfrm rot="16200000">
              <a:off x="9117129" y="3251167"/>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Conception</a:t>
              </a:r>
              <a:endPar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47" name="Picture 46">
              <a:extLst>
                <a:ext uri="{FF2B5EF4-FFF2-40B4-BE49-F238E27FC236}">
                  <a16:creationId xmlns:a16="http://schemas.microsoft.com/office/drawing/2014/main" xmlns="" id="{7654DCD4-7920-4D83-8D7F-6D3A71A169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xmlns=""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a16="http://schemas.microsoft.com/office/drawing/2014/main" xmlns=""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Freeform: Shape 80">
              <a:extLst>
                <a:ext uri="{FF2B5EF4-FFF2-40B4-BE49-F238E27FC236}">
                  <a16:creationId xmlns:a16="http://schemas.microsoft.com/office/drawing/2014/main" xmlns=""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2" name="TextBox 81">
              <a:extLst>
                <a:ext uri="{FF2B5EF4-FFF2-40B4-BE49-F238E27FC236}">
                  <a16:creationId xmlns:a16="http://schemas.microsoft.com/office/drawing/2014/main" xmlns="" id="{73DE47E8-526D-4A96-A671-69E14D20D1EB}"/>
                </a:ext>
              </a:extLst>
            </p:cNvPr>
            <p:cNvSpPr txBox="1"/>
            <p:nvPr/>
          </p:nvSpPr>
          <p:spPr>
            <a:xfrm rot="16200000">
              <a:off x="8704564" y="3240054"/>
              <a:ext cx="2075865"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Démonstration</a:t>
              </a:r>
              <a:endPar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83" name="Picture 82">
              <a:extLst>
                <a:ext uri="{FF2B5EF4-FFF2-40B4-BE49-F238E27FC236}">
                  <a16:creationId xmlns:a16="http://schemas.microsoft.com/office/drawing/2014/main" xmlns="" id="{7FD4AAEC-83E5-4832-BEA2-517A195B2A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xmlns=""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xmlns="" id="{FA452EB0-3109-45BB-9389-19F84818FE30}"/>
              </a:ext>
            </a:extLst>
          </p:cNvPr>
          <p:cNvGrpSpPr/>
          <p:nvPr/>
        </p:nvGrpSpPr>
        <p:grpSpPr>
          <a:xfrm>
            <a:off x="-7638543" y="-1"/>
            <a:ext cx="8692331" cy="6858000"/>
            <a:chOff x="718505" y="-1"/>
            <a:chExt cx="8692331" cy="6858000"/>
          </a:xfrm>
        </p:grpSpPr>
        <p:sp>
          <p:nvSpPr>
            <p:cNvPr id="86" name="Rectangle 85">
              <a:extLst>
                <a:ext uri="{FF2B5EF4-FFF2-40B4-BE49-F238E27FC236}">
                  <a16:creationId xmlns:a16="http://schemas.microsoft.com/office/drawing/2014/main" xmlns=""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Freeform: Shape 86">
              <a:extLst>
                <a:ext uri="{FF2B5EF4-FFF2-40B4-BE49-F238E27FC236}">
                  <a16:creationId xmlns:a16="http://schemas.microsoft.com/office/drawing/2014/main" xmlns=""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 name="TextBox 87">
              <a:extLst>
                <a:ext uri="{FF2B5EF4-FFF2-40B4-BE49-F238E27FC236}">
                  <a16:creationId xmlns:a16="http://schemas.microsoft.com/office/drawing/2014/main" xmlns="" id="{D0B26FA9-EA76-44C1-BA33-E4EBB060AC7E}"/>
                </a:ext>
              </a:extLst>
            </p:cNvPr>
            <p:cNvSpPr txBox="1"/>
            <p:nvPr/>
          </p:nvSpPr>
          <p:spPr>
            <a:xfrm rot="16200000">
              <a:off x="8091629" y="3251164"/>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Conclusion</a:t>
              </a:r>
              <a:endPar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89" name="Picture 88">
              <a:extLst>
                <a:ext uri="{FF2B5EF4-FFF2-40B4-BE49-F238E27FC236}">
                  <a16:creationId xmlns:a16="http://schemas.microsoft.com/office/drawing/2014/main" xmlns="" id="{EF138C1A-5B68-42BE-B6B8-0EE1F47385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60" name="Rectangle à coins arrondis 18">
            <a:extLst>
              <a:ext uri="{FF2B5EF4-FFF2-40B4-BE49-F238E27FC236}">
                <a16:creationId xmlns:a16="http://schemas.microsoft.com/office/drawing/2014/main" xmlns="" id="{A848536D-D8D1-46F4-9E42-842C3914E1A2}"/>
              </a:ext>
            </a:extLst>
          </p:cNvPr>
          <p:cNvSpPr/>
          <p:nvPr/>
        </p:nvSpPr>
        <p:spPr>
          <a:xfrm>
            <a:off x="2113453" y="-1"/>
            <a:ext cx="9560838" cy="417096"/>
          </a:xfrm>
          <a:prstGeom prst="rect">
            <a:avLst/>
          </a:prstGeom>
          <a:solidFill>
            <a:srgbClr val="52CDC0"/>
          </a:solidFill>
          <a:ln w="28575">
            <a:solidFill>
              <a:srgbClr val="52CDC0"/>
            </a:solidFill>
          </a:ln>
        </p:spPr>
        <p:style>
          <a:lnRef idx="1">
            <a:schemeClr val="accent3"/>
          </a:lnRef>
          <a:fillRef idx="3">
            <a:schemeClr val="accent3"/>
          </a:fillRef>
          <a:effectRef idx="2">
            <a:schemeClr val="accent3"/>
          </a:effectRef>
          <a:fontRef idx="minor">
            <a:schemeClr val="lt1"/>
          </a:fontRef>
        </p:style>
        <p:txBody>
          <a:bodyPr anchor="ctr"/>
          <a:lstStyle/>
          <a:p>
            <a:pPr lvl="0">
              <a:defRPr/>
            </a:pPr>
            <a:endParaRPr lang="fr-FR" sz="1400" b="1" dirty="0">
              <a:solidFill>
                <a:schemeClr val="bg1">
                  <a:lumMod val="65000"/>
                  <a:lumOff val="35000"/>
                </a:schemeClr>
              </a:solidFill>
            </a:endParaRPr>
          </a:p>
        </p:txBody>
      </p:sp>
      <p:sp>
        <p:nvSpPr>
          <p:cNvPr id="61" name="ZoneTexte 60">
            <a:extLst>
              <a:ext uri="{FF2B5EF4-FFF2-40B4-BE49-F238E27FC236}">
                <a16:creationId xmlns:a16="http://schemas.microsoft.com/office/drawing/2014/main" xmlns="" id="{514C9437-0E97-4980-AF6A-83E06896F4FC}"/>
              </a:ext>
            </a:extLst>
          </p:cNvPr>
          <p:cNvSpPr txBox="1"/>
          <p:nvPr/>
        </p:nvSpPr>
        <p:spPr>
          <a:xfrm>
            <a:off x="6683489" y="8521"/>
            <a:ext cx="1512168" cy="36933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sz="1600" i="1">
                <a:solidFill>
                  <a:schemeClr val="bg1">
                    <a:lumMod val="85000"/>
                  </a:schemeClr>
                </a:solidFill>
              </a:defRPr>
            </a:lvl1pPr>
          </a:lstStyle>
          <a:p>
            <a:r>
              <a:rPr lang="fr-FR" sz="1800" b="1" dirty="0">
                <a:solidFill>
                  <a:srgbClr val="FFC000"/>
                </a:solidFill>
              </a:rPr>
              <a:t>Comment?</a:t>
            </a:r>
          </a:p>
        </p:txBody>
      </p:sp>
      <p:sp>
        <p:nvSpPr>
          <p:cNvPr id="62" name="ZoneTexte 41">
            <a:extLst>
              <a:ext uri="{FF2B5EF4-FFF2-40B4-BE49-F238E27FC236}">
                <a16:creationId xmlns:a16="http://schemas.microsoft.com/office/drawing/2014/main" xmlns="" id="{C0EF7967-573B-49EA-AE1D-A7F55F52C379}"/>
              </a:ext>
            </a:extLst>
          </p:cNvPr>
          <p:cNvSpPr txBox="1"/>
          <p:nvPr/>
        </p:nvSpPr>
        <p:spPr>
          <a:xfrm>
            <a:off x="2903577" y="8521"/>
            <a:ext cx="1115616" cy="33855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sz="1600" i="1">
                <a:solidFill>
                  <a:schemeClr val="bg1">
                    <a:lumMod val="85000"/>
                  </a:schemeClr>
                </a:solidFill>
              </a:defRPr>
            </a:lvl1pPr>
          </a:lstStyle>
          <a:p>
            <a:r>
              <a:rPr lang="fr-FR" b="1" dirty="0"/>
              <a:t>Où?</a:t>
            </a:r>
          </a:p>
        </p:txBody>
      </p:sp>
      <p:sp>
        <p:nvSpPr>
          <p:cNvPr id="63" name="ZoneTexte 41">
            <a:extLst>
              <a:ext uri="{FF2B5EF4-FFF2-40B4-BE49-F238E27FC236}">
                <a16:creationId xmlns:a16="http://schemas.microsoft.com/office/drawing/2014/main" xmlns="" id="{9A96FBA5-3321-4C4D-AF0E-20BEA053A24B}"/>
              </a:ext>
            </a:extLst>
          </p:cNvPr>
          <p:cNvSpPr txBox="1"/>
          <p:nvPr/>
        </p:nvSpPr>
        <p:spPr>
          <a:xfrm>
            <a:off x="5171321" y="8521"/>
            <a:ext cx="1512168" cy="36933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b="1" i="1">
                <a:solidFill>
                  <a:srgbClr val="FFC000"/>
                </a:solidFill>
              </a:defRPr>
            </a:lvl1pPr>
          </a:lstStyle>
          <a:p>
            <a:r>
              <a:rPr lang="fr-FR" dirty="0"/>
              <a:t>    </a:t>
            </a:r>
            <a:r>
              <a:rPr lang="fr-FR" sz="1600" dirty="0">
                <a:solidFill>
                  <a:schemeClr val="bg1">
                    <a:lumMod val="85000"/>
                  </a:schemeClr>
                </a:solidFill>
              </a:rPr>
              <a:t>Qui?</a:t>
            </a:r>
          </a:p>
        </p:txBody>
      </p:sp>
      <p:sp>
        <p:nvSpPr>
          <p:cNvPr id="64" name="ZoneTexte 41">
            <a:extLst>
              <a:ext uri="{FF2B5EF4-FFF2-40B4-BE49-F238E27FC236}">
                <a16:creationId xmlns:a16="http://schemas.microsoft.com/office/drawing/2014/main" xmlns="" id="{A24F1275-301D-4BE3-815C-929DFEC66FC2}"/>
              </a:ext>
            </a:extLst>
          </p:cNvPr>
          <p:cNvSpPr txBox="1"/>
          <p:nvPr/>
        </p:nvSpPr>
        <p:spPr>
          <a:xfrm>
            <a:off x="3875177" y="8521"/>
            <a:ext cx="1152128" cy="33855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sz="1600" b="1" i="1" dirty="0">
                <a:solidFill>
                  <a:schemeClr val="bg1">
                    <a:lumMod val="85000"/>
                  </a:schemeClr>
                </a:solidFill>
              </a:rPr>
              <a:t>  Quoi?</a:t>
            </a:r>
          </a:p>
        </p:txBody>
      </p:sp>
      <p:sp>
        <p:nvSpPr>
          <p:cNvPr id="65" name="ZoneTexte 64">
            <a:extLst>
              <a:ext uri="{FF2B5EF4-FFF2-40B4-BE49-F238E27FC236}">
                <a16:creationId xmlns:a16="http://schemas.microsoft.com/office/drawing/2014/main" xmlns="" id="{A04CACE9-2A2F-4BB3-B1E3-644A95F0DEB7}"/>
              </a:ext>
            </a:extLst>
          </p:cNvPr>
          <p:cNvSpPr txBox="1"/>
          <p:nvPr/>
        </p:nvSpPr>
        <p:spPr>
          <a:xfrm>
            <a:off x="8195657" y="8521"/>
            <a:ext cx="1944216" cy="33855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sz="1600" i="1">
                <a:solidFill>
                  <a:schemeClr val="bg1">
                    <a:lumMod val="85000"/>
                  </a:schemeClr>
                </a:solidFill>
              </a:defRPr>
            </a:lvl1pPr>
          </a:lstStyle>
          <a:p>
            <a:r>
              <a:rPr lang="fr-FR" dirty="0"/>
              <a:t>   Quand?</a:t>
            </a:r>
          </a:p>
        </p:txBody>
      </p:sp>
      <p:sp>
        <p:nvSpPr>
          <p:cNvPr id="66" name="ZoneTexte 41">
            <a:extLst>
              <a:ext uri="{FF2B5EF4-FFF2-40B4-BE49-F238E27FC236}">
                <a16:creationId xmlns:a16="http://schemas.microsoft.com/office/drawing/2014/main" xmlns="" id="{8623E402-3075-4150-9139-D5F46E75AE16}"/>
              </a:ext>
            </a:extLst>
          </p:cNvPr>
          <p:cNvSpPr txBox="1"/>
          <p:nvPr/>
        </p:nvSpPr>
        <p:spPr>
          <a:xfrm>
            <a:off x="10168083" y="27992"/>
            <a:ext cx="1656184" cy="33855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sz="1600" i="1">
                <a:solidFill>
                  <a:schemeClr val="bg1">
                    <a:lumMod val="85000"/>
                  </a:schemeClr>
                </a:solidFill>
              </a:defRPr>
            </a:lvl1pPr>
          </a:lstStyle>
          <a:p>
            <a:r>
              <a:rPr lang="fr-FR" dirty="0"/>
              <a:t>Pourquoi?</a:t>
            </a:r>
          </a:p>
        </p:txBody>
      </p:sp>
      <p:sp>
        <p:nvSpPr>
          <p:cNvPr id="67" name="Isosceles Triangle 13">
            <a:extLst>
              <a:ext uri="{FF2B5EF4-FFF2-40B4-BE49-F238E27FC236}">
                <a16:creationId xmlns:a16="http://schemas.microsoft.com/office/drawing/2014/main" xmlns="" id="{D6ACE9F7-AEE1-4091-B5F1-956F2B5998B4}"/>
              </a:ext>
            </a:extLst>
          </p:cNvPr>
          <p:cNvSpPr/>
          <p:nvPr/>
        </p:nvSpPr>
        <p:spPr>
          <a:xfrm rot="10800000">
            <a:off x="6893872" y="425374"/>
            <a:ext cx="658916" cy="323175"/>
          </a:xfrm>
          <a:prstGeom prst="triangle">
            <a:avLst/>
          </a:pr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1" name="TextBox 107">
            <a:extLst>
              <a:ext uri="{FF2B5EF4-FFF2-40B4-BE49-F238E27FC236}">
                <a16:creationId xmlns:a16="http://schemas.microsoft.com/office/drawing/2014/main" xmlns="" id="{30FE38DB-B058-4D54-8989-6B3ACF801B67}"/>
              </a:ext>
            </a:extLst>
          </p:cNvPr>
          <p:cNvSpPr txBox="1"/>
          <p:nvPr/>
        </p:nvSpPr>
        <p:spPr>
          <a:xfrm>
            <a:off x="2278933" y="708633"/>
            <a:ext cx="7663867" cy="523220"/>
          </a:xfrm>
          <a:prstGeom prst="rect">
            <a:avLst/>
          </a:prstGeom>
          <a:noFill/>
        </p:spPr>
        <p:txBody>
          <a:bodyPr wrap="square" rtlCol="0">
            <a:spAutoFit/>
          </a:bodyPr>
          <a:lstStyle/>
          <a:p>
            <a:pPr lvl="0" algn="ctr">
              <a:defRPr/>
            </a:pPr>
            <a:endParaRPr lang="en-US" sz="2800" dirty="0"/>
          </a:p>
        </p:txBody>
      </p:sp>
      <p:pic>
        <p:nvPicPr>
          <p:cNvPr id="3" name="Image 2">
            <a:extLst>
              <a:ext uri="{FF2B5EF4-FFF2-40B4-BE49-F238E27FC236}">
                <a16:creationId xmlns:a16="http://schemas.microsoft.com/office/drawing/2014/main" xmlns="" id="{C66FB01C-6B15-4305-AC6C-F6F8BC0878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6803" y="586961"/>
            <a:ext cx="7642190" cy="6289815"/>
          </a:xfrm>
          <a:prstGeom prst="rect">
            <a:avLst/>
          </a:prstGeom>
        </p:spPr>
      </p:pic>
      <p:sp>
        <p:nvSpPr>
          <p:cNvPr id="52" name="ZoneTexte 51">
            <a:extLst>
              <a:ext uri="{FF2B5EF4-FFF2-40B4-BE49-F238E27FC236}">
                <a16:creationId xmlns:a16="http://schemas.microsoft.com/office/drawing/2014/main" xmlns="" id="{CF9A7C71-6F6C-49A0-8C9F-45549FC2575F}"/>
              </a:ext>
            </a:extLst>
          </p:cNvPr>
          <p:cNvSpPr txBox="1"/>
          <p:nvPr/>
        </p:nvSpPr>
        <p:spPr>
          <a:xfrm>
            <a:off x="5642651" y="909321"/>
            <a:ext cx="5380949" cy="1015663"/>
          </a:xfrm>
          <a:prstGeom prst="rect">
            <a:avLst/>
          </a:prstGeom>
          <a:noFill/>
        </p:spPr>
        <p:txBody>
          <a:bodyPr wrap="square">
            <a:spAutoFit/>
          </a:bodyPr>
          <a:lstStyle/>
          <a:p>
            <a:pPr algn="ctr"/>
            <a:r>
              <a:rPr lang="en-US" sz="2000" dirty="0"/>
              <a:t>Le cycle de vie permet de détecter les </a:t>
            </a:r>
            <a:r>
              <a:rPr lang="en-US" sz="2000" dirty="0" err="1"/>
              <a:t>erreurs</a:t>
            </a:r>
            <a:r>
              <a:rPr lang="en-US" sz="2000" dirty="0"/>
              <a:t> au plus </a:t>
            </a:r>
            <a:r>
              <a:rPr lang="en-US" sz="2000" dirty="0" err="1"/>
              <a:t>tôt</a:t>
            </a:r>
            <a:r>
              <a:rPr lang="en-US" sz="2000" dirty="0"/>
              <a:t> et </a:t>
            </a:r>
            <a:r>
              <a:rPr lang="en-US" sz="2000" dirty="0" err="1"/>
              <a:t>ainsi</a:t>
            </a:r>
            <a:r>
              <a:rPr lang="en-US" sz="2000" dirty="0"/>
              <a:t> de </a:t>
            </a:r>
            <a:r>
              <a:rPr lang="en-US" sz="2000" dirty="0" err="1"/>
              <a:t>maîtriser</a:t>
            </a:r>
            <a:r>
              <a:rPr lang="en-US" sz="2000" dirty="0"/>
              <a:t> la </a:t>
            </a:r>
            <a:r>
              <a:rPr lang="en-US" sz="2000" dirty="0" err="1"/>
              <a:t>qualité</a:t>
            </a:r>
            <a:r>
              <a:rPr lang="en-US" sz="2000" dirty="0"/>
              <a:t> du </a:t>
            </a:r>
            <a:r>
              <a:rPr lang="en-US" sz="2000" dirty="0" err="1"/>
              <a:t>logiciel</a:t>
            </a:r>
            <a:r>
              <a:rPr lang="en-US" sz="2000" dirty="0"/>
              <a:t>, les </a:t>
            </a:r>
            <a:r>
              <a:rPr lang="en-US" sz="2000" dirty="0" err="1"/>
              <a:t>délais</a:t>
            </a:r>
            <a:r>
              <a:rPr lang="en-US" sz="2000" dirty="0"/>
              <a:t> de </a:t>
            </a:r>
            <a:r>
              <a:rPr lang="en-US" sz="2000" dirty="0" err="1"/>
              <a:t>sa</a:t>
            </a:r>
            <a:r>
              <a:rPr lang="en-US" sz="2000" dirty="0"/>
              <a:t> </a:t>
            </a:r>
            <a:r>
              <a:rPr lang="en-US" sz="2000" dirty="0" err="1"/>
              <a:t>réalisation</a:t>
            </a:r>
            <a:r>
              <a:rPr lang="en-US" sz="2000" dirty="0"/>
              <a:t> et les </a:t>
            </a:r>
            <a:r>
              <a:rPr lang="en-US" sz="2000" dirty="0" err="1"/>
              <a:t>coûts</a:t>
            </a:r>
            <a:r>
              <a:rPr lang="en-US" sz="2000" dirty="0"/>
              <a:t> </a:t>
            </a:r>
            <a:r>
              <a:rPr lang="en-US" sz="2000" dirty="0" err="1"/>
              <a:t>associés</a:t>
            </a:r>
            <a:r>
              <a:rPr lang="en-US" sz="2000" dirty="0"/>
              <a:t>.</a:t>
            </a:r>
          </a:p>
        </p:txBody>
      </p:sp>
    </p:spTree>
    <p:extLst>
      <p:ext uri="{BB962C8B-B14F-4D97-AF65-F5344CB8AC3E}">
        <p14:creationId xmlns:p14="http://schemas.microsoft.com/office/powerpoint/2010/main" val="1136166453"/>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40000" decel="60000" fill="hold" grpId="0" nodeType="after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ppt_x"/>
                                          </p:val>
                                        </p:tav>
                                        <p:tav tm="100000">
                                          <p:val>
                                            <p:strVal val="#ppt_x"/>
                                          </p:val>
                                        </p:tav>
                                      </p:tavLst>
                                    </p:anim>
                                    <p:anim calcmode="lin" valueType="num">
                                      <p:cBhvr additive="base">
                                        <p:cTn id="8" dur="500" fill="hold"/>
                                        <p:tgtEl>
                                          <p:spTgt spid="67"/>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nodePh="1">
                                  <p:stCondLst>
                                    <p:cond delay="0"/>
                                  </p:stCondLst>
                                  <p:endCondLst>
                                    <p:cond evt="begin" delay="0">
                                      <p:tn val="9"/>
                                    </p:cond>
                                  </p:end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5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xmlns=""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xmlns=""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xmlns=""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TextBox 35">
              <a:extLst>
                <a:ext uri="{FF2B5EF4-FFF2-40B4-BE49-F238E27FC236}">
                  <a16:creationId xmlns:a16="http://schemas.microsoft.com/office/drawing/2014/main" xmlns="" id="{2151F346-69C6-4F86-BC1F-C57BA2384CC6}"/>
                </a:ext>
              </a:extLst>
            </p:cNvPr>
            <p:cNvSpPr txBox="1"/>
            <p:nvPr/>
          </p:nvSpPr>
          <p:spPr>
            <a:xfrm rot="16200000">
              <a:off x="10872792" y="3256289"/>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Introduction</a:t>
              </a:r>
              <a:endPar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37" name="Picture 36">
              <a:extLst>
                <a:ext uri="{FF2B5EF4-FFF2-40B4-BE49-F238E27FC236}">
                  <a16:creationId xmlns:a16="http://schemas.microsoft.com/office/drawing/2014/main" xmlns="" id="{52B367FE-8530-4052-AD96-2D6FBE490F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xmlns="" id="{63E93C38-ECA5-4094-81E9-196A3BD19EBD}"/>
              </a:ext>
            </a:extLst>
          </p:cNvPr>
          <p:cNvGrpSpPr/>
          <p:nvPr/>
        </p:nvGrpSpPr>
        <p:grpSpPr>
          <a:xfrm>
            <a:off x="226788" y="0"/>
            <a:ext cx="11447503" cy="6858000"/>
            <a:chOff x="213096" y="0"/>
            <a:chExt cx="11447503" cy="6858000"/>
          </a:xfrm>
        </p:grpSpPr>
        <p:sp>
          <p:nvSpPr>
            <p:cNvPr id="39" name="Rectangle 38">
              <a:extLst>
                <a:ext uri="{FF2B5EF4-FFF2-40B4-BE49-F238E27FC236}">
                  <a16:creationId xmlns:a16="http://schemas.microsoft.com/office/drawing/2014/main" xmlns=""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Freeform: Shape 39">
              <a:extLst>
                <a:ext uri="{FF2B5EF4-FFF2-40B4-BE49-F238E27FC236}">
                  <a16:creationId xmlns:a16="http://schemas.microsoft.com/office/drawing/2014/main" xmlns=""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TextBox 40">
              <a:extLst>
                <a:ext uri="{FF2B5EF4-FFF2-40B4-BE49-F238E27FC236}">
                  <a16:creationId xmlns:a16="http://schemas.microsoft.com/office/drawing/2014/main" xmlns="" id="{90DCA374-CD21-448B-8791-8A04A9A9A552}"/>
                </a:ext>
              </a:extLst>
            </p:cNvPr>
            <p:cNvSpPr txBox="1"/>
            <p:nvPr/>
          </p:nvSpPr>
          <p:spPr>
            <a:xfrm rot="16200000">
              <a:off x="10341391" y="3105834"/>
              <a:ext cx="199208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Contexte</a:t>
              </a:r>
            </a:p>
          </p:txBody>
        </p:sp>
        <p:pic>
          <p:nvPicPr>
            <p:cNvPr id="42" name="Picture 41">
              <a:extLst>
                <a:ext uri="{FF2B5EF4-FFF2-40B4-BE49-F238E27FC236}">
                  <a16:creationId xmlns:a16="http://schemas.microsoft.com/office/drawing/2014/main" xmlns="" id="{83A620A7-5483-4447-9670-0F8D67F362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xmlns=""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xmlns=""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Freeform: Shape 44">
              <a:extLst>
                <a:ext uri="{FF2B5EF4-FFF2-40B4-BE49-F238E27FC236}">
                  <a16:creationId xmlns:a16="http://schemas.microsoft.com/office/drawing/2014/main" xmlns=""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6" name="TextBox 45">
              <a:extLst>
                <a:ext uri="{FF2B5EF4-FFF2-40B4-BE49-F238E27FC236}">
                  <a16:creationId xmlns:a16="http://schemas.microsoft.com/office/drawing/2014/main" xmlns="" id="{DD73F442-B2F9-477E-B4DE-956CBA09D9C3}"/>
                </a:ext>
              </a:extLst>
            </p:cNvPr>
            <p:cNvSpPr txBox="1"/>
            <p:nvPr/>
          </p:nvSpPr>
          <p:spPr>
            <a:xfrm rot="16200000">
              <a:off x="9117129" y="3251167"/>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srgbClr val="F0EEF0"/>
                  </a:solidFill>
                  <a:latin typeface="Tw Cen MT" panose="020B0602020104020603" pitchFamily="34" charset="0"/>
                </a:rPr>
                <a:t>C</a:t>
              </a:r>
              <a:r>
                <a:rPr kumimoji="0" lang="en-US" sz="2800" b="1" i="0" u="none" strike="noStrike" kern="1200" cap="none" spc="0" normalizeH="0" baseline="0" noProof="0" dirty="0" err="1">
                  <a:ln>
                    <a:noFill/>
                  </a:ln>
                  <a:solidFill>
                    <a:srgbClr val="F0EEF0"/>
                  </a:solidFill>
                  <a:effectLst/>
                  <a:uLnTx/>
                  <a:uFillTx/>
                  <a:latin typeface="Tw Cen MT" panose="020B0602020104020603" pitchFamily="34" charset="0"/>
                  <a:ea typeface="+mn-ea"/>
                  <a:cs typeface="+mn-cs"/>
                </a:rPr>
                <a:t>onception</a:t>
              </a:r>
              <a:endPar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47" name="Picture 46">
              <a:extLst>
                <a:ext uri="{FF2B5EF4-FFF2-40B4-BE49-F238E27FC236}">
                  <a16:creationId xmlns:a16="http://schemas.microsoft.com/office/drawing/2014/main" xmlns="" id="{7654DCD4-7920-4D83-8D7F-6D3A71A169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xmlns=""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a16="http://schemas.microsoft.com/office/drawing/2014/main" xmlns=""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Freeform: Shape 80">
              <a:extLst>
                <a:ext uri="{FF2B5EF4-FFF2-40B4-BE49-F238E27FC236}">
                  <a16:creationId xmlns:a16="http://schemas.microsoft.com/office/drawing/2014/main" xmlns=""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2" name="TextBox 81">
              <a:extLst>
                <a:ext uri="{FF2B5EF4-FFF2-40B4-BE49-F238E27FC236}">
                  <a16:creationId xmlns:a16="http://schemas.microsoft.com/office/drawing/2014/main" xmlns="" id="{73DE47E8-526D-4A96-A671-69E14D20D1EB}"/>
                </a:ext>
              </a:extLst>
            </p:cNvPr>
            <p:cNvSpPr txBox="1"/>
            <p:nvPr/>
          </p:nvSpPr>
          <p:spPr>
            <a:xfrm rot="16200000">
              <a:off x="8704564" y="3240054"/>
              <a:ext cx="2075865"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Démonstration</a:t>
              </a:r>
              <a:endPar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83" name="Picture 82">
              <a:extLst>
                <a:ext uri="{FF2B5EF4-FFF2-40B4-BE49-F238E27FC236}">
                  <a16:creationId xmlns:a16="http://schemas.microsoft.com/office/drawing/2014/main" xmlns="" id="{7FD4AAEC-83E5-4832-BEA2-517A195B2A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xmlns=""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xmlns="" id="{FA452EB0-3109-45BB-9389-19F84818FE30}"/>
              </a:ext>
            </a:extLst>
          </p:cNvPr>
          <p:cNvGrpSpPr/>
          <p:nvPr/>
        </p:nvGrpSpPr>
        <p:grpSpPr>
          <a:xfrm>
            <a:off x="-7638543" y="-1"/>
            <a:ext cx="8692331" cy="6858000"/>
            <a:chOff x="718505" y="-1"/>
            <a:chExt cx="8692331" cy="6858000"/>
          </a:xfrm>
        </p:grpSpPr>
        <p:sp>
          <p:nvSpPr>
            <p:cNvPr id="86" name="Rectangle 85">
              <a:extLst>
                <a:ext uri="{FF2B5EF4-FFF2-40B4-BE49-F238E27FC236}">
                  <a16:creationId xmlns:a16="http://schemas.microsoft.com/office/drawing/2014/main" xmlns=""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Freeform: Shape 86">
              <a:extLst>
                <a:ext uri="{FF2B5EF4-FFF2-40B4-BE49-F238E27FC236}">
                  <a16:creationId xmlns:a16="http://schemas.microsoft.com/office/drawing/2014/main" xmlns=""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 name="TextBox 87">
              <a:extLst>
                <a:ext uri="{FF2B5EF4-FFF2-40B4-BE49-F238E27FC236}">
                  <a16:creationId xmlns:a16="http://schemas.microsoft.com/office/drawing/2014/main" xmlns="" id="{D0B26FA9-EA76-44C1-BA33-E4EBB060AC7E}"/>
                </a:ext>
              </a:extLst>
            </p:cNvPr>
            <p:cNvSpPr txBox="1"/>
            <p:nvPr/>
          </p:nvSpPr>
          <p:spPr>
            <a:xfrm rot="16200000">
              <a:off x="8091629" y="3251164"/>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Conclusion</a:t>
              </a:r>
              <a:endPar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89" name="Picture 88">
              <a:extLst>
                <a:ext uri="{FF2B5EF4-FFF2-40B4-BE49-F238E27FC236}">
                  <a16:creationId xmlns:a16="http://schemas.microsoft.com/office/drawing/2014/main" xmlns="" id="{EF138C1A-5B68-42BE-B6B8-0EE1F47385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60" name="Rectangle à coins arrondis 18">
            <a:extLst>
              <a:ext uri="{FF2B5EF4-FFF2-40B4-BE49-F238E27FC236}">
                <a16:creationId xmlns:a16="http://schemas.microsoft.com/office/drawing/2014/main" xmlns="" id="{A848536D-D8D1-46F4-9E42-842C3914E1A2}"/>
              </a:ext>
            </a:extLst>
          </p:cNvPr>
          <p:cNvSpPr/>
          <p:nvPr/>
        </p:nvSpPr>
        <p:spPr>
          <a:xfrm>
            <a:off x="2113453" y="-1"/>
            <a:ext cx="9560838" cy="417096"/>
          </a:xfrm>
          <a:prstGeom prst="rect">
            <a:avLst/>
          </a:prstGeom>
          <a:solidFill>
            <a:srgbClr val="52CDC0"/>
          </a:solidFill>
          <a:ln w="28575">
            <a:solidFill>
              <a:srgbClr val="52CDC0"/>
            </a:solidFill>
          </a:ln>
        </p:spPr>
        <p:style>
          <a:lnRef idx="1">
            <a:schemeClr val="accent3"/>
          </a:lnRef>
          <a:fillRef idx="3">
            <a:schemeClr val="accent3"/>
          </a:fillRef>
          <a:effectRef idx="2">
            <a:schemeClr val="accent3"/>
          </a:effectRef>
          <a:fontRef idx="minor">
            <a:schemeClr val="lt1"/>
          </a:fontRef>
        </p:style>
        <p:txBody>
          <a:bodyPr anchor="ctr"/>
          <a:lstStyle/>
          <a:p>
            <a:pPr lvl="0">
              <a:defRPr/>
            </a:pPr>
            <a:endParaRPr lang="fr-FR" sz="1400" b="1" dirty="0">
              <a:solidFill>
                <a:schemeClr val="bg1">
                  <a:lumMod val="65000"/>
                  <a:lumOff val="35000"/>
                </a:schemeClr>
              </a:solidFill>
            </a:endParaRPr>
          </a:p>
        </p:txBody>
      </p:sp>
      <p:sp>
        <p:nvSpPr>
          <p:cNvPr id="61" name="ZoneTexte 60">
            <a:extLst>
              <a:ext uri="{FF2B5EF4-FFF2-40B4-BE49-F238E27FC236}">
                <a16:creationId xmlns:a16="http://schemas.microsoft.com/office/drawing/2014/main" xmlns="" id="{514C9437-0E97-4980-AF6A-83E06896F4FC}"/>
              </a:ext>
            </a:extLst>
          </p:cNvPr>
          <p:cNvSpPr txBox="1"/>
          <p:nvPr/>
        </p:nvSpPr>
        <p:spPr>
          <a:xfrm>
            <a:off x="6683489" y="8521"/>
            <a:ext cx="1512168" cy="36933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sz="1600" i="1">
                <a:solidFill>
                  <a:schemeClr val="bg1">
                    <a:lumMod val="85000"/>
                  </a:schemeClr>
                </a:solidFill>
              </a:defRPr>
            </a:lvl1pPr>
          </a:lstStyle>
          <a:p>
            <a:r>
              <a:rPr lang="fr-FR" sz="1800" b="1" dirty="0">
                <a:solidFill>
                  <a:srgbClr val="FFC000"/>
                </a:solidFill>
              </a:rPr>
              <a:t>Comment?</a:t>
            </a:r>
          </a:p>
        </p:txBody>
      </p:sp>
      <p:sp>
        <p:nvSpPr>
          <p:cNvPr id="62" name="ZoneTexte 41">
            <a:extLst>
              <a:ext uri="{FF2B5EF4-FFF2-40B4-BE49-F238E27FC236}">
                <a16:creationId xmlns:a16="http://schemas.microsoft.com/office/drawing/2014/main" xmlns="" id="{C0EF7967-573B-49EA-AE1D-A7F55F52C379}"/>
              </a:ext>
            </a:extLst>
          </p:cNvPr>
          <p:cNvSpPr txBox="1"/>
          <p:nvPr/>
        </p:nvSpPr>
        <p:spPr>
          <a:xfrm>
            <a:off x="2903577" y="8521"/>
            <a:ext cx="1115616" cy="33855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sz="1600" i="1">
                <a:solidFill>
                  <a:schemeClr val="bg1">
                    <a:lumMod val="85000"/>
                  </a:schemeClr>
                </a:solidFill>
              </a:defRPr>
            </a:lvl1pPr>
          </a:lstStyle>
          <a:p>
            <a:r>
              <a:rPr lang="fr-FR" b="1" dirty="0"/>
              <a:t>Où?</a:t>
            </a:r>
          </a:p>
        </p:txBody>
      </p:sp>
      <p:sp>
        <p:nvSpPr>
          <p:cNvPr id="63" name="ZoneTexte 41">
            <a:extLst>
              <a:ext uri="{FF2B5EF4-FFF2-40B4-BE49-F238E27FC236}">
                <a16:creationId xmlns:a16="http://schemas.microsoft.com/office/drawing/2014/main" xmlns="" id="{9A96FBA5-3321-4C4D-AF0E-20BEA053A24B}"/>
              </a:ext>
            </a:extLst>
          </p:cNvPr>
          <p:cNvSpPr txBox="1"/>
          <p:nvPr/>
        </p:nvSpPr>
        <p:spPr>
          <a:xfrm>
            <a:off x="5171321" y="8521"/>
            <a:ext cx="1512168" cy="36933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b="1" i="1">
                <a:solidFill>
                  <a:srgbClr val="FFC000"/>
                </a:solidFill>
              </a:defRPr>
            </a:lvl1pPr>
          </a:lstStyle>
          <a:p>
            <a:r>
              <a:rPr lang="fr-FR" dirty="0"/>
              <a:t>    </a:t>
            </a:r>
            <a:r>
              <a:rPr lang="fr-FR" sz="1600" dirty="0">
                <a:solidFill>
                  <a:schemeClr val="bg1">
                    <a:lumMod val="85000"/>
                  </a:schemeClr>
                </a:solidFill>
              </a:rPr>
              <a:t>Qui?</a:t>
            </a:r>
          </a:p>
        </p:txBody>
      </p:sp>
      <p:sp>
        <p:nvSpPr>
          <p:cNvPr id="64" name="ZoneTexte 41">
            <a:extLst>
              <a:ext uri="{FF2B5EF4-FFF2-40B4-BE49-F238E27FC236}">
                <a16:creationId xmlns:a16="http://schemas.microsoft.com/office/drawing/2014/main" xmlns="" id="{A24F1275-301D-4BE3-815C-929DFEC66FC2}"/>
              </a:ext>
            </a:extLst>
          </p:cNvPr>
          <p:cNvSpPr txBox="1"/>
          <p:nvPr/>
        </p:nvSpPr>
        <p:spPr>
          <a:xfrm>
            <a:off x="3875177" y="8521"/>
            <a:ext cx="1152128" cy="33855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sz="1600" b="1" i="1" dirty="0">
                <a:solidFill>
                  <a:schemeClr val="bg1">
                    <a:lumMod val="85000"/>
                  </a:schemeClr>
                </a:solidFill>
              </a:rPr>
              <a:t>  Quoi?</a:t>
            </a:r>
          </a:p>
        </p:txBody>
      </p:sp>
      <p:sp>
        <p:nvSpPr>
          <p:cNvPr id="65" name="ZoneTexte 64">
            <a:extLst>
              <a:ext uri="{FF2B5EF4-FFF2-40B4-BE49-F238E27FC236}">
                <a16:creationId xmlns:a16="http://schemas.microsoft.com/office/drawing/2014/main" xmlns="" id="{A04CACE9-2A2F-4BB3-B1E3-644A95F0DEB7}"/>
              </a:ext>
            </a:extLst>
          </p:cNvPr>
          <p:cNvSpPr txBox="1"/>
          <p:nvPr/>
        </p:nvSpPr>
        <p:spPr>
          <a:xfrm>
            <a:off x="8195657" y="8521"/>
            <a:ext cx="1944216" cy="33855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sz="1600" i="1">
                <a:solidFill>
                  <a:schemeClr val="bg1">
                    <a:lumMod val="85000"/>
                  </a:schemeClr>
                </a:solidFill>
              </a:defRPr>
            </a:lvl1pPr>
          </a:lstStyle>
          <a:p>
            <a:r>
              <a:rPr lang="fr-FR" dirty="0"/>
              <a:t>   Quand?</a:t>
            </a:r>
          </a:p>
        </p:txBody>
      </p:sp>
      <p:sp>
        <p:nvSpPr>
          <p:cNvPr id="66" name="ZoneTexte 41">
            <a:extLst>
              <a:ext uri="{FF2B5EF4-FFF2-40B4-BE49-F238E27FC236}">
                <a16:creationId xmlns:a16="http://schemas.microsoft.com/office/drawing/2014/main" xmlns="" id="{8623E402-3075-4150-9139-D5F46E75AE16}"/>
              </a:ext>
            </a:extLst>
          </p:cNvPr>
          <p:cNvSpPr txBox="1"/>
          <p:nvPr/>
        </p:nvSpPr>
        <p:spPr>
          <a:xfrm>
            <a:off x="10168083" y="27992"/>
            <a:ext cx="1656184" cy="33855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sz="1600" i="1">
                <a:solidFill>
                  <a:schemeClr val="bg1">
                    <a:lumMod val="85000"/>
                  </a:schemeClr>
                </a:solidFill>
              </a:defRPr>
            </a:lvl1pPr>
          </a:lstStyle>
          <a:p>
            <a:r>
              <a:rPr lang="fr-FR" dirty="0"/>
              <a:t>Pourquoi?</a:t>
            </a:r>
          </a:p>
        </p:txBody>
      </p:sp>
      <p:sp>
        <p:nvSpPr>
          <p:cNvPr id="67" name="Isosceles Triangle 13">
            <a:extLst>
              <a:ext uri="{FF2B5EF4-FFF2-40B4-BE49-F238E27FC236}">
                <a16:creationId xmlns:a16="http://schemas.microsoft.com/office/drawing/2014/main" xmlns="" id="{D6ACE9F7-AEE1-4091-B5F1-956F2B5998B4}"/>
              </a:ext>
            </a:extLst>
          </p:cNvPr>
          <p:cNvSpPr/>
          <p:nvPr/>
        </p:nvSpPr>
        <p:spPr>
          <a:xfrm rot="10800000">
            <a:off x="6893872" y="425374"/>
            <a:ext cx="658916" cy="323175"/>
          </a:xfrm>
          <a:prstGeom prst="triangle">
            <a:avLst/>
          </a:pr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1" name="TextBox 107">
            <a:extLst>
              <a:ext uri="{FF2B5EF4-FFF2-40B4-BE49-F238E27FC236}">
                <a16:creationId xmlns:a16="http://schemas.microsoft.com/office/drawing/2014/main" xmlns="" id="{30FE38DB-B058-4D54-8989-6B3ACF801B67}"/>
              </a:ext>
            </a:extLst>
          </p:cNvPr>
          <p:cNvSpPr txBox="1"/>
          <p:nvPr/>
        </p:nvSpPr>
        <p:spPr>
          <a:xfrm>
            <a:off x="2278933" y="708633"/>
            <a:ext cx="7663867" cy="523220"/>
          </a:xfrm>
          <a:prstGeom prst="rect">
            <a:avLst/>
          </a:prstGeom>
          <a:noFill/>
        </p:spPr>
        <p:txBody>
          <a:bodyPr wrap="square" rtlCol="0">
            <a:spAutoFit/>
          </a:bodyPr>
          <a:lstStyle/>
          <a:p>
            <a:pPr lvl="0" algn="ctr">
              <a:defRPr/>
            </a:pPr>
            <a:endParaRPr lang="en-US" sz="2800" dirty="0"/>
          </a:p>
        </p:txBody>
      </p:sp>
      <p:grpSp>
        <p:nvGrpSpPr>
          <p:cNvPr id="50" name="Group 24">
            <a:extLst>
              <a:ext uri="{FF2B5EF4-FFF2-40B4-BE49-F238E27FC236}">
                <a16:creationId xmlns:a16="http://schemas.microsoft.com/office/drawing/2014/main" xmlns="" id="{3FAA7E51-273C-47C2-ACD4-83947E436762}"/>
              </a:ext>
            </a:extLst>
          </p:cNvPr>
          <p:cNvGrpSpPr/>
          <p:nvPr/>
        </p:nvGrpSpPr>
        <p:grpSpPr>
          <a:xfrm>
            <a:off x="9079980" y="2183820"/>
            <a:ext cx="1616973" cy="2262416"/>
            <a:chOff x="5108758" y="534572"/>
            <a:chExt cx="2636526" cy="2636526"/>
          </a:xfrm>
          <a:scene3d>
            <a:camera prst="perspectiveLeft">
              <a:rot lat="212007" lon="3893446" rev="21387576"/>
            </a:camera>
            <a:lightRig rig="threePt" dir="t"/>
          </a:scene3d>
        </p:grpSpPr>
        <p:sp>
          <p:nvSpPr>
            <p:cNvPr id="53" name="Oval 20">
              <a:extLst>
                <a:ext uri="{FF2B5EF4-FFF2-40B4-BE49-F238E27FC236}">
                  <a16:creationId xmlns:a16="http://schemas.microsoft.com/office/drawing/2014/main" xmlns="" id="{6E8702F6-BDD6-4522-8056-BB5BEE0B4828}"/>
                </a:ext>
              </a:extLst>
            </p:cNvPr>
            <p:cNvSpPr/>
            <p:nvPr/>
          </p:nvSpPr>
          <p:spPr>
            <a:xfrm>
              <a:off x="5108758" y="534572"/>
              <a:ext cx="2636526" cy="2636526"/>
            </a:xfrm>
            <a:prstGeom prst="ellipse">
              <a:avLst/>
            </a:prstGeom>
            <a:solidFill>
              <a:schemeClr val="bg1">
                <a:lumMod val="85000"/>
              </a:schemeClr>
            </a:solidFill>
            <a:ln>
              <a:solidFill>
                <a:srgbClr val="52CDC0"/>
              </a:solidFill>
            </a:ln>
            <a:sp3d extrusionH="146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21">
              <a:extLst>
                <a:ext uri="{FF2B5EF4-FFF2-40B4-BE49-F238E27FC236}">
                  <a16:creationId xmlns:a16="http://schemas.microsoft.com/office/drawing/2014/main" xmlns="" id="{F92D5AEA-21BC-4AA6-8329-15A54D0C6017}"/>
                </a:ext>
              </a:extLst>
            </p:cNvPr>
            <p:cNvSpPr/>
            <p:nvPr/>
          </p:nvSpPr>
          <p:spPr>
            <a:xfrm>
              <a:off x="5397732" y="823546"/>
              <a:ext cx="2058578" cy="2058578"/>
            </a:xfrm>
            <a:prstGeom prst="ellipse">
              <a:avLst/>
            </a:prstGeom>
            <a:solidFill>
              <a:schemeClr val="bg1">
                <a:lumMod val="65000"/>
              </a:schemeClr>
            </a:solidFill>
            <a:ln>
              <a:solidFill>
                <a:srgbClr val="52CDC0"/>
              </a:solidFill>
            </a:ln>
            <a:sp3d extrusionH="146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22">
              <a:extLst>
                <a:ext uri="{FF2B5EF4-FFF2-40B4-BE49-F238E27FC236}">
                  <a16:creationId xmlns:a16="http://schemas.microsoft.com/office/drawing/2014/main" xmlns="" id="{8526B3C1-CEB8-4197-8BE3-0D8E801CE857}"/>
                </a:ext>
              </a:extLst>
            </p:cNvPr>
            <p:cNvSpPr/>
            <p:nvPr/>
          </p:nvSpPr>
          <p:spPr>
            <a:xfrm>
              <a:off x="5839840" y="1265654"/>
              <a:ext cx="1174362" cy="1174362"/>
            </a:xfrm>
            <a:prstGeom prst="ellipse">
              <a:avLst/>
            </a:prstGeom>
            <a:solidFill>
              <a:schemeClr val="bg1">
                <a:lumMod val="50000"/>
              </a:schemeClr>
            </a:solidFill>
            <a:ln>
              <a:solidFill>
                <a:srgbClr val="52CDC0"/>
              </a:solidFill>
            </a:ln>
            <a:sp3d extrusionH="146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23">
              <a:extLst>
                <a:ext uri="{FF2B5EF4-FFF2-40B4-BE49-F238E27FC236}">
                  <a16:creationId xmlns:a16="http://schemas.microsoft.com/office/drawing/2014/main" xmlns="" id="{557725F8-91BD-42AA-AA9C-EBED4C8CB327}"/>
                </a:ext>
              </a:extLst>
            </p:cNvPr>
            <p:cNvSpPr/>
            <p:nvPr/>
          </p:nvSpPr>
          <p:spPr>
            <a:xfrm>
              <a:off x="6256229" y="1682043"/>
              <a:ext cx="341585" cy="341585"/>
            </a:xfrm>
            <a:prstGeom prst="ellipse">
              <a:avLst/>
            </a:prstGeom>
            <a:solidFill>
              <a:srgbClr val="C00000"/>
            </a:solidFill>
            <a:ln>
              <a:solidFill>
                <a:srgbClr val="52CDC0"/>
              </a:solidFill>
            </a:ln>
            <a:sp3d extrusionH="146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41">
            <a:extLst>
              <a:ext uri="{FF2B5EF4-FFF2-40B4-BE49-F238E27FC236}">
                <a16:creationId xmlns:a16="http://schemas.microsoft.com/office/drawing/2014/main" xmlns="" id="{D8EE9BBA-9A03-4542-8643-FFD1A3FF8AB3}"/>
              </a:ext>
            </a:extLst>
          </p:cNvPr>
          <p:cNvGrpSpPr/>
          <p:nvPr/>
        </p:nvGrpSpPr>
        <p:grpSpPr>
          <a:xfrm>
            <a:off x="2168154" y="2205789"/>
            <a:ext cx="7774646" cy="2277780"/>
            <a:chOff x="1091519" y="2137466"/>
            <a:chExt cx="9277806" cy="2579807"/>
          </a:xfrm>
          <a:effectLst/>
        </p:grpSpPr>
        <p:sp>
          <p:nvSpPr>
            <p:cNvPr id="58" name="Isosceles Triangle 19">
              <a:extLst>
                <a:ext uri="{FF2B5EF4-FFF2-40B4-BE49-F238E27FC236}">
                  <a16:creationId xmlns:a16="http://schemas.microsoft.com/office/drawing/2014/main" xmlns="" id="{E47D16DB-FBE5-43CC-9FE7-F791705CDE5D}"/>
                </a:ext>
              </a:extLst>
            </p:cNvPr>
            <p:cNvSpPr/>
            <p:nvPr/>
          </p:nvSpPr>
          <p:spPr>
            <a:xfrm rot="5400000">
              <a:off x="9679757" y="2780107"/>
              <a:ext cx="118052" cy="1261084"/>
            </a:xfrm>
            <a:prstGeom prst="triangle">
              <a:avLst/>
            </a:prstGeom>
            <a:gradFill>
              <a:gsLst>
                <a:gs pos="0">
                  <a:schemeClr val="tx1">
                    <a:lumMod val="50000"/>
                    <a:lumOff val="50000"/>
                  </a:schemeClr>
                </a:gs>
                <a:gs pos="41000">
                  <a:schemeClr val="bg1">
                    <a:lumMod val="95000"/>
                  </a:schemeClr>
                </a:gs>
                <a:gs pos="83000">
                  <a:schemeClr val="accent1">
                    <a:lumMod val="45000"/>
                    <a:lumOff val="55000"/>
                  </a:schemeClr>
                </a:gs>
                <a:gs pos="100000">
                  <a:schemeClr val="tx1">
                    <a:lumMod val="65000"/>
                    <a:lumOff val="35000"/>
                  </a:schemeClr>
                </a:gs>
              </a:gsLs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14">
              <a:extLst>
                <a:ext uri="{FF2B5EF4-FFF2-40B4-BE49-F238E27FC236}">
                  <a16:creationId xmlns:a16="http://schemas.microsoft.com/office/drawing/2014/main" xmlns="" id="{11354255-F5E5-40FA-8577-E4FA4FDFF50F}"/>
                </a:ext>
              </a:extLst>
            </p:cNvPr>
            <p:cNvSpPr/>
            <p:nvPr/>
          </p:nvSpPr>
          <p:spPr>
            <a:xfrm rot="18335724">
              <a:off x="1496800" y="2492412"/>
              <a:ext cx="565878" cy="1376439"/>
            </a:xfrm>
            <a:custGeom>
              <a:avLst/>
              <a:gdLst>
                <a:gd name="connsiteX0" fmla="*/ 711555 w 833638"/>
                <a:gd name="connsiteY0" fmla="*/ 122083 h 1749864"/>
                <a:gd name="connsiteX1" fmla="*/ 833638 w 833638"/>
                <a:gd name="connsiteY1" fmla="*/ 416819 h 1749864"/>
                <a:gd name="connsiteX2" fmla="*/ 833638 w 833638"/>
                <a:gd name="connsiteY2" fmla="*/ 1749864 h 1749864"/>
                <a:gd name="connsiteX3" fmla="*/ 0 w 833638"/>
                <a:gd name="connsiteY3" fmla="*/ 942909 h 1749864"/>
                <a:gd name="connsiteX4" fmla="*/ 0 w 833638"/>
                <a:gd name="connsiteY4" fmla="*/ 416819 h 1749864"/>
                <a:gd name="connsiteX5" fmla="*/ 416819 w 833638"/>
                <a:gd name="connsiteY5" fmla="*/ 0 h 1749864"/>
                <a:gd name="connsiteX6" fmla="*/ 711555 w 833638"/>
                <a:gd name="connsiteY6" fmla="*/ 122083 h 1749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3638" h="1749864">
                  <a:moveTo>
                    <a:pt x="711555" y="122083"/>
                  </a:moveTo>
                  <a:cubicBezTo>
                    <a:pt x="786984" y="197513"/>
                    <a:pt x="833638" y="301718"/>
                    <a:pt x="833638" y="416819"/>
                  </a:cubicBezTo>
                  <a:lnTo>
                    <a:pt x="833638" y="1749864"/>
                  </a:lnTo>
                  <a:lnTo>
                    <a:pt x="0" y="942909"/>
                  </a:lnTo>
                  <a:lnTo>
                    <a:pt x="0" y="416819"/>
                  </a:lnTo>
                  <a:cubicBezTo>
                    <a:pt x="0" y="186616"/>
                    <a:pt x="186616" y="0"/>
                    <a:pt x="416819" y="0"/>
                  </a:cubicBezTo>
                  <a:cubicBezTo>
                    <a:pt x="531921" y="0"/>
                    <a:pt x="636125" y="46654"/>
                    <a:pt x="711555" y="122083"/>
                  </a:cubicBezTo>
                  <a:close/>
                </a:path>
              </a:pathLst>
            </a:custGeom>
            <a:solidFill>
              <a:srgbClr val="0A4E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4">
              <a:extLst>
                <a:ext uri="{FF2B5EF4-FFF2-40B4-BE49-F238E27FC236}">
                  <a16:creationId xmlns:a16="http://schemas.microsoft.com/office/drawing/2014/main" xmlns="" id="{9711AF10-5CC0-446B-926B-5D93ED80AC53}"/>
                </a:ext>
              </a:extLst>
            </p:cNvPr>
            <p:cNvSpPr/>
            <p:nvPr/>
          </p:nvSpPr>
          <p:spPr>
            <a:xfrm>
              <a:off x="1500350" y="3318445"/>
              <a:ext cx="6400800" cy="184410"/>
            </a:xfrm>
            <a:prstGeom prst="roundRect">
              <a:avLst>
                <a:gd name="adj" fmla="val 50000"/>
              </a:avLst>
            </a:prstGeom>
            <a:gradFill>
              <a:gsLst>
                <a:gs pos="0">
                  <a:schemeClr val="tx1">
                    <a:lumMod val="50000"/>
                    <a:lumOff val="50000"/>
                  </a:schemeClr>
                </a:gs>
                <a:gs pos="41000">
                  <a:schemeClr val="bg1"/>
                </a:gs>
                <a:gs pos="83000">
                  <a:schemeClr val="accent1">
                    <a:lumMod val="45000"/>
                    <a:lumOff val="55000"/>
                  </a:schemeClr>
                </a:gs>
                <a:gs pos="100000">
                  <a:schemeClr val="tx1">
                    <a:lumMod val="65000"/>
                    <a:lumOff val="3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7">
              <a:extLst>
                <a:ext uri="{FF2B5EF4-FFF2-40B4-BE49-F238E27FC236}">
                  <a16:creationId xmlns:a16="http://schemas.microsoft.com/office/drawing/2014/main" xmlns="" id="{2EE23ED3-EB86-4F74-BEA0-6F8C47C62127}"/>
                </a:ext>
              </a:extLst>
            </p:cNvPr>
            <p:cNvSpPr/>
            <p:nvPr/>
          </p:nvSpPr>
          <p:spPr>
            <a:xfrm rot="18955908">
              <a:off x="1468516" y="2137466"/>
              <a:ext cx="833638" cy="1749864"/>
            </a:xfrm>
            <a:custGeom>
              <a:avLst/>
              <a:gdLst>
                <a:gd name="connsiteX0" fmla="*/ 711555 w 833638"/>
                <a:gd name="connsiteY0" fmla="*/ 122083 h 1749864"/>
                <a:gd name="connsiteX1" fmla="*/ 833638 w 833638"/>
                <a:gd name="connsiteY1" fmla="*/ 416819 h 1749864"/>
                <a:gd name="connsiteX2" fmla="*/ 833638 w 833638"/>
                <a:gd name="connsiteY2" fmla="*/ 1749864 h 1749864"/>
                <a:gd name="connsiteX3" fmla="*/ 0 w 833638"/>
                <a:gd name="connsiteY3" fmla="*/ 942909 h 1749864"/>
                <a:gd name="connsiteX4" fmla="*/ 0 w 833638"/>
                <a:gd name="connsiteY4" fmla="*/ 416819 h 1749864"/>
                <a:gd name="connsiteX5" fmla="*/ 416819 w 833638"/>
                <a:gd name="connsiteY5" fmla="*/ 0 h 1749864"/>
                <a:gd name="connsiteX6" fmla="*/ 711555 w 833638"/>
                <a:gd name="connsiteY6" fmla="*/ 122083 h 1749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3638" h="1749864">
                  <a:moveTo>
                    <a:pt x="711555" y="122083"/>
                  </a:moveTo>
                  <a:cubicBezTo>
                    <a:pt x="786984" y="197513"/>
                    <a:pt x="833638" y="301718"/>
                    <a:pt x="833638" y="416819"/>
                  </a:cubicBezTo>
                  <a:lnTo>
                    <a:pt x="833638" y="1749864"/>
                  </a:lnTo>
                  <a:lnTo>
                    <a:pt x="0" y="942909"/>
                  </a:lnTo>
                  <a:lnTo>
                    <a:pt x="0" y="416819"/>
                  </a:lnTo>
                  <a:cubicBezTo>
                    <a:pt x="0" y="186616"/>
                    <a:pt x="186616" y="0"/>
                    <a:pt x="416819" y="0"/>
                  </a:cubicBezTo>
                  <a:cubicBezTo>
                    <a:pt x="531921" y="0"/>
                    <a:pt x="636125" y="46654"/>
                    <a:pt x="711555" y="122083"/>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8">
              <a:extLst>
                <a:ext uri="{FF2B5EF4-FFF2-40B4-BE49-F238E27FC236}">
                  <a16:creationId xmlns:a16="http://schemas.microsoft.com/office/drawing/2014/main" xmlns="" id="{50A18041-4ED4-49E6-B29E-13C5B04D0348}"/>
                </a:ext>
              </a:extLst>
            </p:cNvPr>
            <p:cNvSpPr/>
            <p:nvPr/>
          </p:nvSpPr>
          <p:spPr>
            <a:xfrm rot="2644092" flipV="1">
              <a:off x="1468517" y="2967409"/>
              <a:ext cx="833638" cy="1749864"/>
            </a:xfrm>
            <a:custGeom>
              <a:avLst/>
              <a:gdLst>
                <a:gd name="connsiteX0" fmla="*/ 711555 w 833638"/>
                <a:gd name="connsiteY0" fmla="*/ 122083 h 1749864"/>
                <a:gd name="connsiteX1" fmla="*/ 833638 w 833638"/>
                <a:gd name="connsiteY1" fmla="*/ 416819 h 1749864"/>
                <a:gd name="connsiteX2" fmla="*/ 833638 w 833638"/>
                <a:gd name="connsiteY2" fmla="*/ 1749864 h 1749864"/>
                <a:gd name="connsiteX3" fmla="*/ 0 w 833638"/>
                <a:gd name="connsiteY3" fmla="*/ 942909 h 1749864"/>
                <a:gd name="connsiteX4" fmla="*/ 0 w 833638"/>
                <a:gd name="connsiteY4" fmla="*/ 416819 h 1749864"/>
                <a:gd name="connsiteX5" fmla="*/ 416819 w 833638"/>
                <a:gd name="connsiteY5" fmla="*/ 0 h 1749864"/>
                <a:gd name="connsiteX6" fmla="*/ 711555 w 833638"/>
                <a:gd name="connsiteY6" fmla="*/ 122083 h 1749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3638" h="1749864">
                  <a:moveTo>
                    <a:pt x="711555" y="122083"/>
                  </a:moveTo>
                  <a:cubicBezTo>
                    <a:pt x="786984" y="197513"/>
                    <a:pt x="833638" y="301718"/>
                    <a:pt x="833638" y="416819"/>
                  </a:cubicBezTo>
                  <a:lnTo>
                    <a:pt x="833638" y="1749864"/>
                  </a:lnTo>
                  <a:lnTo>
                    <a:pt x="0" y="942909"/>
                  </a:lnTo>
                  <a:lnTo>
                    <a:pt x="0" y="416819"/>
                  </a:lnTo>
                  <a:cubicBezTo>
                    <a:pt x="0" y="186616"/>
                    <a:pt x="186616" y="0"/>
                    <a:pt x="416819" y="0"/>
                  </a:cubicBezTo>
                  <a:cubicBezTo>
                    <a:pt x="531921" y="0"/>
                    <a:pt x="636125" y="46654"/>
                    <a:pt x="711555" y="122083"/>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Top Corners Rounded 13">
              <a:extLst>
                <a:ext uri="{FF2B5EF4-FFF2-40B4-BE49-F238E27FC236}">
                  <a16:creationId xmlns:a16="http://schemas.microsoft.com/office/drawing/2014/main" xmlns="" id="{C447CD0D-570E-4862-9EDF-5B630F5360A2}"/>
                </a:ext>
              </a:extLst>
            </p:cNvPr>
            <p:cNvSpPr/>
            <p:nvPr/>
          </p:nvSpPr>
          <p:spPr>
            <a:xfrm flipV="1">
              <a:off x="1366303" y="3091834"/>
              <a:ext cx="1286372" cy="1007165"/>
            </a:xfrm>
            <a:prstGeom prst="round2SameRect">
              <a:avLst>
                <a:gd name="adj1" fmla="val 50000"/>
                <a:gd name="adj2" fmla="val 0"/>
              </a:avLst>
            </a:prstGeom>
            <a:solidFill>
              <a:srgbClr val="72B2D8"/>
            </a:solidFill>
            <a:ln>
              <a:noFill/>
            </a:ln>
            <a:scene3d>
              <a:camera prst="isometricOffAxis2Top">
                <a:rot lat="18075715" lon="3207254" rev="18741448"/>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rapezoid 16">
              <a:extLst>
                <a:ext uri="{FF2B5EF4-FFF2-40B4-BE49-F238E27FC236}">
                  <a16:creationId xmlns:a16="http://schemas.microsoft.com/office/drawing/2014/main" xmlns="" id="{D0ED26A9-B6AC-4F87-A5AC-C815A818D365}"/>
                </a:ext>
              </a:extLst>
            </p:cNvPr>
            <p:cNvSpPr/>
            <p:nvPr/>
          </p:nvSpPr>
          <p:spPr>
            <a:xfrm rot="16200000">
              <a:off x="7598683" y="3270209"/>
              <a:ext cx="479102" cy="280881"/>
            </a:xfrm>
            <a:prstGeom prst="trapezoid">
              <a:avLst>
                <a:gd name="adj" fmla="val 37642"/>
              </a:avLst>
            </a:pr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xmlns="" id="{A3D2486B-4FFA-4ADC-9C8D-D24B8968603F}"/>
                </a:ext>
              </a:extLst>
            </p:cNvPr>
            <p:cNvSpPr/>
            <p:nvPr/>
          </p:nvSpPr>
          <p:spPr>
            <a:xfrm>
              <a:off x="7978675" y="3171098"/>
              <a:ext cx="1075881" cy="479103"/>
            </a:xfrm>
            <a:prstGeom prst="rect">
              <a:avLst/>
            </a:prstGeom>
            <a:pattFill prst="openDmnd">
              <a:fgClr>
                <a:schemeClr val="bg1">
                  <a:lumMod val="50000"/>
                </a:schemeClr>
              </a:fgClr>
              <a:bgClr>
                <a:schemeClr val="bg1">
                  <a:lumMod val="8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rapezoid 18">
              <a:extLst>
                <a:ext uri="{FF2B5EF4-FFF2-40B4-BE49-F238E27FC236}">
                  <a16:creationId xmlns:a16="http://schemas.microsoft.com/office/drawing/2014/main" xmlns="" id="{6E3BA41C-48DB-4916-A28C-C162EB3689CE}"/>
                </a:ext>
              </a:extLst>
            </p:cNvPr>
            <p:cNvSpPr/>
            <p:nvPr/>
          </p:nvSpPr>
          <p:spPr>
            <a:xfrm rot="5400000" flipH="1">
              <a:off x="8955446" y="3262409"/>
              <a:ext cx="479102" cy="280881"/>
            </a:xfrm>
            <a:prstGeom prst="trapezoid">
              <a:avLst>
                <a:gd name="adj" fmla="val 37642"/>
              </a:avLst>
            </a:pr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32">
            <a:extLst>
              <a:ext uri="{FF2B5EF4-FFF2-40B4-BE49-F238E27FC236}">
                <a16:creationId xmlns:a16="http://schemas.microsoft.com/office/drawing/2014/main" xmlns="" id="{281DE216-735F-4003-8D3E-D0A87054E07B}"/>
              </a:ext>
            </a:extLst>
          </p:cNvPr>
          <p:cNvGrpSpPr/>
          <p:nvPr/>
        </p:nvGrpSpPr>
        <p:grpSpPr>
          <a:xfrm>
            <a:off x="3667295" y="1774610"/>
            <a:ext cx="1075881" cy="1431682"/>
            <a:chOff x="4004558" y="1886003"/>
            <a:chExt cx="1075881" cy="1431682"/>
          </a:xfrm>
        </p:grpSpPr>
        <p:sp>
          <p:nvSpPr>
            <p:cNvPr id="76" name="Rectangle: Top Corners Rounded 1">
              <a:extLst>
                <a:ext uri="{FF2B5EF4-FFF2-40B4-BE49-F238E27FC236}">
                  <a16:creationId xmlns:a16="http://schemas.microsoft.com/office/drawing/2014/main" xmlns="" id="{97F0F973-4F1D-426E-951F-1C2A48B86403}"/>
                </a:ext>
              </a:extLst>
            </p:cNvPr>
            <p:cNvSpPr/>
            <p:nvPr/>
          </p:nvSpPr>
          <p:spPr>
            <a:xfrm>
              <a:off x="4004558" y="1886003"/>
              <a:ext cx="1075881" cy="1431682"/>
            </a:xfrm>
            <a:prstGeom prst="round2SameRect">
              <a:avLst>
                <a:gd name="adj1" fmla="val 50000"/>
                <a:gd name="adj2" fmla="val 0"/>
              </a:avLst>
            </a:prstGeom>
            <a:solidFill>
              <a:srgbClr val="CC00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28">
              <a:extLst>
                <a:ext uri="{FF2B5EF4-FFF2-40B4-BE49-F238E27FC236}">
                  <a16:creationId xmlns:a16="http://schemas.microsoft.com/office/drawing/2014/main" xmlns="" id="{81EE14DF-E647-48CB-AE00-D4F61B86389F}"/>
                </a:ext>
              </a:extLst>
            </p:cNvPr>
            <p:cNvSpPr txBox="1"/>
            <p:nvPr/>
          </p:nvSpPr>
          <p:spPr>
            <a:xfrm rot="16200000">
              <a:off x="3924726" y="2390014"/>
              <a:ext cx="1208262" cy="400110"/>
            </a:xfrm>
            <a:prstGeom prst="rect">
              <a:avLst/>
            </a:prstGeom>
            <a:noFill/>
          </p:spPr>
          <p:txBody>
            <a:bodyPr wrap="square" rtlCol="0">
              <a:spAutoFit/>
            </a:bodyPr>
            <a:lstStyle/>
            <a:p>
              <a:pPr algn="ctr"/>
              <a:r>
                <a:rPr lang="fr-FR" sz="2000" baseline="0" dirty="0">
                  <a:solidFill>
                    <a:schemeClr val="bg1"/>
                  </a:solidFill>
                </a:rPr>
                <a:t>Simplicité</a:t>
              </a:r>
              <a:endParaRPr lang="en-US" sz="2000" dirty="0">
                <a:solidFill>
                  <a:schemeClr val="bg1"/>
                </a:solidFill>
                <a:latin typeface="Century Gothic" panose="020B0502020202020204" pitchFamily="34" charset="0"/>
              </a:endParaRPr>
            </a:p>
          </p:txBody>
        </p:sp>
      </p:grpSp>
      <p:grpSp>
        <p:nvGrpSpPr>
          <p:cNvPr id="79" name="Group 34">
            <a:extLst>
              <a:ext uri="{FF2B5EF4-FFF2-40B4-BE49-F238E27FC236}">
                <a16:creationId xmlns:a16="http://schemas.microsoft.com/office/drawing/2014/main" xmlns="" id="{9BE4033E-22D8-4111-A0E0-CF1F6010A8BB}"/>
              </a:ext>
            </a:extLst>
          </p:cNvPr>
          <p:cNvGrpSpPr/>
          <p:nvPr/>
        </p:nvGrpSpPr>
        <p:grpSpPr>
          <a:xfrm>
            <a:off x="5124915" y="1748025"/>
            <a:ext cx="1075881" cy="1702143"/>
            <a:chOff x="6127539" y="1847834"/>
            <a:chExt cx="1075881" cy="1702143"/>
          </a:xfrm>
        </p:grpSpPr>
        <p:sp>
          <p:nvSpPr>
            <p:cNvPr id="80" name="Rectangle: Top Corners Rounded 26">
              <a:extLst>
                <a:ext uri="{FF2B5EF4-FFF2-40B4-BE49-F238E27FC236}">
                  <a16:creationId xmlns:a16="http://schemas.microsoft.com/office/drawing/2014/main" xmlns="" id="{7C341713-E1D2-479F-A543-F037BE551763}"/>
                </a:ext>
              </a:extLst>
            </p:cNvPr>
            <p:cNvSpPr/>
            <p:nvPr/>
          </p:nvSpPr>
          <p:spPr>
            <a:xfrm>
              <a:off x="6127539" y="1886003"/>
              <a:ext cx="1075881" cy="1431682"/>
            </a:xfrm>
            <a:prstGeom prst="round2SameRect">
              <a:avLst>
                <a:gd name="adj1" fmla="val 50000"/>
                <a:gd name="adj2" fmla="val 0"/>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29">
              <a:extLst>
                <a:ext uri="{FF2B5EF4-FFF2-40B4-BE49-F238E27FC236}">
                  <a16:creationId xmlns:a16="http://schemas.microsoft.com/office/drawing/2014/main" xmlns="" id="{D7D66C30-6785-4DD8-BFBE-5228B7438217}"/>
                </a:ext>
              </a:extLst>
            </p:cNvPr>
            <p:cNvSpPr txBox="1"/>
            <p:nvPr/>
          </p:nvSpPr>
          <p:spPr>
            <a:xfrm rot="16200000">
              <a:off x="5814407" y="2498851"/>
              <a:ext cx="1702143" cy="400110"/>
            </a:xfrm>
            <a:prstGeom prst="rect">
              <a:avLst/>
            </a:prstGeom>
            <a:noFill/>
          </p:spPr>
          <p:txBody>
            <a:bodyPr wrap="square" rtlCol="0">
              <a:spAutoFit/>
            </a:bodyPr>
            <a:lstStyle/>
            <a:p>
              <a:pPr algn="ctr"/>
              <a:r>
                <a:rPr lang="en-US" sz="2000" dirty="0">
                  <a:solidFill>
                    <a:schemeClr val="bg1"/>
                  </a:solidFill>
                </a:rPr>
                <a:t>Créativité</a:t>
              </a:r>
            </a:p>
          </p:txBody>
        </p:sp>
      </p:grpSp>
      <p:grpSp>
        <p:nvGrpSpPr>
          <p:cNvPr id="97" name="Group 33">
            <a:extLst>
              <a:ext uri="{FF2B5EF4-FFF2-40B4-BE49-F238E27FC236}">
                <a16:creationId xmlns:a16="http://schemas.microsoft.com/office/drawing/2014/main" xmlns="" id="{4FFF48BF-8BE4-4412-9E88-A196A7214866}"/>
              </a:ext>
            </a:extLst>
          </p:cNvPr>
          <p:cNvGrpSpPr/>
          <p:nvPr/>
        </p:nvGrpSpPr>
        <p:grpSpPr>
          <a:xfrm>
            <a:off x="4470311" y="3369078"/>
            <a:ext cx="1075881" cy="1477857"/>
            <a:chOff x="5080439" y="3451679"/>
            <a:chExt cx="1075881" cy="1477857"/>
          </a:xfrm>
        </p:grpSpPr>
        <p:sp>
          <p:nvSpPr>
            <p:cNvPr id="98" name="Rectangle: Top Corners Rounded 25">
              <a:extLst>
                <a:ext uri="{FF2B5EF4-FFF2-40B4-BE49-F238E27FC236}">
                  <a16:creationId xmlns:a16="http://schemas.microsoft.com/office/drawing/2014/main" xmlns="" id="{31659C52-FD58-4079-B77F-DE3EEFE14446}"/>
                </a:ext>
              </a:extLst>
            </p:cNvPr>
            <p:cNvSpPr/>
            <p:nvPr/>
          </p:nvSpPr>
          <p:spPr>
            <a:xfrm flipV="1">
              <a:off x="5080439" y="3493928"/>
              <a:ext cx="1075881" cy="1435608"/>
            </a:xfrm>
            <a:prstGeom prst="round2SameRect">
              <a:avLst>
                <a:gd name="adj1" fmla="val 50000"/>
                <a:gd name="adj2" fmla="val 0"/>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30">
              <a:extLst>
                <a:ext uri="{FF2B5EF4-FFF2-40B4-BE49-F238E27FC236}">
                  <a16:creationId xmlns:a16="http://schemas.microsoft.com/office/drawing/2014/main" xmlns="" id="{E0279060-9F4B-4455-86F9-9BE896DFCDB3}"/>
                </a:ext>
              </a:extLst>
            </p:cNvPr>
            <p:cNvSpPr txBox="1"/>
            <p:nvPr/>
          </p:nvSpPr>
          <p:spPr>
            <a:xfrm rot="16200000">
              <a:off x="4991727" y="3916263"/>
              <a:ext cx="1329278" cy="400110"/>
            </a:xfrm>
            <a:prstGeom prst="rect">
              <a:avLst/>
            </a:prstGeom>
            <a:noFill/>
          </p:spPr>
          <p:txBody>
            <a:bodyPr wrap="square" rtlCol="0">
              <a:spAutoFit/>
            </a:bodyPr>
            <a:lstStyle/>
            <a:p>
              <a:pPr algn="ctr"/>
              <a:r>
                <a:rPr lang="en-US" sz="2000" dirty="0">
                  <a:solidFill>
                    <a:schemeClr val="bg1"/>
                  </a:solidFill>
                </a:rPr>
                <a:t>Efficacité</a:t>
              </a:r>
            </a:p>
          </p:txBody>
        </p:sp>
      </p:grpSp>
      <p:grpSp>
        <p:nvGrpSpPr>
          <p:cNvPr id="101" name="Group 35">
            <a:extLst>
              <a:ext uri="{FF2B5EF4-FFF2-40B4-BE49-F238E27FC236}">
                <a16:creationId xmlns:a16="http://schemas.microsoft.com/office/drawing/2014/main" xmlns="" id="{5CF00350-592B-4967-ABB6-C5A3E1DC4CCC}"/>
              </a:ext>
            </a:extLst>
          </p:cNvPr>
          <p:cNvGrpSpPr/>
          <p:nvPr/>
        </p:nvGrpSpPr>
        <p:grpSpPr>
          <a:xfrm>
            <a:off x="6081987" y="3411327"/>
            <a:ext cx="1075881" cy="1435608"/>
            <a:chOff x="7203420" y="3493928"/>
            <a:chExt cx="1075881" cy="1435608"/>
          </a:xfrm>
        </p:grpSpPr>
        <p:sp>
          <p:nvSpPr>
            <p:cNvPr id="102" name="Rectangle: Top Corners Rounded 27">
              <a:extLst>
                <a:ext uri="{FF2B5EF4-FFF2-40B4-BE49-F238E27FC236}">
                  <a16:creationId xmlns:a16="http://schemas.microsoft.com/office/drawing/2014/main" xmlns="" id="{081327E9-60E5-47E0-8DF7-17D058EB1BB9}"/>
                </a:ext>
              </a:extLst>
            </p:cNvPr>
            <p:cNvSpPr/>
            <p:nvPr/>
          </p:nvSpPr>
          <p:spPr>
            <a:xfrm flipV="1">
              <a:off x="7203420" y="3493928"/>
              <a:ext cx="1075881" cy="1435608"/>
            </a:xfrm>
            <a:prstGeom prst="round2SameRect">
              <a:avLst>
                <a:gd name="adj1" fmla="val 50000"/>
                <a:gd name="adj2" fmla="val 0"/>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31">
              <a:extLst>
                <a:ext uri="{FF2B5EF4-FFF2-40B4-BE49-F238E27FC236}">
                  <a16:creationId xmlns:a16="http://schemas.microsoft.com/office/drawing/2014/main" xmlns="" id="{4CCD06DF-9B12-4D19-84EE-C13C7E0CE991}"/>
                </a:ext>
              </a:extLst>
            </p:cNvPr>
            <p:cNvSpPr txBox="1"/>
            <p:nvPr/>
          </p:nvSpPr>
          <p:spPr>
            <a:xfrm rot="16200000">
              <a:off x="7114196" y="3939346"/>
              <a:ext cx="1283112" cy="400110"/>
            </a:xfrm>
            <a:prstGeom prst="rect">
              <a:avLst/>
            </a:prstGeom>
            <a:noFill/>
          </p:spPr>
          <p:txBody>
            <a:bodyPr wrap="square" rtlCol="0">
              <a:spAutoFit/>
            </a:bodyPr>
            <a:lstStyle/>
            <a:p>
              <a:pPr algn="ctr"/>
              <a:r>
                <a:rPr lang="en-US" sz="2000" dirty="0">
                  <a:solidFill>
                    <a:schemeClr val="bg1"/>
                  </a:solidFill>
                </a:rPr>
                <a:t>Sécurité</a:t>
              </a:r>
            </a:p>
          </p:txBody>
        </p:sp>
      </p:grpSp>
      <p:sp>
        <p:nvSpPr>
          <p:cNvPr id="105" name="TextBox 36">
            <a:extLst>
              <a:ext uri="{FF2B5EF4-FFF2-40B4-BE49-F238E27FC236}">
                <a16:creationId xmlns:a16="http://schemas.microsoft.com/office/drawing/2014/main" xmlns="" id="{A133975E-3006-4E9E-A2DA-7591AC08D0AC}"/>
              </a:ext>
            </a:extLst>
          </p:cNvPr>
          <p:cNvSpPr txBox="1"/>
          <p:nvPr/>
        </p:nvSpPr>
        <p:spPr>
          <a:xfrm>
            <a:off x="3335068" y="791895"/>
            <a:ext cx="1816036" cy="738664"/>
          </a:xfrm>
          <a:prstGeom prst="rect">
            <a:avLst/>
          </a:prstGeom>
          <a:noFill/>
        </p:spPr>
        <p:txBody>
          <a:bodyPr wrap="square" rtlCol="0">
            <a:spAutoFit/>
          </a:bodyPr>
          <a:lstStyle/>
          <a:p>
            <a:pPr algn="ctr"/>
            <a:r>
              <a:rPr lang="fr-FR" sz="1400" dirty="0">
                <a:solidFill>
                  <a:schemeClr val="bg1">
                    <a:lumMod val="65000"/>
                  </a:schemeClr>
                </a:solidFill>
                <a:latin typeface="Century Gothic" panose="020B0502020202020204" pitchFamily="34" charset="0"/>
              </a:rPr>
              <a:t>Qu’il soit utilisable par un large publique</a:t>
            </a:r>
          </a:p>
        </p:txBody>
      </p:sp>
      <p:sp>
        <p:nvSpPr>
          <p:cNvPr id="106" name="TextBox 37">
            <a:extLst>
              <a:ext uri="{FF2B5EF4-FFF2-40B4-BE49-F238E27FC236}">
                <a16:creationId xmlns:a16="http://schemas.microsoft.com/office/drawing/2014/main" xmlns="" id="{ED5D2997-6708-418B-9B47-54B5078CF72D}"/>
              </a:ext>
            </a:extLst>
          </p:cNvPr>
          <p:cNvSpPr txBox="1"/>
          <p:nvPr/>
        </p:nvSpPr>
        <p:spPr>
          <a:xfrm>
            <a:off x="5113593" y="908714"/>
            <a:ext cx="2427895" cy="523220"/>
          </a:xfrm>
          <a:prstGeom prst="rect">
            <a:avLst/>
          </a:prstGeom>
          <a:noFill/>
        </p:spPr>
        <p:txBody>
          <a:bodyPr wrap="square" rtlCol="0">
            <a:spAutoFit/>
          </a:bodyPr>
          <a:lstStyle/>
          <a:p>
            <a:pPr algn="ctr"/>
            <a:r>
              <a:rPr lang="fr-FR" sz="1400" dirty="0">
                <a:solidFill>
                  <a:schemeClr val="bg1">
                    <a:lumMod val="65000"/>
                  </a:schemeClr>
                </a:solidFill>
                <a:latin typeface="Century Gothic" panose="020B0502020202020204" pitchFamily="34" charset="0"/>
              </a:rPr>
              <a:t>permet une meilleure organisation </a:t>
            </a:r>
            <a:endParaRPr lang="en-US" sz="1400" dirty="0">
              <a:solidFill>
                <a:schemeClr val="bg1">
                  <a:lumMod val="65000"/>
                </a:schemeClr>
              </a:solidFill>
              <a:latin typeface="Century Gothic" panose="020B0502020202020204" pitchFamily="34" charset="0"/>
            </a:endParaRPr>
          </a:p>
        </p:txBody>
      </p:sp>
      <p:sp>
        <p:nvSpPr>
          <p:cNvPr id="107" name="TextBox 38">
            <a:extLst>
              <a:ext uri="{FF2B5EF4-FFF2-40B4-BE49-F238E27FC236}">
                <a16:creationId xmlns:a16="http://schemas.microsoft.com/office/drawing/2014/main" xmlns="" id="{E57E4F04-2E3E-451E-B326-5025F3CAFFE5}"/>
              </a:ext>
            </a:extLst>
          </p:cNvPr>
          <p:cNvSpPr txBox="1"/>
          <p:nvPr/>
        </p:nvSpPr>
        <p:spPr>
          <a:xfrm>
            <a:off x="3875177" y="4904985"/>
            <a:ext cx="1990771" cy="954107"/>
          </a:xfrm>
          <a:prstGeom prst="rect">
            <a:avLst/>
          </a:prstGeom>
          <a:noFill/>
        </p:spPr>
        <p:txBody>
          <a:bodyPr wrap="square" rtlCol="0">
            <a:spAutoFit/>
          </a:bodyPr>
          <a:lstStyle/>
          <a:p>
            <a:pPr lvl="0" algn="ctr"/>
            <a:r>
              <a:rPr lang="fr-FR" sz="1400" dirty="0">
                <a:solidFill>
                  <a:prstClr val="white">
                    <a:lumMod val="65000"/>
                  </a:prstClr>
                </a:solidFill>
                <a:latin typeface="Century Gothic" panose="020B0502020202020204" pitchFamily="34" charset="0"/>
              </a:rPr>
              <a:t>possibilité à chaque fois de trouver les informations demandées</a:t>
            </a:r>
            <a:endParaRPr lang="en-US" sz="1400" dirty="0">
              <a:solidFill>
                <a:prstClr val="white">
                  <a:lumMod val="65000"/>
                </a:prstClr>
              </a:solidFill>
              <a:latin typeface="Century Gothic" panose="020B0502020202020204" pitchFamily="34" charset="0"/>
            </a:endParaRPr>
          </a:p>
        </p:txBody>
      </p:sp>
      <p:sp>
        <p:nvSpPr>
          <p:cNvPr id="108" name="TextBox 39">
            <a:extLst>
              <a:ext uri="{FF2B5EF4-FFF2-40B4-BE49-F238E27FC236}">
                <a16:creationId xmlns:a16="http://schemas.microsoft.com/office/drawing/2014/main" xmlns="" id="{C2426F59-82AA-4DC2-9537-F65FE399FA6E}"/>
              </a:ext>
            </a:extLst>
          </p:cNvPr>
          <p:cNvSpPr txBox="1"/>
          <p:nvPr/>
        </p:nvSpPr>
        <p:spPr>
          <a:xfrm>
            <a:off x="6366884" y="4904985"/>
            <a:ext cx="1816036" cy="523220"/>
          </a:xfrm>
          <a:prstGeom prst="rect">
            <a:avLst/>
          </a:prstGeom>
          <a:noFill/>
        </p:spPr>
        <p:txBody>
          <a:bodyPr wrap="square" rtlCol="0">
            <a:spAutoFit/>
          </a:bodyPr>
          <a:lstStyle/>
          <a:p>
            <a:pPr algn="ctr"/>
            <a:r>
              <a:rPr lang="en-US" sz="1400" dirty="0">
                <a:solidFill>
                  <a:prstClr val="white">
                    <a:lumMod val="65000"/>
                  </a:prstClr>
                </a:solidFill>
                <a:latin typeface="Century Gothic" panose="020B0502020202020204" pitchFamily="34" charset="0"/>
              </a:rPr>
              <a:t>sécurisation des données </a:t>
            </a:r>
          </a:p>
        </p:txBody>
      </p:sp>
      <p:grpSp>
        <p:nvGrpSpPr>
          <p:cNvPr id="109" name="Group 34">
            <a:extLst>
              <a:ext uri="{FF2B5EF4-FFF2-40B4-BE49-F238E27FC236}">
                <a16:creationId xmlns:a16="http://schemas.microsoft.com/office/drawing/2014/main" xmlns="" id="{013ECA11-CB55-4D96-B0CD-512777509A01}"/>
              </a:ext>
            </a:extLst>
          </p:cNvPr>
          <p:cNvGrpSpPr/>
          <p:nvPr/>
        </p:nvGrpSpPr>
        <p:grpSpPr>
          <a:xfrm>
            <a:off x="6624659" y="1773973"/>
            <a:ext cx="1075881" cy="1702143"/>
            <a:chOff x="6127539" y="1847834"/>
            <a:chExt cx="1075881" cy="1702143"/>
          </a:xfrm>
        </p:grpSpPr>
        <p:sp>
          <p:nvSpPr>
            <p:cNvPr id="110" name="Rectangle: Top Corners Rounded 26">
              <a:extLst>
                <a:ext uri="{FF2B5EF4-FFF2-40B4-BE49-F238E27FC236}">
                  <a16:creationId xmlns:a16="http://schemas.microsoft.com/office/drawing/2014/main" xmlns="" id="{CD46317F-0469-4D9B-91B9-8E42C6BC82FB}"/>
                </a:ext>
              </a:extLst>
            </p:cNvPr>
            <p:cNvSpPr/>
            <p:nvPr/>
          </p:nvSpPr>
          <p:spPr>
            <a:xfrm>
              <a:off x="6127539" y="1886003"/>
              <a:ext cx="1075881" cy="1431682"/>
            </a:xfrm>
            <a:prstGeom prst="round2SameRect">
              <a:avLst>
                <a:gd name="adj1" fmla="val 50000"/>
                <a:gd name="adj2" fmla="val 0"/>
              </a:avLst>
            </a:prstGeom>
            <a:solidFill>
              <a:srgbClr val="91C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29">
              <a:extLst>
                <a:ext uri="{FF2B5EF4-FFF2-40B4-BE49-F238E27FC236}">
                  <a16:creationId xmlns:a16="http://schemas.microsoft.com/office/drawing/2014/main" xmlns="" id="{06E143FA-2AE9-428C-A6FF-F9E17B80B125}"/>
                </a:ext>
              </a:extLst>
            </p:cNvPr>
            <p:cNvSpPr txBox="1"/>
            <p:nvPr/>
          </p:nvSpPr>
          <p:spPr>
            <a:xfrm rot="16200000">
              <a:off x="5814407" y="2498851"/>
              <a:ext cx="1702143" cy="400110"/>
            </a:xfrm>
            <a:prstGeom prst="rect">
              <a:avLst/>
            </a:prstGeom>
            <a:noFill/>
          </p:spPr>
          <p:txBody>
            <a:bodyPr wrap="square" rtlCol="0">
              <a:spAutoFit/>
            </a:bodyPr>
            <a:lstStyle/>
            <a:p>
              <a:pPr algn="ctr"/>
              <a:r>
                <a:rPr lang="en-US" sz="2000" dirty="0" err="1">
                  <a:solidFill>
                    <a:schemeClr val="bg1"/>
                  </a:solidFill>
                </a:rPr>
                <a:t>Qualité</a:t>
              </a:r>
              <a:endParaRPr lang="en-US" sz="2000" dirty="0">
                <a:solidFill>
                  <a:schemeClr val="bg1"/>
                </a:solidFill>
              </a:endParaRPr>
            </a:p>
          </p:txBody>
        </p:sp>
      </p:grpSp>
    </p:spTree>
    <p:extLst>
      <p:ext uri="{BB962C8B-B14F-4D97-AF65-F5344CB8AC3E}">
        <p14:creationId xmlns:p14="http://schemas.microsoft.com/office/powerpoint/2010/main" val="2118494275"/>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40000" decel="60000" fill="hold" grpId="0" nodeType="after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ppt_x"/>
                                              </p:val>
                                            </p:tav>
                                            <p:tav tm="100000">
                                              <p:val>
                                                <p:strVal val="#ppt_x"/>
                                              </p:val>
                                            </p:tav>
                                          </p:tavLst>
                                        </p:anim>
                                        <p:anim calcmode="lin" valueType="num">
                                          <p:cBhvr additive="base">
                                            <p:cTn id="8" dur="500" fill="hold"/>
                                            <p:tgtEl>
                                              <p:spTgt spid="67"/>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nodePh="1">
                                      <p:stCondLst>
                                        <p:cond delay="0"/>
                                      </p:stCondLst>
                                      <p:endCondLst>
                                        <p:cond evt="begin" delay="0">
                                          <p:tn val="9"/>
                                        </p:cond>
                                      </p:end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14:presetBounceEnd="28000">
                                      <p:stCondLst>
                                        <p:cond delay="0"/>
                                      </p:stCondLst>
                                      <p:childTnLst>
                                        <p:set>
                                          <p:cBhvr>
                                            <p:cTn id="14" dur="1" fill="hold">
                                              <p:stCondLst>
                                                <p:cond delay="0"/>
                                              </p:stCondLst>
                                            </p:cTn>
                                            <p:tgtEl>
                                              <p:spTgt spid="57"/>
                                            </p:tgtEl>
                                            <p:attrNameLst>
                                              <p:attrName>style.visibility</p:attrName>
                                            </p:attrNameLst>
                                          </p:cBhvr>
                                          <p:to>
                                            <p:strVal val="visible"/>
                                          </p:to>
                                        </p:set>
                                        <p:anim calcmode="lin" valueType="num" p14:bounceEnd="28000">
                                          <p:cBhvr additive="base">
                                            <p:cTn id="15" dur="500" fill="hold"/>
                                            <p:tgtEl>
                                              <p:spTgt spid="57"/>
                                            </p:tgtEl>
                                            <p:attrNameLst>
                                              <p:attrName>ppt_x</p:attrName>
                                            </p:attrNameLst>
                                          </p:cBhvr>
                                          <p:tavLst>
                                            <p:tav tm="0">
                                              <p:val>
                                                <p:strVal val="0-#ppt_w/2"/>
                                              </p:val>
                                            </p:tav>
                                            <p:tav tm="100000">
                                              <p:val>
                                                <p:strVal val="#ppt_x"/>
                                              </p:val>
                                            </p:tav>
                                          </p:tavLst>
                                        </p:anim>
                                        <p:anim calcmode="lin" valueType="num" p14:bounceEnd="28000">
                                          <p:cBhvr additive="base">
                                            <p:cTn id="16" dur="5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7" presetClass="entr" presetSubtype="4" fill="hold" nodeType="clickEffect">
                                      <p:stCondLst>
                                        <p:cond delay="0"/>
                                      </p:stCondLst>
                                      <p:childTnLst>
                                        <p:set>
                                          <p:cBhvr>
                                            <p:cTn id="20" dur="1" fill="hold">
                                              <p:stCondLst>
                                                <p:cond delay="0"/>
                                              </p:stCondLst>
                                            </p:cTn>
                                            <p:tgtEl>
                                              <p:spTgt spid="75"/>
                                            </p:tgtEl>
                                            <p:attrNameLst>
                                              <p:attrName>style.visibility</p:attrName>
                                            </p:attrNameLst>
                                          </p:cBhvr>
                                          <p:to>
                                            <p:strVal val="visible"/>
                                          </p:to>
                                        </p:set>
                                        <p:anim calcmode="lin" valueType="num">
                                          <p:cBhvr>
                                            <p:cTn id="21" dur="500" fill="hold"/>
                                            <p:tgtEl>
                                              <p:spTgt spid="75"/>
                                            </p:tgtEl>
                                            <p:attrNameLst>
                                              <p:attrName>ppt_x</p:attrName>
                                            </p:attrNameLst>
                                          </p:cBhvr>
                                          <p:tavLst>
                                            <p:tav tm="0">
                                              <p:val>
                                                <p:strVal val="#ppt_x"/>
                                              </p:val>
                                            </p:tav>
                                            <p:tav tm="100000">
                                              <p:val>
                                                <p:strVal val="#ppt_x"/>
                                              </p:val>
                                            </p:tav>
                                          </p:tavLst>
                                        </p:anim>
                                        <p:anim calcmode="lin" valueType="num">
                                          <p:cBhvr>
                                            <p:cTn id="22" dur="500" fill="hold"/>
                                            <p:tgtEl>
                                              <p:spTgt spid="75"/>
                                            </p:tgtEl>
                                            <p:attrNameLst>
                                              <p:attrName>ppt_y</p:attrName>
                                            </p:attrNameLst>
                                          </p:cBhvr>
                                          <p:tavLst>
                                            <p:tav tm="0">
                                              <p:val>
                                                <p:strVal val="#ppt_y+#ppt_h/2"/>
                                              </p:val>
                                            </p:tav>
                                            <p:tav tm="100000">
                                              <p:val>
                                                <p:strVal val="#ppt_y"/>
                                              </p:val>
                                            </p:tav>
                                          </p:tavLst>
                                        </p:anim>
                                        <p:anim calcmode="lin" valueType="num">
                                          <p:cBhvr>
                                            <p:cTn id="23" dur="500" fill="hold"/>
                                            <p:tgtEl>
                                              <p:spTgt spid="75"/>
                                            </p:tgtEl>
                                            <p:attrNameLst>
                                              <p:attrName>ppt_w</p:attrName>
                                            </p:attrNameLst>
                                          </p:cBhvr>
                                          <p:tavLst>
                                            <p:tav tm="0">
                                              <p:val>
                                                <p:strVal val="#ppt_w"/>
                                              </p:val>
                                            </p:tav>
                                            <p:tav tm="100000">
                                              <p:val>
                                                <p:strVal val="#ppt_w"/>
                                              </p:val>
                                            </p:tav>
                                          </p:tavLst>
                                        </p:anim>
                                        <p:anim calcmode="lin" valueType="num">
                                          <p:cBhvr>
                                            <p:cTn id="24" dur="500" fill="hold"/>
                                            <p:tgtEl>
                                              <p:spTgt spid="75"/>
                                            </p:tgtEl>
                                            <p:attrNameLst>
                                              <p:attrName>ppt_h</p:attrName>
                                            </p:attrNameLst>
                                          </p:cBhvr>
                                          <p:tavLst>
                                            <p:tav tm="0">
                                              <p:val>
                                                <p:fltVal val="0"/>
                                              </p:val>
                                            </p:tav>
                                            <p:tav tm="100000">
                                              <p:val>
                                                <p:strVal val="#ppt_h"/>
                                              </p:val>
                                            </p:tav>
                                          </p:tavLst>
                                        </p:anim>
                                      </p:childTnLst>
                                    </p:cTn>
                                  </p:par>
                                </p:childTnLst>
                              </p:cTn>
                            </p:par>
                            <p:par>
                              <p:cTn id="25" fill="hold">
                                <p:stCondLst>
                                  <p:cond delay="500"/>
                                </p:stCondLst>
                                <p:childTnLst>
                                  <p:par>
                                    <p:cTn id="26" presetID="2" presetClass="entr" presetSubtype="1" fill="hold" grpId="0" nodeType="afterEffect">
                                      <p:stCondLst>
                                        <p:cond delay="0"/>
                                      </p:stCondLst>
                                      <p:childTnLst>
                                        <p:set>
                                          <p:cBhvr>
                                            <p:cTn id="27" dur="1" fill="hold">
                                              <p:stCondLst>
                                                <p:cond delay="0"/>
                                              </p:stCondLst>
                                            </p:cTn>
                                            <p:tgtEl>
                                              <p:spTgt spid="105"/>
                                            </p:tgtEl>
                                            <p:attrNameLst>
                                              <p:attrName>style.visibility</p:attrName>
                                            </p:attrNameLst>
                                          </p:cBhvr>
                                          <p:to>
                                            <p:strVal val="visible"/>
                                          </p:to>
                                        </p:set>
                                        <p:anim calcmode="lin" valueType="num">
                                          <p:cBhvr additive="base">
                                            <p:cTn id="28" dur="500" fill="hold"/>
                                            <p:tgtEl>
                                              <p:spTgt spid="105"/>
                                            </p:tgtEl>
                                            <p:attrNameLst>
                                              <p:attrName>ppt_x</p:attrName>
                                            </p:attrNameLst>
                                          </p:cBhvr>
                                          <p:tavLst>
                                            <p:tav tm="0">
                                              <p:val>
                                                <p:strVal val="#ppt_x"/>
                                              </p:val>
                                            </p:tav>
                                            <p:tav tm="100000">
                                              <p:val>
                                                <p:strVal val="#ppt_x"/>
                                              </p:val>
                                            </p:tav>
                                          </p:tavLst>
                                        </p:anim>
                                        <p:anim calcmode="lin" valueType="num">
                                          <p:cBhvr additive="base">
                                            <p:cTn id="29" dur="500" fill="hold"/>
                                            <p:tgtEl>
                                              <p:spTgt spid="105"/>
                                            </p:tgtEl>
                                            <p:attrNameLst>
                                              <p:attrName>ppt_y</p:attrName>
                                            </p:attrNameLst>
                                          </p:cBhvr>
                                          <p:tavLst>
                                            <p:tav tm="0">
                                              <p:val>
                                                <p:strVal val="0-#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7" presetClass="entr" presetSubtype="1" fill="hold" nodeType="clickEffect">
                                      <p:stCondLst>
                                        <p:cond delay="0"/>
                                      </p:stCondLst>
                                      <p:childTnLst>
                                        <p:set>
                                          <p:cBhvr>
                                            <p:cTn id="33" dur="1" fill="hold">
                                              <p:stCondLst>
                                                <p:cond delay="0"/>
                                              </p:stCondLst>
                                            </p:cTn>
                                            <p:tgtEl>
                                              <p:spTgt spid="97"/>
                                            </p:tgtEl>
                                            <p:attrNameLst>
                                              <p:attrName>style.visibility</p:attrName>
                                            </p:attrNameLst>
                                          </p:cBhvr>
                                          <p:to>
                                            <p:strVal val="visible"/>
                                          </p:to>
                                        </p:set>
                                        <p:anim calcmode="lin" valueType="num">
                                          <p:cBhvr>
                                            <p:cTn id="34" dur="500" fill="hold"/>
                                            <p:tgtEl>
                                              <p:spTgt spid="97"/>
                                            </p:tgtEl>
                                            <p:attrNameLst>
                                              <p:attrName>ppt_x</p:attrName>
                                            </p:attrNameLst>
                                          </p:cBhvr>
                                          <p:tavLst>
                                            <p:tav tm="0">
                                              <p:val>
                                                <p:strVal val="#ppt_x"/>
                                              </p:val>
                                            </p:tav>
                                            <p:tav tm="100000">
                                              <p:val>
                                                <p:strVal val="#ppt_x"/>
                                              </p:val>
                                            </p:tav>
                                          </p:tavLst>
                                        </p:anim>
                                        <p:anim calcmode="lin" valueType="num">
                                          <p:cBhvr>
                                            <p:cTn id="35" dur="500" fill="hold"/>
                                            <p:tgtEl>
                                              <p:spTgt spid="97"/>
                                            </p:tgtEl>
                                            <p:attrNameLst>
                                              <p:attrName>ppt_y</p:attrName>
                                            </p:attrNameLst>
                                          </p:cBhvr>
                                          <p:tavLst>
                                            <p:tav tm="0">
                                              <p:val>
                                                <p:strVal val="#ppt_y-#ppt_h/2"/>
                                              </p:val>
                                            </p:tav>
                                            <p:tav tm="100000">
                                              <p:val>
                                                <p:strVal val="#ppt_y"/>
                                              </p:val>
                                            </p:tav>
                                          </p:tavLst>
                                        </p:anim>
                                        <p:anim calcmode="lin" valueType="num">
                                          <p:cBhvr>
                                            <p:cTn id="36" dur="500" fill="hold"/>
                                            <p:tgtEl>
                                              <p:spTgt spid="97"/>
                                            </p:tgtEl>
                                            <p:attrNameLst>
                                              <p:attrName>ppt_w</p:attrName>
                                            </p:attrNameLst>
                                          </p:cBhvr>
                                          <p:tavLst>
                                            <p:tav tm="0">
                                              <p:val>
                                                <p:strVal val="#ppt_w"/>
                                              </p:val>
                                            </p:tav>
                                            <p:tav tm="100000">
                                              <p:val>
                                                <p:strVal val="#ppt_w"/>
                                              </p:val>
                                            </p:tav>
                                          </p:tavLst>
                                        </p:anim>
                                        <p:anim calcmode="lin" valueType="num">
                                          <p:cBhvr>
                                            <p:cTn id="37" dur="500" fill="hold"/>
                                            <p:tgtEl>
                                              <p:spTgt spid="97"/>
                                            </p:tgtEl>
                                            <p:attrNameLst>
                                              <p:attrName>ppt_h</p:attrName>
                                            </p:attrNameLst>
                                          </p:cBhvr>
                                          <p:tavLst>
                                            <p:tav tm="0">
                                              <p:val>
                                                <p:fltVal val="0"/>
                                              </p:val>
                                            </p:tav>
                                            <p:tav tm="100000">
                                              <p:val>
                                                <p:strVal val="#ppt_h"/>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07"/>
                                            </p:tgtEl>
                                            <p:attrNameLst>
                                              <p:attrName>style.visibility</p:attrName>
                                            </p:attrNameLst>
                                          </p:cBhvr>
                                          <p:to>
                                            <p:strVal val="visible"/>
                                          </p:to>
                                        </p:set>
                                        <p:anim calcmode="lin" valueType="num">
                                          <p:cBhvr additive="base">
                                            <p:cTn id="40" dur="500" fill="hold"/>
                                            <p:tgtEl>
                                              <p:spTgt spid="107"/>
                                            </p:tgtEl>
                                            <p:attrNameLst>
                                              <p:attrName>ppt_x</p:attrName>
                                            </p:attrNameLst>
                                          </p:cBhvr>
                                          <p:tavLst>
                                            <p:tav tm="0">
                                              <p:val>
                                                <p:strVal val="#ppt_x"/>
                                              </p:val>
                                            </p:tav>
                                            <p:tav tm="100000">
                                              <p:val>
                                                <p:strVal val="#ppt_x"/>
                                              </p:val>
                                            </p:tav>
                                          </p:tavLst>
                                        </p:anim>
                                        <p:anim calcmode="lin" valueType="num">
                                          <p:cBhvr additive="base">
                                            <p:cTn id="41"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7" presetClass="entr" presetSubtype="4" fill="hold" nodeType="clickEffect">
                                      <p:stCondLst>
                                        <p:cond delay="0"/>
                                      </p:stCondLst>
                                      <p:childTnLst>
                                        <p:set>
                                          <p:cBhvr>
                                            <p:cTn id="45" dur="1" fill="hold">
                                              <p:stCondLst>
                                                <p:cond delay="0"/>
                                              </p:stCondLst>
                                            </p:cTn>
                                            <p:tgtEl>
                                              <p:spTgt spid="79"/>
                                            </p:tgtEl>
                                            <p:attrNameLst>
                                              <p:attrName>style.visibility</p:attrName>
                                            </p:attrNameLst>
                                          </p:cBhvr>
                                          <p:to>
                                            <p:strVal val="visible"/>
                                          </p:to>
                                        </p:set>
                                        <p:anim calcmode="lin" valueType="num">
                                          <p:cBhvr>
                                            <p:cTn id="46" dur="500" fill="hold"/>
                                            <p:tgtEl>
                                              <p:spTgt spid="79"/>
                                            </p:tgtEl>
                                            <p:attrNameLst>
                                              <p:attrName>ppt_x</p:attrName>
                                            </p:attrNameLst>
                                          </p:cBhvr>
                                          <p:tavLst>
                                            <p:tav tm="0">
                                              <p:val>
                                                <p:strVal val="#ppt_x"/>
                                              </p:val>
                                            </p:tav>
                                            <p:tav tm="100000">
                                              <p:val>
                                                <p:strVal val="#ppt_x"/>
                                              </p:val>
                                            </p:tav>
                                          </p:tavLst>
                                        </p:anim>
                                        <p:anim calcmode="lin" valueType="num">
                                          <p:cBhvr>
                                            <p:cTn id="47" dur="500" fill="hold"/>
                                            <p:tgtEl>
                                              <p:spTgt spid="79"/>
                                            </p:tgtEl>
                                            <p:attrNameLst>
                                              <p:attrName>ppt_y</p:attrName>
                                            </p:attrNameLst>
                                          </p:cBhvr>
                                          <p:tavLst>
                                            <p:tav tm="0">
                                              <p:val>
                                                <p:strVal val="#ppt_y+#ppt_h/2"/>
                                              </p:val>
                                            </p:tav>
                                            <p:tav tm="100000">
                                              <p:val>
                                                <p:strVal val="#ppt_y"/>
                                              </p:val>
                                            </p:tav>
                                          </p:tavLst>
                                        </p:anim>
                                        <p:anim calcmode="lin" valueType="num">
                                          <p:cBhvr>
                                            <p:cTn id="48" dur="500" fill="hold"/>
                                            <p:tgtEl>
                                              <p:spTgt spid="79"/>
                                            </p:tgtEl>
                                            <p:attrNameLst>
                                              <p:attrName>ppt_w</p:attrName>
                                            </p:attrNameLst>
                                          </p:cBhvr>
                                          <p:tavLst>
                                            <p:tav tm="0">
                                              <p:val>
                                                <p:strVal val="#ppt_w"/>
                                              </p:val>
                                            </p:tav>
                                            <p:tav tm="100000">
                                              <p:val>
                                                <p:strVal val="#ppt_w"/>
                                              </p:val>
                                            </p:tav>
                                          </p:tavLst>
                                        </p:anim>
                                        <p:anim calcmode="lin" valueType="num">
                                          <p:cBhvr>
                                            <p:cTn id="49" dur="500" fill="hold"/>
                                            <p:tgtEl>
                                              <p:spTgt spid="79"/>
                                            </p:tgtEl>
                                            <p:attrNameLst>
                                              <p:attrName>ppt_h</p:attrName>
                                            </p:attrNameLst>
                                          </p:cBhvr>
                                          <p:tavLst>
                                            <p:tav tm="0">
                                              <p:val>
                                                <p:fltVal val="0"/>
                                              </p:val>
                                            </p:tav>
                                            <p:tav tm="100000">
                                              <p:val>
                                                <p:strVal val="#ppt_h"/>
                                              </p:val>
                                            </p:tav>
                                          </p:tavLst>
                                        </p:anim>
                                      </p:childTnLst>
                                    </p:cTn>
                                  </p:par>
                                </p:childTnLst>
                              </p:cTn>
                            </p:par>
                            <p:par>
                              <p:cTn id="50" fill="hold">
                                <p:stCondLst>
                                  <p:cond delay="500"/>
                                </p:stCondLst>
                                <p:childTnLst>
                                  <p:par>
                                    <p:cTn id="51" presetID="2" presetClass="entr" presetSubtype="1" fill="hold" grpId="0" nodeType="afterEffect">
                                      <p:stCondLst>
                                        <p:cond delay="0"/>
                                      </p:stCondLst>
                                      <p:childTnLst>
                                        <p:set>
                                          <p:cBhvr>
                                            <p:cTn id="52" dur="1" fill="hold">
                                              <p:stCondLst>
                                                <p:cond delay="0"/>
                                              </p:stCondLst>
                                            </p:cTn>
                                            <p:tgtEl>
                                              <p:spTgt spid="106"/>
                                            </p:tgtEl>
                                            <p:attrNameLst>
                                              <p:attrName>style.visibility</p:attrName>
                                            </p:attrNameLst>
                                          </p:cBhvr>
                                          <p:to>
                                            <p:strVal val="visible"/>
                                          </p:to>
                                        </p:set>
                                        <p:anim calcmode="lin" valueType="num">
                                          <p:cBhvr additive="base">
                                            <p:cTn id="53" dur="500" fill="hold"/>
                                            <p:tgtEl>
                                              <p:spTgt spid="106"/>
                                            </p:tgtEl>
                                            <p:attrNameLst>
                                              <p:attrName>ppt_x</p:attrName>
                                            </p:attrNameLst>
                                          </p:cBhvr>
                                          <p:tavLst>
                                            <p:tav tm="0">
                                              <p:val>
                                                <p:strVal val="#ppt_x"/>
                                              </p:val>
                                            </p:tav>
                                            <p:tav tm="100000">
                                              <p:val>
                                                <p:strVal val="#ppt_x"/>
                                              </p:val>
                                            </p:tav>
                                          </p:tavLst>
                                        </p:anim>
                                        <p:anim calcmode="lin" valueType="num">
                                          <p:cBhvr additive="base">
                                            <p:cTn id="54" dur="500" fill="hold"/>
                                            <p:tgtEl>
                                              <p:spTgt spid="106"/>
                                            </p:tgtEl>
                                            <p:attrNameLst>
                                              <p:attrName>ppt_y</p:attrName>
                                            </p:attrNameLst>
                                          </p:cBhvr>
                                          <p:tavLst>
                                            <p:tav tm="0">
                                              <p:val>
                                                <p:strVal val="0-#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1" fill="hold" nodeType="clickEffect">
                                      <p:stCondLst>
                                        <p:cond delay="0"/>
                                      </p:stCondLst>
                                      <p:childTnLst>
                                        <p:set>
                                          <p:cBhvr>
                                            <p:cTn id="58" dur="1" fill="hold">
                                              <p:stCondLst>
                                                <p:cond delay="0"/>
                                              </p:stCondLst>
                                            </p:cTn>
                                            <p:tgtEl>
                                              <p:spTgt spid="101"/>
                                            </p:tgtEl>
                                            <p:attrNameLst>
                                              <p:attrName>style.visibility</p:attrName>
                                            </p:attrNameLst>
                                          </p:cBhvr>
                                          <p:to>
                                            <p:strVal val="visible"/>
                                          </p:to>
                                        </p:set>
                                        <p:anim calcmode="lin" valueType="num">
                                          <p:cBhvr>
                                            <p:cTn id="59" dur="500" fill="hold"/>
                                            <p:tgtEl>
                                              <p:spTgt spid="101"/>
                                            </p:tgtEl>
                                            <p:attrNameLst>
                                              <p:attrName>ppt_x</p:attrName>
                                            </p:attrNameLst>
                                          </p:cBhvr>
                                          <p:tavLst>
                                            <p:tav tm="0">
                                              <p:val>
                                                <p:strVal val="#ppt_x"/>
                                              </p:val>
                                            </p:tav>
                                            <p:tav tm="100000">
                                              <p:val>
                                                <p:strVal val="#ppt_x"/>
                                              </p:val>
                                            </p:tav>
                                          </p:tavLst>
                                        </p:anim>
                                        <p:anim calcmode="lin" valueType="num">
                                          <p:cBhvr>
                                            <p:cTn id="60" dur="500" fill="hold"/>
                                            <p:tgtEl>
                                              <p:spTgt spid="101"/>
                                            </p:tgtEl>
                                            <p:attrNameLst>
                                              <p:attrName>ppt_y</p:attrName>
                                            </p:attrNameLst>
                                          </p:cBhvr>
                                          <p:tavLst>
                                            <p:tav tm="0">
                                              <p:val>
                                                <p:strVal val="#ppt_y-#ppt_h/2"/>
                                              </p:val>
                                            </p:tav>
                                            <p:tav tm="100000">
                                              <p:val>
                                                <p:strVal val="#ppt_y"/>
                                              </p:val>
                                            </p:tav>
                                          </p:tavLst>
                                        </p:anim>
                                        <p:anim calcmode="lin" valueType="num">
                                          <p:cBhvr>
                                            <p:cTn id="61" dur="500" fill="hold"/>
                                            <p:tgtEl>
                                              <p:spTgt spid="101"/>
                                            </p:tgtEl>
                                            <p:attrNameLst>
                                              <p:attrName>ppt_w</p:attrName>
                                            </p:attrNameLst>
                                          </p:cBhvr>
                                          <p:tavLst>
                                            <p:tav tm="0">
                                              <p:val>
                                                <p:strVal val="#ppt_w"/>
                                              </p:val>
                                            </p:tav>
                                            <p:tav tm="100000">
                                              <p:val>
                                                <p:strVal val="#ppt_w"/>
                                              </p:val>
                                            </p:tav>
                                          </p:tavLst>
                                        </p:anim>
                                        <p:anim calcmode="lin" valueType="num">
                                          <p:cBhvr>
                                            <p:cTn id="62" dur="500" fill="hold"/>
                                            <p:tgtEl>
                                              <p:spTgt spid="101"/>
                                            </p:tgtEl>
                                            <p:attrNameLst>
                                              <p:attrName>ppt_h</p:attrName>
                                            </p:attrNameLst>
                                          </p:cBhvr>
                                          <p:tavLst>
                                            <p:tav tm="0">
                                              <p:val>
                                                <p:fltVal val="0"/>
                                              </p:val>
                                            </p:tav>
                                            <p:tav tm="100000">
                                              <p:val>
                                                <p:strVal val="#ppt_h"/>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08"/>
                                            </p:tgtEl>
                                            <p:attrNameLst>
                                              <p:attrName>style.visibility</p:attrName>
                                            </p:attrNameLst>
                                          </p:cBhvr>
                                          <p:to>
                                            <p:strVal val="visible"/>
                                          </p:to>
                                        </p:set>
                                        <p:anim calcmode="lin" valueType="num">
                                          <p:cBhvr additive="base">
                                            <p:cTn id="65" dur="500" fill="hold"/>
                                            <p:tgtEl>
                                              <p:spTgt spid="108"/>
                                            </p:tgtEl>
                                            <p:attrNameLst>
                                              <p:attrName>ppt_x</p:attrName>
                                            </p:attrNameLst>
                                          </p:cBhvr>
                                          <p:tavLst>
                                            <p:tav tm="0">
                                              <p:val>
                                                <p:strVal val="#ppt_x"/>
                                              </p:val>
                                            </p:tav>
                                            <p:tav tm="100000">
                                              <p:val>
                                                <p:strVal val="#ppt_x"/>
                                              </p:val>
                                            </p:tav>
                                          </p:tavLst>
                                        </p:anim>
                                        <p:anim calcmode="lin" valueType="num">
                                          <p:cBhvr additive="base">
                                            <p:cTn id="66"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7" presetClass="entr" presetSubtype="4" fill="hold" nodeType="clickEffect">
                                      <p:stCondLst>
                                        <p:cond delay="0"/>
                                      </p:stCondLst>
                                      <p:childTnLst>
                                        <p:set>
                                          <p:cBhvr>
                                            <p:cTn id="70" dur="1" fill="hold">
                                              <p:stCondLst>
                                                <p:cond delay="0"/>
                                              </p:stCondLst>
                                            </p:cTn>
                                            <p:tgtEl>
                                              <p:spTgt spid="109"/>
                                            </p:tgtEl>
                                            <p:attrNameLst>
                                              <p:attrName>style.visibility</p:attrName>
                                            </p:attrNameLst>
                                          </p:cBhvr>
                                          <p:to>
                                            <p:strVal val="visible"/>
                                          </p:to>
                                        </p:set>
                                        <p:anim calcmode="lin" valueType="num">
                                          <p:cBhvr>
                                            <p:cTn id="71" dur="500" fill="hold"/>
                                            <p:tgtEl>
                                              <p:spTgt spid="109"/>
                                            </p:tgtEl>
                                            <p:attrNameLst>
                                              <p:attrName>ppt_x</p:attrName>
                                            </p:attrNameLst>
                                          </p:cBhvr>
                                          <p:tavLst>
                                            <p:tav tm="0">
                                              <p:val>
                                                <p:strVal val="#ppt_x"/>
                                              </p:val>
                                            </p:tav>
                                            <p:tav tm="100000">
                                              <p:val>
                                                <p:strVal val="#ppt_x"/>
                                              </p:val>
                                            </p:tav>
                                          </p:tavLst>
                                        </p:anim>
                                        <p:anim calcmode="lin" valueType="num">
                                          <p:cBhvr>
                                            <p:cTn id="72" dur="500" fill="hold"/>
                                            <p:tgtEl>
                                              <p:spTgt spid="109"/>
                                            </p:tgtEl>
                                            <p:attrNameLst>
                                              <p:attrName>ppt_y</p:attrName>
                                            </p:attrNameLst>
                                          </p:cBhvr>
                                          <p:tavLst>
                                            <p:tav tm="0">
                                              <p:val>
                                                <p:strVal val="#ppt_y+#ppt_h/2"/>
                                              </p:val>
                                            </p:tav>
                                            <p:tav tm="100000">
                                              <p:val>
                                                <p:strVal val="#ppt_y"/>
                                              </p:val>
                                            </p:tav>
                                          </p:tavLst>
                                        </p:anim>
                                        <p:anim calcmode="lin" valueType="num">
                                          <p:cBhvr>
                                            <p:cTn id="73" dur="500" fill="hold"/>
                                            <p:tgtEl>
                                              <p:spTgt spid="109"/>
                                            </p:tgtEl>
                                            <p:attrNameLst>
                                              <p:attrName>ppt_w</p:attrName>
                                            </p:attrNameLst>
                                          </p:cBhvr>
                                          <p:tavLst>
                                            <p:tav tm="0">
                                              <p:val>
                                                <p:strVal val="#ppt_w"/>
                                              </p:val>
                                            </p:tav>
                                            <p:tav tm="100000">
                                              <p:val>
                                                <p:strVal val="#ppt_w"/>
                                              </p:val>
                                            </p:tav>
                                          </p:tavLst>
                                        </p:anim>
                                        <p:anim calcmode="lin" valueType="num">
                                          <p:cBhvr>
                                            <p:cTn id="74" dur="500" fill="hold"/>
                                            <p:tgtEl>
                                              <p:spTgt spid="10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51" grpId="0"/>
          <p:bldP spid="105" grpId="0"/>
          <p:bldP spid="106" grpId="0"/>
          <p:bldP spid="107" grpId="0"/>
          <p:bldP spid="10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40000" decel="60000" fill="hold" grpId="0" nodeType="after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ppt_x"/>
                                              </p:val>
                                            </p:tav>
                                            <p:tav tm="100000">
                                              <p:val>
                                                <p:strVal val="#ppt_x"/>
                                              </p:val>
                                            </p:tav>
                                          </p:tavLst>
                                        </p:anim>
                                        <p:anim calcmode="lin" valueType="num">
                                          <p:cBhvr additive="base">
                                            <p:cTn id="8" dur="500" fill="hold"/>
                                            <p:tgtEl>
                                              <p:spTgt spid="67"/>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nodePh="1">
                                      <p:stCondLst>
                                        <p:cond delay="0"/>
                                      </p:stCondLst>
                                      <p:endCondLst>
                                        <p:cond evt="begin" delay="0">
                                          <p:tn val="9"/>
                                        </p:cond>
                                      </p:end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57"/>
                                            </p:tgtEl>
                                            <p:attrNameLst>
                                              <p:attrName>style.visibility</p:attrName>
                                            </p:attrNameLst>
                                          </p:cBhvr>
                                          <p:to>
                                            <p:strVal val="visible"/>
                                          </p:to>
                                        </p:set>
                                        <p:anim calcmode="lin" valueType="num">
                                          <p:cBhvr additive="base">
                                            <p:cTn id="15" dur="500" fill="hold"/>
                                            <p:tgtEl>
                                              <p:spTgt spid="57"/>
                                            </p:tgtEl>
                                            <p:attrNameLst>
                                              <p:attrName>ppt_x</p:attrName>
                                            </p:attrNameLst>
                                          </p:cBhvr>
                                          <p:tavLst>
                                            <p:tav tm="0">
                                              <p:val>
                                                <p:strVal val="0-#ppt_w/2"/>
                                              </p:val>
                                            </p:tav>
                                            <p:tav tm="100000">
                                              <p:val>
                                                <p:strVal val="#ppt_x"/>
                                              </p:val>
                                            </p:tav>
                                          </p:tavLst>
                                        </p:anim>
                                        <p:anim calcmode="lin" valueType="num">
                                          <p:cBhvr additive="base">
                                            <p:cTn id="16" dur="5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7" presetClass="entr" presetSubtype="4" fill="hold" nodeType="clickEffect">
                                      <p:stCondLst>
                                        <p:cond delay="0"/>
                                      </p:stCondLst>
                                      <p:childTnLst>
                                        <p:set>
                                          <p:cBhvr>
                                            <p:cTn id="20" dur="1" fill="hold">
                                              <p:stCondLst>
                                                <p:cond delay="0"/>
                                              </p:stCondLst>
                                            </p:cTn>
                                            <p:tgtEl>
                                              <p:spTgt spid="75"/>
                                            </p:tgtEl>
                                            <p:attrNameLst>
                                              <p:attrName>style.visibility</p:attrName>
                                            </p:attrNameLst>
                                          </p:cBhvr>
                                          <p:to>
                                            <p:strVal val="visible"/>
                                          </p:to>
                                        </p:set>
                                        <p:anim calcmode="lin" valueType="num">
                                          <p:cBhvr>
                                            <p:cTn id="21" dur="500" fill="hold"/>
                                            <p:tgtEl>
                                              <p:spTgt spid="75"/>
                                            </p:tgtEl>
                                            <p:attrNameLst>
                                              <p:attrName>ppt_x</p:attrName>
                                            </p:attrNameLst>
                                          </p:cBhvr>
                                          <p:tavLst>
                                            <p:tav tm="0">
                                              <p:val>
                                                <p:strVal val="#ppt_x"/>
                                              </p:val>
                                            </p:tav>
                                            <p:tav tm="100000">
                                              <p:val>
                                                <p:strVal val="#ppt_x"/>
                                              </p:val>
                                            </p:tav>
                                          </p:tavLst>
                                        </p:anim>
                                        <p:anim calcmode="lin" valueType="num">
                                          <p:cBhvr>
                                            <p:cTn id="22" dur="500" fill="hold"/>
                                            <p:tgtEl>
                                              <p:spTgt spid="75"/>
                                            </p:tgtEl>
                                            <p:attrNameLst>
                                              <p:attrName>ppt_y</p:attrName>
                                            </p:attrNameLst>
                                          </p:cBhvr>
                                          <p:tavLst>
                                            <p:tav tm="0">
                                              <p:val>
                                                <p:strVal val="#ppt_y+#ppt_h/2"/>
                                              </p:val>
                                            </p:tav>
                                            <p:tav tm="100000">
                                              <p:val>
                                                <p:strVal val="#ppt_y"/>
                                              </p:val>
                                            </p:tav>
                                          </p:tavLst>
                                        </p:anim>
                                        <p:anim calcmode="lin" valueType="num">
                                          <p:cBhvr>
                                            <p:cTn id="23" dur="500" fill="hold"/>
                                            <p:tgtEl>
                                              <p:spTgt spid="75"/>
                                            </p:tgtEl>
                                            <p:attrNameLst>
                                              <p:attrName>ppt_w</p:attrName>
                                            </p:attrNameLst>
                                          </p:cBhvr>
                                          <p:tavLst>
                                            <p:tav tm="0">
                                              <p:val>
                                                <p:strVal val="#ppt_w"/>
                                              </p:val>
                                            </p:tav>
                                            <p:tav tm="100000">
                                              <p:val>
                                                <p:strVal val="#ppt_w"/>
                                              </p:val>
                                            </p:tav>
                                          </p:tavLst>
                                        </p:anim>
                                        <p:anim calcmode="lin" valueType="num">
                                          <p:cBhvr>
                                            <p:cTn id="24" dur="500" fill="hold"/>
                                            <p:tgtEl>
                                              <p:spTgt spid="75"/>
                                            </p:tgtEl>
                                            <p:attrNameLst>
                                              <p:attrName>ppt_h</p:attrName>
                                            </p:attrNameLst>
                                          </p:cBhvr>
                                          <p:tavLst>
                                            <p:tav tm="0">
                                              <p:val>
                                                <p:fltVal val="0"/>
                                              </p:val>
                                            </p:tav>
                                            <p:tav tm="100000">
                                              <p:val>
                                                <p:strVal val="#ppt_h"/>
                                              </p:val>
                                            </p:tav>
                                          </p:tavLst>
                                        </p:anim>
                                      </p:childTnLst>
                                    </p:cTn>
                                  </p:par>
                                </p:childTnLst>
                              </p:cTn>
                            </p:par>
                            <p:par>
                              <p:cTn id="25" fill="hold">
                                <p:stCondLst>
                                  <p:cond delay="500"/>
                                </p:stCondLst>
                                <p:childTnLst>
                                  <p:par>
                                    <p:cTn id="26" presetID="2" presetClass="entr" presetSubtype="1" fill="hold" grpId="0" nodeType="afterEffect">
                                      <p:stCondLst>
                                        <p:cond delay="0"/>
                                      </p:stCondLst>
                                      <p:childTnLst>
                                        <p:set>
                                          <p:cBhvr>
                                            <p:cTn id="27" dur="1" fill="hold">
                                              <p:stCondLst>
                                                <p:cond delay="0"/>
                                              </p:stCondLst>
                                            </p:cTn>
                                            <p:tgtEl>
                                              <p:spTgt spid="105"/>
                                            </p:tgtEl>
                                            <p:attrNameLst>
                                              <p:attrName>style.visibility</p:attrName>
                                            </p:attrNameLst>
                                          </p:cBhvr>
                                          <p:to>
                                            <p:strVal val="visible"/>
                                          </p:to>
                                        </p:set>
                                        <p:anim calcmode="lin" valueType="num">
                                          <p:cBhvr additive="base">
                                            <p:cTn id="28" dur="500" fill="hold"/>
                                            <p:tgtEl>
                                              <p:spTgt spid="105"/>
                                            </p:tgtEl>
                                            <p:attrNameLst>
                                              <p:attrName>ppt_x</p:attrName>
                                            </p:attrNameLst>
                                          </p:cBhvr>
                                          <p:tavLst>
                                            <p:tav tm="0">
                                              <p:val>
                                                <p:strVal val="#ppt_x"/>
                                              </p:val>
                                            </p:tav>
                                            <p:tav tm="100000">
                                              <p:val>
                                                <p:strVal val="#ppt_x"/>
                                              </p:val>
                                            </p:tav>
                                          </p:tavLst>
                                        </p:anim>
                                        <p:anim calcmode="lin" valueType="num">
                                          <p:cBhvr additive="base">
                                            <p:cTn id="29" dur="500" fill="hold"/>
                                            <p:tgtEl>
                                              <p:spTgt spid="105"/>
                                            </p:tgtEl>
                                            <p:attrNameLst>
                                              <p:attrName>ppt_y</p:attrName>
                                            </p:attrNameLst>
                                          </p:cBhvr>
                                          <p:tavLst>
                                            <p:tav tm="0">
                                              <p:val>
                                                <p:strVal val="0-#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7" presetClass="entr" presetSubtype="1" fill="hold" nodeType="clickEffect">
                                      <p:stCondLst>
                                        <p:cond delay="0"/>
                                      </p:stCondLst>
                                      <p:childTnLst>
                                        <p:set>
                                          <p:cBhvr>
                                            <p:cTn id="33" dur="1" fill="hold">
                                              <p:stCondLst>
                                                <p:cond delay="0"/>
                                              </p:stCondLst>
                                            </p:cTn>
                                            <p:tgtEl>
                                              <p:spTgt spid="97"/>
                                            </p:tgtEl>
                                            <p:attrNameLst>
                                              <p:attrName>style.visibility</p:attrName>
                                            </p:attrNameLst>
                                          </p:cBhvr>
                                          <p:to>
                                            <p:strVal val="visible"/>
                                          </p:to>
                                        </p:set>
                                        <p:anim calcmode="lin" valueType="num">
                                          <p:cBhvr>
                                            <p:cTn id="34" dur="500" fill="hold"/>
                                            <p:tgtEl>
                                              <p:spTgt spid="97"/>
                                            </p:tgtEl>
                                            <p:attrNameLst>
                                              <p:attrName>ppt_x</p:attrName>
                                            </p:attrNameLst>
                                          </p:cBhvr>
                                          <p:tavLst>
                                            <p:tav tm="0">
                                              <p:val>
                                                <p:strVal val="#ppt_x"/>
                                              </p:val>
                                            </p:tav>
                                            <p:tav tm="100000">
                                              <p:val>
                                                <p:strVal val="#ppt_x"/>
                                              </p:val>
                                            </p:tav>
                                          </p:tavLst>
                                        </p:anim>
                                        <p:anim calcmode="lin" valueType="num">
                                          <p:cBhvr>
                                            <p:cTn id="35" dur="500" fill="hold"/>
                                            <p:tgtEl>
                                              <p:spTgt spid="97"/>
                                            </p:tgtEl>
                                            <p:attrNameLst>
                                              <p:attrName>ppt_y</p:attrName>
                                            </p:attrNameLst>
                                          </p:cBhvr>
                                          <p:tavLst>
                                            <p:tav tm="0">
                                              <p:val>
                                                <p:strVal val="#ppt_y-#ppt_h/2"/>
                                              </p:val>
                                            </p:tav>
                                            <p:tav tm="100000">
                                              <p:val>
                                                <p:strVal val="#ppt_y"/>
                                              </p:val>
                                            </p:tav>
                                          </p:tavLst>
                                        </p:anim>
                                        <p:anim calcmode="lin" valueType="num">
                                          <p:cBhvr>
                                            <p:cTn id="36" dur="500" fill="hold"/>
                                            <p:tgtEl>
                                              <p:spTgt spid="97"/>
                                            </p:tgtEl>
                                            <p:attrNameLst>
                                              <p:attrName>ppt_w</p:attrName>
                                            </p:attrNameLst>
                                          </p:cBhvr>
                                          <p:tavLst>
                                            <p:tav tm="0">
                                              <p:val>
                                                <p:strVal val="#ppt_w"/>
                                              </p:val>
                                            </p:tav>
                                            <p:tav tm="100000">
                                              <p:val>
                                                <p:strVal val="#ppt_w"/>
                                              </p:val>
                                            </p:tav>
                                          </p:tavLst>
                                        </p:anim>
                                        <p:anim calcmode="lin" valueType="num">
                                          <p:cBhvr>
                                            <p:cTn id="37" dur="500" fill="hold"/>
                                            <p:tgtEl>
                                              <p:spTgt spid="97"/>
                                            </p:tgtEl>
                                            <p:attrNameLst>
                                              <p:attrName>ppt_h</p:attrName>
                                            </p:attrNameLst>
                                          </p:cBhvr>
                                          <p:tavLst>
                                            <p:tav tm="0">
                                              <p:val>
                                                <p:fltVal val="0"/>
                                              </p:val>
                                            </p:tav>
                                            <p:tav tm="100000">
                                              <p:val>
                                                <p:strVal val="#ppt_h"/>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07"/>
                                            </p:tgtEl>
                                            <p:attrNameLst>
                                              <p:attrName>style.visibility</p:attrName>
                                            </p:attrNameLst>
                                          </p:cBhvr>
                                          <p:to>
                                            <p:strVal val="visible"/>
                                          </p:to>
                                        </p:set>
                                        <p:anim calcmode="lin" valueType="num">
                                          <p:cBhvr additive="base">
                                            <p:cTn id="40" dur="500" fill="hold"/>
                                            <p:tgtEl>
                                              <p:spTgt spid="107"/>
                                            </p:tgtEl>
                                            <p:attrNameLst>
                                              <p:attrName>ppt_x</p:attrName>
                                            </p:attrNameLst>
                                          </p:cBhvr>
                                          <p:tavLst>
                                            <p:tav tm="0">
                                              <p:val>
                                                <p:strVal val="#ppt_x"/>
                                              </p:val>
                                            </p:tav>
                                            <p:tav tm="100000">
                                              <p:val>
                                                <p:strVal val="#ppt_x"/>
                                              </p:val>
                                            </p:tav>
                                          </p:tavLst>
                                        </p:anim>
                                        <p:anim calcmode="lin" valueType="num">
                                          <p:cBhvr additive="base">
                                            <p:cTn id="41"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7" presetClass="entr" presetSubtype="4" fill="hold" nodeType="clickEffect">
                                      <p:stCondLst>
                                        <p:cond delay="0"/>
                                      </p:stCondLst>
                                      <p:childTnLst>
                                        <p:set>
                                          <p:cBhvr>
                                            <p:cTn id="45" dur="1" fill="hold">
                                              <p:stCondLst>
                                                <p:cond delay="0"/>
                                              </p:stCondLst>
                                            </p:cTn>
                                            <p:tgtEl>
                                              <p:spTgt spid="79"/>
                                            </p:tgtEl>
                                            <p:attrNameLst>
                                              <p:attrName>style.visibility</p:attrName>
                                            </p:attrNameLst>
                                          </p:cBhvr>
                                          <p:to>
                                            <p:strVal val="visible"/>
                                          </p:to>
                                        </p:set>
                                        <p:anim calcmode="lin" valueType="num">
                                          <p:cBhvr>
                                            <p:cTn id="46" dur="500" fill="hold"/>
                                            <p:tgtEl>
                                              <p:spTgt spid="79"/>
                                            </p:tgtEl>
                                            <p:attrNameLst>
                                              <p:attrName>ppt_x</p:attrName>
                                            </p:attrNameLst>
                                          </p:cBhvr>
                                          <p:tavLst>
                                            <p:tav tm="0">
                                              <p:val>
                                                <p:strVal val="#ppt_x"/>
                                              </p:val>
                                            </p:tav>
                                            <p:tav tm="100000">
                                              <p:val>
                                                <p:strVal val="#ppt_x"/>
                                              </p:val>
                                            </p:tav>
                                          </p:tavLst>
                                        </p:anim>
                                        <p:anim calcmode="lin" valueType="num">
                                          <p:cBhvr>
                                            <p:cTn id="47" dur="500" fill="hold"/>
                                            <p:tgtEl>
                                              <p:spTgt spid="79"/>
                                            </p:tgtEl>
                                            <p:attrNameLst>
                                              <p:attrName>ppt_y</p:attrName>
                                            </p:attrNameLst>
                                          </p:cBhvr>
                                          <p:tavLst>
                                            <p:tav tm="0">
                                              <p:val>
                                                <p:strVal val="#ppt_y+#ppt_h/2"/>
                                              </p:val>
                                            </p:tav>
                                            <p:tav tm="100000">
                                              <p:val>
                                                <p:strVal val="#ppt_y"/>
                                              </p:val>
                                            </p:tav>
                                          </p:tavLst>
                                        </p:anim>
                                        <p:anim calcmode="lin" valueType="num">
                                          <p:cBhvr>
                                            <p:cTn id="48" dur="500" fill="hold"/>
                                            <p:tgtEl>
                                              <p:spTgt spid="79"/>
                                            </p:tgtEl>
                                            <p:attrNameLst>
                                              <p:attrName>ppt_w</p:attrName>
                                            </p:attrNameLst>
                                          </p:cBhvr>
                                          <p:tavLst>
                                            <p:tav tm="0">
                                              <p:val>
                                                <p:strVal val="#ppt_w"/>
                                              </p:val>
                                            </p:tav>
                                            <p:tav tm="100000">
                                              <p:val>
                                                <p:strVal val="#ppt_w"/>
                                              </p:val>
                                            </p:tav>
                                          </p:tavLst>
                                        </p:anim>
                                        <p:anim calcmode="lin" valueType="num">
                                          <p:cBhvr>
                                            <p:cTn id="49" dur="500" fill="hold"/>
                                            <p:tgtEl>
                                              <p:spTgt spid="79"/>
                                            </p:tgtEl>
                                            <p:attrNameLst>
                                              <p:attrName>ppt_h</p:attrName>
                                            </p:attrNameLst>
                                          </p:cBhvr>
                                          <p:tavLst>
                                            <p:tav tm="0">
                                              <p:val>
                                                <p:fltVal val="0"/>
                                              </p:val>
                                            </p:tav>
                                            <p:tav tm="100000">
                                              <p:val>
                                                <p:strVal val="#ppt_h"/>
                                              </p:val>
                                            </p:tav>
                                          </p:tavLst>
                                        </p:anim>
                                      </p:childTnLst>
                                    </p:cTn>
                                  </p:par>
                                </p:childTnLst>
                              </p:cTn>
                            </p:par>
                            <p:par>
                              <p:cTn id="50" fill="hold">
                                <p:stCondLst>
                                  <p:cond delay="500"/>
                                </p:stCondLst>
                                <p:childTnLst>
                                  <p:par>
                                    <p:cTn id="51" presetID="2" presetClass="entr" presetSubtype="1" fill="hold" grpId="0" nodeType="afterEffect">
                                      <p:stCondLst>
                                        <p:cond delay="0"/>
                                      </p:stCondLst>
                                      <p:childTnLst>
                                        <p:set>
                                          <p:cBhvr>
                                            <p:cTn id="52" dur="1" fill="hold">
                                              <p:stCondLst>
                                                <p:cond delay="0"/>
                                              </p:stCondLst>
                                            </p:cTn>
                                            <p:tgtEl>
                                              <p:spTgt spid="106"/>
                                            </p:tgtEl>
                                            <p:attrNameLst>
                                              <p:attrName>style.visibility</p:attrName>
                                            </p:attrNameLst>
                                          </p:cBhvr>
                                          <p:to>
                                            <p:strVal val="visible"/>
                                          </p:to>
                                        </p:set>
                                        <p:anim calcmode="lin" valueType="num">
                                          <p:cBhvr additive="base">
                                            <p:cTn id="53" dur="500" fill="hold"/>
                                            <p:tgtEl>
                                              <p:spTgt spid="106"/>
                                            </p:tgtEl>
                                            <p:attrNameLst>
                                              <p:attrName>ppt_x</p:attrName>
                                            </p:attrNameLst>
                                          </p:cBhvr>
                                          <p:tavLst>
                                            <p:tav tm="0">
                                              <p:val>
                                                <p:strVal val="#ppt_x"/>
                                              </p:val>
                                            </p:tav>
                                            <p:tav tm="100000">
                                              <p:val>
                                                <p:strVal val="#ppt_x"/>
                                              </p:val>
                                            </p:tav>
                                          </p:tavLst>
                                        </p:anim>
                                        <p:anim calcmode="lin" valueType="num">
                                          <p:cBhvr additive="base">
                                            <p:cTn id="54" dur="500" fill="hold"/>
                                            <p:tgtEl>
                                              <p:spTgt spid="106"/>
                                            </p:tgtEl>
                                            <p:attrNameLst>
                                              <p:attrName>ppt_y</p:attrName>
                                            </p:attrNameLst>
                                          </p:cBhvr>
                                          <p:tavLst>
                                            <p:tav tm="0">
                                              <p:val>
                                                <p:strVal val="0-#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1" fill="hold" nodeType="clickEffect">
                                      <p:stCondLst>
                                        <p:cond delay="0"/>
                                      </p:stCondLst>
                                      <p:childTnLst>
                                        <p:set>
                                          <p:cBhvr>
                                            <p:cTn id="58" dur="1" fill="hold">
                                              <p:stCondLst>
                                                <p:cond delay="0"/>
                                              </p:stCondLst>
                                            </p:cTn>
                                            <p:tgtEl>
                                              <p:spTgt spid="101"/>
                                            </p:tgtEl>
                                            <p:attrNameLst>
                                              <p:attrName>style.visibility</p:attrName>
                                            </p:attrNameLst>
                                          </p:cBhvr>
                                          <p:to>
                                            <p:strVal val="visible"/>
                                          </p:to>
                                        </p:set>
                                        <p:anim calcmode="lin" valueType="num">
                                          <p:cBhvr>
                                            <p:cTn id="59" dur="500" fill="hold"/>
                                            <p:tgtEl>
                                              <p:spTgt spid="101"/>
                                            </p:tgtEl>
                                            <p:attrNameLst>
                                              <p:attrName>ppt_x</p:attrName>
                                            </p:attrNameLst>
                                          </p:cBhvr>
                                          <p:tavLst>
                                            <p:tav tm="0">
                                              <p:val>
                                                <p:strVal val="#ppt_x"/>
                                              </p:val>
                                            </p:tav>
                                            <p:tav tm="100000">
                                              <p:val>
                                                <p:strVal val="#ppt_x"/>
                                              </p:val>
                                            </p:tav>
                                          </p:tavLst>
                                        </p:anim>
                                        <p:anim calcmode="lin" valueType="num">
                                          <p:cBhvr>
                                            <p:cTn id="60" dur="500" fill="hold"/>
                                            <p:tgtEl>
                                              <p:spTgt spid="101"/>
                                            </p:tgtEl>
                                            <p:attrNameLst>
                                              <p:attrName>ppt_y</p:attrName>
                                            </p:attrNameLst>
                                          </p:cBhvr>
                                          <p:tavLst>
                                            <p:tav tm="0">
                                              <p:val>
                                                <p:strVal val="#ppt_y-#ppt_h/2"/>
                                              </p:val>
                                            </p:tav>
                                            <p:tav tm="100000">
                                              <p:val>
                                                <p:strVal val="#ppt_y"/>
                                              </p:val>
                                            </p:tav>
                                          </p:tavLst>
                                        </p:anim>
                                        <p:anim calcmode="lin" valueType="num">
                                          <p:cBhvr>
                                            <p:cTn id="61" dur="500" fill="hold"/>
                                            <p:tgtEl>
                                              <p:spTgt spid="101"/>
                                            </p:tgtEl>
                                            <p:attrNameLst>
                                              <p:attrName>ppt_w</p:attrName>
                                            </p:attrNameLst>
                                          </p:cBhvr>
                                          <p:tavLst>
                                            <p:tav tm="0">
                                              <p:val>
                                                <p:strVal val="#ppt_w"/>
                                              </p:val>
                                            </p:tav>
                                            <p:tav tm="100000">
                                              <p:val>
                                                <p:strVal val="#ppt_w"/>
                                              </p:val>
                                            </p:tav>
                                          </p:tavLst>
                                        </p:anim>
                                        <p:anim calcmode="lin" valueType="num">
                                          <p:cBhvr>
                                            <p:cTn id="62" dur="500" fill="hold"/>
                                            <p:tgtEl>
                                              <p:spTgt spid="101"/>
                                            </p:tgtEl>
                                            <p:attrNameLst>
                                              <p:attrName>ppt_h</p:attrName>
                                            </p:attrNameLst>
                                          </p:cBhvr>
                                          <p:tavLst>
                                            <p:tav tm="0">
                                              <p:val>
                                                <p:fltVal val="0"/>
                                              </p:val>
                                            </p:tav>
                                            <p:tav tm="100000">
                                              <p:val>
                                                <p:strVal val="#ppt_h"/>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08"/>
                                            </p:tgtEl>
                                            <p:attrNameLst>
                                              <p:attrName>style.visibility</p:attrName>
                                            </p:attrNameLst>
                                          </p:cBhvr>
                                          <p:to>
                                            <p:strVal val="visible"/>
                                          </p:to>
                                        </p:set>
                                        <p:anim calcmode="lin" valueType="num">
                                          <p:cBhvr additive="base">
                                            <p:cTn id="65" dur="500" fill="hold"/>
                                            <p:tgtEl>
                                              <p:spTgt spid="108"/>
                                            </p:tgtEl>
                                            <p:attrNameLst>
                                              <p:attrName>ppt_x</p:attrName>
                                            </p:attrNameLst>
                                          </p:cBhvr>
                                          <p:tavLst>
                                            <p:tav tm="0">
                                              <p:val>
                                                <p:strVal val="#ppt_x"/>
                                              </p:val>
                                            </p:tav>
                                            <p:tav tm="100000">
                                              <p:val>
                                                <p:strVal val="#ppt_x"/>
                                              </p:val>
                                            </p:tav>
                                          </p:tavLst>
                                        </p:anim>
                                        <p:anim calcmode="lin" valueType="num">
                                          <p:cBhvr additive="base">
                                            <p:cTn id="66"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7" presetClass="entr" presetSubtype="4" fill="hold" nodeType="clickEffect">
                                      <p:stCondLst>
                                        <p:cond delay="0"/>
                                      </p:stCondLst>
                                      <p:childTnLst>
                                        <p:set>
                                          <p:cBhvr>
                                            <p:cTn id="70" dur="1" fill="hold">
                                              <p:stCondLst>
                                                <p:cond delay="0"/>
                                              </p:stCondLst>
                                            </p:cTn>
                                            <p:tgtEl>
                                              <p:spTgt spid="109"/>
                                            </p:tgtEl>
                                            <p:attrNameLst>
                                              <p:attrName>style.visibility</p:attrName>
                                            </p:attrNameLst>
                                          </p:cBhvr>
                                          <p:to>
                                            <p:strVal val="visible"/>
                                          </p:to>
                                        </p:set>
                                        <p:anim calcmode="lin" valueType="num">
                                          <p:cBhvr>
                                            <p:cTn id="71" dur="500" fill="hold"/>
                                            <p:tgtEl>
                                              <p:spTgt spid="109"/>
                                            </p:tgtEl>
                                            <p:attrNameLst>
                                              <p:attrName>ppt_x</p:attrName>
                                            </p:attrNameLst>
                                          </p:cBhvr>
                                          <p:tavLst>
                                            <p:tav tm="0">
                                              <p:val>
                                                <p:strVal val="#ppt_x"/>
                                              </p:val>
                                            </p:tav>
                                            <p:tav tm="100000">
                                              <p:val>
                                                <p:strVal val="#ppt_x"/>
                                              </p:val>
                                            </p:tav>
                                          </p:tavLst>
                                        </p:anim>
                                        <p:anim calcmode="lin" valueType="num">
                                          <p:cBhvr>
                                            <p:cTn id="72" dur="500" fill="hold"/>
                                            <p:tgtEl>
                                              <p:spTgt spid="109"/>
                                            </p:tgtEl>
                                            <p:attrNameLst>
                                              <p:attrName>ppt_y</p:attrName>
                                            </p:attrNameLst>
                                          </p:cBhvr>
                                          <p:tavLst>
                                            <p:tav tm="0">
                                              <p:val>
                                                <p:strVal val="#ppt_y+#ppt_h/2"/>
                                              </p:val>
                                            </p:tav>
                                            <p:tav tm="100000">
                                              <p:val>
                                                <p:strVal val="#ppt_y"/>
                                              </p:val>
                                            </p:tav>
                                          </p:tavLst>
                                        </p:anim>
                                        <p:anim calcmode="lin" valueType="num">
                                          <p:cBhvr>
                                            <p:cTn id="73" dur="500" fill="hold"/>
                                            <p:tgtEl>
                                              <p:spTgt spid="109"/>
                                            </p:tgtEl>
                                            <p:attrNameLst>
                                              <p:attrName>ppt_w</p:attrName>
                                            </p:attrNameLst>
                                          </p:cBhvr>
                                          <p:tavLst>
                                            <p:tav tm="0">
                                              <p:val>
                                                <p:strVal val="#ppt_w"/>
                                              </p:val>
                                            </p:tav>
                                            <p:tav tm="100000">
                                              <p:val>
                                                <p:strVal val="#ppt_w"/>
                                              </p:val>
                                            </p:tav>
                                          </p:tavLst>
                                        </p:anim>
                                        <p:anim calcmode="lin" valueType="num">
                                          <p:cBhvr>
                                            <p:cTn id="74" dur="500" fill="hold"/>
                                            <p:tgtEl>
                                              <p:spTgt spid="10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51" grpId="0"/>
          <p:bldP spid="105" grpId="0"/>
          <p:bldP spid="106" grpId="0"/>
          <p:bldP spid="107" grpId="0"/>
          <p:bldP spid="108"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xmlns=""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xmlns=""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xmlns=""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TextBox 35">
              <a:extLst>
                <a:ext uri="{FF2B5EF4-FFF2-40B4-BE49-F238E27FC236}">
                  <a16:creationId xmlns:a16="http://schemas.microsoft.com/office/drawing/2014/main" xmlns="" id="{2151F346-69C6-4F86-BC1F-C57BA2384CC6}"/>
                </a:ext>
              </a:extLst>
            </p:cNvPr>
            <p:cNvSpPr txBox="1"/>
            <p:nvPr/>
          </p:nvSpPr>
          <p:spPr>
            <a:xfrm rot="16200000">
              <a:off x="10872792" y="3256289"/>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Introduction</a:t>
              </a:r>
              <a:endPar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37" name="Picture 36">
              <a:extLst>
                <a:ext uri="{FF2B5EF4-FFF2-40B4-BE49-F238E27FC236}">
                  <a16:creationId xmlns:a16="http://schemas.microsoft.com/office/drawing/2014/main" xmlns="" id="{52B367FE-8530-4052-AD96-2D6FBE490F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xmlns="" id="{63E93C38-ECA5-4094-81E9-196A3BD19EBD}"/>
              </a:ext>
            </a:extLst>
          </p:cNvPr>
          <p:cNvGrpSpPr/>
          <p:nvPr/>
        </p:nvGrpSpPr>
        <p:grpSpPr>
          <a:xfrm>
            <a:off x="226788" y="-2"/>
            <a:ext cx="11447503" cy="6858000"/>
            <a:chOff x="213096" y="0"/>
            <a:chExt cx="11447503" cy="6858000"/>
          </a:xfrm>
        </p:grpSpPr>
        <p:sp>
          <p:nvSpPr>
            <p:cNvPr id="39" name="Rectangle 38">
              <a:extLst>
                <a:ext uri="{FF2B5EF4-FFF2-40B4-BE49-F238E27FC236}">
                  <a16:creationId xmlns:a16="http://schemas.microsoft.com/office/drawing/2014/main" xmlns=""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Freeform: Shape 39">
              <a:extLst>
                <a:ext uri="{FF2B5EF4-FFF2-40B4-BE49-F238E27FC236}">
                  <a16:creationId xmlns:a16="http://schemas.microsoft.com/office/drawing/2014/main" xmlns=""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TextBox 40">
              <a:extLst>
                <a:ext uri="{FF2B5EF4-FFF2-40B4-BE49-F238E27FC236}">
                  <a16:creationId xmlns:a16="http://schemas.microsoft.com/office/drawing/2014/main" xmlns="" id="{90DCA374-CD21-448B-8791-8A04A9A9A552}"/>
                </a:ext>
              </a:extLst>
            </p:cNvPr>
            <p:cNvSpPr txBox="1"/>
            <p:nvPr/>
          </p:nvSpPr>
          <p:spPr>
            <a:xfrm rot="16200000">
              <a:off x="10341391" y="3105834"/>
              <a:ext cx="199208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Contexte</a:t>
              </a:r>
            </a:p>
          </p:txBody>
        </p:sp>
        <p:pic>
          <p:nvPicPr>
            <p:cNvPr id="42" name="Picture 41">
              <a:extLst>
                <a:ext uri="{FF2B5EF4-FFF2-40B4-BE49-F238E27FC236}">
                  <a16:creationId xmlns:a16="http://schemas.microsoft.com/office/drawing/2014/main" xmlns="" id="{83A620A7-5483-4447-9670-0F8D67F362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xmlns=""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xmlns=""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Freeform: Shape 44">
              <a:extLst>
                <a:ext uri="{FF2B5EF4-FFF2-40B4-BE49-F238E27FC236}">
                  <a16:creationId xmlns:a16="http://schemas.microsoft.com/office/drawing/2014/main" xmlns=""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6" name="TextBox 45">
              <a:extLst>
                <a:ext uri="{FF2B5EF4-FFF2-40B4-BE49-F238E27FC236}">
                  <a16:creationId xmlns:a16="http://schemas.microsoft.com/office/drawing/2014/main" xmlns="" id="{DD73F442-B2F9-477E-B4DE-956CBA09D9C3}"/>
                </a:ext>
              </a:extLst>
            </p:cNvPr>
            <p:cNvSpPr txBox="1"/>
            <p:nvPr/>
          </p:nvSpPr>
          <p:spPr>
            <a:xfrm rot="16200000">
              <a:off x="9117129" y="3251167"/>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srgbClr val="F0EEF0"/>
                  </a:solidFill>
                  <a:latin typeface="Tw Cen MT" panose="020B0602020104020603" pitchFamily="34" charset="0"/>
                </a:rPr>
                <a:t>C</a:t>
              </a:r>
              <a:r>
                <a:rPr kumimoji="0" lang="en-US" sz="2800" b="1" i="0" u="none" strike="noStrike" kern="1200" cap="none" spc="0" normalizeH="0" baseline="0" noProof="0" dirty="0" err="1">
                  <a:ln>
                    <a:noFill/>
                  </a:ln>
                  <a:solidFill>
                    <a:srgbClr val="F0EEF0"/>
                  </a:solidFill>
                  <a:effectLst/>
                  <a:uLnTx/>
                  <a:uFillTx/>
                  <a:latin typeface="Tw Cen MT" panose="020B0602020104020603" pitchFamily="34" charset="0"/>
                  <a:ea typeface="+mn-ea"/>
                  <a:cs typeface="+mn-cs"/>
                </a:rPr>
                <a:t>onception</a:t>
              </a:r>
              <a:endPar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47" name="Picture 46">
              <a:extLst>
                <a:ext uri="{FF2B5EF4-FFF2-40B4-BE49-F238E27FC236}">
                  <a16:creationId xmlns:a16="http://schemas.microsoft.com/office/drawing/2014/main" xmlns="" id="{7654DCD4-7920-4D83-8D7F-6D3A71A169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xmlns=""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a16="http://schemas.microsoft.com/office/drawing/2014/main" xmlns=""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Freeform: Shape 80">
              <a:extLst>
                <a:ext uri="{FF2B5EF4-FFF2-40B4-BE49-F238E27FC236}">
                  <a16:creationId xmlns:a16="http://schemas.microsoft.com/office/drawing/2014/main" xmlns=""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2" name="TextBox 81">
              <a:extLst>
                <a:ext uri="{FF2B5EF4-FFF2-40B4-BE49-F238E27FC236}">
                  <a16:creationId xmlns:a16="http://schemas.microsoft.com/office/drawing/2014/main" xmlns="" id="{73DE47E8-526D-4A96-A671-69E14D20D1EB}"/>
                </a:ext>
              </a:extLst>
            </p:cNvPr>
            <p:cNvSpPr txBox="1"/>
            <p:nvPr/>
          </p:nvSpPr>
          <p:spPr>
            <a:xfrm rot="16200000">
              <a:off x="8704564" y="3240054"/>
              <a:ext cx="2075865"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Démonstration</a:t>
              </a:r>
              <a:endPar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83" name="Picture 82">
              <a:extLst>
                <a:ext uri="{FF2B5EF4-FFF2-40B4-BE49-F238E27FC236}">
                  <a16:creationId xmlns:a16="http://schemas.microsoft.com/office/drawing/2014/main" xmlns="" id="{7FD4AAEC-83E5-4832-BEA2-517A195B2A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xmlns=""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xmlns="" id="{FA452EB0-3109-45BB-9389-19F84818FE30}"/>
              </a:ext>
            </a:extLst>
          </p:cNvPr>
          <p:cNvGrpSpPr/>
          <p:nvPr/>
        </p:nvGrpSpPr>
        <p:grpSpPr>
          <a:xfrm>
            <a:off x="-7638543" y="-1"/>
            <a:ext cx="8692331" cy="6858000"/>
            <a:chOff x="718505" y="-1"/>
            <a:chExt cx="8692331" cy="6858000"/>
          </a:xfrm>
        </p:grpSpPr>
        <p:sp>
          <p:nvSpPr>
            <p:cNvPr id="86" name="Rectangle 85">
              <a:extLst>
                <a:ext uri="{FF2B5EF4-FFF2-40B4-BE49-F238E27FC236}">
                  <a16:creationId xmlns:a16="http://schemas.microsoft.com/office/drawing/2014/main" xmlns=""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Freeform: Shape 86">
              <a:extLst>
                <a:ext uri="{FF2B5EF4-FFF2-40B4-BE49-F238E27FC236}">
                  <a16:creationId xmlns:a16="http://schemas.microsoft.com/office/drawing/2014/main" xmlns=""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 name="TextBox 87">
              <a:extLst>
                <a:ext uri="{FF2B5EF4-FFF2-40B4-BE49-F238E27FC236}">
                  <a16:creationId xmlns:a16="http://schemas.microsoft.com/office/drawing/2014/main" xmlns="" id="{D0B26FA9-EA76-44C1-BA33-E4EBB060AC7E}"/>
                </a:ext>
              </a:extLst>
            </p:cNvPr>
            <p:cNvSpPr txBox="1"/>
            <p:nvPr/>
          </p:nvSpPr>
          <p:spPr>
            <a:xfrm rot="16200000">
              <a:off x="8091629" y="3251164"/>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Conclusion</a:t>
              </a:r>
              <a:endPar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89" name="Picture 88">
              <a:extLst>
                <a:ext uri="{FF2B5EF4-FFF2-40B4-BE49-F238E27FC236}">
                  <a16:creationId xmlns:a16="http://schemas.microsoft.com/office/drawing/2014/main" xmlns="" id="{EF138C1A-5B68-42BE-B6B8-0EE1F47385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60" name="Rectangle à coins arrondis 18">
            <a:extLst>
              <a:ext uri="{FF2B5EF4-FFF2-40B4-BE49-F238E27FC236}">
                <a16:creationId xmlns:a16="http://schemas.microsoft.com/office/drawing/2014/main" xmlns="" id="{A848536D-D8D1-46F4-9E42-842C3914E1A2}"/>
              </a:ext>
            </a:extLst>
          </p:cNvPr>
          <p:cNvSpPr/>
          <p:nvPr/>
        </p:nvSpPr>
        <p:spPr>
          <a:xfrm>
            <a:off x="2113453" y="-1"/>
            <a:ext cx="9560838" cy="417096"/>
          </a:xfrm>
          <a:prstGeom prst="rect">
            <a:avLst/>
          </a:prstGeom>
          <a:solidFill>
            <a:srgbClr val="52CDC0"/>
          </a:solidFill>
          <a:ln w="28575">
            <a:solidFill>
              <a:srgbClr val="52CDC0"/>
            </a:solidFill>
          </a:ln>
        </p:spPr>
        <p:style>
          <a:lnRef idx="1">
            <a:schemeClr val="accent3"/>
          </a:lnRef>
          <a:fillRef idx="3">
            <a:schemeClr val="accent3"/>
          </a:fillRef>
          <a:effectRef idx="2">
            <a:schemeClr val="accent3"/>
          </a:effectRef>
          <a:fontRef idx="minor">
            <a:schemeClr val="lt1"/>
          </a:fontRef>
        </p:style>
        <p:txBody>
          <a:bodyPr anchor="ctr"/>
          <a:lstStyle/>
          <a:p>
            <a:pPr lvl="0">
              <a:defRPr/>
            </a:pPr>
            <a:endParaRPr lang="fr-FR" sz="1400" b="1" dirty="0">
              <a:solidFill>
                <a:schemeClr val="bg1">
                  <a:lumMod val="65000"/>
                  <a:lumOff val="35000"/>
                </a:schemeClr>
              </a:solidFill>
            </a:endParaRPr>
          </a:p>
        </p:txBody>
      </p:sp>
      <p:sp>
        <p:nvSpPr>
          <p:cNvPr id="61" name="ZoneTexte 60">
            <a:extLst>
              <a:ext uri="{FF2B5EF4-FFF2-40B4-BE49-F238E27FC236}">
                <a16:creationId xmlns:a16="http://schemas.microsoft.com/office/drawing/2014/main" xmlns="" id="{514C9437-0E97-4980-AF6A-83E06896F4FC}"/>
              </a:ext>
            </a:extLst>
          </p:cNvPr>
          <p:cNvSpPr txBox="1"/>
          <p:nvPr/>
        </p:nvSpPr>
        <p:spPr>
          <a:xfrm>
            <a:off x="6711699" y="8521"/>
            <a:ext cx="1512168" cy="33855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sz="1600" i="1">
                <a:solidFill>
                  <a:schemeClr val="bg1">
                    <a:lumMod val="85000"/>
                  </a:schemeClr>
                </a:solidFill>
              </a:defRPr>
            </a:lvl1pPr>
          </a:lstStyle>
          <a:p>
            <a:r>
              <a:rPr lang="fr-FR" b="1" dirty="0"/>
              <a:t>Comment?</a:t>
            </a:r>
          </a:p>
        </p:txBody>
      </p:sp>
      <p:sp>
        <p:nvSpPr>
          <p:cNvPr id="62" name="ZoneTexte 41">
            <a:extLst>
              <a:ext uri="{FF2B5EF4-FFF2-40B4-BE49-F238E27FC236}">
                <a16:creationId xmlns:a16="http://schemas.microsoft.com/office/drawing/2014/main" xmlns="" id="{C0EF7967-573B-49EA-AE1D-A7F55F52C379}"/>
              </a:ext>
            </a:extLst>
          </p:cNvPr>
          <p:cNvSpPr txBox="1"/>
          <p:nvPr/>
        </p:nvSpPr>
        <p:spPr>
          <a:xfrm>
            <a:off x="2649149" y="8521"/>
            <a:ext cx="1115616" cy="33855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sz="1600" i="1">
                <a:solidFill>
                  <a:schemeClr val="bg1">
                    <a:lumMod val="85000"/>
                  </a:schemeClr>
                </a:solidFill>
              </a:defRPr>
            </a:lvl1pPr>
          </a:lstStyle>
          <a:p>
            <a:r>
              <a:rPr lang="fr-FR" b="1" dirty="0"/>
              <a:t>Où?</a:t>
            </a:r>
          </a:p>
        </p:txBody>
      </p:sp>
      <p:sp>
        <p:nvSpPr>
          <p:cNvPr id="63" name="ZoneTexte 41">
            <a:extLst>
              <a:ext uri="{FF2B5EF4-FFF2-40B4-BE49-F238E27FC236}">
                <a16:creationId xmlns:a16="http://schemas.microsoft.com/office/drawing/2014/main" xmlns="" id="{9A96FBA5-3321-4C4D-AF0E-20BEA053A24B}"/>
              </a:ext>
            </a:extLst>
          </p:cNvPr>
          <p:cNvSpPr txBox="1"/>
          <p:nvPr/>
        </p:nvSpPr>
        <p:spPr>
          <a:xfrm>
            <a:off x="5171321" y="8521"/>
            <a:ext cx="1512168" cy="36933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b="1" i="1">
                <a:solidFill>
                  <a:srgbClr val="FFC000"/>
                </a:solidFill>
              </a:defRPr>
            </a:lvl1pPr>
          </a:lstStyle>
          <a:p>
            <a:r>
              <a:rPr lang="fr-FR" dirty="0"/>
              <a:t>    </a:t>
            </a:r>
            <a:r>
              <a:rPr lang="fr-FR" sz="1600" dirty="0">
                <a:solidFill>
                  <a:schemeClr val="bg1">
                    <a:lumMod val="85000"/>
                  </a:schemeClr>
                </a:solidFill>
              </a:rPr>
              <a:t>Qui?</a:t>
            </a:r>
          </a:p>
        </p:txBody>
      </p:sp>
      <p:sp>
        <p:nvSpPr>
          <p:cNvPr id="64" name="ZoneTexte 41">
            <a:extLst>
              <a:ext uri="{FF2B5EF4-FFF2-40B4-BE49-F238E27FC236}">
                <a16:creationId xmlns:a16="http://schemas.microsoft.com/office/drawing/2014/main" xmlns="" id="{A24F1275-301D-4BE3-815C-929DFEC66FC2}"/>
              </a:ext>
            </a:extLst>
          </p:cNvPr>
          <p:cNvSpPr txBox="1"/>
          <p:nvPr/>
        </p:nvSpPr>
        <p:spPr>
          <a:xfrm>
            <a:off x="3875177" y="8521"/>
            <a:ext cx="1152128" cy="33855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sz="1600" b="1" i="1" dirty="0">
                <a:solidFill>
                  <a:schemeClr val="bg1">
                    <a:lumMod val="85000"/>
                  </a:schemeClr>
                </a:solidFill>
              </a:rPr>
              <a:t>  Quoi?</a:t>
            </a:r>
          </a:p>
        </p:txBody>
      </p:sp>
      <p:sp>
        <p:nvSpPr>
          <p:cNvPr id="65" name="ZoneTexte 64">
            <a:extLst>
              <a:ext uri="{FF2B5EF4-FFF2-40B4-BE49-F238E27FC236}">
                <a16:creationId xmlns:a16="http://schemas.microsoft.com/office/drawing/2014/main" xmlns="" id="{A04CACE9-2A2F-4BB3-B1E3-644A95F0DEB7}"/>
              </a:ext>
            </a:extLst>
          </p:cNvPr>
          <p:cNvSpPr txBox="1"/>
          <p:nvPr/>
        </p:nvSpPr>
        <p:spPr>
          <a:xfrm>
            <a:off x="8495753" y="8521"/>
            <a:ext cx="1944216" cy="36933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sz="1600" i="1">
                <a:solidFill>
                  <a:schemeClr val="bg1">
                    <a:lumMod val="85000"/>
                  </a:schemeClr>
                </a:solidFill>
              </a:defRPr>
            </a:lvl1pPr>
          </a:lstStyle>
          <a:p>
            <a:r>
              <a:rPr lang="fr-FR" dirty="0"/>
              <a:t>   </a:t>
            </a:r>
            <a:r>
              <a:rPr lang="fr-FR" sz="1800" b="1" dirty="0">
                <a:solidFill>
                  <a:srgbClr val="FFC000"/>
                </a:solidFill>
              </a:rPr>
              <a:t>Quand?</a:t>
            </a:r>
          </a:p>
        </p:txBody>
      </p:sp>
      <p:sp>
        <p:nvSpPr>
          <p:cNvPr id="66" name="ZoneTexte 41">
            <a:extLst>
              <a:ext uri="{FF2B5EF4-FFF2-40B4-BE49-F238E27FC236}">
                <a16:creationId xmlns:a16="http://schemas.microsoft.com/office/drawing/2014/main" xmlns="" id="{8623E402-3075-4150-9139-D5F46E75AE16}"/>
              </a:ext>
            </a:extLst>
          </p:cNvPr>
          <p:cNvSpPr txBox="1"/>
          <p:nvPr/>
        </p:nvSpPr>
        <p:spPr>
          <a:xfrm>
            <a:off x="10172419" y="-6051"/>
            <a:ext cx="1656184" cy="33855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sz="1600" i="1">
                <a:solidFill>
                  <a:schemeClr val="bg1">
                    <a:lumMod val="85000"/>
                  </a:schemeClr>
                </a:solidFill>
              </a:defRPr>
            </a:lvl1pPr>
          </a:lstStyle>
          <a:p>
            <a:r>
              <a:rPr lang="fr-FR" dirty="0"/>
              <a:t>Pourquoi?</a:t>
            </a:r>
          </a:p>
        </p:txBody>
      </p:sp>
      <p:sp>
        <p:nvSpPr>
          <p:cNvPr id="67" name="Isosceles Triangle 13">
            <a:extLst>
              <a:ext uri="{FF2B5EF4-FFF2-40B4-BE49-F238E27FC236}">
                <a16:creationId xmlns:a16="http://schemas.microsoft.com/office/drawing/2014/main" xmlns="" id="{D6ACE9F7-AEE1-4091-B5F1-956F2B5998B4}"/>
              </a:ext>
            </a:extLst>
          </p:cNvPr>
          <p:cNvSpPr/>
          <p:nvPr/>
        </p:nvSpPr>
        <p:spPr>
          <a:xfrm rot="10800000">
            <a:off x="8740407" y="409144"/>
            <a:ext cx="658916" cy="323175"/>
          </a:xfrm>
          <a:prstGeom prst="triangle">
            <a:avLst/>
          </a:pr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1" name="TextBox 107">
            <a:extLst>
              <a:ext uri="{FF2B5EF4-FFF2-40B4-BE49-F238E27FC236}">
                <a16:creationId xmlns:a16="http://schemas.microsoft.com/office/drawing/2014/main" xmlns="" id="{30FE38DB-B058-4D54-8989-6B3ACF801B67}"/>
              </a:ext>
            </a:extLst>
          </p:cNvPr>
          <p:cNvSpPr txBox="1"/>
          <p:nvPr/>
        </p:nvSpPr>
        <p:spPr>
          <a:xfrm>
            <a:off x="2278933" y="708633"/>
            <a:ext cx="7663867" cy="523220"/>
          </a:xfrm>
          <a:prstGeom prst="rect">
            <a:avLst/>
          </a:prstGeom>
          <a:noFill/>
        </p:spPr>
        <p:txBody>
          <a:bodyPr wrap="square" rtlCol="0">
            <a:spAutoFit/>
          </a:bodyPr>
          <a:lstStyle/>
          <a:p>
            <a:pPr lvl="0" algn="ctr">
              <a:defRPr/>
            </a:pPr>
            <a:endParaRPr lang="en-US" sz="2800" dirty="0"/>
          </a:p>
        </p:txBody>
      </p:sp>
      <p:cxnSp>
        <p:nvCxnSpPr>
          <p:cNvPr id="52" name="Straight Connector 95">
            <a:extLst>
              <a:ext uri="{FF2B5EF4-FFF2-40B4-BE49-F238E27FC236}">
                <a16:creationId xmlns:a16="http://schemas.microsoft.com/office/drawing/2014/main" xmlns="" id="{83A856A6-A449-4957-A419-FCEAF80E6C50}"/>
              </a:ext>
            </a:extLst>
          </p:cNvPr>
          <p:cNvCxnSpPr>
            <a:cxnSpLocks/>
          </p:cNvCxnSpPr>
          <p:nvPr/>
        </p:nvCxnSpPr>
        <p:spPr>
          <a:xfrm>
            <a:off x="3850016" y="3623253"/>
            <a:ext cx="5270508"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55" name="Group 96">
            <a:extLst>
              <a:ext uri="{FF2B5EF4-FFF2-40B4-BE49-F238E27FC236}">
                <a16:creationId xmlns:a16="http://schemas.microsoft.com/office/drawing/2014/main" xmlns="" id="{53DC01B6-302A-4026-B96F-AF69EB89F84C}"/>
              </a:ext>
            </a:extLst>
          </p:cNvPr>
          <p:cNvGrpSpPr/>
          <p:nvPr/>
        </p:nvGrpSpPr>
        <p:grpSpPr>
          <a:xfrm>
            <a:off x="3638922" y="3517706"/>
            <a:ext cx="211094" cy="211094"/>
            <a:chOff x="1677812" y="4248152"/>
            <a:chExt cx="211094" cy="211094"/>
          </a:xfrm>
        </p:grpSpPr>
        <p:sp>
          <p:nvSpPr>
            <p:cNvPr id="56" name="Oval 97">
              <a:extLst>
                <a:ext uri="{FF2B5EF4-FFF2-40B4-BE49-F238E27FC236}">
                  <a16:creationId xmlns:a16="http://schemas.microsoft.com/office/drawing/2014/main" xmlns="" id="{2ECF5F96-6A09-47B4-9D5F-3D7F9492DD4C}"/>
                </a:ext>
              </a:extLst>
            </p:cNvPr>
            <p:cNvSpPr/>
            <p:nvPr/>
          </p:nvSpPr>
          <p:spPr>
            <a:xfrm>
              <a:off x="1677812"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98">
              <a:extLst>
                <a:ext uri="{FF2B5EF4-FFF2-40B4-BE49-F238E27FC236}">
                  <a16:creationId xmlns:a16="http://schemas.microsoft.com/office/drawing/2014/main" xmlns="" id="{5EE24A82-FEA2-45FE-8D90-42643E6E408D}"/>
                </a:ext>
              </a:extLst>
            </p:cNvPr>
            <p:cNvSpPr/>
            <p:nvPr/>
          </p:nvSpPr>
          <p:spPr>
            <a:xfrm>
              <a:off x="1708100" y="4278440"/>
              <a:ext cx="150518" cy="150518"/>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103">
            <a:extLst>
              <a:ext uri="{FF2B5EF4-FFF2-40B4-BE49-F238E27FC236}">
                <a16:creationId xmlns:a16="http://schemas.microsoft.com/office/drawing/2014/main" xmlns="" id="{A4D0E1DC-0B7F-4BD9-BBFD-3588B428E895}"/>
              </a:ext>
            </a:extLst>
          </p:cNvPr>
          <p:cNvGrpSpPr/>
          <p:nvPr/>
        </p:nvGrpSpPr>
        <p:grpSpPr>
          <a:xfrm>
            <a:off x="9120524" y="3498061"/>
            <a:ext cx="211094" cy="211094"/>
            <a:chOff x="5973250" y="4248152"/>
            <a:chExt cx="211094" cy="211094"/>
          </a:xfrm>
        </p:grpSpPr>
        <p:sp>
          <p:nvSpPr>
            <p:cNvPr id="74" name="Oval 104">
              <a:extLst>
                <a:ext uri="{FF2B5EF4-FFF2-40B4-BE49-F238E27FC236}">
                  <a16:creationId xmlns:a16="http://schemas.microsoft.com/office/drawing/2014/main" xmlns="" id="{3238747B-BF5B-40BA-A859-DD807F2F7051}"/>
                </a:ext>
              </a:extLst>
            </p:cNvPr>
            <p:cNvSpPr/>
            <p:nvPr/>
          </p:nvSpPr>
          <p:spPr>
            <a:xfrm>
              <a:off x="5973250"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105">
              <a:extLst>
                <a:ext uri="{FF2B5EF4-FFF2-40B4-BE49-F238E27FC236}">
                  <a16:creationId xmlns:a16="http://schemas.microsoft.com/office/drawing/2014/main" xmlns="" id="{2D45A2CF-D793-4462-9A70-AACC68DD66F0}"/>
                </a:ext>
              </a:extLst>
            </p:cNvPr>
            <p:cNvSpPr/>
            <p:nvPr/>
          </p:nvSpPr>
          <p:spPr>
            <a:xfrm>
              <a:off x="6003538" y="4278440"/>
              <a:ext cx="150518" cy="150518"/>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106">
            <a:extLst>
              <a:ext uri="{FF2B5EF4-FFF2-40B4-BE49-F238E27FC236}">
                <a16:creationId xmlns:a16="http://schemas.microsoft.com/office/drawing/2014/main" xmlns="" id="{F2C10A8C-25CD-4C95-91F0-52BBC23DD878}"/>
              </a:ext>
            </a:extLst>
          </p:cNvPr>
          <p:cNvGrpSpPr/>
          <p:nvPr/>
        </p:nvGrpSpPr>
        <p:grpSpPr>
          <a:xfrm>
            <a:off x="2594536" y="4142156"/>
            <a:ext cx="2289049" cy="548656"/>
            <a:chOff x="1514240" y="4816886"/>
            <a:chExt cx="2289049" cy="548656"/>
          </a:xfrm>
        </p:grpSpPr>
        <p:sp>
          <p:nvSpPr>
            <p:cNvPr id="77" name="TextBox 107">
              <a:extLst>
                <a:ext uri="{FF2B5EF4-FFF2-40B4-BE49-F238E27FC236}">
                  <a16:creationId xmlns:a16="http://schemas.microsoft.com/office/drawing/2014/main" xmlns="" id="{8157E17F-623E-443C-84EE-2B6974DB0B6F}"/>
                </a:ext>
              </a:extLst>
            </p:cNvPr>
            <p:cNvSpPr txBox="1"/>
            <p:nvPr/>
          </p:nvSpPr>
          <p:spPr>
            <a:xfrm>
              <a:off x="1514240" y="4816886"/>
              <a:ext cx="2289049" cy="400110"/>
            </a:xfrm>
            <a:prstGeom prst="rect">
              <a:avLst/>
            </a:prstGeom>
            <a:noFill/>
          </p:spPr>
          <p:txBody>
            <a:bodyPr wrap="square" rtlCol="0">
              <a:spAutoFit/>
            </a:bodyPr>
            <a:lstStyle/>
            <a:p>
              <a:pPr algn="ctr"/>
              <a:r>
                <a:rPr lang="en-US" sz="2000" b="1" dirty="0">
                  <a:solidFill>
                    <a:schemeClr val="tx1">
                      <a:lumMod val="75000"/>
                      <a:lumOff val="25000"/>
                    </a:schemeClr>
                  </a:solidFill>
                  <a:latin typeface="Tw Cen MT" panose="020B0602020104020603" pitchFamily="34" charset="0"/>
                </a:rPr>
                <a:t>Debut du </a:t>
              </a:r>
              <a:r>
                <a:rPr lang="en-US" sz="2000" b="1" dirty="0" err="1">
                  <a:solidFill>
                    <a:schemeClr val="tx1">
                      <a:lumMod val="75000"/>
                      <a:lumOff val="25000"/>
                    </a:schemeClr>
                  </a:solidFill>
                  <a:latin typeface="Tw Cen MT" panose="020B0602020104020603" pitchFamily="34" charset="0"/>
                </a:rPr>
                <a:t>projet</a:t>
              </a:r>
              <a:endParaRPr lang="en-US" sz="2000" b="1" dirty="0">
                <a:solidFill>
                  <a:schemeClr val="tx1">
                    <a:lumMod val="75000"/>
                    <a:lumOff val="25000"/>
                  </a:schemeClr>
                </a:solidFill>
                <a:latin typeface="Tw Cen MT" panose="020B0602020104020603" pitchFamily="34" charset="0"/>
              </a:endParaRPr>
            </a:p>
          </p:txBody>
        </p:sp>
        <p:sp>
          <p:nvSpPr>
            <p:cNvPr id="78" name="TextBox 108">
              <a:extLst>
                <a:ext uri="{FF2B5EF4-FFF2-40B4-BE49-F238E27FC236}">
                  <a16:creationId xmlns:a16="http://schemas.microsoft.com/office/drawing/2014/main" xmlns="" id="{9DC580AA-A2D1-4B8A-BAF7-CA1B158D8B60}"/>
                </a:ext>
              </a:extLst>
            </p:cNvPr>
            <p:cNvSpPr txBox="1"/>
            <p:nvPr/>
          </p:nvSpPr>
          <p:spPr>
            <a:xfrm>
              <a:off x="1733898" y="5088543"/>
              <a:ext cx="1849733" cy="276999"/>
            </a:xfrm>
            <a:prstGeom prst="rect">
              <a:avLst/>
            </a:prstGeom>
            <a:noFill/>
          </p:spPr>
          <p:txBody>
            <a:bodyPr wrap="square" rtlCol="0">
              <a:spAutoFit/>
            </a:bodyPr>
            <a:lstStyle/>
            <a:p>
              <a:pPr algn="ctr"/>
              <a:endParaRPr lang="en-US" sz="1200" dirty="0">
                <a:solidFill>
                  <a:schemeClr val="tx1">
                    <a:lumMod val="75000"/>
                    <a:lumOff val="25000"/>
                  </a:schemeClr>
                </a:solidFill>
                <a:latin typeface="Tw Cen MT" panose="020B0602020104020603" pitchFamily="34" charset="0"/>
              </a:endParaRPr>
            </a:p>
          </p:txBody>
        </p:sp>
      </p:grpSp>
      <p:sp>
        <p:nvSpPr>
          <p:cNvPr id="79" name="TextBox 109">
            <a:extLst>
              <a:ext uri="{FF2B5EF4-FFF2-40B4-BE49-F238E27FC236}">
                <a16:creationId xmlns:a16="http://schemas.microsoft.com/office/drawing/2014/main" xmlns="" id="{7DA02C54-6177-4E5C-846B-4354FC4EFFA2}"/>
              </a:ext>
            </a:extLst>
          </p:cNvPr>
          <p:cNvSpPr txBox="1"/>
          <p:nvPr/>
        </p:nvSpPr>
        <p:spPr>
          <a:xfrm>
            <a:off x="2594536" y="3709155"/>
            <a:ext cx="2289049" cy="523220"/>
          </a:xfrm>
          <a:prstGeom prst="rect">
            <a:avLst/>
          </a:prstGeom>
          <a:noFill/>
        </p:spPr>
        <p:txBody>
          <a:bodyPr wrap="square" rtlCol="0">
            <a:spAutoFit/>
          </a:bodyPr>
          <a:lstStyle/>
          <a:p>
            <a:pPr algn="ctr"/>
            <a:r>
              <a:rPr lang="en-US" sz="2800" b="1" dirty="0">
                <a:solidFill>
                  <a:srgbClr val="FF5969"/>
                </a:solidFill>
                <a:latin typeface="Tw Cen MT" panose="020B0602020104020603" pitchFamily="34" charset="0"/>
              </a:rPr>
              <a:t>01/07</a:t>
            </a:r>
          </a:p>
        </p:txBody>
      </p:sp>
      <p:grpSp>
        <p:nvGrpSpPr>
          <p:cNvPr id="98" name="Group 114">
            <a:extLst>
              <a:ext uri="{FF2B5EF4-FFF2-40B4-BE49-F238E27FC236}">
                <a16:creationId xmlns:a16="http://schemas.microsoft.com/office/drawing/2014/main" xmlns="" id="{11C2878C-B8A5-49B6-BF24-B5226B55206C}"/>
              </a:ext>
            </a:extLst>
          </p:cNvPr>
          <p:cNvGrpSpPr/>
          <p:nvPr/>
        </p:nvGrpSpPr>
        <p:grpSpPr>
          <a:xfrm>
            <a:off x="8098749" y="4122511"/>
            <a:ext cx="2289049" cy="548656"/>
            <a:chOff x="1514240" y="4816886"/>
            <a:chExt cx="2289049" cy="548656"/>
          </a:xfrm>
        </p:grpSpPr>
        <p:sp>
          <p:nvSpPr>
            <p:cNvPr id="99" name="TextBox 115">
              <a:extLst>
                <a:ext uri="{FF2B5EF4-FFF2-40B4-BE49-F238E27FC236}">
                  <a16:creationId xmlns:a16="http://schemas.microsoft.com/office/drawing/2014/main" xmlns="" id="{3AD48A37-37D8-45B9-9B6D-4313E818039C}"/>
                </a:ext>
              </a:extLst>
            </p:cNvPr>
            <p:cNvSpPr txBox="1"/>
            <p:nvPr/>
          </p:nvSpPr>
          <p:spPr>
            <a:xfrm>
              <a:off x="1514240" y="4816886"/>
              <a:ext cx="2289049" cy="400110"/>
            </a:xfrm>
            <a:prstGeom prst="rect">
              <a:avLst/>
            </a:prstGeom>
            <a:noFill/>
          </p:spPr>
          <p:txBody>
            <a:bodyPr wrap="square" rtlCol="0">
              <a:spAutoFit/>
            </a:bodyPr>
            <a:lstStyle/>
            <a:p>
              <a:pPr algn="ctr"/>
              <a:r>
                <a:rPr lang="en-US" sz="2000" b="1" dirty="0">
                  <a:solidFill>
                    <a:schemeClr val="tx1">
                      <a:lumMod val="75000"/>
                      <a:lumOff val="25000"/>
                    </a:schemeClr>
                  </a:solidFill>
                  <a:latin typeface="Tw Cen MT" panose="020B0602020104020603" pitchFamily="34" charset="0"/>
                </a:rPr>
                <a:t>Fin du </a:t>
              </a:r>
              <a:r>
                <a:rPr lang="en-US" sz="2000" b="1" dirty="0" err="1">
                  <a:solidFill>
                    <a:schemeClr val="tx1">
                      <a:lumMod val="75000"/>
                      <a:lumOff val="25000"/>
                    </a:schemeClr>
                  </a:solidFill>
                  <a:latin typeface="Tw Cen MT" panose="020B0602020104020603" pitchFamily="34" charset="0"/>
                </a:rPr>
                <a:t>projet</a:t>
              </a:r>
              <a:endParaRPr lang="en-US" sz="2000" b="1" dirty="0">
                <a:solidFill>
                  <a:schemeClr val="tx1">
                    <a:lumMod val="75000"/>
                    <a:lumOff val="25000"/>
                  </a:schemeClr>
                </a:solidFill>
                <a:latin typeface="Tw Cen MT" panose="020B0602020104020603" pitchFamily="34" charset="0"/>
              </a:endParaRPr>
            </a:p>
          </p:txBody>
        </p:sp>
        <p:sp>
          <p:nvSpPr>
            <p:cNvPr id="100" name="TextBox 116">
              <a:extLst>
                <a:ext uri="{FF2B5EF4-FFF2-40B4-BE49-F238E27FC236}">
                  <a16:creationId xmlns:a16="http://schemas.microsoft.com/office/drawing/2014/main" xmlns="" id="{37360DD3-15F2-41C0-BE6A-50C6AE9872BF}"/>
                </a:ext>
              </a:extLst>
            </p:cNvPr>
            <p:cNvSpPr txBox="1"/>
            <p:nvPr/>
          </p:nvSpPr>
          <p:spPr>
            <a:xfrm>
              <a:off x="1733898" y="5088543"/>
              <a:ext cx="1849733" cy="276999"/>
            </a:xfrm>
            <a:prstGeom prst="rect">
              <a:avLst/>
            </a:prstGeom>
            <a:noFill/>
          </p:spPr>
          <p:txBody>
            <a:bodyPr wrap="square" rtlCol="0">
              <a:spAutoFit/>
            </a:bodyPr>
            <a:lstStyle/>
            <a:p>
              <a:pPr algn="ctr"/>
              <a:endParaRPr lang="en-US" sz="1200" dirty="0">
                <a:solidFill>
                  <a:schemeClr val="tx1">
                    <a:lumMod val="75000"/>
                    <a:lumOff val="25000"/>
                  </a:schemeClr>
                </a:solidFill>
                <a:latin typeface="Tw Cen MT" panose="020B0602020104020603" pitchFamily="34" charset="0"/>
              </a:endParaRPr>
            </a:p>
          </p:txBody>
        </p:sp>
      </p:grpSp>
      <p:sp>
        <p:nvSpPr>
          <p:cNvPr id="101" name="TextBox 117">
            <a:extLst>
              <a:ext uri="{FF2B5EF4-FFF2-40B4-BE49-F238E27FC236}">
                <a16:creationId xmlns:a16="http://schemas.microsoft.com/office/drawing/2014/main" xmlns="" id="{76003AC4-B0FF-40AE-B43D-B4AF283398A2}"/>
              </a:ext>
            </a:extLst>
          </p:cNvPr>
          <p:cNvSpPr txBox="1"/>
          <p:nvPr/>
        </p:nvSpPr>
        <p:spPr>
          <a:xfrm>
            <a:off x="8098749" y="3689510"/>
            <a:ext cx="2289049" cy="523220"/>
          </a:xfrm>
          <a:prstGeom prst="rect">
            <a:avLst/>
          </a:prstGeom>
          <a:noFill/>
        </p:spPr>
        <p:txBody>
          <a:bodyPr wrap="square" rtlCol="0">
            <a:spAutoFit/>
          </a:bodyPr>
          <a:lstStyle/>
          <a:p>
            <a:pPr algn="ctr"/>
            <a:r>
              <a:rPr lang="en-US" sz="2800" b="1" dirty="0">
                <a:solidFill>
                  <a:srgbClr val="FEC630"/>
                </a:solidFill>
                <a:latin typeface="Tw Cen MT" panose="020B0602020104020603" pitchFamily="34" charset="0"/>
              </a:rPr>
              <a:t>25/07</a:t>
            </a:r>
          </a:p>
        </p:txBody>
      </p:sp>
      <p:grpSp>
        <p:nvGrpSpPr>
          <p:cNvPr id="102" name="Group 1">
            <a:extLst>
              <a:ext uri="{FF2B5EF4-FFF2-40B4-BE49-F238E27FC236}">
                <a16:creationId xmlns:a16="http://schemas.microsoft.com/office/drawing/2014/main" xmlns="" id="{945B1C30-A2E4-45A2-B5E7-8BE0F36CFAAB}"/>
              </a:ext>
            </a:extLst>
          </p:cNvPr>
          <p:cNvGrpSpPr/>
          <p:nvPr/>
        </p:nvGrpSpPr>
        <p:grpSpPr>
          <a:xfrm>
            <a:off x="3101220" y="1755914"/>
            <a:ext cx="1275682" cy="1275682"/>
            <a:chOff x="3063120" y="1755914"/>
            <a:chExt cx="1275682" cy="1275682"/>
          </a:xfrm>
        </p:grpSpPr>
        <p:sp>
          <p:nvSpPr>
            <p:cNvPr id="103" name="Teardrop 119">
              <a:extLst>
                <a:ext uri="{FF2B5EF4-FFF2-40B4-BE49-F238E27FC236}">
                  <a16:creationId xmlns:a16="http://schemas.microsoft.com/office/drawing/2014/main" xmlns="" id="{47C39E09-02F1-4A2B-971C-668F88DC6805}"/>
                </a:ext>
              </a:extLst>
            </p:cNvPr>
            <p:cNvSpPr/>
            <p:nvPr/>
          </p:nvSpPr>
          <p:spPr>
            <a:xfrm rot="8100000">
              <a:off x="3063120" y="1755914"/>
              <a:ext cx="1275682" cy="1275682"/>
            </a:xfrm>
            <a:prstGeom prst="teardrop">
              <a:avLst>
                <a:gd name="adj" fmla="val 109962"/>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20">
              <a:extLst>
                <a:ext uri="{FF2B5EF4-FFF2-40B4-BE49-F238E27FC236}">
                  <a16:creationId xmlns:a16="http://schemas.microsoft.com/office/drawing/2014/main" xmlns="" id="{3E56DD6E-9780-4532-8BD2-AA7101A5F170}"/>
                </a:ext>
              </a:extLst>
            </p:cNvPr>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130">
              <a:extLst>
                <a:ext uri="{FF2B5EF4-FFF2-40B4-BE49-F238E27FC236}">
                  <a16:creationId xmlns:a16="http://schemas.microsoft.com/office/drawing/2014/main" xmlns="" id="{8751176C-4D63-440A-BA2E-6E5962F519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6696" y="2066644"/>
              <a:ext cx="627392" cy="627390"/>
            </a:xfrm>
            <a:prstGeom prst="rect">
              <a:avLst/>
            </a:prstGeom>
          </p:spPr>
        </p:pic>
      </p:grpSp>
      <p:grpSp>
        <p:nvGrpSpPr>
          <p:cNvPr id="110" name="Group 3">
            <a:extLst>
              <a:ext uri="{FF2B5EF4-FFF2-40B4-BE49-F238E27FC236}">
                <a16:creationId xmlns:a16="http://schemas.microsoft.com/office/drawing/2014/main" xmlns="" id="{ACC0B240-2114-435B-911D-F7CBAED9901C}"/>
              </a:ext>
            </a:extLst>
          </p:cNvPr>
          <p:cNvGrpSpPr/>
          <p:nvPr/>
        </p:nvGrpSpPr>
        <p:grpSpPr>
          <a:xfrm>
            <a:off x="8577445" y="1736269"/>
            <a:ext cx="1275682" cy="1275682"/>
            <a:chOff x="7353181" y="1755914"/>
            <a:chExt cx="1275682" cy="1275682"/>
          </a:xfrm>
        </p:grpSpPr>
        <p:sp>
          <p:nvSpPr>
            <p:cNvPr id="111" name="Teardrop 127">
              <a:extLst>
                <a:ext uri="{FF2B5EF4-FFF2-40B4-BE49-F238E27FC236}">
                  <a16:creationId xmlns:a16="http://schemas.microsoft.com/office/drawing/2014/main" xmlns="" id="{50C21B85-BFD7-4FE5-B8B0-A9C60AC60E0E}"/>
                </a:ext>
              </a:extLst>
            </p:cNvPr>
            <p:cNvSpPr/>
            <p:nvPr/>
          </p:nvSpPr>
          <p:spPr>
            <a:xfrm rot="8100000">
              <a:off x="7353181" y="1755914"/>
              <a:ext cx="1275682" cy="1275682"/>
            </a:xfrm>
            <a:prstGeom prst="teardrop">
              <a:avLst>
                <a:gd name="adj" fmla="val 109962"/>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28">
              <a:extLst>
                <a:ext uri="{FF2B5EF4-FFF2-40B4-BE49-F238E27FC236}">
                  <a16:creationId xmlns:a16="http://schemas.microsoft.com/office/drawing/2014/main" xmlns="" id="{5CA7E816-BA7D-47F7-BAFE-060BFBBEB6F6}"/>
                </a:ext>
              </a:extLst>
            </p:cNvPr>
            <p:cNvSpPr/>
            <p:nvPr/>
          </p:nvSpPr>
          <p:spPr>
            <a:xfrm>
              <a:off x="7547530"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3" name="Picture 132">
              <a:extLst>
                <a:ext uri="{FF2B5EF4-FFF2-40B4-BE49-F238E27FC236}">
                  <a16:creationId xmlns:a16="http://schemas.microsoft.com/office/drawing/2014/main" xmlns="" id="{2C13ADAE-0F18-438C-877C-AA932764FA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8666" y="2048456"/>
              <a:ext cx="684562" cy="684560"/>
            </a:xfrm>
            <a:prstGeom prst="rect">
              <a:avLst/>
            </a:prstGeom>
          </p:spPr>
        </p:pic>
      </p:grpSp>
      <p:graphicFrame>
        <p:nvGraphicFramePr>
          <p:cNvPr id="3" name="Tableau 2">
            <a:extLst>
              <a:ext uri="{FF2B5EF4-FFF2-40B4-BE49-F238E27FC236}">
                <a16:creationId xmlns:a16="http://schemas.microsoft.com/office/drawing/2014/main" xmlns="" id="{EE2E3D7B-D168-480B-BA9A-2929341D5B15}"/>
              </a:ext>
            </a:extLst>
          </p:cNvPr>
          <p:cNvGraphicFramePr>
            <a:graphicFrameLocks noGrp="1"/>
          </p:cNvGraphicFramePr>
          <p:nvPr>
            <p:extLst>
              <p:ext uri="{D42A27DB-BD31-4B8C-83A1-F6EECF244321}">
                <p14:modId xmlns:p14="http://schemas.microsoft.com/office/powerpoint/2010/main" val="1687189383"/>
              </p:ext>
            </p:extLst>
          </p:nvPr>
        </p:nvGraphicFramePr>
        <p:xfrm>
          <a:off x="3906808" y="2337438"/>
          <a:ext cx="5071475" cy="2820035"/>
        </p:xfrm>
        <a:graphic>
          <a:graphicData uri="http://schemas.openxmlformats.org/drawingml/2006/table">
            <a:tbl>
              <a:tblPr>
                <a:tableStyleId>{2D5ABB26-0587-4C30-8999-92F81FD0307C}</a:tableStyleId>
              </a:tblPr>
              <a:tblGrid>
                <a:gridCol w="5071475">
                  <a:extLst>
                    <a:ext uri="{9D8B030D-6E8A-4147-A177-3AD203B41FA5}">
                      <a16:colId xmlns:a16="http://schemas.microsoft.com/office/drawing/2014/main" xmlns="" val="1656165392"/>
                    </a:ext>
                  </a:extLst>
                </a:gridCol>
              </a:tblGrid>
              <a:tr h="394813">
                <a:tc>
                  <a:txBody>
                    <a:bodyPr/>
                    <a:lstStyle/>
                    <a:p>
                      <a:pPr marL="95250" marR="0" indent="0" algn="ctr" defTabSz="914400" rtl="0" eaLnBrk="1" fontAlgn="b" latinLnBrk="0" hangingPunct="1">
                        <a:lnSpc>
                          <a:spcPct val="100000"/>
                        </a:lnSpc>
                        <a:spcBef>
                          <a:spcPts val="0"/>
                        </a:spcBef>
                        <a:spcAft>
                          <a:spcPts val="0"/>
                        </a:spcAft>
                        <a:buClrTx/>
                        <a:buSzTx/>
                        <a:buFontTx/>
                        <a:buNone/>
                        <a:tabLst/>
                        <a:defRPr/>
                      </a:pPr>
                      <a:r>
                        <a:rPr lang="en-US" sz="2000" b="1" u="none" strike="noStrike" kern="1200" noProof="0" dirty="0">
                          <a:solidFill>
                            <a:schemeClr val="accent1">
                              <a:lumMod val="75000"/>
                            </a:schemeClr>
                          </a:solidFill>
                          <a:effectLst/>
                          <a:latin typeface="+mn-lt"/>
                          <a:ea typeface="+mn-ea"/>
                          <a:cs typeface="+mn-cs"/>
                        </a:rPr>
                        <a:t>Etude </a:t>
                      </a:r>
                      <a:r>
                        <a:rPr lang="en-US" sz="2000" b="1" u="none" strike="noStrike" kern="1200" noProof="0" dirty="0" err="1">
                          <a:solidFill>
                            <a:schemeClr val="accent1">
                              <a:lumMod val="75000"/>
                            </a:schemeClr>
                          </a:solidFill>
                          <a:effectLst/>
                          <a:latin typeface="+mn-lt"/>
                          <a:ea typeface="+mn-ea"/>
                          <a:cs typeface="+mn-cs"/>
                        </a:rPr>
                        <a:t>Préalable</a:t>
                      </a:r>
                      <a:endParaRPr lang="en-US" sz="2000" b="1" u="none" strike="noStrike" kern="1200" noProof="0" dirty="0">
                        <a:solidFill>
                          <a:schemeClr val="accent1">
                            <a:lumMod val="75000"/>
                          </a:schemeClr>
                        </a:solidFill>
                        <a:effectLst/>
                        <a:latin typeface="+mn-lt"/>
                        <a:ea typeface="+mn-ea"/>
                        <a:cs typeface="+mn-cs"/>
                      </a:endParaRPr>
                    </a:p>
                  </a:txBody>
                  <a:tcPr marL="0" marR="0" marT="0" marB="0" anchor="ctr"/>
                </a:tc>
                <a:extLst>
                  <a:ext uri="{0D108BD9-81ED-4DB2-BD59-A6C34878D82A}">
                    <a16:rowId xmlns:a16="http://schemas.microsoft.com/office/drawing/2014/main" xmlns="" val="3746326621"/>
                  </a:ext>
                </a:extLst>
              </a:tr>
              <a:tr h="394813">
                <a:tc>
                  <a:txBody>
                    <a:bodyPr/>
                    <a:lstStyle/>
                    <a:p>
                      <a:pPr marL="95250" marR="0" indent="0" algn="ctr" defTabSz="914400" rtl="0" eaLnBrk="1" fontAlgn="b" latinLnBrk="0" hangingPunct="1">
                        <a:lnSpc>
                          <a:spcPct val="100000"/>
                        </a:lnSpc>
                        <a:spcBef>
                          <a:spcPts val="0"/>
                        </a:spcBef>
                        <a:spcAft>
                          <a:spcPts val="0"/>
                        </a:spcAft>
                        <a:buClrTx/>
                        <a:buSzTx/>
                        <a:buFontTx/>
                        <a:buNone/>
                        <a:tabLst/>
                        <a:defRPr/>
                      </a:pPr>
                      <a:r>
                        <a:rPr lang="en-US" sz="2000" b="1" u="none" strike="noStrike" kern="1200" noProof="0" dirty="0">
                          <a:solidFill>
                            <a:schemeClr val="accent1">
                              <a:lumMod val="75000"/>
                            </a:schemeClr>
                          </a:solidFill>
                          <a:effectLst/>
                          <a:latin typeface="+mn-lt"/>
                          <a:ea typeface="+mn-ea"/>
                          <a:cs typeface="+mn-cs"/>
                        </a:rPr>
                        <a:t>Cahier de charge</a:t>
                      </a:r>
                    </a:p>
                  </a:txBody>
                  <a:tcPr marL="0" marR="0" marT="0" marB="0" anchor="ctr"/>
                </a:tc>
                <a:extLst>
                  <a:ext uri="{0D108BD9-81ED-4DB2-BD59-A6C34878D82A}">
                    <a16:rowId xmlns:a16="http://schemas.microsoft.com/office/drawing/2014/main" xmlns="" val="1573633754"/>
                  </a:ext>
                </a:extLst>
              </a:tr>
              <a:tr h="394813">
                <a:tc>
                  <a:txBody>
                    <a:bodyPr/>
                    <a:lstStyle/>
                    <a:p>
                      <a:pPr marL="95250" marR="0" indent="0" algn="ctr" defTabSz="914400" rtl="0" eaLnBrk="1" fontAlgn="b" latinLnBrk="0" hangingPunct="1">
                        <a:lnSpc>
                          <a:spcPct val="100000"/>
                        </a:lnSpc>
                        <a:spcBef>
                          <a:spcPts val="0"/>
                        </a:spcBef>
                        <a:spcAft>
                          <a:spcPts val="0"/>
                        </a:spcAft>
                        <a:buClrTx/>
                        <a:buSzTx/>
                        <a:buFontTx/>
                        <a:buNone/>
                        <a:tabLst/>
                        <a:defRPr/>
                      </a:pPr>
                      <a:r>
                        <a:rPr lang="en-US" sz="2000" b="1" u="none" strike="noStrike" kern="1200" noProof="0" dirty="0">
                          <a:solidFill>
                            <a:schemeClr val="accent1">
                              <a:lumMod val="75000"/>
                            </a:schemeClr>
                          </a:solidFill>
                          <a:effectLst/>
                          <a:latin typeface="+mn-lt"/>
                          <a:ea typeface="+mn-ea"/>
                          <a:cs typeface="+mn-cs"/>
                        </a:rPr>
                        <a:t>Analyse et Conception</a:t>
                      </a:r>
                    </a:p>
                  </a:txBody>
                  <a:tcPr marL="0" marR="0" marT="0" marB="0" anchor="ctr"/>
                </a:tc>
                <a:extLst>
                  <a:ext uri="{0D108BD9-81ED-4DB2-BD59-A6C34878D82A}">
                    <a16:rowId xmlns:a16="http://schemas.microsoft.com/office/drawing/2014/main" xmlns="" val="3186404953"/>
                  </a:ext>
                </a:extLst>
              </a:tr>
              <a:tr h="451157">
                <a:tc>
                  <a:txBody>
                    <a:bodyPr/>
                    <a:lstStyle/>
                    <a:p>
                      <a:pPr marL="95250" marR="0" indent="0" algn="ctr" defTabSz="914400" rtl="0" eaLnBrk="1" fontAlgn="b" latinLnBrk="0" hangingPunct="1">
                        <a:lnSpc>
                          <a:spcPct val="100000"/>
                        </a:lnSpc>
                        <a:spcBef>
                          <a:spcPts val="0"/>
                        </a:spcBef>
                        <a:spcAft>
                          <a:spcPts val="0"/>
                        </a:spcAft>
                        <a:buClrTx/>
                        <a:buSzTx/>
                        <a:buFontTx/>
                        <a:buNone/>
                        <a:tabLst/>
                        <a:defRPr/>
                      </a:pPr>
                      <a:r>
                        <a:rPr lang="en-US" sz="2000" b="1" u="none" strike="noStrike" kern="1200" noProof="0" dirty="0">
                          <a:solidFill>
                            <a:schemeClr val="accent1">
                              <a:lumMod val="75000"/>
                            </a:schemeClr>
                          </a:solidFill>
                          <a:effectLst/>
                          <a:latin typeface="+mn-lt"/>
                          <a:ea typeface="+mn-ea"/>
                          <a:cs typeface="+mn-cs"/>
                        </a:rPr>
                        <a:t>Conception et </a:t>
                      </a:r>
                      <a:r>
                        <a:rPr lang="en-US" sz="2000" b="1" u="none" strike="noStrike" kern="1200" noProof="0" dirty="0" err="1">
                          <a:solidFill>
                            <a:schemeClr val="accent1">
                              <a:lumMod val="75000"/>
                            </a:schemeClr>
                          </a:solidFill>
                          <a:effectLst/>
                          <a:latin typeface="+mn-lt"/>
                          <a:ea typeface="+mn-ea"/>
                          <a:cs typeface="+mn-cs"/>
                        </a:rPr>
                        <a:t>Elabration</a:t>
                      </a:r>
                      <a:r>
                        <a:rPr lang="en-US" sz="2000" b="1" u="none" strike="noStrike" kern="1200" noProof="0" dirty="0">
                          <a:solidFill>
                            <a:schemeClr val="accent1">
                              <a:lumMod val="75000"/>
                            </a:schemeClr>
                          </a:solidFill>
                          <a:effectLst/>
                          <a:latin typeface="+mn-lt"/>
                          <a:ea typeface="+mn-ea"/>
                          <a:cs typeface="+mn-cs"/>
                        </a:rPr>
                        <a:t> des </a:t>
                      </a:r>
                      <a:r>
                        <a:rPr lang="en-US" sz="2000" b="1" u="none" strike="noStrike" kern="1200" noProof="0" dirty="0" err="1">
                          <a:solidFill>
                            <a:schemeClr val="accent1">
                              <a:lumMod val="75000"/>
                            </a:schemeClr>
                          </a:solidFill>
                          <a:effectLst/>
                          <a:latin typeface="+mn-lt"/>
                          <a:ea typeface="+mn-ea"/>
                          <a:cs typeface="+mn-cs"/>
                        </a:rPr>
                        <a:t>maquettes</a:t>
                      </a:r>
                      <a:endParaRPr lang="en-US" sz="2000" b="1" u="none" strike="noStrike" kern="1200" noProof="0" dirty="0">
                        <a:solidFill>
                          <a:schemeClr val="accent1">
                            <a:lumMod val="75000"/>
                          </a:schemeClr>
                        </a:solidFill>
                        <a:effectLst/>
                        <a:latin typeface="+mn-lt"/>
                        <a:ea typeface="+mn-ea"/>
                        <a:cs typeface="+mn-cs"/>
                      </a:endParaRPr>
                    </a:p>
                  </a:txBody>
                  <a:tcPr marL="0" marR="0" marT="0" marB="0" anchor="ctr"/>
                </a:tc>
                <a:extLst>
                  <a:ext uri="{0D108BD9-81ED-4DB2-BD59-A6C34878D82A}">
                    <a16:rowId xmlns:a16="http://schemas.microsoft.com/office/drawing/2014/main" xmlns="" val="4195661092"/>
                  </a:ext>
                </a:extLst>
              </a:tr>
              <a:tr h="394813">
                <a:tc>
                  <a:txBody>
                    <a:bodyPr/>
                    <a:lstStyle/>
                    <a:p>
                      <a:pPr marL="95250" marR="0" indent="0" algn="ctr" defTabSz="914400" rtl="0" eaLnBrk="1" fontAlgn="b" latinLnBrk="0" hangingPunct="1">
                        <a:lnSpc>
                          <a:spcPct val="100000"/>
                        </a:lnSpc>
                        <a:spcBef>
                          <a:spcPts val="0"/>
                        </a:spcBef>
                        <a:spcAft>
                          <a:spcPts val="0"/>
                        </a:spcAft>
                        <a:buClrTx/>
                        <a:buSzTx/>
                        <a:buFontTx/>
                        <a:buNone/>
                        <a:tabLst/>
                        <a:defRPr/>
                      </a:pPr>
                      <a:r>
                        <a:rPr lang="en-US" sz="2000" b="1" u="none" strike="noStrike" kern="1200" noProof="0" dirty="0" err="1">
                          <a:solidFill>
                            <a:schemeClr val="accent1">
                              <a:lumMod val="75000"/>
                            </a:schemeClr>
                          </a:solidFill>
                          <a:effectLst/>
                          <a:latin typeface="+mn-lt"/>
                          <a:ea typeface="+mn-ea"/>
                          <a:cs typeface="+mn-cs"/>
                        </a:rPr>
                        <a:t>codage</a:t>
                      </a:r>
                      <a:endParaRPr lang="en-US" sz="2000" b="1" u="none" strike="noStrike" kern="1200" noProof="0" dirty="0">
                        <a:solidFill>
                          <a:schemeClr val="accent1">
                            <a:lumMod val="75000"/>
                          </a:schemeClr>
                        </a:solidFill>
                        <a:effectLst/>
                        <a:latin typeface="+mn-lt"/>
                        <a:ea typeface="+mn-ea"/>
                        <a:cs typeface="+mn-cs"/>
                      </a:endParaRPr>
                    </a:p>
                  </a:txBody>
                  <a:tcPr marL="0" marR="0" marT="0" marB="0" anchor="ctr"/>
                </a:tc>
                <a:extLst>
                  <a:ext uri="{0D108BD9-81ED-4DB2-BD59-A6C34878D82A}">
                    <a16:rowId xmlns:a16="http://schemas.microsoft.com/office/drawing/2014/main" xmlns="" val="4021912377"/>
                  </a:ext>
                </a:extLst>
              </a:tr>
              <a:tr h="394813">
                <a:tc>
                  <a:txBody>
                    <a:bodyPr/>
                    <a:lstStyle/>
                    <a:p>
                      <a:pPr marL="95250" marR="0" indent="0" algn="ctr" defTabSz="914400" rtl="0" eaLnBrk="1" fontAlgn="b" latinLnBrk="0" hangingPunct="1">
                        <a:lnSpc>
                          <a:spcPct val="100000"/>
                        </a:lnSpc>
                        <a:spcBef>
                          <a:spcPts val="0"/>
                        </a:spcBef>
                        <a:spcAft>
                          <a:spcPts val="0"/>
                        </a:spcAft>
                        <a:buClrTx/>
                        <a:buSzTx/>
                        <a:buFontTx/>
                        <a:buNone/>
                        <a:tabLst/>
                        <a:defRPr/>
                      </a:pPr>
                      <a:r>
                        <a:rPr lang="en-US" sz="2000" b="1" u="none" strike="noStrike" kern="1200" noProof="0" dirty="0" err="1">
                          <a:solidFill>
                            <a:schemeClr val="accent1">
                              <a:lumMod val="75000"/>
                            </a:schemeClr>
                          </a:solidFill>
                          <a:effectLst/>
                          <a:latin typeface="+mn-lt"/>
                          <a:ea typeface="+mn-ea"/>
                          <a:cs typeface="+mn-cs"/>
                        </a:rPr>
                        <a:t>Rédaction</a:t>
                      </a:r>
                      <a:r>
                        <a:rPr lang="en-US" sz="2000" b="1" u="none" strike="noStrike" kern="1200" noProof="0" dirty="0">
                          <a:solidFill>
                            <a:schemeClr val="accent1">
                              <a:lumMod val="75000"/>
                            </a:schemeClr>
                          </a:solidFill>
                          <a:effectLst/>
                          <a:latin typeface="+mn-lt"/>
                          <a:ea typeface="+mn-ea"/>
                          <a:cs typeface="+mn-cs"/>
                        </a:rPr>
                        <a:t>  du rapport</a:t>
                      </a:r>
                    </a:p>
                  </a:txBody>
                  <a:tcPr marL="0" marR="0" marT="0" marB="0" anchor="ctr"/>
                </a:tc>
                <a:extLst>
                  <a:ext uri="{0D108BD9-81ED-4DB2-BD59-A6C34878D82A}">
                    <a16:rowId xmlns:a16="http://schemas.microsoft.com/office/drawing/2014/main" xmlns="" val="2191047411"/>
                  </a:ext>
                </a:extLst>
              </a:tr>
              <a:tr h="394813">
                <a:tc>
                  <a:txBody>
                    <a:bodyPr/>
                    <a:lstStyle/>
                    <a:p>
                      <a:pPr marL="95250" marR="0" indent="0" algn="ctr" defTabSz="914400" rtl="0" eaLnBrk="1" fontAlgn="b" latinLnBrk="0" hangingPunct="1">
                        <a:lnSpc>
                          <a:spcPct val="100000"/>
                        </a:lnSpc>
                        <a:spcBef>
                          <a:spcPts val="0"/>
                        </a:spcBef>
                        <a:spcAft>
                          <a:spcPts val="0"/>
                        </a:spcAft>
                        <a:buClrTx/>
                        <a:buSzTx/>
                        <a:buFontTx/>
                        <a:buNone/>
                        <a:tabLst/>
                        <a:defRPr/>
                      </a:pPr>
                      <a:endParaRPr lang="en-US" sz="2000" b="1" u="none" strike="noStrike" kern="1200" noProof="0" dirty="0">
                        <a:solidFill>
                          <a:schemeClr val="accent1">
                            <a:lumMod val="75000"/>
                          </a:schemeClr>
                        </a:solidFill>
                        <a:effectLst/>
                        <a:latin typeface="+mn-lt"/>
                        <a:ea typeface="+mn-ea"/>
                        <a:cs typeface="+mn-cs"/>
                      </a:endParaRPr>
                    </a:p>
                  </a:txBody>
                  <a:tcPr marL="0" marR="0" marT="0" marB="0" anchor="ctr"/>
                </a:tc>
                <a:extLst>
                  <a:ext uri="{0D108BD9-81ED-4DB2-BD59-A6C34878D82A}">
                    <a16:rowId xmlns:a16="http://schemas.microsoft.com/office/drawing/2014/main" xmlns="" val="3702564288"/>
                  </a:ext>
                </a:extLst>
              </a:tr>
            </a:tbl>
          </a:graphicData>
        </a:graphic>
      </p:graphicFrame>
    </p:spTree>
    <p:extLst>
      <p:ext uri="{BB962C8B-B14F-4D97-AF65-F5344CB8AC3E}">
        <p14:creationId xmlns:p14="http://schemas.microsoft.com/office/powerpoint/2010/main" val="2641943885"/>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40000" decel="60000" fill="hold" grpId="0" nodeType="after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ppt_x"/>
                                          </p:val>
                                        </p:tav>
                                        <p:tav tm="100000">
                                          <p:val>
                                            <p:strVal val="#ppt_x"/>
                                          </p:val>
                                        </p:tav>
                                      </p:tavLst>
                                    </p:anim>
                                    <p:anim calcmode="lin" valueType="num">
                                      <p:cBhvr additive="base">
                                        <p:cTn id="8" dur="500" fill="hold"/>
                                        <p:tgtEl>
                                          <p:spTgt spid="67"/>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nodePh="1">
                                  <p:stCondLst>
                                    <p:cond delay="0"/>
                                  </p:stCondLst>
                                  <p:endCondLst>
                                    <p:cond evt="begin" delay="0">
                                      <p:tn val="9"/>
                                    </p:cond>
                                  </p:end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p:cTn id="15" dur="250" fill="hold"/>
                                        <p:tgtEl>
                                          <p:spTgt spid="55"/>
                                        </p:tgtEl>
                                        <p:attrNameLst>
                                          <p:attrName>ppt_w</p:attrName>
                                        </p:attrNameLst>
                                      </p:cBhvr>
                                      <p:tavLst>
                                        <p:tav tm="0">
                                          <p:val>
                                            <p:fltVal val="0"/>
                                          </p:val>
                                        </p:tav>
                                        <p:tav tm="100000">
                                          <p:val>
                                            <p:strVal val="#ppt_w"/>
                                          </p:val>
                                        </p:tav>
                                      </p:tavLst>
                                    </p:anim>
                                    <p:anim calcmode="lin" valueType="num">
                                      <p:cBhvr>
                                        <p:cTn id="16" dur="250" fill="hold"/>
                                        <p:tgtEl>
                                          <p:spTgt spid="55"/>
                                        </p:tgtEl>
                                        <p:attrNameLst>
                                          <p:attrName>ppt_h</p:attrName>
                                        </p:attrNameLst>
                                      </p:cBhvr>
                                      <p:tavLst>
                                        <p:tav tm="0">
                                          <p:val>
                                            <p:fltVal val="0"/>
                                          </p:val>
                                        </p:tav>
                                        <p:tav tm="100000">
                                          <p:val>
                                            <p:strVal val="#ppt_h"/>
                                          </p:val>
                                        </p:tav>
                                      </p:tavLst>
                                    </p:anim>
                                    <p:animEffect transition="in" filter="fade">
                                      <p:cBhvr>
                                        <p:cTn id="17" dur="250"/>
                                        <p:tgtEl>
                                          <p:spTgt spid="55"/>
                                        </p:tgtEl>
                                      </p:cBhvr>
                                    </p:animEffect>
                                  </p:childTnLst>
                                </p:cTn>
                              </p:par>
                            </p:childTnLst>
                          </p:cTn>
                        </p:par>
                        <p:par>
                          <p:cTn id="18" fill="hold">
                            <p:stCondLst>
                              <p:cond delay="250"/>
                            </p:stCondLst>
                            <p:childTnLst>
                              <p:par>
                                <p:cTn id="19" presetID="53" presetClass="entr" presetSubtype="16" fill="hold" grpId="0" nodeType="afterEffect">
                                  <p:stCondLst>
                                    <p:cond delay="0"/>
                                  </p:stCondLst>
                                  <p:childTnLst>
                                    <p:set>
                                      <p:cBhvr>
                                        <p:cTn id="20" dur="1" fill="hold">
                                          <p:stCondLst>
                                            <p:cond delay="0"/>
                                          </p:stCondLst>
                                        </p:cTn>
                                        <p:tgtEl>
                                          <p:spTgt spid="79"/>
                                        </p:tgtEl>
                                        <p:attrNameLst>
                                          <p:attrName>style.visibility</p:attrName>
                                        </p:attrNameLst>
                                      </p:cBhvr>
                                      <p:to>
                                        <p:strVal val="visible"/>
                                      </p:to>
                                    </p:set>
                                    <p:anim calcmode="lin" valueType="num">
                                      <p:cBhvr>
                                        <p:cTn id="21" dur="250" fill="hold"/>
                                        <p:tgtEl>
                                          <p:spTgt spid="79"/>
                                        </p:tgtEl>
                                        <p:attrNameLst>
                                          <p:attrName>ppt_w</p:attrName>
                                        </p:attrNameLst>
                                      </p:cBhvr>
                                      <p:tavLst>
                                        <p:tav tm="0">
                                          <p:val>
                                            <p:fltVal val="0"/>
                                          </p:val>
                                        </p:tav>
                                        <p:tav tm="100000">
                                          <p:val>
                                            <p:strVal val="#ppt_w"/>
                                          </p:val>
                                        </p:tav>
                                      </p:tavLst>
                                    </p:anim>
                                    <p:anim calcmode="lin" valueType="num">
                                      <p:cBhvr>
                                        <p:cTn id="22" dur="250" fill="hold"/>
                                        <p:tgtEl>
                                          <p:spTgt spid="79"/>
                                        </p:tgtEl>
                                        <p:attrNameLst>
                                          <p:attrName>ppt_h</p:attrName>
                                        </p:attrNameLst>
                                      </p:cBhvr>
                                      <p:tavLst>
                                        <p:tav tm="0">
                                          <p:val>
                                            <p:fltVal val="0"/>
                                          </p:val>
                                        </p:tav>
                                        <p:tav tm="100000">
                                          <p:val>
                                            <p:strVal val="#ppt_h"/>
                                          </p:val>
                                        </p:tav>
                                      </p:tavLst>
                                    </p:anim>
                                    <p:animEffect transition="in" filter="fade">
                                      <p:cBhvr>
                                        <p:cTn id="23" dur="250"/>
                                        <p:tgtEl>
                                          <p:spTgt spid="79"/>
                                        </p:tgtEl>
                                      </p:cBhvr>
                                    </p:animEffect>
                                  </p:childTnLst>
                                </p:cTn>
                              </p:par>
                            </p:childTnLst>
                          </p:cTn>
                        </p:par>
                        <p:par>
                          <p:cTn id="24" fill="hold">
                            <p:stCondLst>
                              <p:cond delay="500"/>
                            </p:stCondLst>
                            <p:childTnLst>
                              <p:par>
                                <p:cTn id="25" presetID="53" presetClass="entr" presetSubtype="16" fill="hold" nodeType="afterEffect">
                                  <p:stCondLst>
                                    <p:cond delay="0"/>
                                  </p:stCondLst>
                                  <p:childTnLst>
                                    <p:set>
                                      <p:cBhvr>
                                        <p:cTn id="26" dur="1" fill="hold">
                                          <p:stCondLst>
                                            <p:cond delay="0"/>
                                          </p:stCondLst>
                                        </p:cTn>
                                        <p:tgtEl>
                                          <p:spTgt spid="102"/>
                                        </p:tgtEl>
                                        <p:attrNameLst>
                                          <p:attrName>style.visibility</p:attrName>
                                        </p:attrNameLst>
                                      </p:cBhvr>
                                      <p:to>
                                        <p:strVal val="visible"/>
                                      </p:to>
                                    </p:set>
                                    <p:anim calcmode="lin" valueType="num">
                                      <p:cBhvr>
                                        <p:cTn id="27" dur="250" fill="hold"/>
                                        <p:tgtEl>
                                          <p:spTgt spid="102"/>
                                        </p:tgtEl>
                                        <p:attrNameLst>
                                          <p:attrName>ppt_w</p:attrName>
                                        </p:attrNameLst>
                                      </p:cBhvr>
                                      <p:tavLst>
                                        <p:tav tm="0">
                                          <p:val>
                                            <p:fltVal val="0"/>
                                          </p:val>
                                        </p:tav>
                                        <p:tav tm="100000">
                                          <p:val>
                                            <p:strVal val="#ppt_w"/>
                                          </p:val>
                                        </p:tav>
                                      </p:tavLst>
                                    </p:anim>
                                    <p:anim calcmode="lin" valueType="num">
                                      <p:cBhvr>
                                        <p:cTn id="28" dur="250" fill="hold"/>
                                        <p:tgtEl>
                                          <p:spTgt spid="102"/>
                                        </p:tgtEl>
                                        <p:attrNameLst>
                                          <p:attrName>ppt_h</p:attrName>
                                        </p:attrNameLst>
                                      </p:cBhvr>
                                      <p:tavLst>
                                        <p:tav tm="0">
                                          <p:val>
                                            <p:fltVal val="0"/>
                                          </p:val>
                                        </p:tav>
                                        <p:tav tm="100000">
                                          <p:val>
                                            <p:strVal val="#ppt_h"/>
                                          </p:val>
                                        </p:tav>
                                      </p:tavLst>
                                    </p:anim>
                                    <p:animEffect transition="in" filter="fade">
                                      <p:cBhvr>
                                        <p:cTn id="29" dur="250"/>
                                        <p:tgtEl>
                                          <p:spTgt spid="102"/>
                                        </p:tgtEl>
                                      </p:cBhvr>
                                    </p:animEffect>
                                  </p:childTnLst>
                                </p:cTn>
                              </p:par>
                            </p:childTnLst>
                          </p:cTn>
                        </p:par>
                        <p:par>
                          <p:cTn id="30" fill="hold">
                            <p:stCondLst>
                              <p:cond delay="750"/>
                            </p:stCondLst>
                            <p:childTnLst>
                              <p:par>
                                <p:cTn id="31" presetID="42" presetClass="entr" presetSubtype="0" fill="hold" nodeType="afterEffect">
                                  <p:stCondLst>
                                    <p:cond delay="0"/>
                                  </p:stCondLst>
                                  <p:childTnLst>
                                    <p:set>
                                      <p:cBhvr>
                                        <p:cTn id="32" dur="1" fill="hold">
                                          <p:stCondLst>
                                            <p:cond delay="0"/>
                                          </p:stCondLst>
                                        </p:cTn>
                                        <p:tgtEl>
                                          <p:spTgt spid="76"/>
                                        </p:tgtEl>
                                        <p:attrNameLst>
                                          <p:attrName>style.visibility</p:attrName>
                                        </p:attrNameLst>
                                      </p:cBhvr>
                                      <p:to>
                                        <p:strVal val="visible"/>
                                      </p:to>
                                    </p:set>
                                    <p:animEffect transition="in" filter="fade">
                                      <p:cBhvr>
                                        <p:cTn id="33" dur="250"/>
                                        <p:tgtEl>
                                          <p:spTgt spid="76"/>
                                        </p:tgtEl>
                                      </p:cBhvr>
                                    </p:animEffect>
                                    <p:anim calcmode="lin" valueType="num">
                                      <p:cBhvr>
                                        <p:cTn id="34" dur="250" fill="hold"/>
                                        <p:tgtEl>
                                          <p:spTgt spid="76"/>
                                        </p:tgtEl>
                                        <p:attrNameLst>
                                          <p:attrName>ppt_x</p:attrName>
                                        </p:attrNameLst>
                                      </p:cBhvr>
                                      <p:tavLst>
                                        <p:tav tm="0">
                                          <p:val>
                                            <p:strVal val="#ppt_x"/>
                                          </p:val>
                                        </p:tav>
                                        <p:tav tm="100000">
                                          <p:val>
                                            <p:strVal val="#ppt_x"/>
                                          </p:val>
                                        </p:tav>
                                      </p:tavLst>
                                    </p:anim>
                                    <p:anim calcmode="lin" valueType="num">
                                      <p:cBhvr>
                                        <p:cTn id="35" dur="250" fill="hold"/>
                                        <p:tgtEl>
                                          <p:spTgt spid="76"/>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22" presetClass="entr" presetSubtype="8" fill="hold" nodeType="afterEffect">
                                  <p:stCondLst>
                                    <p:cond delay="250"/>
                                  </p:stCondLst>
                                  <p:childTnLst>
                                    <p:set>
                                      <p:cBhvr>
                                        <p:cTn id="38" dur="1" fill="hold">
                                          <p:stCondLst>
                                            <p:cond delay="0"/>
                                          </p:stCondLst>
                                        </p:cTn>
                                        <p:tgtEl>
                                          <p:spTgt spid="52"/>
                                        </p:tgtEl>
                                        <p:attrNameLst>
                                          <p:attrName>style.visibility</p:attrName>
                                        </p:attrNameLst>
                                      </p:cBhvr>
                                      <p:to>
                                        <p:strVal val="visible"/>
                                      </p:to>
                                    </p:set>
                                    <p:animEffect transition="in" filter="wipe(left)">
                                      <p:cBhvr>
                                        <p:cTn id="39" dur="500"/>
                                        <p:tgtEl>
                                          <p:spTgt spid="52"/>
                                        </p:tgtEl>
                                      </p:cBhvr>
                                    </p:animEffect>
                                  </p:childTnLst>
                                </p:cTn>
                              </p:par>
                            </p:childTnLst>
                          </p:cTn>
                        </p:par>
                        <p:par>
                          <p:cTn id="40" fill="hold">
                            <p:stCondLst>
                              <p:cond delay="1750"/>
                            </p:stCondLst>
                            <p:childTnLst>
                              <p:par>
                                <p:cTn id="41" presetID="53" presetClass="entr" presetSubtype="16" fill="hold" nodeType="afterEffect">
                                  <p:stCondLst>
                                    <p:cond delay="0"/>
                                  </p:stCondLst>
                                  <p:childTnLst>
                                    <p:set>
                                      <p:cBhvr>
                                        <p:cTn id="42" dur="1" fill="hold">
                                          <p:stCondLst>
                                            <p:cond delay="0"/>
                                          </p:stCondLst>
                                        </p:cTn>
                                        <p:tgtEl>
                                          <p:spTgt spid="73"/>
                                        </p:tgtEl>
                                        <p:attrNameLst>
                                          <p:attrName>style.visibility</p:attrName>
                                        </p:attrNameLst>
                                      </p:cBhvr>
                                      <p:to>
                                        <p:strVal val="visible"/>
                                      </p:to>
                                    </p:set>
                                    <p:anim calcmode="lin" valueType="num">
                                      <p:cBhvr>
                                        <p:cTn id="43" dur="250" fill="hold"/>
                                        <p:tgtEl>
                                          <p:spTgt spid="73"/>
                                        </p:tgtEl>
                                        <p:attrNameLst>
                                          <p:attrName>ppt_w</p:attrName>
                                        </p:attrNameLst>
                                      </p:cBhvr>
                                      <p:tavLst>
                                        <p:tav tm="0">
                                          <p:val>
                                            <p:fltVal val="0"/>
                                          </p:val>
                                        </p:tav>
                                        <p:tav tm="100000">
                                          <p:val>
                                            <p:strVal val="#ppt_w"/>
                                          </p:val>
                                        </p:tav>
                                      </p:tavLst>
                                    </p:anim>
                                    <p:anim calcmode="lin" valueType="num">
                                      <p:cBhvr>
                                        <p:cTn id="44" dur="250" fill="hold"/>
                                        <p:tgtEl>
                                          <p:spTgt spid="73"/>
                                        </p:tgtEl>
                                        <p:attrNameLst>
                                          <p:attrName>ppt_h</p:attrName>
                                        </p:attrNameLst>
                                      </p:cBhvr>
                                      <p:tavLst>
                                        <p:tav tm="0">
                                          <p:val>
                                            <p:fltVal val="0"/>
                                          </p:val>
                                        </p:tav>
                                        <p:tav tm="100000">
                                          <p:val>
                                            <p:strVal val="#ppt_h"/>
                                          </p:val>
                                        </p:tav>
                                      </p:tavLst>
                                    </p:anim>
                                    <p:animEffect transition="in" filter="fade">
                                      <p:cBhvr>
                                        <p:cTn id="45" dur="250"/>
                                        <p:tgtEl>
                                          <p:spTgt spid="73"/>
                                        </p:tgtEl>
                                      </p:cBhvr>
                                    </p:animEffect>
                                  </p:childTnLst>
                                </p:cTn>
                              </p:par>
                            </p:childTnLst>
                          </p:cTn>
                        </p:par>
                        <p:par>
                          <p:cTn id="46" fill="hold">
                            <p:stCondLst>
                              <p:cond delay="2000"/>
                            </p:stCondLst>
                            <p:childTnLst>
                              <p:par>
                                <p:cTn id="47" presetID="53" presetClass="entr" presetSubtype="16" fill="hold" grpId="0" nodeType="afterEffect">
                                  <p:stCondLst>
                                    <p:cond delay="0"/>
                                  </p:stCondLst>
                                  <p:childTnLst>
                                    <p:set>
                                      <p:cBhvr>
                                        <p:cTn id="48" dur="1" fill="hold">
                                          <p:stCondLst>
                                            <p:cond delay="0"/>
                                          </p:stCondLst>
                                        </p:cTn>
                                        <p:tgtEl>
                                          <p:spTgt spid="101"/>
                                        </p:tgtEl>
                                        <p:attrNameLst>
                                          <p:attrName>style.visibility</p:attrName>
                                        </p:attrNameLst>
                                      </p:cBhvr>
                                      <p:to>
                                        <p:strVal val="visible"/>
                                      </p:to>
                                    </p:set>
                                    <p:anim calcmode="lin" valueType="num">
                                      <p:cBhvr>
                                        <p:cTn id="49" dur="250" fill="hold"/>
                                        <p:tgtEl>
                                          <p:spTgt spid="101"/>
                                        </p:tgtEl>
                                        <p:attrNameLst>
                                          <p:attrName>ppt_w</p:attrName>
                                        </p:attrNameLst>
                                      </p:cBhvr>
                                      <p:tavLst>
                                        <p:tav tm="0">
                                          <p:val>
                                            <p:fltVal val="0"/>
                                          </p:val>
                                        </p:tav>
                                        <p:tav tm="100000">
                                          <p:val>
                                            <p:strVal val="#ppt_w"/>
                                          </p:val>
                                        </p:tav>
                                      </p:tavLst>
                                    </p:anim>
                                    <p:anim calcmode="lin" valueType="num">
                                      <p:cBhvr>
                                        <p:cTn id="50" dur="250" fill="hold"/>
                                        <p:tgtEl>
                                          <p:spTgt spid="101"/>
                                        </p:tgtEl>
                                        <p:attrNameLst>
                                          <p:attrName>ppt_h</p:attrName>
                                        </p:attrNameLst>
                                      </p:cBhvr>
                                      <p:tavLst>
                                        <p:tav tm="0">
                                          <p:val>
                                            <p:fltVal val="0"/>
                                          </p:val>
                                        </p:tav>
                                        <p:tav tm="100000">
                                          <p:val>
                                            <p:strVal val="#ppt_h"/>
                                          </p:val>
                                        </p:tav>
                                      </p:tavLst>
                                    </p:anim>
                                    <p:animEffect transition="in" filter="fade">
                                      <p:cBhvr>
                                        <p:cTn id="51" dur="250"/>
                                        <p:tgtEl>
                                          <p:spTgt spid="101"/>
                                        </p:tgtEl>
                                      </p:cBhvr>
                                    </p:animEffect>
                                  </p:childTnLst>
                                </p:cTn>
                              </p:par>
                            </p:childTnLst>
                          </p:cTn>
                        </p:par>
                        <p:par>
                          <p:cTn id="52" fill="hold">
                            <p:stCondLst>
                              <p:cond delay="2250"/>
                            </p:stCondLst>
                            <p:childTnLst>
                              <p:par>
                                <p:cTn id="53" presetID="42" presetClass="entr" presetSubtype="0" fill="hold" nodeType="afterEffect">
                                  <p:stCondLst>
                                    <p:cond delay="0"/>
                                  </p:stCondLst>
                                  <p:childTnLst>
                                    <p:set>
                                      <p:cBhvr>
                                        <p:cTn id="54" dur="1" fill="hold">
                                          <p:stCondLst>
                                            <p:cond delay="0"/>
                                          </p:stCondLst>
                                        </p:cTn>
                                        <p:tgtEl>
                                          <p:spTgt spid="98"/>
                                        </p:tgtEl>
                                        <p:attrNameLst>
                                          <p:attrName>style.visibility</p:attrName>
                                        </p:attrNameLst>
                                      </p:cBhvr>
                                      <p:to>
                                        <p:strVal val="visible"/>
                                      </p:to>
                                    </p:set>
                                    <p:animEffect transition="in" filter="fade">
                                      <p:cBhvr>
                                        <p:cTn id="55" dur="250"/>
                                        <p:tgtEl>
                                          <p:spTgt spid="98"/>
                                        </p:tgtEl>
                                      </p:cBhvr>
                                    </p:animEffect>
                                    <p:anim calcmode="lin" valueType="num">
                                      <p:cBhvr>
                                        <p:cTn id="56" dur="250" fill="hold"/>
                                        <p:tgtEl>
                                          <p:spTgt spid="98"/>
                                        </p:tgtEl>
                                        <p:attrNameLst>
                                          <p:attrName>ppt_x</p:attrName>
                                        </p:attrNameLst>
                                      </p:cBhvr>
                                      <p:tavLst>
                                        <p:tav tm="0">
                                          <p:val>
                                            <p:strVal val="#ppt_x"/>
                                          </p:val>
                                        </p:tav>
                                        <p:tav tm="100000">
                                          <p:val>
                                            <p:strVal val="#ppt_x"/>
                                          </p:val>
                                        </p:tav>
                                      </p:tavLst>
                                    </p:anim>
                                    <p:anim calcmode="lin" valueType="num">
                                      <p:cBhvr>
                                        <p:cTn id="57" dur="250" fill="hold"/>
                                        <p:tgtEl>
                                          <p:spTgt spid="98"/>
                                        </p:tgtEl>
                                        <p:attrNameLst>
                                          <p:attrName>ppt_y</p:attrName>
                                        </p:attrNameLst>
                                      </p:cBhvr>
                                      <p:tavLst>
                                        <p:tav tm="0">
                                          <p:val>
                                            <p:strVal val="#ppt_y+.1"/>
                                          </p:val>
                                        </p:tav>
                                        <p:tav tm="100000">
                                          <p:val>
                                            <p:strVal val="#ppt_y"/>
                                          </p:val>
                                        </p:tav>
                                      </p:tavLst>
                                    </p:anim>
                                  </p:childTnLst>
                                </p:cTn>
                              </p:par>
                            </p:childTnLst>
                          </p:cTn>
                        </p:par>
                        <p:par>
                          <p:cTn id="58" fill="hold">
                            <p:stCondLst>
                              <p:cond delay="2500"/>
                            </p:stCondLst>
                            <p:childTnLst>
                              <p:par>
                                <p:cTn id="59" presetID="53" presetClass="entr" presetSubtype="16" fill="hold" nodeType="afterEffect">
                                  <p:stCondLst>
                                    <p:cond delay="0"/>
                                  </p:stCondLst>
                                  <p:childTnLst>
                                    <p:set>
                                      <p:cBhvr>
                                        <p:cTn id="60" dur="1" fill="hold">
                                          <p:stCondLst>
                                            <p:cond delay="0"/>
                                          </p:stCondLst>
                                        </p:cTn>
                                        <p:tgtEl>
                                          <p:spTgt spid="110"/>
                                        </p:tgtEl>
                                        <p:attrNameLst>
                                          <p:attrName>style.visibility</p:attrName>
                                        </p:attrNameLst>
                                      </p:cBhvr>
                                      <p:to>
                                        <p:strVal val="visible"/>
                                      </p:to>
                                    </p:set>
                                    <p:anim calcmode="lin" valueType="num">
                                      <p:cBhvr>
                                        <p:cTn id="61" dur="250" fill="hold"/>
                                        <p:tgtEl>
                                          <p:spTgt spid="110"/>
                                        </p:tgtEl>
                                        <p:attrNameLst>
                                          <p:attrName>ppt_w</p:attrName>
                                        </p:attrNameLst>
                                      </p:cBhvr>
                                      <p:tavLst>
                                        <p:tav tm="0">
                                          <p:val>
                                            <p:fltVal val="0"/>
                                          </p:val>
                                        </p:tav>
                                        <p:tav tm="100000">
                                          <p:val>
                                            <p:strVal val="#ppt_w"/>
                                          </p:val>
                                        </p:tav>
                                      </p:tavLst>
                                    </p:anim>
                                    <p:anim calcmode="lin" valueType="num">
                                      <p:cBhvr>
                                        <p:cTn id="62" dur="250" fill="hold"/>
                                        <p:tgtEl>
                                          <p:spTgt spid="110"/>
                                        </p:tgtEl>
                                        <p:attrNameLst>
                                          <p:attrName>ppt_h</p:attrName>
                                        </p:attrNameLst>
                                      </p:cBhvr>
                                      <p:tavLst>
                                        <p:tav tm="0">
                                          <p:val>
                                            <p:fltVal val="0"/>
                                          </p:val>
                                        </p:tav>
                                        <p:tav tm="100000">
                                          <p:val>
                                            <p:strVal val="#ppt_h"/>
                                          </p:val>
                                        </p:tav>
                                      </p:tavLst>
                                    </p:anim>
                                    <p:animEffect transition="in" filter="fade">
                                      <p:cBhvr>
                                        <p:cTn id="63" dur="250"/>
                                        <p:tgtEl>
                                          <p:spTgt spid="110"/>
                                        </p:tgtEl>
                                      </p:cBhvr>
                                    </p:animEffect>
                                  </p:childTnLst>
                                </p:cTn>
                              </p:par>
                            </p:childTnLst>
                          </p:cTn>
                        </p:par>
                        <p:par>
                          <p:cTn id="64" fill="hold">
                            <p:stCondLst>
                              <p:cond delay="2750"/>
                            </p:stCondLst>
                            <p:childTnLst>
                              <p:par>
                                <p:cTn id="65" presetID="14" presetClass="entr" presetSubtype="10" fill="hold" nodeType="after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randombar(horizontal)">
                                      <p:cBhvr>
                                        <p:cTn id="6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51" grpId="0"/>
      <p:bldP spid="79" grpId="0"/>
      <p:bldP spid="10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xmlns=""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xmlns=""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xmlns=""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TextBox 35">
              <a:extLst>
                <a:ext uri="{FF2B5EF4-FFF2-40B4-BE49-F238E27FC236}">
                  <a16:creationId xmlns:a16="http://schemas.microsoft.com/office/drawing/2014/main" xmlns="" id="{2151F346-69C6-4F86-BC1F-C57BA2384CC6}"/>
                </a:ext>
              </a:extLst>
            </p:cNvPr>
            <p:cNvSpPr txBox="1"/>
            <p:nvPr/>
          </p:nvSpPr>
          <p:spPr>
            <a:xfrm rot="16200000">
              <a:off x="10872792" y="3256289"/>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Introduction</a:t>
              </a:r>
              <a:endPar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37" name="Picture 36">
              <a:extLst>
                <a:ext uri="{FF2B5EF4-FFF2-40B4-BE49-F238E27FC236}">
                  <a16:creationId xmlns:a16="http://schemas.microsoft.com/office/drawing/2014/main" xmlns="" id="{52B367FE-8530-4052-AD96-2D6FBE490F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xmlns="" id="{63E93C38-ECA5-4094-81E9-196A3BD19EBD}"/>
              </a:ext>
            </a:extLst>
          </p:cNvPr>
          <p:cNvGrpSpPr/>
          <p:nvPr/>
        </p:nvGrpSpPr>
        <p:grpSpPr>
          <a:xfrm>
            <a:off x="226788" y="-2"/>
            <a:ext cx="11447503" cy="6858000"/>
            <a:chOff x="213096" y="0"/>
            <a:chExt cx="11447503" cy="6858000"/>
          </a:xfrm>
        </p:grpSpPr>
        <p:sp>
          <p:nvSpPr>
            <p:cNvPr id="39" name="Rectangle 38">
              <a:extLst>
                <a:ext uri="{FF2B5EF4-FFF2-40B4-BE49-F238E27FC236}">
                  <a16:creationId xmlns:a16="http://schemas.microsoft.com/office/drawing/2014/main" xmlns=""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Freeform: Shape 39">
              <a:extLst>
                <a:ext uri="{FF2B5EF4-FFF2-40B4-BE49-F238E27FC236}">
                  <a16:creationId xmlns:a16="http://schemas.microsoft.com/office/drawing/2014/main" xmlns=""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TextBox 40">
              <a:extLst>
                <a:ext uri="{FF2B5EF4-FFF2-40B4-BE49-F238E27FC236}">
                  <a16:creationId xmlns:a16="http://schemas.microsoft.com/office/drawing/2014/main" xmlns="" id="{90DCA374-CD21-448B-8791-8A04A9A9A552}"/>
                </a:ext>
              </a:extLst>
            </p:cNvPr>
            <p:cNvSpPr txBox="1"/>
            <p:nvPr/>
          </p:nvSpPr>
          <p:spPr>
            <a:xfrm rot="16200000">
              <a:off x="10341391" y="3105834"/>
              <a:ext cx="199208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Contexte</a:t>
              </a:r>
            </a:p>
          </p:txBody>
        </p:sp>
        <p:pic>
          <p:nvPicPr>
            <p:cNvPr id="42" name="Picture 41">
              <a:extLst>
                <a:ext uri="{FF2B5EF4-FFF2-40B4-BE49-F238E27FC236}">
                  <a16:creationId xmlns:a16="http://schemas.microsoft.com/office/drawing/2014/main" xmlns="" id="{83A620A7-5483-4447-9670-0F8D67F362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xmlns=""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xmlns=""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Freeform: Shape 44">
              <a:extLst>
                <a:ext uri="{FF2B5EF4-FFF2-40B4-BE49-F238E27FC236}">
                  <a16:creationId xmlns:a16="http://schemas.microsoft.com/office/drawing/2014/main" xmlns=""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6" name="TextBox 45">
              <a:extLst>
                <a:ext uri="{FF2B5EF4-FFF2-40B4-BE49-F238E27FC236}">
                  <a16:creationId xmlns:a16="http://schemas.microsoft.com/office/drawing/2014/main" xmlns="" id="{DD73F442-B2F9-477E-B4DE-956CBA09D9C3}"/>
                </a:ext>
              </a:extLst>
            </p:cNvPr>
            <p:cNvSpPr txBox="1"/>
            <p:nvPr/>
          </p:nvSpPr>
          <p:spPr>
            <a:xfrm rot="16200000">
              <a:off x="9117129" y="3251167"/>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srgbClr val="F0EEF0"/>
                  </a:solidFill>
                  <a:latin typeface="Tw Cen MT" panose="020B0602020104020603" pitchFamily="34" charset="0"/>
                </a:rPr>
                <a:t>C</a:t>
              </a:r>
              <a:r>
                <a:rPr kumimoji="0" lang="en-US" sz="2800" b="1" i="0" u="none" strike="noStrike" kern="1200" cap="none" spc="0" normalizeH="0" baseline="0" noProof="0" dirty="0" err="1">
                  <a:ln>
                    <a:noFill/>
                  </a:ln>
                  <a:solidFill>
                    <a:srgbClr val="F0EEF0"/>
                  </a:solidFill>
                  <a:effectLst/>
                  <a:uLnTx/>
                  <a:uFillTx/>
                  <a:latin typeface="Tw Cen MT" panose="020B0602020104020603" pitchFamily="34" charset="0"/>
                  <a:ea typeface="+mn-ea"/>
                  <a:cs typeface="+mn-cs"/>
                </a:rPr>
                <a:t>onception</a:t>
              </a:r>
              <a:endPar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47" name="Picture 46">
              <a:extLst>
                <a:ext uri="{FF2B5EF4-FFF2-40B4-BE49-F238E27FC236}">
                  <a16:creationId xmlns:a16="http://schemas.microsoft.com/office/drawing/2014/main" xmlns="" id="{7654DCD4-7920-4D83-8D7F-6D3A71A169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xmlns=""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a16="http://schemas.microsoft.com/office/drawing/2014/main" xmlns=""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Freeform: Shape 80">
              <a:extLst>
                <a:ext uri="{FF2B5EF4-FFF2-40B4-BE49-F238E27FC236}">
                  <a16:creationId xmlns:a16="http://schemas.microsoft.com/office/drawing/2014/main" xmlns=""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2" name="TextBox 81">
              <a:extLst>
                <a:ext uri="{FF2B5EF4-FFF2-40B4-BE49-F238E27FC236}">
                  <a16:creationId xmlns:a16="http://schemas.microsoft.com/office/drawing/2014/main" xmlns="" id="{73DE47E8-526D-4A96-A671-69E14D20D1EB}"/>
                </a:ext>
              </a:extLst>
            </p:cNvPr>
            <p:cNvSpPr txBox="1"/>
            <p:nvPr/>
          </p:nvSpPr>
          <p:spPr>
            <a:xfrm rot="16200000">
              <a:off x="8704564" y="3240054"/>
              <a:ext cx="2075865"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Démonstration</a:t>
              </a:r>
              <a:endPar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83" name="Picture 82">
              <a:extLst>
                <a:ext uri="{FF2B5EF4-FFF2-40B4-BE49-F238E27FC236}">
                  <a16:creationId xmlns:a16="http://schemas.microsoft.com/office/drawing/2014/main" xmlns="" id="{7FD4AAEC-83E5-4832-BEA2-517A195B2A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xmlns=""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xmlns="" id="{FA452EB0-3109-45BB-9389-19F84818FE30}"/>
              </a:ext>
            </a:extLst>
          </p:cNvPr>
          <p:cNvGrpSpPr/>
          <p:nvPr/>
        </p:nvGrpSpPr>
        <p:grpSpPr>
          <a:xfrm>
            <a:off x="-7638543" y="-1"/>
            <a:ext cx="8692331" cy="6858000"/>
            <a:chOff x="718505" y="-1"/>
            <a:chExt cx="8692331" cy="6858000"/>
          </a:xfrm>
        </p:grpSpPr>
        <p:sp>
          <p:nvSpPr>
            <p:cNvPr id="86" name="Rectangle 85">
              <a:extLst>
                <a:ext uri="{FF2B5EF4-FFF2-40B4-BE49-F238E27FC236}">
                  <a16:creationId xmlns:a16="http://schemas.microsoft.com/office/drawing/2014/main" xmlns=""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Freeform: Shape 86">
              <a:extLst>
                <a:ext uri="{FF2B5EF4-FFF2-40B4-BE49-F238E27FC236}">
                  <a16:creationId xmlns:a16="http://schemas.microsoft.com/office/drawing/2014/main" xmlns=""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 name="TextBox 87">
              <a:extLst>
                <a:ext uri="{FF2B5EF4-FFF2-40B4-BE49-F238E27FC236}">
                  <a16:creationId xmlns:a16="http://schemas.microsoft.com/office/drawing/2014/main" xmlns="" id="{D0B26FA9-EA76-44C1-BA33-E4EBB060AC7E}"/>
                </a:ext>
              </a:extLst>
            </p:cNvPr>
            <p:cNvSpPr txBox="1"/>
            <p:nvPr/>
          </p:nvSpPr>
          <p:spPr>
            <a:xfrm rot="16200000">
              <a:off x="8091629" y="3251164"/>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Conclusion</a:t>
              </a:r>
              <a:endPar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89" name="Picture 88">
              <a:extLst>
                <a:ext uri="{FF2B5EF4-FFF2-40B4-BE49-F238E27FC236}">
                  <a16:creationId xmlns:a16="http://schemas.microsoft.com/office/drawing/2014/main" xmlns="" id="{EF138C1A-5B68-42BE-B6B8-0EE1F47385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60" name="Rectangle à coins arrondis 18">
            <a:extLst>
              <a:ext uri="{FF2B5EF4-FFF2-40B4-BE49-F238E27FC236}">
                <a16:creationId xmlns:a16="http://schemas.microsoft.com/office/drawing/2014/main" xmlns="" id="{A848536D-D8D1-46F4-9E42-842C3914E1A2}"/>
              </a:ext>
            </a:extLst>
          </p:cNvPr>
          <p:cNvSpPr/>
          <p:nvPr/>
        </p:nvSpPr>
        <p:spPr>
          <a:xfrm>
            <a:off x="2113453" y="-1"/>
            <a:ext cx="9560838" cy="417096"/>
          </a:xfrm>
          <a:prstGeom prst="rect">
            <a:avLst/>
          </a:prstGeom>
          <a:solidFill>
            <a:srgbClr val="52CDC0"/>
          </a:solidFill>
          <a:ln w="28575">
            <a:solidFill>
              <a:srgbClr val="52CDC0"/>
            </a:solidFill>
          </a:ln>
        </p:spPr>
        <p:style>
          <a:lnRef idx="1">
            <a:schemeClr val="accent3"/>
          </a:lnRef>
          <a:fillRef idx="3">
            <a:schemeClr val="accent3"/>
          </a:fillRef>
          <a:effectRef idx="2">
            <a:schemeClr val="accent3"/>
          </a:effectRef>
          <a:fontRef idx="minor">
            <a:schemeClr val="lt1"/>
          </a:fontRef>
        </p:style>
        <p:txBody>
          <a:bodyPr anchor="ctr"/>
          <a:lstStyle/>
          <a:p>
            <a:pPr lvl="0">
              <a:defRPr/>
            </a:pPr>
            <a:endParaRPr lang="fr-FR" sz="1400" b="1" dirty="0">
              <a:solidFill>
                <a:schemeClr val="bg1">
                  <a:lumMod val="65000"/>
                  <a:lumOff val="35000"/>
                </a:schemeClr>
              </a:solidFill>
            </a:endParaRPr>
          </a:p>
        </p:txBody>
      </p:sp>
      <p:sp>
        <p:nvSpPr>
          <p:cNvPr id="61" name="ZoneTexte 60">
            <a:extLst>
              <a:ext uri="{FF2B5EF4-FFF2-40B4-BE49-F238E27FC236}">
                <a16:creationId xmlns:a16="http://schemas.microsoft.com/office/drawing/2014/main" xmlns="" id="{514C9437-0E97-4980-AF6A-83E06896F4FC}"/>
              </a:ext>
            </a:extLst>
          </p:cNvPr>
          <p:cNvSpPr txBox="1"/>
          <p:nvPr/>
        </p:nvSpPr>
        <p:spPr>
          <a:xfrm>
            <a:off x="6683489" y="8521"/>
            <a:ext cx="1512168" cy="33855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sz="1600" i="1">
                <a:solidFill>
                  <a:schemeClr val="bg1">
                    <a:lumMod val="85000"/>
                  </a:schemeClr>
                </a:solidFill>
              </a:defRPr>
            </a:lvl1pPr>
          </a:lstStyle>
          <a:p>
            <a:r>
              <a:rPr lang="fr-FR" b="1" dirty="0"/>
              <a:t>Comment?</a:t>
            </a:r>
          </a:p>
        </p:txBody>
      </p:sp>
      <p:sp>
        <p:nvSpPr>
          <p:cNvPr id="62" name="ZoneTexte 41">
            <a:extLst>
              <a:ext uri="{FF2B5EF4-FFF2-40B4-BE49-F238E27FC236}">
                <a16:creationId xmlns:a16="http://schemas.microsoft.com/office/drawing/2014/main" xmlns="" id="{C0EF7967-573B-49EA-AE1D-A7F55F52C379}"/>
              </a:ext>
            </a:extLst>
          </p:cNvPr>
          <p:cNvSpPr txBox="1"/>
          <p:nvPr/>
        </p:nvSpPr>
        <p:spPr>
          <a:xfrm>
            <a:off x="2903577" y="8521"/>
            <a:ext cx="1115616" cy="33855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sz="1600" i="1">
                <a:solidFill>
                  <a:schemeClr val="bg1">
                    <a:lumMod val="85000"/>
                  </a:schemeClr>
                </a:solidFill>
              </a:defRPr>
            </a:lvl1pPr>
          </a:lstStyle>
          <a:p>
            <a:r>
              <a:rPr lang="fr-FR" b="1" dirty="0"/>
              <a:t>Où?</a:t>
            </a:r>
          </a:p>
        </p:txBody>
      </p:sp>
      <p:sp>
        <p:nvSpPr>
          <p:cNvPr id="63" name="ZoneTexte 41">
            <a:extLst>
              <a:ext uri="{FF2B5EF4-FFF2-40B4-BE49-F238E27FC236}">
                <a16:creationId xmlns:a16="http://schemas.microsoft.com/office/drawing/2014/main" xmlns="" id="{9A96FBA5-3321-4C4D-AF0E-20BEA053A24B}"/>
              </a:ext>
            </a:extLst>
          </p:cNvPr>
          <p:cNvSpPr txBox="1"/>
          <p:nvPr/>
        </p:nvSpPr>
        <p:spPr>
          <a:xfrm>
            <a:off x="5171321" y="8521"/>
            <a:ext cx="1512168" cy="36933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b="1" i="1">
                <a:solidFill>
                  <a:srgbClr val="FFC000"/>
                </a:solidFill>
              </a:defRPr>
            </a:lvl1pPr>
          </a:lstStyle>
          <a:p>
            <a:r>
              <a:rPr lang="fr-FR" dirty="0"/>
              <a:t>    </a:t>
            </a:r>
            <a:r>
              <a:rPr lang="fr-FR" sz="1600" dirty="0">
                <a:solidFill>
                  <a:schemeClr val="bg1">
                    <a:lumMod val="85000"/>
                  </a:schemeClr>
                </a:solidFill>
              </a:rPr>
              <a:t>Qui?</a:t>
            </a:r>
          </a:p>
        </p:txBody>
      </p:sp>
      <p:sp>
        <p:nvSpPr>
          <p:cNvPr id="64" name="ZoneTexte 41">
            <a:extLst>
              <a:ext uri="{FF2B5EF4-FFF2-40B4-BE49-F238E27FC236}">
                <a16:creationId xmlns:a16="http://schemas.microsoft.com/office/drawing/2014/main" xmlns="" id="{A24F1275-301D-4BE3-815C-929DFEC66FC2}"/>
              </a:ext>
            </a:extLst>
          </p:cNvPr>
          <p:cNvSpPr txBox="1"/>
          <p:nvPr/>
        </p:nvSpPr>
        <p:spPr>
          <a:xfrm>
            <a:off x="3875177" y="8521"/>
            <a:ext cx="1152128" cy="33855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sz="1600" b="1" i="1" dirty="0">
                <a:solidFill>
                  <a:schemeClr val="bg1">
                    <a:lumMod val="85000"/>
                  </a:schemeClr>
                </a:solidFill>
              </a:rPr>
              <a:t>  Quoi?</a:t>
            </a:r>
          </a:p>
        </p:txBody>
      </p:sp>
      <p:sp>
        <p:nvSpPr>
          <p:cNvPr id="65" name="ZoneTexte 64">
            <a:extLst>
              <a:ext uri="{FF2B5EF4-FFF2-40B4-BE49-F238E27FC236}">
                <a16:creationId xmlns:a16="http://schemas.microsoft.com/office/drawing/2014/main" xmlns="" id="{A04CACE9-2A2F-4BB3-B1E3-644A95F0DEB7}"/>
              </a:ext>
            </a:extLst>
          </p:cNvPr>
          <p:cNvSpPr txBox="1"/>
          <p:nvPr/>
        </p:nvSpPr>
        <p:spPr>
          <a:xfrm>
            <a:off x="8195657" y="8521"/>
            <a:ext cx="1944216" cy="33855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sz="1600" i="1">
                <a:solidFill>
                  <a:schemeClr val="bg1">
                    <a:lumMod val="85000"/>
                  </a:schemeClr>
                </a:solidFill>
              </a:defRPr>
            </a:lvl1pPr>
          </a:lstStyle>
          <a:p>
            <a:r>
              <a:rPr lang="fr-FR" dirty="0"/>
              <a:t>   </a:t>
            </a:r>
            <a:r>
              <a:rPr lang="fr-FR" b="1" dirty="0"/>
              <a:t>Quand?</a:t>
            </a:r>
          </a:p>
        </p:txBody>
      </p:sp>
      <p:sp>
        <p:nvSpPr>
          <p:cNvPr id="66" name="ZoneTexte 41">
            <a:extLst>
              <a:ext uri="{FF2B5EF4-FFF2-40B4-BE49-F238E27FC236}">
                <a16:creationId xmlns:a16="http://schemas.microsoft.com/office/drawing/2014/main" xmlns="" id="{8623E402-3075-4150-9139-D5F46E75AE16}"/>
              </a:ext>
            </a:extLst>
          </p:cNvPr>
          <p:cNvSpPr txBox="1"/>
          <p:nvPr/>
        </p:nvSpPr>
        <p:spPr>
          <a:xfrm>
            <a:off x="10168083" y="27992"/>
            <a:ext cx="1656184" cy="36933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sz="1600" i="1">
                <a:solidFill>
                  <a:schemeClr val="bg1">
                    <a:lumMod val="85000"/>
                  </a:schemeClr>
                </a:solidFill>
              </a:defRPr>
            </a:lvl1pPr>
          </a:lstStyle>
          <a:p>
            <a:r>
              <a:rPr lang="fr-FR" sz="1800" b="1" dirty="0">
                <a:solidFill>
                  <a:srgbClr val="FFC000"/>
                </a:solidFill>
              </a:rPr>
              <a:t>Pourquoi?</a:t>
            </a:r>
          </a:p>
        </p:txBody>
      </p:sp>
      <p:sp>
        <p:nvSpPr>
          <p:cNvPr id="67" name="Isosceles Triangle 13">
            <a:extLst>
              <a:ext uri="{FF2B5EF4-FFF2-40B4-BE49-F238E27FC236}">
                <a16:creationId xmlns:a16="http://schemas.microsoft.com/office/drawing/2014/main" xmlns="" id="{D6ACE9F7-AEE1-4091-B5F1-956F2B5998B4}"/>
              </a:ext>
            </a:extLst>
          </p:cNvPr>
          <p:cNvSpPr/>
          <p:nvPr/>
        </p:nvSpPr>
        <p:spPr>
          <a:xfrm rot="10800000">
            <a:off x="10391117" y="417095"/>
            <a:ext cx="658916" cy="323175"/>
          </a:xfrm>
          <a:prstGeom prst="triangle">
            <a:avLst/>
          </a:pr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1" name="TextBox 107">
            <a:extLst>
              <a:ext uri="{FF2B5EF4-FFF2-40B4-BE49-F238E27FC236}">
                <a16:creationId xmlns:a16="http://schemas.microsoft.com/office/drawing/2014/main" xmlns="" id="{30FE38DB-B058-4D54-8989-6B3ACF801B67}"/>
              </a:ext>
            </a:extLst>
          </p:cNvPr>
          <p:cNvSpPr txBox="1"/>
          <p:nvPr/>
        </p:nvSpPr>
        <p:spPr>
          <a:xfrm>
            <a:off x="2278933" y="708633"/>
            <a:ext cx="7663867" cy="523220"/>
          </a:xfrm>
          <a:prstGeom prst="rect">
            <a:avLst/>
          </a:prstGeom>
          <a:noFill/>
        </p:spPr>
        <p:txBody>
          <a:bodyPr wrap="square" rtlCol="0">
            <a:spAutoFit/>
          </a:bodyPr>
          <a:lstStyle/>
          <a:p>
            <a:pPr lvl="0" algn="ctr">
              <a:defRPr/>
            </a:pPr>
            <a:endParaRPr lang="en-US" sz="2800" dirty="0"/>
          </a:p>
        </p:txBody>
      </p:sp>
      <p:sp>
        <p:nvSpPr>
          <p:cNvPr id="334" name="Rectángulo 1">
            <a:extLst>
              <a:ext uri="{FF2B5EF4-FFF2-40B4-BE49-F238E27FC236}">
                <a16:creationId xmlns:a16="http://schemas.microsoft.com/office/drawing/2014/main" xmlns="" id="{BAEA5E4D-2FBB-4FE3-92D0-C05F0A4CB288}"/>
              </a:ext>
            </a:extLst>
          </p:cNvPr>
          <p:cNvSpPr/>
          <p:nvPr/>
        </p:nvSpPr>
        <p:spPr>
          <a:xfrm>
            <a:off x="2343159" y="818049"/>
            <a:ext cx="7941041" cy="504056"/>
          </a:xfrm>
          <a:prstGeom prst="rect">
            <a:avLst/>
          </a:prstGeom>
          <a:solidFill>
            <a:srgbClr val="91CE50"/>
          </a:solidFill>
          <a:ln>
            <a:solidFill>
              <a:srgbClr val="91CE50"/>
            </a:solidFill>
          </a:ln>
        </p:spPr>
        <p:style>
          <a:lnRef idx="2">
            <a:schemeClr val="accent3"/>
          </a:lnRef>
          <a:fillRef idx="1">
            <a:schemeClr val="lt1"/>
          </a:fillRef>
          <a:effectRef idx="0">
            <a:schemeClr val="accent3"/>
          </a:effectRef>
          <a:fontRef idx="minor">
            <a:schemeClr val="dk1"/>
          </a:fontRef>
        </p:style>
        <p:txBody>
          <a:bodyPr rtlCol="0" anchor="ctr"/>
          <a:lstStyle/>
          <a:p>
            <a:r>
              <a:rPr lang="fr-FR" dirty="0">
                <a:solidFill>
                  <a:schemeClr val="tx1"/>
                </a:solidFill>
                <a:latin typeface="+mj-lt"/>
              </a:rPr>
              <a:t>Répondre aux problèmes liés à l’orientation</a:t>
            </a:r>
          </a:p>
        </p:txBody>
      </p:sp>
      <p:sp>
        <p:nvSpPr>
          <p:cNvPr id="337" name="Rectángulo 23">
            <a:extLst>
              <a:ext uri="{FF2B5EF4-FFF2-40B4-BE49-F238E27FC236}">
                <a16:creationId xmlns:a16="http://schemas.microsoft.com/office/drawing/2014/main" xmlns="" id="{76CA1763-96C4-4E75-92BE-3375D0C193C6}"/>
              </a:ext>
            </a:extLst>
          </p:cNvPr>
          <p:cNvSpPr/>
          <p:nvPr/>
        </p:nvSpPr>
        <p:spPr>
          <a:xfrm>
            <a:off x="2356817" y="1433047"/>
            <a:ext cx="7927383" cy="495292"/>
          </a:xfrm>
          <a:prstGeom prst="rect">
            <a:avLst/>
          </a:prstGeom>
          <a:solidFill>
            <a:srgbClr val="91CE50"/>
          </a:solidFill>
          <a:ln>
            <a:solidFill>
              <a:srgbClr val="91CE50"/>
            </a:solidFill>
          </a:ln>
        </p:spPr>
        <p:style>
          <a:lnRef idx="2">
            <a:schemeClr val="accent3"/>
          </a:lnRef>
          <a:fillRef idx="1">
            <a:schemeClr val="lt1"/>
          </a:fillRef>
          <a:effectRef idx="0">
            <a:schemeClr val="accent3"/>
          </a:effectRef>
          <a:fontRef idx="minor">
            <a:schemeClr val="dk1"/>
          </a:fontRef>
        </p:style>
        <p:txBody>
          <a:bodyPr rtlCol="0" anchor="ctr"/>
          <a:lstStyle/>
          <a:p>
            <a:r>
              <a:rPr lang="fr-FR" dirty="0">
                <a:solidFill>
                  <a:schemeClr val="tx1"/>
                </a:solidFill>
                <a:latin typeface="+mj-lt"/>
              </a:rPr>
              <a:t>Passer un test de personnalité.</a:t>
            </a:r>
          </a:p>
        </p:txBody>
      </p:sp>
      <p:sp>
        <p:nvSpPr>
          <p:cNvPr id="340" name="Rectángulo 30">
            <a:extLst>
              <a:ext uri="{FF2B5EF4-FFF2-40B4-BE49-F238E27FC236}">
                <a16:creationId xmlns:a16="http://schemas.microsoft.com/office/drawing/2014/main" xmlns="" id="{B600D482-F608-4BB7-A81E-825540A63B08}"/>
              </a:ext>
            </a:extLst>
          </p:cNvPr>
          <p:cNvSpPr/>
          <p:nvPr/>
        </p:nvSpPr>
        <p:spPr>
          <a:xfrm>
            <a:off x="2398055" y="4737411"/>
            <a:ext cx="7993063" cy="669601"/>
          </a:xfrm>
          <a:prstGeom prst="rect">
            <a:avLst/>
          </a:prstGeom>
          <a:solidFill>
            <a:srgbClr val="91CE50"/>
          </a:solidFill>
          <a:ln>
            <a:solidFill>
              <a:srgbClr val="91CE50"/>
            </a:solidFill>
          </a:ln>
        </p:spPr>
        <p:style>
          <a:lnRef idx="2">
            <a:schemeClr val="accent3"/>
          </a:lnRef>
          <a:fillRef idx="1">
            <a:schemeClr val="lt1"/>
          </a:fillRef>
          <a:effectRef idx="0">
            <a:schemeClr val="accent3"/>
          </a:effectRef>
          <a:fontRef idx="minor">
            <a:schemeClr val="dk1"/>
          </a:fontRef>
        </p:style>
        <p:txBody>
          <a:bodyPr rtlCol="0" anchor="ctr"/>
          <a:lstStyle/>
          <a:p>
            <a:endParaRPr lang="fr-FR" dirty="0">
              <a:solidFill>
                <a:schemeClr val="tx1"/>
              </a:solidFill>
              <a:latin typeface="+mj-lt"/>
            </a:endParaRPr>
          </a:p>
          <a:p>
            <a:r>
              <a:rPr lang="fr-FR" dirty="0">
                <a:solidFill>
                  <a:schemeClr val="tx1"/>
                </a:solidFill>
                <a:latin typeface="+mj-lt"/>
              </a:rPr>
              <a:t>mette en valeur les personnalités qui ont surmonté l’échec avant de connaître un succès immense (un modèle de réussite).</a:t>
            </a:r>
          </a:p>
          <a:p>
            <a:endParaRPr lang="fr-FR" dirty="0">
              <a:solidFill>
                <a:schemeClr val="tx1"/>
              </a:solidFill>
              <a:latin typeface="+mj-lt"/>
            </a:endParaRPr>
          </a:p>
        </p:txBody>
      </p:sp>
      <p:sp>
        <p:nvSpPr>
          <p:cNvPr id="343" name="Rectángulo 33">
            <a:extLst>
              <a:ext uri="{FF2B5EF4-FFF2-40B4-BE49-F238E27FC236}">
                <a16:creationId xmlns:a16="http://schemas.microsoft.com/office/drawing/2014/main" xmlns="" id="{5D00E802-97B2-4140-8AEC-5E64006F9F75}"/>
              </a:ext>
            </a:extLst>
          </p:cNvPr>
          <p:cNvSpPr/>
          <p:nvPr/>
        </p:nvSpPr>
        <p:spPr>
          <a:xfrm>
            <a:off x="2408963" y="5642993"/>
            <a:ext cx="7993063" cy="504056"/>
          </a:xfrm>
          <a:prstGeom prst="rect">
            <a:avLst/>
          </a:prstGeom>
          <a:solidFill>
            <a:srgbClr val="91CE50"/>
          </a:solidFill>
          <a:ln>
            <a:solidFill>
              <a:srgbClr val="91CE50"/>
            </a:solidFill>
          </a:ln>
        </p:spPr>
        <p:style>
          <a:lnRef idx="2">
            <a:schemeClr val="accent3"/>
          </a:lnRef>
          <a:fillRef idx="1">
            <a:schemeClr val="lt1"/>
          </a:fillRef>
          <a:effectRef idx="0">
            <a:schemeClr val="accent3"/>
          </a:effectRef>
          <a:fontRef idx="minor">
            <a:schemeClr val="dk1"/>
          </a:fontRef>
        </p:style>
        <p:txBody>
          <a:bodyPr rtlCol="0" anchor="ctr"/>
          <a:lstStyle/>
          <a:p>
            <a:r>
              <a:rPr lang="fr-FR" dirty="0">
                <a:solidFill>
                  <a:schemeClr val="tx1"/>
                </a:solidFill>
                <a:latin typeface="+mj-lt"/>
              </a:rPr>
              <a:t>Fournir un entourage qui encourage.</a:t>
            </a:r>
          </a:p>
        </p:txBody>
      </p:sp>
      <p:sp>
        <p:nvSpPr>
          <p:cNvPr id="346" name="Rectángulo 40">
            <a:extLst>
              <a:ext uri="{FF2B5EF4-FFF2-40B4-BE49-F238E27FC236}">
                <a16:creationId xmlns:a16="http://schemas.microsoft.com/office/drawing/2014/main" xmlns="" id="{C8FA4C34-DD35-4C8C-82D1-B8CEDEC10F19}"/>
              </a:ext>
            </a:extLst>
          </p:cNvPr>
          <p:cNvSpPr/>
          <p:nvPr/>
        </p:nvSpPr>
        <p:spPr>
          <a:xfrm>
            <a:off x="2356817" y="2034527"/>
            <a:ext cx="7927383" cy="504056"/>
          </a:xfrm>
          <a:prstGeom prst="rect">
            <a:avLst/>
          </a:prstGeom>
          <a:solidFill>
            <a:srgbClr val="91CE50"/>
          </a:solidFill>
          <a:ln>
            <a:solidFill>
              <a:srgbClr val="91CE50"/>
            </a:solidFill>
          </a:ln>
        </p:spPr>
        <p:style>
          <a:lnRef idx="2">
            <a:schemeClr val="accent3"/>
          </a:lnRef>
          <a:fillRef idx="1">
            <a:schemeClr val="lt1"/>
          </a:fillRef>
          <a:effectRef idx="0">
            <a:schemeClr val="accent3"/>
          </a:effectRef>
          <a:fontRef idx="minor">
            <a:schemeClr val="dk1"/>
          </a:fontRef>
        </p:style>
        <p:txBody>
          <a:bodyPr rtlCol="0" anchor="ctr"/>
          <a:lstStyle/>
          <a:p>
            <a:r>
              <a:rPr lang="fr-FR" dirty="0">
                <a:solidFill>
                  <a:schemeClr val="tx1"/>
                </a:solidFill>
                <a:latin typeface="+mj-lt"/>
              </a:rPr>
              <a:t>Aider les personnes a trouver leur passion </a:t>
            </a:r>
          </a:p>
        </p:txBody>
      </p:sp>
      <p:sp>
        <p:nvSpPr>
          <p:cNvPr id="348" name="Rectángulo 40">
            <a:extLst>
              <a:ext uri="{FF2B5EF4-FFF2-40B4-BE49-F238E27FC236}">
                <a16:creationId xmlns:a16="http://schemas.microsoft.com/office/drawing/2014/main" xmlns="" id="{7563746E-A1AB-4036-B544-648979FD4D6C}"/>
              </a:ext>
            </a:extLst>
          </p:cNvPr>
          <p:cNvSpPr/>
          <p:nvPr/>
        </p:nvSpPr>
        <p:spPr>
          <a:xfrm>
            <a:off x="2398055" y="2745397"/>
            <a:ext cx="7927383" cy="504056"/>
          </a:xfrm>
          <a:prstGeom prst="rect">
            <a:avLst/>
          </a:prstGeom>
          <a:solidFill>
            <a:srgbClr val="91CE50"/>
          </a:solidFill>
          <a:ln>
            <a:solidFill>
              <a:srgbClr val="91CE50"/>
            </a:solidFill>
          </a:ln>
        </p:spPr>
        <p:style>
          <a:lnRef idx="2">
            <a:schemeClr val="accent3"/>
          </a:lnRef>
          <a:fillRef idx="1">
            <a:schemeClr val="lt1"/>
          </a:fillRef>
          <a:effectRef idx="0">
            <a:schemeClr val="accent3"/>
          </a:effectRef>
          <a:fontRef idx="minor">
            <a:schemeClr val="dk1"/>
          </a:fontRef>
        </p:style>
        <p:txBody>
          <a:bodyPr rtlCol="0" anchor="ctr"/>
          <a:lstStyle/>
          <a:p>
            <a:r>
              <a:rPr lang="fr-FR" dirty="0">
                <a:solidFill>
                  <a:schemeClr val="tx1"/>
                </a:solidFill>
                <a:latin typeface="+mj-lt"/>
              </a:rPr>
              <a:t> Ouvrir de nouveaux horizons  et nouvelles possibilités devant l'utilisateur</a:t>
            </a:r>
          </a:p>
          <a:p>
            <a:endParaRPr lang="fr-FR" dirty="0">
              <a:solidFill>
                <a:schemeClr val="tx1"/>
              </a:solidFill>
              <a:latin typeface="+mj-lt"/>
            </a:endParaRPr>
          </a:p>
        </p:txBody>
      </p:sp>
      <p:sp>
        <p:nvSpPr>
          <p:cNvPr id="349" name="Rectángulo 40">
            <a:extLst>
              <a:ext uri="{FF2B5EF4-FFF2-40B4-BE49-F238E27FC236}">
                <a16:creationId xmlns:a16="http://schemas.microsoft.com/office/drawing/2014/main" xmlns="" id="{DBC50F61-494A-4C17-AB67-7CD3218ACA32}"/>
              </a:ext>
            </a:extLst>
          </p:cNvPr>
          <p:cNvSpPr/>
          <p:nvPr/>
        </p:nvSpPr>
        <p:spPr>
          <a:xfrm>
            <a:off x="2398055" y="3426159"/>
            <a:ext cx="7947993" cy="504056"/>
          </a:xfrm>
          <a:prstGeom prst="rect">
            <a:avLst/>
          </a:prstGeom>
          <a:solidFill>
            <a:srgbClr val="91CE50"/>
          </a:solidFill>
          <a:ln>
            <a:solidFill>
              <a:srgbClr val="91CE50"/>
            </a:solidFill>
          </a:ln>
        </p:spPr>
        <p:style>
          <a:lnRef idx="2">
            <a:schemeClr val="accent3"/>
          </a:lnRef>
          <a:fillRef idx="1">
            <a:schemeClr val="lt1"/>
          </a:fillRef>
          <a:effectRef idx="0">
            <a:schemeClr val="accent3"/>
          </a:effectRef>
          <a:fontRef idx="minor">
            <a:schemeClr val="dk1"/>
          </a:fontRef>
        </p:style>
        <p:txBody>
          <a:bodyPr rtlCol="0" anchor="ctr"/>
          <a:lstStyle/>
          <a:p>
            <a:r>
              <a:rPr lang="fr-FR" dirty="0">
                <a:solidFill>
                  <a:schemeClr val="tx1"/>
                </a:solidFill>
                <a:latin typeface="+mj-lt"/>
              </a:rPr>
              <a:t>regroupement des informations </a:t>
            </a:r>
          </a:p>
        </p:txBody>
      </p:sp>
      <p:sp>
        <p:nvSpPr>
          <p:cNvPr id="355" name="Rectángulo 40">
            <a:extLst>
              <a:ext uri="{FF2B5EF4-FFF2-40B4-BE49-F238E27FC236}">
                <a16:creationId xmlns:a16="http://schemas.microsoft.com/office/drawing/2014/main" xmlns="" id="{05FBD8C6-BE8E-49C9-9EE4-B1A72C1983A9}"/>
              </a:ext>
            </a:extLst>
          </p:cNvPr>
          <p:cNvSpPr/>
          <p:nvPr/>
        </p:nvSpPr>
        <p:spPr>
          <a:xfrm>
            <a:off x="2398055" y="4091114"/>
            <a:ext cx="8003971" cy="504056"/>
          </a:xfrm>
          <a:prstGeom prst="rect">
            <a:avLst/>
          </a:prstGeom>
          <a:solidFill>
            <a:srgbClr val="91CE50"/>
          </a:solidFill>
          <a:ln>
            <a:solidFill>
              <a:srgbClr val="91CE50"/>
            </a:solidFill>
          </a:ln>
        </p:spPr>
        <p:style>
          <a:lnRef idx="2">
            <a:schemeClr val="accent3"/>
          </a:lnRef>
          <a:fillRef idx="1">
            <a:schemeClr val="lt1"/>
          </a:fillRef>
          <a:effectRef idx="0">
            <a:schemeClr val="accent3"/>
          </a:effectRef>
          <a:fontRef idx="minor">
            <a:schemeClr val="dk1"/>
          </a:fontRef>
        </p:style>
        <p:txBody>
          <a:bodyPr rtlCol="0" anchor="ctr"/>
          <a:lstStyle/>
          <a:p>
            <a:r>
              <a:rPr lang="fr-FR" dirty="0">
                <a:solidFill>
                  <a:schemeClr val="tx1"/>
                </a:solidFill>
                <a:latin typeface="+mj-lt"/>
              </a:rPr>
              <a:t>Le conseiller d’orientation.</a:t>
            </a:r>
          </a:p>
        </p:txBody>
      </p:sp>
    </p:spTree>
    <p:extLst>
      <p:ext uri="{BB962C8B-B14F-4D97-AF65-F5344CB8AC3E}">
        <p14:creationId xmlns:p14="http://schemas.microsoft.com/office/powerpoint/2010/main" val="3303293315"/>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40000" decel="60000" fill="hold" grpId="0" nodeType="after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ppt_x"/>
                                          </p:val>
                                        </p:tav>
                                        <p:tav tm="100000">
                                          <p:val>
                                            <p:strVal val="#ppt_x"/>
                                          </p:val>
                                        </p:tav>
                                      </p:tavLst>
                                    </p:anim>
                                    <p:anim calcmode="lin" valueType="num">
                                      <p:cBhvr additive="base">
                                        <p:cTn id="8" dur="500" fill="hold"/>
                                        <p:tgtEl>
                                          <p:spTgt spid="67"/>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nodePh="1">
                                  <p:stCondLst>
                                    <p:cond delay="0"/>
                                  </p:stCondLst>
                                  <p:endCondLst>
                                    <p:cond evt="begin" delay="0">
                                      <p:tn val="9"/>
                                    </p:cond>
                                  </p:end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51" grpId="0"/>
      <p:bldP spid="334" grpId="0" animBg="1"/>
      <p:bldP spid="337" grpId="0" animBg="1"/>
      <p:bldP spid="340" grpId="0" animBg="1"/>
      <p:bldP spid="343" grpId="0" animBg="1"/>
      <p:bldP spid="346" grpId="0" animBg="1"/>
      <p:bldP spid="348" grpId="0" animBg="1"/>
      <p:bldP spid="349" grpId="0" animBg="1"/>
      <p:bldP spid="35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xmlns=""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xmlns=""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TextBox 52">
              <a:extLst>
                <a:ext uri="{FF2B5EF4-FFF2-40B4-BE49-F238E27FC236}">
                  <a16:creationId xmlns:a16="http://schemas.microsoft.com/office/drawing/2014/main" xmlns="" id="{FD36EBE0-2C84-494E-9C0B-54A6EFA86DA6}"/>
                </a:ext>
              </a:extLst>
            </p:cNvPr>
            <p:cNvSpPr txBox="1"/>
            <p:nvPr/>
          </p:nvSpPr>
          <p:spPr>
            <a:xfrm rot="16200000">
              <a:off x="10872792" y="3256289"/>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Introduction</a:t>
              </a:r>
              <a:endPar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54" name="Picture 53">
              <a:extLst>
                <a:ext uri="{FF2B5EF4-FFF2-40B4-BE49-F238E27FC236}">
                  <a16:creationId xmlns:a16="http://schemas.microsoft.com/office/drawing/2014/main" xmlns="" id="{FE3F6E56-804E-434E-AD42-D62A42CB30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208D727C-49D3-4C59-91D3-816C0DD22E21}"/>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xmlns=""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7" name="Freeform: Shape 56">
              <a:extLst>
                <a:ext uri="{FF2B5EF4-FFF2-40B4-BE49-F238E27FC236}">
                  <a16:creationId xmlns:a16="http://schemas.microsoft.com/office/drawing/2014/main" xmlns=""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8" name="TextBox 57">
              <a:extLst>
                <a:ext uri="{FF2B5EF4-FFF2-40B4-BE49-F238E27FC236}">
                  <a16:creationId xmlns:a16="http://schemas.microsoft.com/office/drawing/2014/main" xmlns="" id="{B40A12D7-9F13-43EC-95DE-B85ADBCAA6B6}"/>
                </a:ext>
              </a:extLst>
            </p:cNvPr>
            <p:cNvSpPr txBox="1"/>
            <p:nvPr/>
          </p:nvSpPr>
          <p:spPr>
            <a:xfrm rot="16200000">
              <a:off x="10341391" y="3105834"/>
              <a:ext cx="199208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Contexte</a:t>
              </a:r>
            </a:p>
          </p:txBody>
        </p:sp>
        <p:pic>
          <p:nvPicPr>
            <p:cNvPr id="59" name="Picture 58">
              <a:extLst>
                <a:ext uri="{FF2B5EF4-FFF2-40B4-BE49-F238E27FC236}">
                  <a16:creationId xmlns:a16="http://schemas.microsoft.com/office/drawing/2014/main" xmlns="" id="{BA271034-9DEF-432C-A1F3-B6470D2555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xmlns=""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Freeform: Shape 61">
              <a:extLst>
                <a:ext uri="{FF2B5EF4-FFF2-40B4-BE49-F238E27FC236}">
                  <a16:creationId xmlns:a16="http://schemas.microsoft.com/office/drawing/2014/main" xmlns=""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TextBox 62">
              <a:extLst>
                <a:ext uri="{FF2B5EF4-FFF2-40B4-BE49-F238E27FC236}">
                  <a16:creationId xmlns:a16="http://schemas.microsoft.com/office/drawing/2014/main" xmlns="" id="{F86CE46E-7143-4535-BF09-36D36B082851}"/>
                </a:ext>
              </a:extLst>
            </p:cNvPr>
            <p:cNvSpPr txBox="1"/>
            <p:nvPr/>
          </p:nvSpPr>
          <p:spPr>
            <a:xfrm rot="16200000">
              <a:off x="9117129" y="3251167"/>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srgbClr val="F0EEF0"/>
                  </a:solidFill>
                  <a:latin typeface="Tw Cen MT" panose="020B0602020104020603" pitchFamily="34" charset="0"/>
                </a:rPr>
                <a:t>C</a:t>
              </a:r>
              <a:r>
                <a:rPr kumimoji="0" lang="en-US" sz="2800" b="1" i="0" u="none" strike="noStrike" kern="1200" cap="none" spc="0" normalizeH="0" baseline="0" noProof="0" dirty="0" err="1">
                  <a:ln>
                    <a:noFill/>
                  </a:ln>
                  <a:solidFill>
                    <a:srgbClr val="F0EEF0"/>
                  </a:solidFill>
                  <a:effectLst/>
                  <a:uLnTx/>
                  <a:uFillTx/>
                  <a:latin typeface="Tw Cen MT" panose="020B0602020104020603" pitchFamily="34" charset="0"/>
                  <a:ea typeface="+mn-ea"/>
                  <a:cs typeface="+mn-cs"/>
                </a:rPr>
                <a:t>onception</a:t>
              </a:r>
              <a:endPar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64" name="Picture 63">
              <a:extLst>
                <a:ext uri="{FF2B5EF4-FFF2-40B4-BE49-F238E27FC236}">
                  <a16:creationId xmlns:a16="http://schemas.microsoft.com/office/drawing/2014/main" xmlns="" id="{4E9D2CC3-AE8C-4CF7-AC14-0BF3748D63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xmlns=""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xmlns=""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Freeform: Shape 66">
              <a:extLst>
                <a:ext uri="{FF2B5EF4-FFF2-40B4-BE49-F238E27FC236}">
                  <a16:creationId xmlns:a16="http://schemas.microsoft.com/office/drawing/2014/main" xmlns=""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 name="TextBox 67">
              <a:extLst>
                <a:ext uri="{FF2B5EF4-FFF2-40B4-BE49-F238E27FC236}">
                  <a16:creationId xmlns:a16="http://schemas.microsoft.com/office/drawing/2014/main" xmlns="" id="{CE5F8F51-D3FD-42A1-8372-1B4B1B7C336A}"/>
                </a:ext>
              </a:extLst>
            </p:cNvPr>
            <p:cNvSpPr txBox="1"/>
            <p:nvPr/>
          </p:nvSpPr>
          <p:spPr>
            <a:xfrm rot="16200000">
              <a:off x="8697114" y="3301704"/>
              <a:ext cx="2150629"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Démonstration</a:t>
              </a:r>
              <a:endPar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69" name="Picture 68">
              <a:extLst>
                <a:ext uri="{FF2B5EF4-FFF2-40B4-BE49-F238E27FC236}">
                  <a16:creationId xmlns:a16="http://schemas.microsoft.com/office/drawing/2014/main" xmlns="" id="{05E43CA3-886C-4010-B3E2-837CCC6F51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xmlns=""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1" name="Group 70">
            <a:extLst>
              <a:ext uri="{FF2B5EF4-FFF2-40B4-BE49-F238E27FC236}">
                <a16:creationId xmlns:a16="http://schemas.microsoft.com/office/drawing/2014/main" xmlns="" id="{831F8BD9-F71B-4D2D-8A60-61BABDC384BB}"/>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xmlns=""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xmlns=""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4" name="TextBox 73">
              <a:extLst>
                <a:ext uri="{FF2B5EF4-FFF2-40B4-BE49-F238E27FC236}">
                  <a16:creationId xmlns:a16="http://schemas.microsoft.com/office/drawing/2014/main" xmlns="" id="{6D3577A8-E9FC-43B7-B3E2-76EDDA51C160}"/>
                </a:ext>
              </a:extLst>
            </p:cNvPr>
            <p:cNvSpPr txBox="1"/>
            <p:nvPr/>
          </p:nvSpPr>
          <p:spPr>
            <a:xfrm rot="16200000">
              <a:off x="8091629" y="3251164"/>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Conclusion</a:t>
              </a:r>
              <a:endPar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75" name="Picture 74">
              <a:extLst>
                <a:ext uri="{FF2B5EF4-FFF2-40B4-BE49-F238E27FC236}">
                  <a16:creationId xmlns:a16="http://schemas.microsoft.com/office/drawing/2014/main" xmlns="" id="{36FD3106-E967-44D6-AB4D-A0DA183F7C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89" name="Rectangle à coins arrondis 18">
            <a:extLst>
              <a:ext uri="{FF2B5EF4-FFF2-40B4-BE49-F238E27FC236}">
                <a16:creationId xmlns:a16="http://schemas.microsoft.com/office/drawing/2014/main" xmlns="" id="{2EF4F2C8-BF5B-410C-A92A-555FAF849F25}"/>
              </a:ext>
            </a:extLst>
          </p:cNvPr>
          <p:cNvSpPr/>
          <p:nvPr/>
        </p:nvSpPr>
        <p:spPr>
          <a:xfrm>
            <a:off x="1611917" y="10240"/>
            <a:ext cx="9518082" cy="417096"/>
          </a:xfrm>
          <a:prstGeom prst="rect">
            <a:avLst/>
          </a:prstGeom>
          <a:solidFill>
            <a:srgbClr val="FFC730"/>
          </a:solidFill>
          <a:ln w="28575">
            <a:solidFill>
              <a:srgbClr val="FFC730"/>
            </a:solidFill>
          </a:ln>
        </p:spPr>
        <p:style>
          <a:lnRef idx="1">
            <a:schemeClr val="accent3"/>
          </a:lnRef>
          <a:fillRef idx="3">
            <a:schemeClr val="accent3"/>
          </a:fillRef>
          <a:effectRef idx="2">
            <a:schemeClr val="accent3"/>
          </a:effectRef>
          <a:fontRef idx="minor">
            <a:schemeClr val="lt1"/>
          </a:fontRef>
        </p:style>
        <p:txBody>
          <a:bodyPr anchor="ctr"/>
          <a:lstStyle/>
          <a:p>
            <a:pPr lvl="0">
              <a:defRPr/>
            </a:pPr>
            <a:endParaRPr lang="fr-FR" sz="1400" b="1" dirty="0">
              <a:solidFill>
                <a:schemeClr val="bg1">
                  <a:lumMod val="65000"/>
                  <a:lumOff val="35000"/>
                </a:schemeClr>
              </a:solidFill>
            </a:endParaRPr>
          </a:p>
        </p:txBody>
      </p:sp>
      <p:sp>
        <p:nvSpPr>
          <p:cNvPr id="90" name="ZoneTexte 41">
            <a:extLst>
              <a:ext uri="{FF2B5EF4-FFF2-40B4-BE49-F238E27FC236}">
                <a16:creationId xmlns:a16="http://schemas.microsoft.com/office/drawing/2014/main" xmlns="" id="{E9AF6AB5-5669-4680-AE91-ACDE31C4E8DC}"/>
              </a:ext>
            </a:extLst>
          </p:cNvPr>
          <p:cNvSpPr txBox="1"/>
          <p:nvPr/>
        </p:nvSpPr>
        <p:spPr>
          <a:xfrm>
            <a:off x="2839027" y="30459"/>
            <a:ext cx="3036732" cy="36933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sz="1600" i="1">
                <a:solidFill>
                  <a:schemeClr val="bg1">
                    <a:lumMod val="85000"/>
                  </a:schemeClr>
                </a:solidFill>
              </a:defRPr>
            </a:lvl1pPr>
          </a:lstStyle>
          <a:p>
            <a:r>
              <a:rPr lang="fr-FR" sz="1800" b="1" dirty="0">
                <a:solidFill>
                  <a:srgbClr val="91CE50"/>
                </a:solidFill>
              </a:rPr>
              <a:t>Schémas Relationnelles </a:t>
            </a:r>
          </a:p>
        </p:txBody>
      </p:sp>
      <p:sp>
        <p:nvSpPr>
          <p:cNvPr id="91" name="ZoneTexte 41">
            <a:extLst>
              <a:ext uri="{FF2B5EF4-FFF2-40B4-BE49-F238E27FC236}">
                <a16:creationId xmlns:a16="http://schemas.microsoft.com/office/drawing/2014/main" xmlns="" id="{4C777458-5624-4CE7-B5D5-9287591C0E44}"/>
              </a:ext>
            </a:extLst>
          </p:cNvPr>
          <p:cNvSpPr txBox="1"/>
          <p:nvPr/>
        </p:nvSpPr>
        <p:spPr>
          <a:xfrm>
            <a:off x="6922534" y="35673"/>
            <a:ext cx="3054291" cy="33855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sz="1600" i="1">
                <a:solidFill>
                  <a:schemeClr val="bg1">
                    <a:lumMod val="85000"/>
                  </a:schemeClr>
                </a:solidFill>
              </a:defRPr>
            </a:lvl1pPr>
          </a:lstStyle>
          <a:p>
            <a:r>
              <a:rPr lang="fr-FR" b="1" dirty="0"/>
              <a:t>Modèle logique des données </a:t>
            </a:r>
          </a:p>
        </p:txBody>
      </p:sp>
      <p:sp>
        <p:nvSpPr>
          <p:cNvPr id="92" name="Isosceles Triangle 13">
            <a:extLst>
              <a:ext uri="{FF2B5EF4-FFF2-40B4-BE49-F238E27FC236}">
                <a16:creationId xmlns:a16="http://schemas.microsoft.com/office/drawing/2014/main" xmlns="" id="{55CBA58B-E764-4FFA-BEA7-A08C0583BB02}"/>
              </a:ext>
            </a:extLst>
          </p:cNvPr>
          <p:cNvSpPr/>
          <p:nvPr/>
        </p:nvSpPr>
        <p:spPr>
          <a:xfrm rot="10800000">
            <a:off x="3616345" y="436026"/>
            <a:ext cx="658916" cy="323175"/>
          </a:xfrm>
          <a:prstGeom prst="triangle">
            <a:avLst/>
          </a:pr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89" name="Rectangle 488">
            <a:extLst>
              <a:ext uri="{FF2B5EF4-FFF2-40B4-BE49-F238E27FC236}">
                <a16:creationId xmlns:a16="http://schemas.microsoft.com/office/drawing/2014/main" xmlns="" id="{A4FA4FA8-B31B-4E64-B42F-6C083DD02638}"/>
              </a:ext>
            </a:extLst>
          </p:cNvPr>
          <p:cNvSpPr/>
          <p:nvPr/>
        </p:nvSpPr>
        <p:spPr>
          <a:xfrm rot="21082034">
            <a:off x="1746742" y="1126548"/>
            <a:ext cx="2645103" cy="713239"/>
          </a:xfrm>
          <a:prstGeom prst="rect">
            <a:avLst/>
          </a:prstGeom>
          <a:solidFill>
            <a:schemeClr val="tx1">
              <a:alpha val="34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0" name="Rectangle: Rounded Corners 4">
            <a:extLst>
              <a:ext uri="{FF2B5EF4-FFF2-40B4-BE49-F238E27FC236}">
                <a16:creationId xmlns:a16="http://schemas.microsoft.com/office/drawing/2014/main" xmlns="" id="{3EFF33FA-1986-4E0F-9A9A-2907E95823B3}"/>
              </a:ext>
            </a:extLst>
          </p:cNvPr>
          <p:cNvSpPr/>
          <p:nvPr/>
        </p:nvSpPr>
        <p:spPr>
          <a:xfrm>
            <a:off x="1708197" y="767891"/>
            <a:ext cx="4310743" cy="798286"/>
          </a:xfrm>
          <a:prstGeom prst="roundRect">
            <a:avLst>
              <a:gd name="adj" fmla="val 239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1" name="Group 59">
            <a:extLst>
              <a:ext uri="{FF2B5EF4-FFF2-40B4-BE49-F238E27FC236}">
                <a16:creationId xmlns:a16="http://schemas.microsoft.com/office/drawing/2014/main" xmlns="" id="{576CFF85-8FA1-41CB-B95A-2E9202B3A2C0}"/>
              </a:ext>
            </a:extLst>
          </p:cNvPr>
          <p:cNvGrpSpPr/>
          <p:nvPr/>
        </p:nvGrpSpPr>
        <p:grpSpPr>
          <a:xfrm>
            <a:off x="1866986" y="830472"/>
            <a:ext cx="3962400" cy="613197"/>
            <a:chOff x="3395473" y="817324"/>
            <a:chExt cx="3962400" cy="613197"/>
          </a:xfrm>
        </p:grpSpPr>
        <p:sp>
          <p:nvSpPr>
            <p:cNvPr id="492" name="TextBox 7">
              <a:extLst>
                <a:ext uri="{FF2B5EF4-FFF2-40B4-BE49-F238E27FC236}">
                  <a16:creationId xmlns:a16="http://schemas.microsoft.com/office/drawing/2014/main" xmlns="" id="{45B4E534-82B6-4D8B-B4B8-9D89E03439B0}"/>
                </a:ext>
              </a:extLst>
            </p:cNvPr>
            <p:cNvSpPr txBox="1"/>
            <p:nvPr/>
          </p:nvSpPr>
          <p:spPr>
            <a:xfrm>
              <a:off x="3395473" y="817324"/>
              <a:ext cx="2700527" cy="338554"/>
            </a:xfrm>
            <a:prstGeom prst="rect">
              <a:avLst/>
            </a:prstGeom>
            <a:noFill/>
          </p:spPr>
          <p:txBody>
            <a:bodyPr wrap="square" rtlCol="0">
              <a:spAutoFit/>
            </a:bodyPr>
            <a:lstStyle/>
            <a:p>
              <a:r>
                <a:rPr lang="en-US" sz="1600" b="1" dirty="0" err="1">
                  <a:solidFill>
                    <a:srgbClr val="FF0000"/>
                  </a:solidFill>
                  <a:latin typeface="Roboto" panose="02000000000000000000" pitchFamily="2" charset="0"/>
                  <a:ea typeface="Roboto" panose="02000000000000000000" pitchFamily="2" charset="0"/>
                  <a:cs typeface="Roboto" panose="02000000000000000000" pitchFamily="2" charset="0"/>
                </a:rPr>
                <a:t>catg_specialty</a:t>
              </a:r>
              <a:r>
                <a:rPr lang="en-US" sz="1600" b="1" dirty="0">
                  <a:solidFill>
                    <a:srgbClr val="FF0000"/>
                  </a:solidFill>
                  <a:latin typeface="Roboto" panose="02000000000000000000" pitchFamily="2" charset="0"/>
                  <a:ea typeface="Roboto" panose="02000000000000000000" pitchFamily="2" charset="0"/>
                  <a:cs typeface="Roboto" panose="02000000000000000000" pitchFamily="2" charset="0"/>
                </a:rPr>
                <a:t> </a:t>
              </a:r>
            </a:p>
          </p:txBody>
        </p:sp>
        <p:sp>
          <p:nvSpPr>
            <p:cNvPr id="493" name="TextBox 8">
              <a:extLst>
                <a:ext uri="{FF2B5EF4-FFF2-40B4-BE49-F238E27FC236}">
                  <a16:creationId xmlns:a16="http://schemas.microsoft.com/office/drawing/2014/main" xmlns="" id="{1854366C-99C7-45BA-93F7-DF686E7C409F}"/>
                </a:ext>
              </a:extLst>
            </p:cNvPr>
            <p:cNvSpPr txBox="1"/>
            <p:nvPr/>
          </p:nvSpPr>
          <p:spPr>
            <a:xfrm>
              <a:off x="3395473" y="1122744"/>
              <a:ext cx="3962400" cy="307777"/>
            </a:xfrm>
            <a:prstGeom prst="rect">
              <a:avLst/>
            </a:prstGeom>
            <a:noFill/>
          </p:spPr>
          <p:txBody>
            <a:bodyPr wrap="square" rtlCol="0">
              <a:spAutoFit/>
            </a:bodyPr>
            <a:lstStyle/>
            <a:p>
              <a:r>
                <a:rPr lang="en-US" sz="1400" dirty="0">
                  <a:solidFill>
                    <a:schemeClr val="bg1">
                      <a:lumMod val="50000"/>
                    </a:schemeClr>
                  </a:solidFill>
                  <a:latin typeface="Roboto" panose="02000000000000000000" pitchFamily="2" charset="0"/>
                  <a:ea typeface="Roboto" panose="02000000000000000000" pitchFamily="2" charset="0"/>
                  <a:cs typeface="Roboto" panose="02000000000000000000" pitchFamily="2" charset="0"/>
                </a:rPr>
                <a:t>(</a:t>
              </a:r>
              <a:r>
                <a:rPr lang="en-US" sz="1400" dirty="0" err="1">
                  <a:solidFill>
                    <a:schemeClr val="bg1">
                      <a:lumMod val="50000"/>
                    </a:schemeClr>
                  </a:solidFill>
                  <a:latin typeface="Roboto" panose="02000000000000000000" pitchFamily="2" charset="0"/>
                  <a:ea typeface="Roboto" panose="02000000000000000000" pitchFamily="2" charset="0"/>
                  <a:cs typeface="Roboto" panose="02000000000000000000" pitchFamily="2" charset="0"/>
                </a:rPr>
                <a:t>Catg_id</a:t>
              </a:r>
              <a:r>
                <a:rPr lang="en-US" sz="1400" dirty="0">
                  <a:solidFill>
                    <a:schemeClr val="bg1">
                      <a:lumMod val="50000"/>
                    </a:schemeClr>
                  </a:solidFill>
                  <a:latin typeface="Roboto" panose="02000000000000000000" pitchFamily="2" charset="0"/>
                  <a:ea typeface="Roboto" panose="02000000000000000000" pitchFamily="2" charset="0"/>
                  <a:cs typeface="Roboto" panose="02000000000000000000" pitchFamily="2" charset="0"/>
                </a:rPr>
                <a:t>, Name, score).</a:t>
              </a:r>
            </a:p>
          </p:txBody>
        </p:sp>
      </p:grpSp>
      <p:sp>
        <p:nvSpPr>
          <p:cNvPr id="494" name="Rectangle 493">
            <a:extLst>
              <a:ext uri="{FF2B5EF4-FFF2-40B4-BE49-F238E27FC236}">
                <a16:creationId xmlns:a16="http://schemas.microsoft.com/office/drawing/2014/main" xmlns="" id="{C5537FED-B989-4BD4-B4B2-70A0EBC981B4}"/>
              </a:ext>
            </a:extLst>
          </p:cNvPr>
          <p:cNvSpPr/>
          <p:nvPr/>
        </p:nvSpPr>
        <p:spPr>
          <a:xfrm rot="21082034">
            <a:off x="1746742" y="2280754"/>
            <a:ext cx="2645103" cy="713239"/>
          </a:xfrm>
          <a:prstGeom prst="rect">
            <a:avLst/>
          </a:prstGeom>
          <a:solidFill>
            <a:schemeClr val="tx1">
              <a:alpha val="34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5" name="Rectangle: Rounded Corners 12">
            <a:extLst>
              <a:ext uri="{FF2B5EF4-FFF2-40B4-BE49-F238E27FC236}">
                <a16:creationId xmlns:a16="http://schemas.microsoft.com/office/drawing/2014/main" xmlns="" id="{A3FB8E13-79AB-4F6C-B3C6-2A5AC81D4433}"/>
              </a:ext>
            </a:extLst>
          </p:cNvPr>
          <p:cNvSpPr/>
          <p:nvPr/>
        </p:nvSpPr>
        <p:spPr>
          <a:xfrm>
            <a:off x="1708197" y="1922097"/>
            <a:ext cx="4310743" cy="798286"/>
          </a:xfrm>
          <a:prstGeom prst="roundRect">
            <a:avLst>
              <a:gd name="adj" fmla="val 239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6" name="Group 60">
            <a:extLst>
              <a:ext uri="{FF2B5EF4-FFF2-40B4-BE49-F238E27FC236}">
                <a16:creationId xmlns:a16="http://schemas.microsoft.com/office/drawing/2014/main" xmlns="" id="{B55B453E-34BB-4BF9-B472-41A7C2B608B4}"/>
              </a:ext>
            </a:extLst>
          </p:cNvPr>
          <p:cNvGrpSpPr/>
          <p:nvPr/>
        </p:nvGrpSpPr>
        <p:grpSpPr>
          <a:xfrm>
            <a:off x="1866986" y="1984678"/>
            <a:ext cx="3962400" cy="500430"/>
            <a:chOff x="3395473" y="1971530"/>
            <a:chExt cx="3962400" cy="500430"/>
          </a:xfrm>
        </p:grpSpPr>
        <p:sp>
          <p:nvSpPr>
            <p:cNvPr id="497" name="TextBox 13">
              <a:extLst>
                <a:ext uri="{FF2B5EF4-FFF2-40B4-BE49-F238E27FC236}">
                  <a16:creationId xmlns:a16="http://schemas.microsoft.com/office/drawing/2014/main" xmlns="" id="{C92E0345-8ED7-4C0F-977B-043359731462}"/>
                </a:ext>
              </a:extLst>
            </p:cNvPr>
            <p:cNvSpPr txBox="1"/>
            <p:nvPr/>
          </p:nvSpPr>
          <p:spPr>
            <a:xfrm>
              <a:off x="3395473" y="1971530"/>
              <a:ext cx="2700527" cy="338554"/>
            </a:xfrm>
            <a:prstGeom prst="rect">
              <a:avLst/>
            </a:prstGeom>
            <a:noFill/>
          </p:spPr>
          <p:txBody>
            <a:bodyPr wrap="square" rtlCol="0">
              <a:spAutoFit/>
            </a:bodyPr>
            <a:lstStyle/>
            <a:p>
              <a:r>
                <a:rPr lang="en-US" sz="1600" b="1" dirty="0">
                  <a:solidFill>
                    <a:srgbClr val="00B050"/>
                  </a:solidFill>
                  <a:latin typeface="Roboto" panose="02000000000000000000" pitchFamily="2" charset="0"/>
                  <a:ea typeface="Roboto" panose="02000000000000000000" pitchFamily="2" charset="0"/>
                  <a:cs typeface="Roboto" panose="02000000000000000000" pitchFamily="2" charset="0"/>
                </a:rPr>
                <a:t>specialties </a:t>
              </a:r>
            </a:p>
          </p:txBody>
        </p:sp>
        <p:sp>
          <p:nvSpPr>
            <p:cNvPr id="498" name="TextBox 14">
              <a:extLst>
                <a:ext uri="{FF2B5EF4-FFF2-40B4-BE49-F238E27FC236}">
                  <a16:creationId xmlns:a16="http://schemas.microsoft.com/office/drawing/2014/main" xmlns="" id="{D1763DDD-CB22-49FD-8C04-76104BB8179B}"/>
                </a:ext>
              </a:extLst>
            </p:cNvPr>
            <p:cNvSpPr txBox="1"/>
            <p:nvPr/>
          </p:nvSpPr>
          <p:spPr>
            <a:xfrm>
              <a:off x="3395473" y="2164183"/>
              <a:ext cx="3962400" cy="307777"/>
            </a:xfrm>
            <a:prstGeom prst="rect">
              <a:avLst/>
            </a:prstGeom>
            <a:noFill/>
          </p:spPr>
          <p:txBody>
            <a:bodyPr wrap="square" rtlCol="0">
              <a:spAutoFit/>
            </a:bodyPr>
            <a:lstStyle/>
            <a:p>
              <a:r>
                <a:rPr lang="en-US" sz="1400" dirty="0">
                  <a:solidFill>
                    <a:schemeClr val="bg1">
                      <a:lumMod val="50000"/>
                    </a:schemeClr>
                  </a:solidFill>
                  <a:latin typeface="Roboto" panose="02000000000000000000" pitchFamily="2" charset="0"/>
                  <a:ea typeface="Roboto" panose="02000000000000000000" pitchFamily="2" charset="0"/>
                </a:rPr>
                <a:t>(</a:t>
              </a:r>
              <a:r>
                <a:rPr lang="en-US" sz="1400" dirty="0" err="1">
                  <a:solidFill>
                    <a:schemeClr val="bg1">
                      <a:lumMod val="50000"/>
                    </a:schemeClr>
                  </a:solidFill>
                  <a:latin typeface="Roboto" panose="02000000000000000000" pitchFamily="2" charset="0"/>
                  <a:ea typeface="Roboto" panose="02000000000000000000" pitchFamily="2" charset="0"/>
                </a:rPr>
                <a:t>spclt_id</a:t>
              </a:r>
              <a:r>
                <a:rPr lang="en-US" sz="1400" dirty="0">
                  <a:solidFill>
                    <a:schemeClr val="bg1">
                      <a:lumMod val="50000"/>
                    </a:schemeClr>
                  </a:solidFill>
                  <a:latin typeface="Roboto" panose="02000000000000000000" pitchFamily="2" charset="0"/>
                  <a:ea typeface="Roboto" panose="02000000000000000000" pitchFamily="2" charset="0"/>
                </a:rPr>
                <a:t>, </a:t>
              </a:r>
              <a:r>
                <a:rPr lang="en-US" sz="1400" dirty="0" err="1">
                  <a:solidFill>
                    <a:schemeClr val="bg1">
                      <a:lumMod val="50000"/>
                    </a:schemeClr>
                  </a:solidFill>
                  <a:latin typeface="Roboto" panose="02000000000000000000" pitchFamily="2" charset="0"/>
                  <a:ea typeface="Roboto" panose="02000000000000000000" pitchFamily="2" charset="0"/>
                </a:rPr>
                <a:t>Namesplt</a:t>
              </a:r>
              <a:r>
                <a:rPr lang="en-US" sz="1400" dirty="0">
                  <a:solidFill>
                    <a:schemeClr val="bg1">
                      <a:lumMod val="50000"/>
                    </a:schemeClr>
                  </a:solidFill>
                  <a:latin typeface="Roboto" panose="02000000000000000000" pitchFamily="2" charset="0"/>
                  <a:ea typeface="Roboto" panose="02000000000000000000" pitchFamily="2" charset="0"/>
                </a:rPr>
                <a:t>,# </a:t>
              </a:r>
              <a:r>
                <a:rPr lang="en-US" sz="1400" dirty="0" err="1">
                  <a:solidFill>
                    <a:schemeClr val="bg1">
                      <a:lumMod val="50000"/>
                    </a:schemeClr>
                  </a:solidFill>
                  <a:latin typeface="Roboto" panose="02000000000000000000" pitchFamily="2" charset="0"/>
                  <a:ea typeface="Roboto" panose="02000000000000000000" pitchFamily="2" charset="0"/>
                </a:rPr>
                <a:t>cate_id</a:t>
              </a:r>
              <a:r>
                <a:rPr lang="en-US" sz="1400" dirty="0">
                  <a:solidFill>
                    <a:schemeClr val="bg1">
                      <a:lumMod val="50000"/>
                    </a:schemeClr>
                  </a:solidFill>
                  <a:latin typeface="Roboto" panose="02000000000000000000" pitchFamily="2" charset="0"/>
                  <a:ea typeface="Roboto" panose="02000000000000000000" pitchFamily="2" charset="0"/>
                </a:rPr>
                <a:t>).</a:t>
              </a:r>
            </a:p>
          </p:txBody>
        </p:sp>
      </p:grpSp>
      <p:sp>
        <p:nvSpPr>
          <p:cNvPr id="499" name="Rectangle 498">
            <a:extLst>
              <a:ext uri="{FF2B5EF4-FFF2-40B4-BE49-F238E27FC236}">
                <a16:creationId xmlns:a16="http://schemas.microsoft.com/office/drawing/2014/main" xmlns="" id="{4486CA56-0B8A-4F9E-B70C-6C19D71310D6}"/>
              </a:ext>
            </a:extLst>
          </p:cNvPr>
          <p:cNvSpPr/>
          <p:nvPr/>
        </p:nvSpPr>
        <p:spPr>
          <a:xfrm rot="21082034">
            <a:off x="1746742" y="3434960"/>
            <a:ext cx="2645103" cy="713239"/>
          </a:xfrm>
          <a:prstGeom prst="rect">
            <a:avLst/>
          </a:prstGeom>
          <a:solidFill>
            <a:schemeClr val="tx1">
              <a:alpha val="34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0" name="Rectangle: Rounded Corners 17">
            <a:extLst>
              <a:ext uri="{FF2B5EF4-FFF2-40B4-BE49-F238E27FC236}">
                <a16:creationId xmlns:a16="http://schemas.microsoft.com/office/drawing/2014/main" xmlns="" id="{DF6E27B3-CD00-49FA-8912-4D692FABD62F}"/>
              </a:ext>
            </a:extLst>
          </p:cNvPr>
          <p:cNvSpPr/>
          <p:nvPr/>
        </p:nvSpPr>
        <p:spPr>
          <a:xfrm>
            <a:off x="1708197" y="3076303"/>
            <a:ext cx="4310743" cy="798286"/>
          </a:xfrm>
          <a:prstGeom prst="roundRect">
            <a:avLst>
              <a:gd name="adj" fmla="val 239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1" name="Group 61">
            <a:extLst>
              <a:ext uri="{FF2B5EF4-FFF2-40B4-BE49-F238E27FC236}">
                <a16:creationId xmlns:a16="http://schemas.microsoft.com/office/drawing/2014/main" xmlns="" id="{310E9D38-1053-42CE-AD5F-EE24C38649FA}"/>
              </a:ext>
            </a:extLst>
          </p:cNvPr>
          <p:cNvGrpSpPr/>
          <p:nvPr/>
        </p:nvGrpSpPr>
        <p:grpSpPr>
          <a:xfrm>
            <a:off x="1866986" y="3138884"/>
            <a:ext cx="3962400" cy="715873"/>
            <a:chOff x="3395473" y="3125736"/>
            <a:chExt cx="3962400" cy="715873"/>
          </a:xfrm>
        </p:grpSpPr>
        <p:sp>
          <p:nvSpPr>
            <p:cNvPr id="502" name="TextBox 18">
              <a:extLst>
                <a:ext uri="{FF2B5EF4-FFF2-40B4-BE49-F238E27FC236}">
                  <a16:creationId xmlns:a16="http://schemas.microsoft.com/office/drawing/2014/main" xmlns="" id="{3A038D67-172F-4F07-93FD-FF2C691BF128}"/>
                </a:ext>
              </a:extLst>
            </p:cNvPr>
            <p:cNvSpPr txBox="1"/>
            <p:nvPr/>
          </p:nvSpPr>
          <p:spPr>
            <a:xfrm>
              <a:off x="3395473" y="3125736"/>
              <a:ext cx="2700527" cy="338554"/>
            </a:xfrm>
            <a:prstGeom prst="rect">
              <a:avLst/>
            </a:prstGeom>
            <a:noFill/>
          </p:spPr>
          <p:txBody>
            <a:bodyPr wrap="square" rtlCol="0">
              <a:spAutoFit/>
            </a:bodyPr>
            <a:lstStyle/>
            <a:p>
              <a:r>
                <a:rPr lang="en-US" sz="1600" b="1" dirty="0">
                  <a:solidFill>
                    <a:srgbClr val="00B0F0"/>
                  </a:solidFill>
                  <a:latin typeface="Roboto" panose="02000000000000000000" pitchFamily="2" charset="0"/>
                  <a:ea typeface="Roboto" panose="02000000000000000000" pitchFamily="2" charset="0"/>
                  <a:cs typeface="Roboto" panose="02000000000000000000" pitchFamily="2" charset="0"/>
                </a:rPr>
                <a:t>courses</a:t>
              </a:r>
              <a:r>
                <a:rPr lang="en-US" sz="1200" b="1" dirty="0">
                  <a:solidFill>
                    <a:srgbClr val="00B0F0"/>
                  </a:solidFill>
                  <a:latin typeface="Roboto" panose="02000000000000000000" pitchFamily="2" charset="0"/>
                  <a:ea typeface="Roboto" panose="02000000000000000000" pitchFamily="2" charset="0"/>
                  <a:cs typeface="Roboto" panose="02000000000000000000" pitchFamily="2" charset="0"/>
                </a:rPr>
                <a:t> </a:t>
              </a:r>
            </a:p>
          </p:txBody>
        </p:sp>
        <p:sp>
          <p:nvSpPr>
            <p:cNvPr id="503" name="TextBox 19">
              <a:extLst>
                <a:ext uri="{FF2B5EF4-FFF2-40B4-BE49-F238E27FC236}">
                  <a16:creationId xmlns:a16="http://schemas.microsoft.com/office/drawing/2014/main" xmlns="" id="{A7C88F43-5744-495D-8BB6-F1FF3B064122}"/>
                </a:ext>
              </a:extLst>
            </p:cNvPr>
            <p:cNvSpPr txBox="1"/>
            <p:nvPr/>
          </p:nvSpPr>
          <p:spPr>
            <a:xfrm>
              <a:off x="3395473" y="3318389"/>
              <a:ext cx="3962400" cy="523220"/>
            </a:xfrm>
            <a:prstGeom prst="rect">
              <a:avLst/>
            </a:prstGeom>
            <a:noFill/>
          </p:spPr>
          <p:txBody>
            <a:bodyPr wrap="square" rtlCol="0">
              <a:spAutoFit/>
            </a:bodyPr>
            <a:lstStyle/>
            <a:p>
              <a:r>
                <a:rPr lang="fr-FR" sz="1400" dirty="0">
                  <a:solidFill>
                    <a:schemeClr val="bg1">
                      <a:lumMod val="50000"/>
                    </a:schemeClr>
                  </a:solidFill>
                  <a:latin typeface="Roboto" panose="02000000000000000000" pitchFamily="2" charset="0"/>
                  <a:ea typeface="Roboto" panose="02000000000000000000" pitchFamily="2" charset="0"/>
                </a:rPr>
                <a:t>(</a:t>
              </a:r>
              <a:r>
                <a:rPr lang="fr-FR" sz="1400" dirty="0" err="1">
                  <a:solidFill>
                    <a:schemeClr val="bg1">
                      <a:lumMod val="50000"/>
                    </a:schemeClr>
                  </a:solidFill>
                  <a:latin typeface="Roboto" panose="02000000000000000000" pitchFamily="2" charset="0"/>
                  <a:ea typeface="Roboto" panose="02000000000000000000" pitchFamily="2" charset="0"/>
                </a:rPr>
                <a:t>idcours</a:t>
              </a:r>
              <a:r>
                <a:rPr lang="fr-FR" sz="1400" dirty="0">
                  <a:solidFill>
                    <a:schemeClr val="bg1">
                      <a:lumMod val="50000"/>
                    </a:schemeClr>
                  </a:solidFill>
                  <a:latin typeface="Roboto" panose="02000000000000000000" pitchFamily="2" charset="0"/>
                  <a:ea typeface="Roboto" panose="02000000000000000000" pitchFamily="2" charset="0"/>
                </a:rPr>
                <a:t>, </a:t>
              </a:r>
              <a:r>
                <a:rPr lang="fr-FR" sz="1400" dirty="0" err="1">
                  <a:solidFill>
                    <a:schemeClr val="bg1">
                      <a:lumMod val="50000"/>
                    </a:schemeClr>
                  </a:solidFill>
                  <a:latin typeface="Roboto" panose="02000000000000000000" pitchFamily="2" charset="0"/>
                  <a:ea typeface="Roboto" panose="02000000000000000000" pitchFamily="2" charset="0"/>
                </a:rPr>
                <a:t>namecour</a:t>
              </a:r>
              <a:r>
                <a:rPr lang="fr-FR" sz="1400" dirty="0">
                  <a:solidFill>
                    <a:schemeClr val="bg1">
                      <a:lumMod val="50000"/>
                    </a:schemeClr>
                  </a:solidFill>
                  <a:latin typeface="Roboto" panose="02000000000000000000" pitchFamily="2" charset="0"/>
                  <a:ea typeface="Roboto" panose="02000000000000000000" pitchFamily="2" charset="0"/>
                </a:rPr>
                <a:t>, </a:t>
              </a:r>
              <a:r>
                <a:rPr lang="fr-FR" sz="1400" dirty="0" err="1">
                  <a:solidFill>
                    <a:schemeClr val="bg1">
                      <a:lumMod val="50000"/>
                    </a:schemeClr>
                  </a:solidFill>
                  <a:latin typeface="Roboto" panose="02000000000000000000" pitchFamily="2" charset="0"/>
                  <a:ea typeface="Roboto" panose="02000000000000000000" pitchFamily="2" charset="0"/>
                </a:rPr>
                <a:t>imgcour</a:t>
              </a:r>
              <a:r>
                <a:rPr lang="fr-FR" sz="1400" dirty="0">
                  <a:solidFill>
                    <a:schemeClr val="bg1">
                      <a:lumMod val="50000"/>
                    </a:schemeClr>
                  </a:solidFill>
                  <a:latin typeface="Roboto" panose="02000000000000000000" pitchFamily="2" charset="0"/>
                  <a:ea typeface="Roboto" panose="02000000000000000000" pitchFamily="2" charset="0"/>
                </a:rPr>
                <a:t>,# </a:t>
              </a:r>
              <a:r>
                <a:rPr lang="fr-FR" sz="1400" dirty="0" err="1">
                  <a:solidFill>
                    <a:schemeClr val="bg1">
                      <a:lumMod val="50000"/>
                    </a:schemeClr>
                  </a:solidFill>
                  <a:latin typeface="Roboto" panose="02000000000000000000" pitchFamily="2" charset="0"/>
                  <a:ea typeface="Roboto" panose="02000000000000000000" pitchFamily="2" charset="0"/>
                </a:rPr>
                <a:t>idsplt</a:t>
              </a:r>
              <a:r>
                <a:rPr lang="fr-FR" sz="1400" dirty="0">
                  <a:solidFill>
                    <a:schemeClr val="bg1">
                      <a:lumMod val="50000"/>
                    </a:schemeClr>
                  </a:solidFill>
                  <a:latin typeface="Roboto" panose="02000000000000000000" pitchFamily="2" charset="0"/>
                  <a:ea typeface="Roboto" panose="02000000000000000000" pitchFamily="2" charset="0"/>
                </a:rPr>
                <a:t>, description).</a:t>
              </a:r>
              <a:endParaRPr lang="en-US" sz="1400" dirty="0">
                <a:solidFill>
                  <a:schemeClr val="bg1">
                    <a:lumMod val="50000"/>
                  </a:schemeClr>
                </a:solidFill>
                <a:latin typeface="Roboto" panose="02000000000000000000" pitchFamily="2" charset="0"/>
                <a:ea typeface="Roboto" panose="02000000000000000000" pitchFamily="2" charset="0"/>
              </a:endParaRPr>
            </a:p>
          </p:txBody>
        </p:sp>
      </p:grpSp>
      <p:sp>
        <p:nvSpPr>
          <p:cNvPr id="504" name="Rectangle 503">
            <a:extLst>
              <a:ext uri="{FF2B5EF4-FFF2-40B4-BE49-F238E27FC236}">
                <a16:creationId xmlns:a16="http://schemas.microsoft.com/office/drawing/2014/main" xmlns="" id="{2B3DA37F-5D25-47A3-A112-F6F68C332A67}"/>
              </a:ext>
            </a:extLst>
          </p:cNvPr>
          <p:cNvSpPr/>
          <p:nvPr/>
        </p:nvSpPr>
        <p:spPr>
          <a:xfrm rot="21082034">
            <a:off x="1746742" y="4589166"/>
            <a:ext cx="2645103" cy="713239"/>
          </a:xfrm>
          <a:prstGeom prst="rect">
            <a:avLst/>
          </a:prstGeom>
          <a:solidFill>
            <a:schemeClr val="tx1">
              <a:alpha val="34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5" name="Rectangle: Rounded Corners 22">
            <a:extLst>
              <a:ext uri="{FF2B5EF4-FFF2-40B4-BE49-F238E27FC236}">
                <a16:creationId xmlns:a16="http://schemas.microsoft.com/office/drawing/2014/main" xmlns="" id="{AB320B6E-4E59-41BE-B466-D23850014086}"/>
              </a:ext>
            </a:extLst>
          </p:cNvPr>
          <p:cNvSpPr/>
          <p:nvPr/>
        </p:nvSpPr>
        <p:spPr>
          <a:xfrm>
            <a:off x="1708197" y="4230509"/>
            <a:ext cx="4310743" cy="798286"/>
          </a:xfrm>
          <a:prstGeom prst="roundRect">
            <a:avLst>
              <a:gd name="adj" fmla="val 239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6" name="Group 62">
            <a:extLst>
              <a:ext uri="{FF2B5EF4-FFF2-40B4-BE49-F238E27FC236}">
                <a16:creationId xmlns:a16="http://schemas.microsoft.com/office/drawing/2014/main" xmlns="" id="{56142517-6EF5-479F-A40C-11A74FADA56C}"/>
              </a:ext>
            </a:extLst>
          </p:cNvPr>
          <p:cNvGrpSpPr/>
          <p:nvPr/>
        </p:nvGrpSpPr>
        <p:grpSpPr>
          <a:xfrm>
            <a:off x="1866986" y="4293090"/>
            <a:ext cx="3962400" cy="500430"/>
            <a:chOff x="3395473" y="4279942"/>
            <a:chExt cx="3962400" cy="500430"/>
          </a:xfrm>
        </p:grpSpPr>
        <p:sp>
          <p:nvSpPr>
            <p:cNvPr id="507" name="TextBox 23">
              <a:extLst>
                <a:ext uri="{FF2B5EF4-FFF2-40B4-BE49-F238E27FC236}">
                  <a16:creationId xmlns:a16="http://schemas.microsoft.com/office/drawing/2014/main" xmlns="" id="{C8F6518E-8E5F-464E-B5ED-0B1FE12A6958}"/>
                </a:ext>
              </a:extLst>
            </p:cNvPr>
            <p:cNvSpPr txBox="1"/>
            <p:nvPr/>
          </p:nvSpPr>
          <p:spPr>
            <a:xfrm>
              <a:off x="3395473" y="4279942"/>
              <a:ext cx="2700527" cy="338554"/>
            </a:xfrm>
            <a:prstGeom prst="rect">
              <a:avLst/>
            </a:prstGeom>
            <a:noFill/>
          </p:spPr>
          <p:txBody>
            <a:bodyPr wrap="square" rtlCol="0">
              <a:spAutoFit/>
            </a:bodyPr>
            <a:lstStyle/>
            <a:p>
              <a:r>
                <a:rPr lang="en-US" sz="1600" b="1" dirty="0">
                  <a:solidFill>
                    <a:srgbClr val="002060"/>
                  </a:solidFill>
                  <a:latin typeface="Roboto" panose="02000000000000000000" pitchFamily="2" charset="0"/>
                  <a:ea typeface="Roboto" panose="02000000000000000000" pitchFamily="2" charset="0"/>
                  <a:cs typeface="Roboto" panose="02000000000000000000" pitchFamily="2" charset="0"/>
                </a:rPr>
                <a:t>events</a:t>
              </a:r>
              <a:r>
                <a:rPr lang="en-US" sz="1200" b="1" dirty="0">
                  <a:solidFill>
                    <a:srgbClr val="002060"/>
                  </a:solidFill>
                  <a:latin typeface="Roboto" panose="02000000000000000000" pitchFamily="2" charset="0"/>
                  <a:ea typeface="Roboto" panose="02000000000000000000" pitchFamily="2" charset="0"/>
                  <a:cs typeface="Roboto" panose="02000000000000000000" pitchFamily="2" charset="0"/>
                </a:rPr>
                <a:t> </a:t>
              </a:r>
            </a:p>
          </p:txBody>
        </p:sp>
        <p:sp>
          <p:nvSpPr>
            <p:cNvPr id="508" name="TextBox 24">
              <a:extLst>
                <a:ext uri="{FF2B5EF4-FFF2-40B4-BE49-F238E27FC236}">
                  <a16:creationId xmlns:a16="http://schemas.microsoft.com/office/drawing/2014/main" xmlns="" id="{65144D04-83F6-4159-B493-3299369F8C47}"/>
                </a:ext>
              </a:extLst>
            </p:cNvPr>
            <p:cNvSpPr txBox="1"/>
            <p:nvPr/>
          </p:nvSpPr>
          <p:spPr>
            <a:xfrm>
              <a:off x="3395473" y="4472595"/>
              <a:ext cx="3962400" cy="307777"/>
            </a:xfrm>
            <a:prstGeom prst="rect">
              <a:avLst/>
            </a:prstGeom>
            <a:noFill/>
          </p:spPr>
          <p:txBody>
            <a:bodyPr wrap="square" rtlCol="0">
              <a:spAutoFit/>
            </a:bodyPr>
            <a:lstStyle/>
            <a:p>
              <a:r>
                <a:rPr lang="en-US" sz="1400" dirty="0">
                  <a:solidFill>
                    <a:schemeClr val="bg1">
                      <a:lumMod val="50000"/>
                    </a:schemeClr>
                  </a:solidFill>
                  <a:latin typeface="Roboto" panose="02000000000000000000" pitchFamily="2" charset="0"/>
                  <a:ea typeface="Roboto" panose="02000000000000000000" pitchFamily="2" charset="0"/>
                </a:rPr>
                <a:t>(</a:t>
              </a:r>
              <a:r>
                <a:rPr lang="en-US" sz="1400" dirty="0" err="1">
                  <a:solidFill>
                    <a:schemeClr val="bg1">
                      <a:lumMod val="50000"/>
                    </a:schemeClr>
                  </a:solidFill>
                  <a:latin typeface="Roboto" panose="02000000000000000000" pitchFamily="2" charset="0"/>
                  <a:ea typeface="Roboto" panose="02000000000000000000" pitchFamily="2" charset="0"/>
                </a:rPr>
                <a:t>evenid</a:t>
              </a:r>
              <a:r>
                <a:rPr lang="en-US" sz="1400" dirty="0">
                  <a:solidFill>
                    <a:schemeClr val="bg1">
                      <a:lumMod val="50000"/>
                    </a:schemeClr>
                  </a:solidFill>
                  <a:latin typeface="Roboto" panose="02000000000000000000" pitchFamily="2" charset="0"/>
                  <a:ea typeface="Roboto" panose="02000000000000000000" pitchFamily="2" charset="0"/>
                </a:rPr>
                <a:t>, </a:t>
              </a:r>
              <a:r>
                <a:rPr lang="en-US" sz="1400" dirty="0" err="1">
                  <a:solidFill>
                    <a:schemeClr val="bg1">
                      <a:lumMod val="50000"/>
                    </a:schemeClr>
                  </a:solidFill>
                  <a:latin typeface="Roboto" panose="02000000000000000000" pitchFamily="2" charset="0"/>
                  <a:ea typeface="Roboto" panose="02000000000000000000" pitchFamily="2" charset="0"/>
                </a:rPr>
                <a:t>nameev</a:t>
              </a:r>
              <a:r>
                <a:rPr lang="en-US" sz="1400" dirty="0">
                  <a:solidFill>
                    <a:schemeClr val="bg1">
                      <a:lumMod val="50000"/>
                    </a:schemeClr>
                  </a:solidFill>
                  <a:latin typeface="Roboto" panose="02000000000000000000" pitchFamily="2" charset="0"/>
                  <a:ea typeface="Roboto" panose="02000000000000000000" pitchFamily="2" charset="0"/>
                </a:rPr>
                <a:t>, </a:t>
              </a:r>
              <a:r>
                <a:rPr lang="en-US" sz="1400" dirty="0" err="1">
                  <a:solidFill>
                    <a:schemeClr val="bg1">
                      <a:lumMod val="50000"/>
                    </a:schemeClr>
                  </a:solidFill>
                  <a:latin typeface="Roboto" panose="02000000000000000000" pitchFamily="2" charset="0"/>
                  <a:ea typeface="Roboto" panose="02000000000000000000" pitchFamily="2" charset="0"/>
                </a:rPr>
                <a:t>statu</a:t>
              </a:r>
              <a:r>
                <a:rPr lang="en-US" sz="1400" dirty="0">
                  <a:solidFill>
                    <a:schemeClr val="bg1">
                      <a:lumMod val="50000"/>
                    </a:schemeClr>
                  </a:solidFill>
                  <a:latin typeface="Roboto" panose="02000000000000000000" pitchFamily="2" charset="0"/>
                  <a:ea typeface="Roboto" panose="02000000000000000000" pitchFamily="2" charset="0"/>
                </a:rPr>
                <a:t>, </a:t>
              </a:r>
              <a:r>
                <a:rPr lang="en-US" sz="1400" dirty="0" err="1">
                  <a:solidFill>
                    <a:schemeClr val="bg1">
                      <a:lumMod val="50000"/>
                    </a:schemeClr>
                  </a:solidFill>
                  <a:latin typeface="Roboto" panose="02000000000000000000" pitchFamily="2" charset="0"/>
                  <a:ea typeface="Roboto" panose="02000000000000000000" pitchFamily="2" charset="0"/>
                </a:rPr>
                <a:t>img</a:t>
              </a:r>
              <a:r>
                <a:rPr lang="en-US" sz="1400" dirty="0">
                  <a:solidFill>
                    <a:schemeClr val="bg1">
                      <a:lumMod val="50000"/>
                    </a:schemeClr>
                  </a:solidFill>
                  <a:latin typeface="Roboto" panose="02000000000000000000" pitchFamily="2" charset="0"/>
                  <a:ea typeface="Roboto" panose="02000000000000000000" pitchFamily="2" charset="0"/>
                </a:rPr>
                <a:t>,# </a:t>
              </a:r>
              <a:r>
                <a:rPr lang="en-US" sz="1400" dirty="0" err="1">
                  <a:solidFill>
                    <a:schemeClr val="bg1">
                      <a:lumMod val="50000"/>
                    </a:schemeClr>
                  </a:solidFill>
                  <a:latin typeface="Roboto" panose="02000000000000000000" pitchFamily="2" charset="0"/>
                  <a:ea typeface="Roboto" panose="02000000000000000000" pitchFamily="2" charset="0"/>
                </a:rPr>
                <a:t>ispclt</a:t>
              </a:r>
              <a:r>
                <a:rPr lang="en-US" sz="1400" dirty="0">
                  <a:solidFill>
                    <a:schemeClr val="bg1">
                      <a:lumMod val="50000"/>
                    </a:schemeClr>
                  </a:solidFill>
                  <a:latin typeface="Roboto" panose="02000000000000000000" pitchFamily="2" charset="0"/>
                  <a:ea typeface="Roboto" panose="02000000000000000000" pitchFamily="2" charset="0"/>
                </a:rPr>
                <a:t>).</a:t>
              </a:r>
            </a:p>
          </p:txBody>
        </p:sp>
      </p:grpSp>
      <p:sp>
        <p:nvSpPr>
          <p:cNvPr id="509" name="Rectangle: Rounded Corners 27">
            <a:extLst>
              <a:ext uri="{FF2B5EF4-FFF2-40B4-BE49-F238E27FC236}">
                <a16:creationId xmlns:a16="http://schemas.microsoft.com/office/drawing/2014/main" xmlns="" id="{CF084C5F-BF07-4587-8196-2ED71A2B5D5C}"/>
              </a:ext>
            </a:extLst>
          </p:cNvPr>
          <p:cNvSpPr/>
          <p:nvPr/>
        </p:nvSpPr>
        <p:spPr>
          <a:xfrm>
            <a:off x="1708197" y="5384715"/>
            <a:ext cx="4310743" cy="798286"/>
          </a:xfrm>
          <a:prstGeom prst="roundRect">
            <a:avLst>
              <a:gd name="adj" fmla="val 239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0" name="Group 63">
            <a:extLst>
              <a:ext uri="{FF2B5EF4-FFF2-40B4-BE49-F238E27FC236}">
                <a16:creationId xmlns:a16="http://schemas.microsoft.com/office/drawing/2014/main" xmlns="" id="{13658CA4-24E4-4DB9-BC92-F24A318444DC}"/>
              </a:ext>
            </a:extLst>
          </p:cNvPr>
          <p:cNvGrpSpPr/>
          <p:nvPr/>
        </p:nvGrpSpPr>
        <p:grpSpPr>
          <a:xfrm>
            <a:off x="1866986" y="5447296"/>
            <a:ext cx="3962400" cy="500430"/>
            <a:chOff x="3395473" y="5434148"/>
            <a:chExt cx="3962400" cy="500430"/>
          </a:xfrm>
        </p:grpSpPr>
        <p:sp>
          <p:nvSpPr>
            <p:cNvPr id="511" name="TextBox 28">
              <a:extLst>
                <a:ext uri="{FF2B5EF4-FFF2-40B4-BE49-F238E27FC236}">
                  <a16:creationId xmlns:a16="http://schemas.microsoft.com/office/drawing/2014/main" xmlns="" id="{3D0D1EDE-ADA9-4EC4-B8A8-73C96D32456C}"/>
                </a:ext>
              </a:extLst>
            </p:cNvPr>
            <p:cNvSpPr txBox="1"/>
            <p:nvPr/>
          </p:nvSpPr>
          <p:spPr>
            <a:xfrm>
              <a:off x="3395473" y="5434148"/>
              <a:ext cx="2700527" cy="338554"/>
            </a:xfrm>
            <a:prstGeom prst="rect">
              <a:avLst/>
            </a:prstGeom>
            <a:noFill/>
          </p:spPr>
          <p:txBody>
            <a:bodyPr wrap="square" rtlCol="0">
              <a:spAutoFit/>
            </a:bodyPr>
            <a:lstStyle/>
            <a:p>
              <a:r>
                <a:rPr lang="en-US" sz="1600" b="1" dirty="0">
                  <a:solidFill>
                    <a:srgbClr val="7030A0"/>
                  </a:solidFill>
                  <a:latin typeface="Roboto" panose="02000000000000000000" pitchFamily="2" charset="0"/>
                  <a:ea typeface="Roboto" panose="02000000000000000000" pitchFamily="2" charset="0"/>
                  <a:cs typeface="Roboto" panose="02000000000000000000" pitchFamily="2" charset="0"/>
                </a:rPr>
                <a:t>countries</a:t>
              </a:r>
              <a:r>
                <a:rPr lang="en-US" sz="1200" b="1" dirty="0">
                  <a:solidFill>
                    <a:srgbClr val="7030A0"/>
                  </a:solidFill>
                  <a:latin typeface="Roboto" panose="02000000000000000000" pitchFamily="2" charset="0"/>
                  <a:ea typeface="Roboto" panose="02000000000000000000" pitchFamily="2" charset="0"/>
                  <a:cs typeface="Roboto" panose="02000000000000000000" pitchFamily="2" charset="0"/>
                </a:rPr>
                <a:t> </a:t>
              </a:r>
            </a:p>
          </p:txBody>
        </p:sp>
        <p:sp>
          <p:nvSpPr>
            <p:cNvPr id="512" name="TextBox 29">
              <a:extLst>
                <a:ext uri="{FF2B5EF4-FFF2-40B4-BE49-F238E27FC236}">
                  <a16:creationId xmlns:a16="http://schemas.microsoft.com/office/drawing/2014/main" xmlns="" id="{AC29177B-2F75-422D-A365-EEA4B87A4116}"/>
                </a:ext>
              </a:extLst>
            </p:cNvPr>
            <p:cNvSpPr txBox="1"/>
            <p:nvPr/>
          </p:nvSpPr>
          <p:spPr>
            <a:xfrm>
              <a:off x="3395473" y="5626801"/>
              <a:ext cx="3962400" cy="307777"/>
            </a:xfrm>
            <a:prstGeom prst="rect">
              <a:avLst/>
            </a:prstGeom>
            <a:noFill/>
          </p:spPr>
          <p:txBody>
            <a:bodyPr wrap="square" rtlCol="0">
              <a:spAutoFit/>
            </a:bodyPr>
            <a:lstStyle/>
            <a:p>
              <a:r>
                <a:rPr lang="en-US" sz="1400" dirty="0">
                  <a:solidFill>
                    <a:schemeClr val="bg1">
                      <a:lumMod val="50000"/>
                    </a:schemeClr>
                  </a:solidFill>
                  <a:latin typeface="Roboto" panose="02000000000000000000" pitchFamily="2" charset="0"/>
                  <a:ea typeface="Roboto" panose="02000000000000000000" pitchFamily="2" charset="0"/>
                </a:rPr>
                <a:t>(</a:t>
              </a:r>
              <a:r>
                <a:rPr lang="en-US" sz="1400" dirty="0" err="1">
                  <a:solidFill>
                    <a:schemeClr val="bg1">
                      <a:lumMod val="50000"/>
                    </a:schemeClr>
                  </a:solidFill>
                  <a:latin typeface="Roboto" panose="02000000000000000000" pitchFamily="2" charset="0"/>
                  <a:ea typeface="Roboto" panose="02000000000000000000" pitchFamily="2" charset="0"/>
                </a:rPr>
                <a:t>countr_id</a:t>
              </a:r>
              <a:r>
                <a:rPr lang="en-US" sz="1400" dirty="0">
                  <a:solidFill>
                    <a:schemeClr val="bg1">
                      <a:lumMod val="50000"/>
                    </a:schemeClr>
                  </a:solidFill>
                  <a:latin typeface="Roboto" panose="02000000000000000000" pitchFamily="2" charset="0"/>
                  <a:ea typeface="Roboto" panose="02000000000000000000" pitchFamily="2" charset="0"/>
                </a:rPr>
                <a:t>, </a:t>
              </a:r>
              <a:r>
                <a:rPr lang="en-US" sz="1400" dirty="0" err="1">
                  <a:solidFill>
                    <a:schemeClr val="bg1">
                      <a:lumMod val="50000"/>
                    </a:schemeClr>
                  </a:solidFill>
                  <a:latin typeface="Roboto" panose="02000000000000000000" pitchFamily="2" charset="0"/>
                  <a:ea typeface="Roboto" panose="02000000000000000000" pitchFamily="2" charset="0"/>
                </a:rPr>
                <a:t>countrie_Name</a:t>
              </a:r>
              <a:r>
                <a:rPr lang="en-US" sz="1400" dirty="0">
                  <a:solidFill>
                    <a:schemeClr val="bg1">
                      <a:lumMod val="50000"/>
                    </a:schemeClr>
                  </a:solidFill>
                  <a:latin typeface="Roboto" panose="02000000000000000000" pitchFamily="2" charset="0"/>
                  <a:ea typeface="Roboto" panose="02000000000000000000" pitchFamily="2" charset="0"/>
                </a:rPr>
                <a:t>, </a:t>
              </a:r>
              <a:r>
                <a:rPr lang="en-US" sz="1400" dirty="0" err="1">
                  <a:solidFill>
                    <a:schemeClr val="bg1">
                      <a:lumMod val="50000"/>
                    </a:schemeClr>
                  </a:solidFill>
                  <a:latin typeface="Roboto" panose="02000000000000000000" pitchFamily="2" charset="0"/>
                  <a:ea typeface="Roboto" panose="02000000000000000000" pitchFamily="2" charset="0"/>
                </a:rPr>
                <a:t>img</a:t>
              </a:r>
              <a:r>
                <a:rPr lang="en-US" sz="1100" dirty="0">
                  <a:solidFill>
                    <a:schemeClr val="bg1">
                      <a:lumMod val="50000"/>
                    </a:schemeClr>
                  </a:solidFill>
                  <a:latin typeface="Roboto" panose="02000000000000000000" pitchFamily="2" charset="0"/>
                  <a:ea typeface="Roboto" panose="02000000000000000000" pitchFamily="2" charset="0"/>
                  <a:cs typeface="Roboto" panose="02000000000000000000" pitchFamily="2" charset="0"/>
                </a:rPr>
                <a:t>).</a:t>
              </a:r>
            </a:p>
          </p:txBody>
        </p:sp>
      </p:grpSp>
      <p:sp>
        <p:nvSpPr>
          <p:cNvPr id="513" name="Rectangle 512">
            <a:extLst>
              <a:ext uri="{FF2B5EF4-FFF2-40B4-BE49-F238E27FC236}">
                <a16:creationId xmlns:a16="http://schemas.microsoft.com/office/drawing/2014/main" xmlns="" id="{7892750E-4F47-42C9-9124-BA9F0EA6317C}"/>
              </a:ext>
            </a:extLst>
          </p:cNvPr>
          <p:cNvSpPr/>
          <p:nvPr/>
        </p:nvSpPr>
        <p:spPr>
          <a:xfrm rot="21082034">
            <a:off x="6194945" y="1022635"/>
            <a:ext cx="2645103" cy="713239"/>
          </a:xfrm>
          <a:prstGeom prst="rect">
            <a:avLst/>
          </a:prstGeom>
          <a:solidFill>
            <a:schemeClr val="tx1">
              <a:alpha val="34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 name="Rectangle: Rounded Corners 4">
            <a:extLst>
              <a:ext uri="{FF2B5EF4-FFF2-40B4-BE49-F238E27FC236}">
                <a16:creationId xmlns:a16="http://schemas.microsoft.com/office/drawing/2014/main" xmlns="" id="{263E81C6-79F7-41D3-B23A-87DC7400B1B3}"/>
              </a:ext>
            </a:extLst>
          </p:cNvPr>
          <p:cNvSpPr/>
          <p:nvPr/>
        </p:nvSpPr>
        <p:spPr>
          <a:xfrm>
            <a:off x="6156400" y="663978"/>
            <a:ext cx="4310743" cy="798286"/>
          </a:xfrm>
          <a:prstGeom prst="roundRect">
            <a:avLst>
              <a:gd name="adj" fmla="val 239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5" name="Group 59">
            <a:extLst>
              <a:ext uri="{FF2B5EF4-FFF2-40B4-BE49-F238E27FC236}">
                <a16:creationId xmlns:a16="http://schemas.microsoft.com/office/drawing/2014/main" xmlns="" id="{AEE65B27-C0A1-4894-AE50-37ECD929F9BD}"/>
              </a:ext>
            </a:extLst>
          </p:cNvPr>
          <p:cNvGrpSpPr/>
          <p:nvPr/>
        </p:nvGrpSpPr>
        <p:grpSpPr>
          <a:xfrm>
            <a:off x="6315189" y="726559"/>
            <a:ext cx="3962400" cy="715873"/>
            <a:chOff x="3395473" y="817324"/>
            <a:chExt cx="3962400" cy="715873"/>
          </a:xfrm>
        </p:grpSpPr>
        <p:sp>
          <p:nvSpPr>
            <p:cNvPr id="516" name="TextBox 7">
              <a:extLst>
                <a:ext uri="{FF2B5EF4-FFF2-40B4-BE49-F238E27FC236}">
                  <a16:creationId xmlns:a16="http://schemas.microsoft.com/office/drawing/2014/main" xmlns="" id="{47779BF6-E678-4307-B380-B1C86719342F}"/>
                </a:ext>
              </a:extLst>
            </p:cNvPr>
            <p:cNvSpPr txBox="1"/>
            <p:nvPr/>
          </p:nvSpPr>
          <p:spPr>
            <a:xfrm>
              <a:off x="3395473" y="817324"/>
              <a:ext cx="2700527" cy="338554"/>
            </a:xfrm>
            <a:prstGeom prst="rect">
              <a:avLst/>
            </a:prstGeom>
            <a:noFill/>
          </p:spPr>
          <p:txBody>
            <a:bodyPr wrap="square" rtlCol="0">
              <a:spAutoFit/>
            </a:bodyPr>
            <a:lstStyle/>
            <a:p>
              <a:r>
                <a:rPr lang="en-US" sz="1600" b="1" dirty="0">
                  <a:solidFill>
                    <a:srgbClr val="FF0000"/>
                  </a:solidFill>
                  <a:latin typeface="Roboto" panose="02000000000000000000" pitchFamily="2" charset="0"/>
                  <a:ea typeface="Roboto" panose="02000000000000000000" pitchFamily="2" charset="0"/>
                  <a:cs typeface="Roboto" panose="02000000000000000000" pitchFamily="2" charset="0"/>
                </a:rPr>
                <a:t>grants </a:t>
              </a:r>
            </a:p>
          </p:txBody>
        </p:sp>
        <p:sp>
          <p:nvSpPr>
            <p:cNvPr id="517" name="TextBox 8">
              <a:extLst>
                <a:ext uri="{FF2B5EF4-FFF2-40B4-BE49-F238E27FC236}">
                  <a16:creationId xmlns:a16="http://schemas.microsoft.com/office/drawing/2014/main" xmlns="" id="{FE8AAE61-A2A0-4149-9048-4521CCA1A09D}"/>
                </a:ext>
              </a:extLst>
            </p:cNvPr>
            <p:cNvSpPr txBox="1"/>
            <p:nvPr/>
          </p:nvSpPr>
          <p:spPr>
            <a:xfrm>
              <a:off x="3395473" y="1009977"/>
              <a:ext cx="3962400" cy="523220"/>
            </a:xfrm>
            <a:prstGeom prst="rect">
              <a:avLst/>
            </a:prstGeom>
            <a:noFill/>
          </p:spPr>
          <p:txBody>
            <a:bodyPr wrap="square" rtlCol="0">
              <a:spAutoFit/>
            </a:bodyPr>
            <a:lstStyle/>
            <a:p>
              <a:r>
                <a:rPr lang="en-US" sz="1400" dirty="0">
                  <a:solidFill>
                    <a:schemeClr val="bg1">
                      <a:lumMod val="50000"/>
                    </a:schemeClr>
                  </a:solidFill>
                  <a:latin typeface="Roboto" panose="02000000000000000000" pitchFamily="2" charset="0"/>
                  <a:ea typeface="Roboto" panose="02000000000000000000" pitchFamily="2" charset="0"/>
                </a:rPr>
                <a:t>(</a:t>
              </a:r>
              <a:r>
                <a:rPr lang="en-US" sz="1400" dirty="0" err="1">
                  <a:solidFill>
                    <a:schemeClr val="bg1">
                      <a:lumMod val="50000"/>
                    </a:schemeClr>
                  </a:solidFill>
                  <a:latin typeface="Roboto" panose="02000000000000000000" pitchFamily="2" charset="0"/>
                  <a:ea typeface="Roboto" panose="02000000000000000000" pitchFamily="2" charset="0"/>
                </a:rPr>
                <a:t>grant_id</a:t>
              </a:r>
              <a:r>
                <a:rPr lang="en-US" sz="1400" dirty="0">
                  <a:solidFill>
                    <a:schemeClr val="bg1">
                      <a:lumMod val="50000"/>
                    </a:schemeClr>
                  </a:solidFill>
                  <a:latin typeface="Roboto" panose="02000000000000000000" pitchFamily="2" charset="0"/>
                  <a:ea typeface="Roboto" panose="02000000000000000000" pitchFamily="2" charset="0"/>
                </a:rPr>
                <a:t>, </a:t>
              </a:r>
              <a:r>
                <a:rPr lang="en-US" sz="1400" dirty="0" err="1">
                  <a:solidFill>
                    <a:schemeClr val="bg1">
                      <a:lumMod val="50000"/>
                    </a:schemeClr>
                  </a:solidFill>
                  <a:latin typeface="Roboto" panose="02000000000000000000" pitchFamily="2" charset="0"/>
                  <a:ea typeface="Roboto" panose="02000000000000000000" pitchFamily="2" charset="0"/>
                </a:rPr>
                <a:t>Name_grant</a:t>
              </a:r>
              <a:r>
                <a:rPr lang="en-US" sz="1400" dirty="0">
                  <a:solidFill>
                    <a:schemeClr val="bg1">
                      <a:lumMod val="50000"/>
                    </a:schemeClr>
                  </a:solidFill>
                  <a:latin typeface="Roboto" panose="02000000000000000000" pitchFamily="2" charset="0"/>
                  <a:ea typeface="Roboto" panose="02000000000000000000" pitchFamily="2" charset="0"/>
                </a:rPr>
                <a:t>,# </a:t>
              </a:r>
              <a:r>
                <a:rPr lang="en-US" sz="1400" dirty="0" err="1">
                  <a:solidFill>
                    <a:schemeClr val="bg1">
                      <a:lumMod val="50000"/>
                    </a:schemeClr>
                  </a:solidFill>
                  <a:latin typeface="Roboto" panose="02000000000000000000" pitchFamily="2" charset="0"/>
                  <a:ea typeface="Roboto" panose="02000000000000000000" pitchFamily="2" charset="0"/>
                </a:rPr>
                <a:t>cat_id</a:t>
              </a:r>
              <a:r>
                <a:rPr lang="en-US" sz="1400" dirty="0">
                  <a:solidFill>
                    <a:schemeClr val="bg1">
                      <a:lumMod val="50000"/>
                    </a:schemeClr>
                  </a:solidFill>
                  <a:latin typeface="Roboto" panose="02000000000000000000" pitchFamily="2" charset="0"/>
                  <a:ea typeface="Roboto" panose="02000000000000000000" pitchFamily="2" charset="0"/>
                </a:rPr>
                <a:t>,# </a:t>
              </a:r>
              <a:r>
                <a:rPr lang="en-US" sz="1400" dirty="0" err="1">
                  <a:solidFill>
                    <a:schemeClr val="bg1">
                      <a:lumMod val="50000"/>
                    </a:schemeClr>
                  </a:solidFill>
                  <a:latin typeface="Roboto" panose="02000000000000000000" pitchFamily="2" charset="0"/>
                  <a:ea typeface="Roboto" panose="02000000000000000000" pitchFamily="2" charset="0"/>
                </a:rPr>
                <a:t>countr_id</a:t>
              </a:r>
              <a:r>
                <a:rPr lang="en-US" sz="1400" dirty="0">
                  <a:solidFill>
                    <a:schemeClr val="bg1">
                      <a:lumMod val="50000"/>
                    </a:schemeClr>
                  </a:solidFill>
                  <a:latin typeface="Roboto" panose="02000000000000000000" pitchFamily="2" charset="0"/>
                  <a:ea typeface="Roboto" panose="02000000000000000000" pitchFamily="2" charset="0"/>
                </a:rPr>
                <a:t>, </a:t>
              </a:r>
              <a:r>
                <a:rPr lang="en-US" sz="1400" dirty="0" err="1">
                  <a:solidFill>
                    <a:schemeClr val="bg1">
                      <a:lumMod val="50000"/>
                    </a:schemeClr>
                  </a:solidFill>
                  <a:latin typeface="Roboto" panose="02000000000000000000" pitchFamily="2" charset="0"/>
                  <a:ea typeface="Roboto" panose="02000000000000000000" pitchFamily="2" charset="0"/>
                </a:rPr>
                <a:t>Discription</a:t>
              </a:r>
              <a:r>
                <a:rPr lang="en-US" sz="1400" dirty="0">
                  <a:solidFill>
                    <a:schemeClr val="bg1">
                      <a:lumMod val="50000"/>
                    </a:schemeClr>
                  </a:solidFill>
                  <a:latin typeface="Roboto" panose="02000000000000000000" pitchFamily="2" charset="0"/>
                  <a:ea typeface="Roboto" panose="02000000000000000000" pitchFamily="2" charset="0"/>
                </a:rPr>
                <a:t>, amount).</a:t>
              </a:r>
            </a:p>
          </p:txBody>
        </p:sp>
      </p:grpSp>
      <p:sp>
        <p:nvSpPr>
          <p:cNvPr id="518" name="Rectangle 517">
            <a:extLst>
              <a:ext uri="{FF2B5EF4-FFF2-40B4-BE49-F238E27FC236}">
                <a16:creationId xmlns:a16="http://schemas.microsoft.com/office/drawing/2014/main" xmlns="" id="{1DEC2F3C-6578-4B44-9E79-7D606C60B47D}"/>
              </a:ext>
            </a:extLst>
          </p:cNvPr>
          <p:cNvSpPr/>
          <p:nvPr/>
        </p:nvSpPr>
        <p:spPr>
          <a:xfrm rot="21082034">
            <a:off x="6194945" y="2176841"/>
            <a:ext cx="2645103" cy="713239"/>
          </a:xfrm>
          <a:prstGeom prst="rect">
            <a:avLst/>
          </a:prstGeom>
          <a:solidFill>
            <a:schemeClr val="tx1">
              <a:alpha val="34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9" name="Rectangle: Rounded Corners 12">
            <a:extLst>
              <a:ext uri="{FF2B5EF4-FFF2-40B4-BE49-F238E27FC236}">
                <a16:creationId xmlns:a16="http://schemas.microsoft.com/office/drawing/2014/main" xmlns="" id="{DF7BF904-BD6F-4D2E-BB7B-34F88C0752C1}"/>
              </a:ext>
            </a:extLst>
          </p:cNvPr>
          <p:cNvSpPr/>
          <p:nvPr/>
        </p:nvSpPr>
        <p:spPr>
          <a:xfrm>
            <a:off x="6156400" y="1818184"/>
            <a:ext cx="4310743" cy="798286"/>
          </a:xfrm>
          <a:prstGeom prst="roundRect">
            <a:avLst>
              <a:gd name="adj" fmla="val 239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0" name="Group 60">
            <a:extLst>
              <a:ext uri="{FF2B5EF4-FFF2-40B4-BE49-F238E27FC236}">
                <a16:creationId xmlns:a16="http://schemas.microsoft.com/office/drawing/2014/main" xmlns="" id="{CC87E69A-2FFA-4624-A761-37D04383D640}"/>
              </a:ext>
            </a:extLst>
          </p:cNvPr>
          <p:cNvGrpSpPr/>
          <p:nvPr/>
        </p:nvGrpSpPr>
        <p:grpSpPr>
          <a:xfrm>
            <a:off x="6315189" y="1880765"/>
            <a:ext cx="3962400" cy="715873"/>
            <a:chOff x="3395473" y="1971530"/>
            <a:chExt cx="3962400" cy="715873"/>
          </a:xfrm>
        </p:grpSpPr>
        <p:sp>
          <p:nvSpPr>
            <p:cNvPr id="521" name="TextBox 13">
              <a:extLst>
                <a:ext uri="{FF2B5EF4-FFF2-40B4-BE49-F238E27FC236}">
                  <a16:creationId xmlns:a16="http://schemas.microsoft.com/office/drawing/2014/main" xmlns="" id="{89862873-72F6-46B8-8751-267CA14CC6F0}"/>
                </a:ext>
              </a:extLst>
            </p:cNvPr>
            <p:cNvSpPr txBox="1"/>
            <p:nvPr/>
          </p:nvSpPr>
          <p:spPr>
            <a:xfrm>
              <a:off x="3395473" y="1971530"/>
              <a:ext cx="2700527" cy="338554"/>
            </a:xfrm>
            <a:prstGeom prst="rect">
              <a:avLst/>
            </a:prstGeom>
            <a:noFill/>
          </p:spPr>
          <p:txBody>
            <a:bodyPr wrap="square" rtlCol="0">
              <a:spAutoFit/>
            </a:bodyPr>
            <a:lstStyle/>
            <a:p>
              <a:r>
                <a:rPr lang="en-US" sz="1600" b="1" dirty="0">
                  <a:solidFill>
                    <a:srgbClr val="00B050"/>
                  </a:solidFill>
                  <a:latin typeface="Roboto" panose="02000000000000000000" pitchFamily="2" charset="0"/>
                  <a:ea typeface="Roboto" panose="02000000000000000000" pitchFamily="2" charset="0"/>
                  <a:cs typeface="Roboto" panose="02000000000000000000" pitchFamily="2" charset="0"/>
                </a:rPr>
                <a:t>users </a:t>
              </a:r>
            </a:p>
          </p:txBody>
        </p:sp>
        <p:sp>
          <p:nvSpPr>
            <p:cNvPr id="522" name="TextBox 14">
              <a:extLst>
                <a:ext uri="{FF2B5EF4-FFF2-40B4-BE49-F238E27FC236}">
                  <a16:creationId xmlns:a16="http://schemas.microsoft.com/office/drawing/2014/main" xmlns="" id="{0599EA3A-4776-4FB4-8432-E11BD830D0A2}"/>
                </a:ext>
              </a:extLst>
            </p:cNvPr>
            <p:cNvSpPr txBox="1"/>
            <p:nvPr/>
          </p:nvSpPr>
          <p:spPr>
            <a:xfrm>
              <a:off x="3395473" y="2164183"/>
              <a:ext cx="3962400" cy="523220"/>
            </a:xfrm>
            <a:prstGeom prst="rect">
              <a:avLst/>
            </a:prstGeom>
            <a:noFill/>
          </p:spPr>
          <p:txBody>
            <a:bodyPr wrap="square" rtlCol="0">
              <a:spAutoFit/>
            </a:bodyPr>
            <a:lstStyle/>
            <a:p>
              <a:r>
                <a:rPr lang="en-US" sz="1400" dirty="0">
                  <a:solidFill>
                    <a:schemeClr val="bg1">
                      <a:lumMod val="50000"/>
                    </a:schemeClr>
                  </a:solidFill>
                  <a:latin typeface="Roboto" panose="02000000000000000000" pitchFamily="2" charset="0"/>
                  <a:ea typeface="Roboto" panose="02000000000000000000" pitchFamily="2" charset="0"/>
                </a:rPr>
                <a:t>(</a:t>
              </a:r>
              <a:r>
                <a:rPr lang="en-US" sz="1400" dirty="0" err="1">
                  <a:solidFill>
                    <a:schemeClr val="bg1">
                      <a:lumMod val="50000"/>
                    </a:schemeClr>
                  </a:solidFill>
                  <a:latin typeface="Roboto" panose="02000000000000000000" pitchFamily="2" charset="0"/>
                  <a:ea typeface="Roboto" panose="02000000000000000000" pitchFamily="2" charset="0"/>
                </a:rPr>
                <a:t>user_id</a:t>
              </a:r>
              <a:r>
                <a:rPr lang="en-US" sz="1400" dirty="0">
                  <a:solidFill>
                    <a:schemeClr val="bg1">
                      <a:lumMod val="50000"/>
                    </a:schemeClr>
                  </a:solidFill>
                  <a:latin typeface="Roboto" panose="02000000000000000000" pitchFamily="2" charset="0"/>
                  <a:ea typeface="Roboto" panose="02000000000000000000" pitchFamily="2" charset="0"/>
                </a:rPr>
                <a:t>, score, </a:t>
              </a:r>
              <a:r>
                <a:rPr lang="en-US" sz="1400" dirty="0" err="1">
                  <a:solidFill>
                    <a:schemeClr val="bg1">
                      <a:lumMod val="50000"/>
                    </a:schemeClr>
                  </a:solidFill>
                  <a:latin typeface="Roboto" panose="02000000000000000000" pitchFamily="2" charset="0"/>
                  <a:ea typeface="Roboto" panose="02000000000000000000" pitchFamily="2" charset="0"/>
                </a:rPr>
                <a:t>LastName</a:t>
              </a:r>
              <a:r>
                <a:rPr lang="en-US" sz="1400" dirty="0">
                  <a:solidFill>
                    <a:schemeClr val="bg1">
                      <a:lumMod val="50000"/>
                    </a:schemeClr>
                  </a:solidFill>
                  <a:latin typeface="Roboto" panose="02000000000000000000" pitchFamily="2" charset="0"/>
                  <a:ea typeface="Roboto" panose="02000000000000000000" pitchFamily="2" charset="0"/>
                </a:rPr>
                <a:t>, FirstName, Email, City, Password, slogan, </a:t>
              </a:r>
              <a:r>
                <a:rPr lang="en-US" sz="1400" dirty="0" err="1">
                  <a:solidFill>
                    <a:schemeClr val="bg1">
                      <a:lumMod val="50000"/>
                    </a:schemeClr>
                  </a:solidFill>
                  <a:latin typeface="Roboto" panose="02000000000000000000" pitchFamily="2" charset="0"/>
                  <a:ea typeface="Roboto" panose="02000000000000000000" pitchFamily="2" charset="0"/>
                </a:rPr>
                <a:t>img</a:t>
              </a:r>
              <a:r>
                <a:rPr lang="en-US" sz="1400" dirty="0">
                  <a:solidFill>
                    <a:schemeClr val="bg1">
                      <a:lumMod val="50000"/>
                    </a:schemeClr>
                  </a:solidFill>
                  <a:latin typeface="Roboto" panose="02000000000000000000" pitchFamily="2" charset="0"/>
                  <a:ea typeface="Roboto" panose="02000000000000000000" pitchFamily="2" charset="0"/>
                </a:rPr>
                <a:t>).</a:t>
              </a:r>
            </a:p>
          </p:txBody>
        </p:sp>
      </p:grpSp>
      <p:sp>
        <p:nvSpPr>
          <p:cNvPr id="528" name="Rectangle 527">
            <a:extLst>
              <a:ext uri="{FF2B5EF4-FFF2-40B4-BE49-F238E27FC236}">
                <a16:creationId xmlns:a16="http://schemas.microsoft.com/office/drawing/2014/main" xmlns="" id="{5A4E2A5E-AF33-4535-9C09-ACCDEBFD6030}"/>
              </a:ext>
            </a:extLst>
          </p:cNvPr>
          <p:cNvSpPr/>
          <p:nvPr/>
        </p:nvSpPr>
        <p:spPr>
          <a:xfrm rot="21082034">
            <a:off x="6194945" y="4485253"/>
            <a:ext cx="2645103" cy="713239"/>
          </a:xfrm>
          <a:prstGeom prst="rect">
            <a:avLst/>
          </a:prstGeom>
          <a:solidFill>
            <a:schemeClr val="tx1">
              <a:alpha val="34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9" name="Rectangle: Rounded Corners 22">
            <a:extLst>
              <a:ext uri="{FF2B5EF4-FFF2-40B4-BE49-F238E27FC236}">
                <a16:creationId xmlns:a16="http://schemas.microsoft.com/office/drawing/2014/main" xmlns="" id="{4C059C46-98F3-43B9-AF02-D5050A9BAC6F}"/>
              </a:ext>
            </a:extLst>
          </p:cNvPr>
          <p:cNvSpPr/>
          <p:nvPr/>
        </p:nvSpPr>
        <p:spPr>
          <a:xfrm>
            <a:off x="6156400" y="4126596"/>
            <a:ext cx="4310743" cy="798286"/>
          </a:xfrm>
          <a:prstGeom prst="roundRect">
            <a:avLst>
              <a:gd name="adj" fmla="val 239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0" name="Group 62">
            <a:extLst>
              <a:ext uri="{FF2B5EF4-FFF2-40B4-BE49-F238E27FC236}">
                <a16:creationId xmlns:a16="http://schemas.microsoft.com/office/drawing/2014/main" xmlns="" id="{BBB2AA46-2E0C-4918-9241-BCAB9C5F084D}"/>
              </a:ext>
            </a:extLst>
          </p:cNvPr>
          <p:cNvGrpSpPr/>
          <p:nvPr/>
        </p:nvGrpSpPr>
        <p:grpSpPr>
          <a:xfrm>
            <a:off x="6315189" y="4189177"/>
            <a:ext cx="3962400" cy="500430"/>
            <a:chOff x="3395473" y="4279942"/>
            <a:chExt cx="3962400" cy="500430"/>
          </a:xfrm>
        </p:grpSpPr>
        <p:sp>
          <p:nvSpPr>
            <p:cNvPr id="531" name="TextBox 23">
              <a:extLst>
                <a:ext uri="{FF2B5EF4-FFF2-40B4-BE49-F238E27FC236}">
                  <a16:creationId xmlns:a16="http://schemas.microsoft.com/office/drawing/2014/main" xmlns="" id="{943D7D00-3D2D-4456-84A7-A83A31218AE9}"/>
                </a:ext>
              </a:extLst>
            </p:cNvPr>
            <p:cNvSpPr txBox="1"/>
            <p:nvPr/>
          </p:nvSpPr>
          <p:spPr>
            <a:xfrm>
              <a:off x="3395473" y="4279942"/>
              <a:ext cx="2700527" cy="338554"/>
            </a:xfrm>
            <a:prstGeom prst="rect">
              <a:avLst/>
            </a:prstGeom>
            <a:noFill/>
          </p:spPr>
          <p:txBody>
            <a:bodyPr wrap="square" rtlCol="0">
              <a:spAutoFit/>
            </a:bodyPr>
            <a:lstStyle/>
            <a:p>
              <a:r>
                <a:rPr lang="en-US" sz="1600" b="1" dirty="0" err="1">
                  <a:solidFill>
                    <a:srgbClr val="002060"/>
                  </a:solidFill>
                  <a:latin typeface="Roboto" panose="02000000000000000000" pitchFamily="2" charset="0"/>
                  <a:ea typeface="Roboto" panose="02000000000000000000" pitchFamily="2" charset="0"/>
                  <a:cs typeface="Roboto" panose="02000000000000000000" pitchFamily="2" charset="0"/>
                </a:rPr>
                <a:t>archivecours</a:t>
              </a:r>
              <a:r>
                <a:rPr lang="en-US" sz="1600" b="1" dirty="0">
                  <a:solidFill>
                    <a:srgbClr val="002060"/>
                  </a:solidFill>
                  <a:latin typeface="Roboto" panose="02000000000000000000" pitchFamily="2" charset="0"/>
                  <a:ea typeface="Roboto" panose="02000000000000000000" pitchFamily="2" charset="0"/>
                  <a:cs typeface="Roboto" panose="02000000000000000000" pitchFamily="2" charset="0"/>
                </a:rPr>
                <a:t> </a:t>
              </a:r>
            </a:p>
          </p:txBody>
        </p:sp>
        <p:sp>
          <p:nvSpPr>
            <p:cNvPr id="532" name="TextBox 24">
              <a:extLst>
                <a:ext uri="{FF2B5EF4-FFF2-40B4-BE49-F238E27FC236}">
                  <a16:creationId xmlns:a16="http://schemas.microsoft.com/office/drawing/2014/main" xmlns="" id="{8FD57E1A-000A-40EB-A576-51798BB2A5F0}"/>
                </a:ext>
              </a:extLst>
            </p:cNvPr>
            <p:cNvSpPr txBox="1"/>
            <p:nvPr/>
          </p:nvSpPr>
          <p:spPr>
            <a:xfrm>
              <a:off x="3395473" y="4472595"/>
              <a:ext cx="3962400" cy="307777"/>
            </a:xfrm>
            <a:prstGeom prst="rect">
              <a:avLst/>
            </a:prstGeom>
            <a:noFill/>
          </p:spPr>
          <p:txBody>
            <a:bodyPr wrap="square" rtlCol="0">
              <a:spAutoFit/>
            </a:bodyPr>
            <a:lstStyle/>
            <a:p>
              <a:r>
                <a:rPr lang="en-US" sz="1400" dirty="0">
                  <a:solidFill>
                    <a:schemeClr val="bg1">
                      <a:lumMod val="50000"/>
                    </a:schemeClr>
                  </a:solidFill>
                  <a:latin typeface="Roboto" panose="02000000000000000000" pitchFamily="2" charset="0"/>
                  <a:ea typeface="Roboto" panose="02000000000000000000" pitchFamily="2" charset="0"/>
                </a:rPr>
                <a:t>(#archiveid,# </a:t>
              </a:r>
              <a:r>
                <a:rPr lang="en-US" sz="1400" dirty="0" err="1">
                  <a:solidFill>
                    <a:schemeClr val="bg1">
                      <a:lumMod val="50000"/>
                    </a:schemeClr>
                  </a:solidFill>
                  <a:latin typeface="Roboto" panose="02000000000000000000" pitchFamily="2" charset="0"/>
                  <a:ea typeface="Roboto" panose="02000000000000000000" pitchFamily="2" charset="0"/>
                </a:rPr>
                <a:t>userid</a:t>
              </a:r>
              <a:r>
                <a:rPr lang="en-US" sz="1400" dirty="0">
                  <a:solidFill>
                    <a:schemeClr val="bg1">
                      <a:lumMod val="50000"/>
                    </a:schemeClr>
                  </a:solidFill>
                  <a:latin typeface="Roboto" panose="02000000000000000000" pitchFamily="2" charset="0"/>
                  <a:ea typeface="Roboto" panose="02000000000000000000" pitchFamily="2" charset="0"/>
                </a:rPr>
                <a:t>,# </a:t>
              </a:r>
              <a:r>
                <a:rPr lang="en-US" sz="1400" dirty="0" err="1">
                  <a:solidFill>
                    <a:schemeClr val="bg1">
                      <a:lumMod val="50000"/>
                    </a:schemeClr>
                  </a:solidFill>
                  <a:latin typeface="Roboto" panose="02000000000000000000" pitchFamily="2" charset="0"/>
                  <a:ea typeface="Roboto" panose="02000000000000000000" pitchFamily="2" charset="0"/>
                </a:rPr>
                <a:t>coursid</a:t>
              </a:r>
              <a:r>
                <a:rPr lang="en-US" sz="1400" dirty="0">
                  <a:solidFill>
                    <a:schemeClr val="bg1">
                      <a:lumMod val="50000"/>
                    </a:schemeClr>
                  </a:solidFill>
                  <a:latin typeface="Roboto" panose="02000000000000000000" pitchFamily="2" charset="0"/>
                  <a:ea typeface="Roboto" panose="02000000000000000000" pitchFamily="2" charset="0"/>
                </a:rPr>
                <a:t>).</a:t>
              </a:r>
            </a:p>
          </p:txBody>
        </p:sp>
      </p:grpSp>
      <p:sp>
        <p:nvSpPr>
          <p:cNvPr id="533" name="Rectangle: Rounded Corners 27">
            <a:extLst>
              <a:ext uri="{FF2B5EF4-FFF2-40B4-BE49-F238E27FC236}">
                <a16:creationId xmlns:a16="http://schemas.microsoft.com/office/drawing/2014/main" xmlns="" id="{E12C2E75-CB4E-41DE-A3DD-F67018B49A62}"/>
              </a:ext>
            </a:extLst>
          </p:cNvPr>
          <p:cNvSpPr/>
          <p:nvPr/>
        </p:nvSpPr>
        <p:spPr>
          <a:xfrm>
            <a:off x="6156400" y="5280802"/>
            <a:ext cx="4310743" cy="798286"/>
          </a:xfrm>
          <a:prstGeom prst="roundRect">
            <a:avLst>
              <a:gd name="adj" fmla="val 239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4" name="Group 63">
            <a:extLst>
              <a:ext uri="{FF2B5EF4-FFF2-40B4-BE49-F238E27FC236}">
                <a16:creationId xmlns:a16="http://schemas.microsoft.com/office/drawing/2014/main" xmlns="" id="{E9C5F43D-7118-4059-8573-9F7D0BA34D8D}"/>
              </a:ext>
            </a:extLst>
          </p:cNvPr>
          <p:cNvGrpSpPr/>
          <p:nvPr/>
        </p:nvGrpSpPr>
        <p:grpSpPr>
          <a:xfrm>
            <a:off x="6315189" y="5343383"/>
            <a:ext cx="4190700" cy="715873"/>
            <a:chOff x="3395473" y="5434148"/>
            <a:chExt cx="4190700" cy="715873"/>
          </a:xfrm>
        </p:grpSpPr>
        <p:sp>
          <p:nvSpPr>
            <p:cNvPr id="535" name="TextBox 28">
              <a:extLst>
                <a:ext uri="{FF2B5EF4-FFF2-40B4-BE49-F238E27FC236}">
                  <a16:creationId xmlns:a16="http://schemas.microsoft.com/office/drawing/2014/main" xmlns="" id="{844616EF-6EF0-4CDF-922E-208FBADF58EF}"/>
                </a:ext>
              </a:extLst>
            </p:cNvPr>
            <p:cNvSpPr txBox="1"/>
            <p:nvPr/>
          </p:nvSpPr>
          <p:spPr>
            <a:xfrm>
              <a:off x="3395473" y="5434148"/>
              <a:ext cx="2700527" cy="338554"/>
            </a:xfrm>
            <a:prstGeom prst="rect">
              <a:avLst/>
            </a:prstGeom>
            <a:noFill/>
          </p:spPr>
          <p:txBody>
            <a:bodyPr wrap="square" rtlCol="0">
              <a:spAutoFit/>
            </a:bodyPr>
            <a:lstStyle/>
            <a:p>
              <a:r>
                <a:rPr lang="en-US" sz="1600" b="1" dirty="0" err="1">
                  <a:solidFill>
                    <a:srgbClr val="7030A0"/>
                  </a:solidFill>
                  <a:latin typeface="Roboto" panose="02000000000000000000" pitchFamily="2" charset="0"/>
                  <a:ea typeface="Roboto" panose="02000000000000000000" pitchFamily="2" charset="0"/>
                  <a:cs typeface="Roboto" panose="02000000000000000000" pitchFamily="2" charset="0"/>
                </a:rPr>
                <a:t>Exprtt</a:t>
              </a:r>
              <a:endParaRPr lang="en-US" sz="1200" b="1" dirty="0">
                <a:solidFill>
                  <a:srgbClr val="7030A0"/>
                </a:solidFill>
                <a:latin typeface="Roboto" panose="02000000000000000000" pitchFamily="2" charset="0"/>
                <a:ea typeface="Roboto" panose="02000000000000000000" pitchFamily="2" charset="0"/>
                <a:cs typeface="Roboto" panose="02000000000000000000" pitchFamily="2" charset="0"/>
              </a:endParaRPr>
            </a:p>
          </p:txBody>
        </p:sp>
        <p:sp>
          <p:nvSpPr>
            <p:cNvPr id="536" name="TextBox 29">
              <a:extLst>
                <a:ext uri="{FF2B5EF4-FFF2-40B4-BE49-F238E27FC236}">
                  <a16:creationId xmlns:a16="http://schemas.microsoft.com/office/drawing/2014/main" xmlns="" id="{2A091D56-B065-4786-8A19-5F159A910E72}"/>
                </a:ext>
              </a:extLst>
            </p:cNvPr>
            <p:cNvSpPr txBox="1"/>
            <p:nvPr/>
          </p:nvSpPr>
          <p:spPr>
            <a:xfrm>
              <a:off x="3395473" y="5626801"/>
              <a:ext cx="4190700" cy="523220"/>
            </a:xfrm>
            <a:prstGeom prst="rect">
              <a:avLst/>
            </a:prstGeom>
            <a:noFill/>
          </p:spPr>
          <p:txBody>
            <a:bodyPr wrap="square" rtlCol="0">
              <a:spAutoFit/>
            </a:bodyPr>
            <a:lstStyle/>
            <a:p>
              <a:r>
                <a:rPr lang="en-US" sz="1400" dirty="0">
                  <a:solidFill>
                    <a:schemeClr val="bg1">
                      <a:lumMod val="50000"/>
                    </a:schemeClr>
                  </a:solidFill>
                  <a:latin typeface="Roboto" panose="02000000000000000000" pitchFamily="2" charset="0"/>
                  <a:ea typeface="Roboto" panose="02000000000000000000" pitchFamily="2" charset="0"/>
                </a:rPr>
                <a:t>(</a:t>
              </a:r>
              <a:r>
                <a:rPr lang="en-US" sz="1400" dirty="0" err="1">
                  <a:solidFill>
                    <a:schemeClr val="bg1">
                      <a:lumMod val="50000"/>
                    </a:schemeClr>
                  </a:solidFill>
                  <a:latin typeface="Roboto" panose="02000000000000000000" pitchFamily="2" charset="0"/>
                  <a:ea typeface="Roboto" panose="02000000000000000000" pitchFamily="2" charset="0"/>
                </a:rPr>
                <a:t>expertid,nomexpert,listName</a:t>
              </a:r>
              <a:r>
                <a:rPr lang="en-US" sz="1400" dirty="0">
                  <a:solidFill>
                    <a:schemeClr val="bg1">
                      <a:lumMod val="50000"/>
                    </a:schemeClr>
                  </a:solidFill>
                  <a:latin typeface="Roboto" panose="02000000000000000000" pitchFamily="2" charset="0"/>
                  <a:ea typeface="Roboto" panose="02000000000000000000" pitchFamily="2" charset="0"/>
                </a:rPr>
                <a:t> ,</a:t>
              </a:r>
              <a:r>
                <a:rPr lang="en-US" sz="1400" dirty="0" err="1">
                  <a:solidFill>
                    <a:schemeClr val="bg1">
                      <a:lumMod val="50000"/>
                    </a:schemeClr>
                  </a:solidFill>
                  <a:latin typeface="Roboto" panose="02000000000000000000" pitchFamily="2" charset="0"/>
                  <a:ea typeface="Roboto" panose="02000000000000000000" pitchFamily="2" charset="0"/>
                </a:rPr>
                <a:t>job,city</a:t>
              </a:r>
              <a:r>
                <a:rPr lang="en-US" sz="1400" dirty="0">
                  <a:solidFill>
                    <a:schemeClr val="bg1">
                      <a:lumMod val="50000"/>
                    </a:schemeClr>
                  </a:solidFill>
                  <a:latin typeface="Roboto" panose="02000000000000000000" pitchFamily="2" charset="0"/>
                  <a:ea typeface="Roboto" panose="02000000000000000000" pitchFamily="2" charset="0"/>
                </a:rPr>
                <a:t> ,</a:t>
              </a:r>
              <a:r>
                <a:rPr lang="en-US" sz="1400" dirty="0" err="1">
                  <a:solidFill>
                    <a:schemeClr val="bg1">
                      <a:lumMod val="50000"/>
                    </a:schemeClr>
                  </a:solidFill>
                  <a:latin typeface="Roboto" panose="02000000000000000000" pitchFamily="2" charset="0"/>
                  <a:ea typeface="Roboto" panose="02000000000000000000" pitchFamily="2" charset="0"/>
                </a:rPr>
                <a:t>phon</a:t>
              </a:r>
              <a:r>
                <a:rPr lang="en-US" sz="1400" dirty="0">
                  <a:solidFill>
                    <a:schemeClr val="bg1">
                      <a:lumMod val="50000"/>
                    </a:schemeClr>
                  </a:solidFill>
                  <a:latin typeface="Roboto" panose="02000000000000000000" pitchFamily="2" charset="0"/>
                  <a:ea typeface="Roboto" panose="02000000000000000000" pitchFamily="2" charset="0"/>
                </a:rPr>
                <a:t> ,email,#nombreuser,projets,img,worktime,#</a:t>
              </a:r>
              <a:r>
                <a:rPr lang="en-US" sz="1400" dirty="0" err="1">
                  <a:solidFill>
                    <a:schemeClr val="bg1">
                      <a:lumMod val="50000"/>
                    </a:schemeClr>
                  </a:solidFill>
                  <a:latin typeface="Roboto" panose="02000000000000000000" pitchFamily="2" charset="0"/>
                  <a:ea typeface="Roboto" panose="02000000000000000000" pitchFamily="2" charset="0"/>
                </a:rPr>
                <a:t>catgid</a:t>
              </a:r>
              <a:r>
                <a:rPr lang="en-US" sz="1400" dirty="0">
                  <a:solidFill>
                    <a:schemeClr val="bg1">
                      <a:lumMod val="50000"/>
                    </a:schemeClr>
                  </a:solidFill>
                  <a:latin typeface="Roboto" panose="02000000000000000000" pitchFamily="2" charset="0"/>
                  <a:ea typeface="Roboto" panose="02000000000000000000" pitchFamily="2" charset="0"/>
                </a:rPr>
                <a:t>).</a:t>
              </a:r>
            </a:p>
          </p:txBody>
        </p:sp>
      </p:grpSp>
    </p:spTree>
    <p:extLst>
      <p:ext uri="{BB962C8B-B14F-4D97-AF65-F5344CB8AC3E}">
        <p14:creationId xmlns:p14="http://schemas.microsoft.com/office/powerpoint/2010/main" val="2624499212"/>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40000" decel="60000" fill="hold" grpId="0" nodeType="after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additive="base">
                                        <p:cTn id="7" dur="500" fill="hold"/>
                                        <p:tgtEl>
                                          <p:spTgt spid="92"/>
                                        </p:tgtEl>
                                        <p:attrNameLst>
                                          <p:attrName>ppt_x</p:attrName>
                                        </p:attrNameLst>
                                      </p:cBhvr>
                                      <p:tavLst>
                                        <p:tav tm="0">
                                          <p:val>
                                            <p:strVal val="#ppt_x"/>
                                          </p:val>
                                        </p:tav>
                                        <p:tav tm="100000">
                                          <p:val>
                                            <p:strVal val="#ppt_x"/>
                                          </p:val>
                                        </p:tav>
                                      </p:tavLst>
                                    </p:anim>
                                    <p:anim calcmode="lin" valueType="num">
                                      <p:cBhvr additive="base">
                                        <p:cTn id="8" dur="500" fill="hold"/>
                                        <p:tgtEl>
                                          <p:spTgt spid="9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2" fill="hold" grpId="0" nodeType="afterEffect">
                                  <p:stCondLst>
                                    <p:cond delay="0"/>
                                  </p:stCondLst>
                                  <p:childTnLst>
                                    <p:set>
                                      <p:cBhvr>
                                        <p:cTn id="11" dur="1" fill="hold">
                                          <p:stCondLst>
                                            <p:cond delay="0"/>
                                          </p:stCondLst>
                                        </p:cTn>
                                        <p:tgtEl>
                                          <p:spTgt spid="490"/>
                                        </p:tgtEl>
                                        <p:attrNameLst>
                                          <p:attrName>style.visibility</p:attrName>
                                        </p:attrNameLst>
                                      </p:cBhvr>
                                      <p:to>
                                        <p:strVal val="visible"/>
                                      </p:to>
                                    </p:set>
                                    <p:anim calcmode="lin" valueType="num">
                                      <p:cBhvr>
                                        <p:cTn id="12" dur="500" fill="hold"/>
                                        <p:tgtEl>
                                          <p:spTgt spid="490"/>
                                        </p:tgtEl>
                                        <p:attrNameLst>
                                          <p:attrName>ppt_x</p:attrName>
                                        </p:attrNameLst>
                                      </p:cBhvr>
                                      <p:tavLst>
                                        <p:tav tm="0">
                                          <p:val>
                                            <p:strVal val="#ppt_x+#ppt_w/2"/>
                                          </p:val>
                                        </p:tav>
                                        <p:tav tm="100000">
                                          <p:val>
                                            <p:strVal val="#ppt_x"/>
                                          </p:val>
                                        </p:tav>
                                      </p:tavLst>
                                    </p:anim>
                                    <p:anim calcmode="lin" valueType="num">
                                      <p:cBhvr>
                                        <p:cTn id="13" dur="500" fill="hold"/>
                                        <p:tgtEl>
                                          <p:spTgt spid="490"/>
                                        </p:tgtEl>
                                        <p:attrNameLst>
                                          <p:attrName>ppt_y</p:attrName>
                                        </p:attrNameLst>
                                      </p:cBhvr>
                                      <p:tavLst>
                                        <p:tav tm="0">
                                          <p:val>
                                            <p:strVal val="#ppt_y"/>
                                          </p:val>
                                        </p:tav>
                                        <p:tav tm="100000">
                                          <p:val>
                                            <p:strVal val="#ppt_y"/>
                                          </p:val>
                                        </p:tav>
                                      </p:tavLst>
                                    </p:anim>
                                    <p:anim calcmode="lin" valueType="num">
                                      <p:cBhvr>
                                        <p:cTn id="14" dur="500" fill="hold"/>
                                        <p:tgtEl>
                                          <p:spTgt spid="490"/>
                                        </p:tgtEl>
                                        <p:attrNameLst>
                                          <p:attrName>ppt_w</p:attrName>
                                        </p:attrNameLst>
                                      </p:cBhvr>
                                      <p:tavLst>
                                        <p:tav tm="0">
                                          <p:val>
                                            <p:fltVal val="0"/>
                                          </p:val>
                                        </p:tav>
                                        <p:tav tm="100000">
                                          <p:val>
                                            <p:strVal val="#ppt_w"/>
                                          </p:val>
                                        </p:tav>
                                      </p:tavLst>
                                    </p:anim>
                                    <p:anim calcmode="lin" valueType="num">
                                      <p:cBhvr>
                                        <p:cTn id="15" dur="500" fill="hold"/>
                                        <p:tgtEl>
                                          <p:spTgt spid="490"/>
                                        </p:tgtEl>
                                        <p:attrNameLst>
                                          <p:attrName>ppt_h</p:attrName>
                                        </p:attrNameLst>
                                      </p:cBhvr>
                                      <p:tavLst>
                                        <p:tav tm="0">
                                          <p:val>
                                            <p:strVal val="#ppt_h"/>
                                          </p:val>
                                        </p:tav>
                                        <p:tav tm="100000">
                                          <p:val>
                                            <p:strVal val="#ppt_h"/>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89"/>
                                        </p:tgtEl>
                                        <p:attrNameLst>
                                          <p:attrName>style.visibility</p:attrName>
                                        </p:attrNameLst>
                                      </p:cBhvr>
                                      <p:to>
                                        <p:strVal val="visible"/>
                                      </p:to>
                                    </p:set>
                                    <p:animEffect transition="in" filter="fade">
                                      <p:cBhvr>
                                        <p:cTn id="19" dur="500"/>
                                        <p:tgtEl>
                                          <p:spTgt spid="489"/>
                                        </p:tgtEl>
                                      </p:cBhvr>
                                    </p:animEffect>
                                  </p:childTnLst>
                                </p:cTn>
                              </p:par>
                              <p:par>
                                <p:cTn id="20" presetID="17" presetClass="entr" presetSubtype="8" fill="hold" nodeType="withEffect">
                                  <p:stCondLst>
                                    <p:cond delay="0"/>
                                  </p:stCondLst>
                                  <p:childTnLst>
                                    <p:set>
                                      <p:cBhvr>
                                        <p:cTn id="21" dur="1" fill="hold">
                                          <p:stCondLst>
                                            <p:cond delay="0"/>
                                          </p:stCondLst>
                                        </p:cTn>
                                        <p:tgtEl>
                                          <p:spTgt spid="491"/>
                                        </p:tgtEl>
                                        <p:attrNameLst>
                                          <p:attrName>style.visibility</p:attrName>
                                        </p:attrNameLst>
                                      </p:cBhvr>
                                      <p:to>
                                        <p:strVal val="visible"/>
                                      </p:to>
                                    </p:set>
                                    <p:anim calcmode="lin" valueType="num">
                                      <p:cBhvr>
                                        <p:cTn id="22" dur="500" fill="hold"/>
                                        <p:tgtEl>
                                          <p:spTgt spid="491"/>
                                        </p:tgtEl>
                                        <p:attrNameLst>
                                          <p:attrName>ppt_x</p:attrName>
                                        </p:attrNameLst>
                                      </p:cBhvr>
                                      <p:tavLst>
                                        <p:tav tm="0">
                                          <p:val>
                                            <p:strVal val="#ppt_x-#ppt_w/2"/>
                                          </p:val>
                                        </p:tav>
                                        <p:tav tm="100000">
                                          <p:val>
                                            <p:strVal val="#ppt_x"/>
                                          </p:val>
                                        </p:tav>
                                      </p:tavLst>
                                    </p:anim>
                                    <p:anim calcmode="lin" valueType="num">
                                      <p:cBhvr>
                                        <p:cTn id="23" dur="500" fill="hold"/>
                                        <p:tgtEl>
                                          <p:spTgt spid="491"/>
                                        </p:tgtEl>
                                        <p:attrNameLst>
                                          <p:attrName>ppt_y</p:attrName>
                                        </p:attrNameLst>
                                      </p:cBhvr>
                                      <p:tavLst>
                                        <p:tav tm="0">
                                          <p:val>
                                            <p:strVal val="#ppt_y"/>
                                          </p:val>
                                        </p:tav>
                                        <p:tav tm="100000">
                                          <p:val>
                                            <p:strVal val="#ppt_y"/>
                                          </p:val>
                                        </p:tav>
                                      </p:tavLst>
                                    </p:anim>
                                    <p:anim calcmode="lin" valueType="num">
                                      <p:cBhvr>
                                        <p:cTn id="24" dur="500" fill="hold"/>
                                        <p:tgtEl>
                                          <p:spTgt spid="491"/>
                                        </p:tgtEl>
                                        <p:attrNameLst>
                                          <p:attrName>ppt_w</p:attrName>
                                        </p:attrNameLst>
                                      </p:cBhvr>
                                      <p:tavLst>
                                        <p:tav tm="0">
                                          <p:val>
                                            <p:fltVal val="0"/>
                                          </p:val>
                                        </p:tav>
                                        <p:tav tm="100000">
                                          <p:val>
                                            <p:strVal val="#ppt_w"/>
                                          </p:val>
                                        </p:tav>
                                      </p:tavLst>
                                    </p:anim>
                                    <p:anim calcmode="lin" valueType="num">
                                      <p:cBhvr>
                                        <p:cTn id="25" dur="500" fill="hold"/>
                                        <p:tgtEl>
                                          <p:spTgt spid="491"/>
                                        </p:tgtEl>
                                        <p:attrNameLst>
                                          <p:attrName>ppt_h</p:attrName>
                                        </p:attrNameLst>
                                      </p:cBhvr>
                                      <p:tavLst>
                                        <p:tav tm="0">
                                          <p:val>
                                            <p:strVal val="#ppt_h"/>
                                          </p:val>
                                        </p:tav>
                                        <p:tav tm="100000">
                                          <p:val>
                                            <p:strVal val="#ppt_h"/>
                                          </p:val>
                                        </p:tav>
                                      </p:tavLst>
                                    </p:anim>
                                  </p:childTnLst>
                                </p:cTn>
                              </p:par>
                            </p:childTnLst>
                          </p:cTn>
                        </p:par>
                        <p:par>
                          <p:cTn id="26" fill="hold">
                            <p:stCondLst>
                              <p:cond delay="1500"/>
                            </p:stCondLst>
                            <p:childTnLst>
                              <p:par>
                                <p:cTn id="27" presetID="17" presetClass="entr" presetSubtype="2" fill="hold" grpId="0" nodeType="afterEffect">
                                  <p:stCondLst>
                                    <p:cond delay="0"/>
                                  </p:stCondLst>
                                  <p:childTnLst>
                                    <p:set>
                                      <p:cBhvr>
                                        <p:cTn id="28" dur="1" fill="hold">
                                          <p:stCondLst>
                                            <p:cond delay="0"/>
                                          </p:stCondLst>
                                        </p:cTn>
                                        <p:tgtEl>
                                          <p:spTgt spid="495"/>
                                        </p:tgtEl>
                                        <p:attrNameLst>
                                          <p:attrName>style.visibility</p:attrName>
                                        </p:attrNameLst>
                                      </p:cBhvr>
                                      <p:to>
                                        <p:strVal val="visible"/>
                                      </p:to>
                                    </p:set>
                                    <p:anim calcmode="lin" valueType="num">
                                      <p:cBhvr>
                                        <p:cTn id="29" dur="500" fill="hold"/>
                                        <p:tgtEl>
                                          <p:spTgt spid="495"/>
                                        </p:tgtEl>
                                        <p:attrNameLst>
                                          <p:attrName>ppt_x</p:attrName>
                                        </p:attrNameLst>
                                      </p:cBhvr>
                                      <p:tavLst>
                                        <p:tav tm="0">
                                          <p:val>
                                            <p:strVal val="#ppt_x+#ppt_w/2"/>
                                          </p:val>
                                        </p:tav>
                                        <p:tav tm="100000">
                                          <p:val>
                                            <p:strVal val="#ppt_x"/>
                                          </p:val>
                                        </p:tav>
                                      </p:tavLst>
                                    </p:anim>
                                    <p:anim calcmode="lin" valueType="num">
                                      <p:cBhvr>
                                        <p:cTn id="30" dur="500" fill="hold"/>
                                        <p:tgtEl>
                                          <p:spTgt spid="495"/>
                                        </p:tgtEl>
                                        <p:attrNameLst>
                                          <p:attrName>ppt_y</p:attrName>
                                        </p:attrNameLst>
                                      </p:cBhvr>
                                      <p:tavLst>
                                        <p:tav tm="0">
                                          <p:val>
                                            <p:strVal val="#ppt_y"/>
                                          </p:val>
                                        </p:tav>
                                        <p:tav tm="100000">
                                          <p:val>
                                            <p:strVal val="#ppt_y"/>
                                          </p:val>
                                        </p:tav>
                                      </p:tavLst>
                                    </p:anim>
                                    <p:anim calcmode="lin" valueType="num">
                                      <p:cBhvr>
                                        <p:cTn id="31" dur="500" fill="hold"/>
                                        <p:tgtEl>
                                          <p:spTgt spid="495"/>
                                        </p:tgtEl>
                                        <p:attrNameLst>
                                          <p:attrName>ppt_w</p:attrName>
                                        </p:attrNameLst>
                                      </p:cBhvr>
                                      <p:tavLst>
                                        <p:tav tm="0">
                                          <p:val>
                                            <p:fltVal val="0"/>
                                          </p:val>
                                        </p:tav>
                                        <p:tav tm="100000">
                                          <p:val>
                                            <p:strVal val="#ppt_w"/>
                                          </p:val>
                                        </p:tav>
                                      </p:tavLst>
                                    </p:anim>
                                    <p:anim calcmode="lin" valueType="num">
                                      <p:cBhvr>
                                        <p:cTn id="32" dur="500" fill="hold"/>
                                        <p:tgtEl>
                                          <p:spTgt spid="495"/>
                                        </p:tgtEl>
                                        <p:attrNameLst>
                                          <p:attrName>ppt_h</p:attrName>
                                        </p:attrNameLst>
                                      </p:cBhvr>
                                      <p:tavLst>
                                        <p:tav tm="0">
                                          <p:val>
                                            <p:strVal val="#ppt_h"/>
                                          </p:val>
                                        </p:tav>
                                        <p:tav tm="100000">
                                          <p:val>
                                            <p:strVal val="#ppt_h"/>
                                          </p:val>
                                        </p:tav>
                                      </p:tavLst>
                                    </p:anim>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494"/>
                                        </p:tgtEl>
                                        <p:attrNameLst>
                                          <p:attrName>style.visibility</p:attrName>
                                        </p:attrNameLst>
                                      </p:cBhvr>
                                      <p:to>
                                        <p:strVal val="visible"/>
                                      </p:to>
                                    </p:set>
                                    <p:animEffect transition="in" filter="fade">
                                      <p:cBhvr>
                                        <p:cTn id="36" dur="500"/>
                                        <p:tgtEl>
                                          <p:spTgt spid="494"/>
                                        </p:tgtEl>
                                      </p:cBhvr>
                                    </p:animEffect>
                                  </p:childTnLst>
                                </p:cTn>
                              </p:par>
                              <p:par>
                                <p:cTn id="37" presetID="17" presetClass="entr" presetSubtype="8" fill="hold" nodeType="withEffect">
                                  <p:stCondLst>
                                    <p:cond delay="0"/>
                                  </p:stCondLst>
                                  <p:childTnLst>
                                    <p:set>
                                      <p:cBhvr>
                                        <p:cTn id="38" dur="1" fill="hold">
                                          <p:stCondLst>
                                            <p:cond delay="0"/>
                                          </p:stCondLst>
                                        </p:cTn>
                                        <p:tgtEl>
                                          <p:spTgt spid="496"/>
                                        </p:tgtEl>
                                        <p:attrNameLst>
                                          <p:attrName>style.visibility</p:attrName>
                                        </p:attrNameLst>
                                      </p:cBhvr>
                                      <p:to>
                                        <p:strVal val="visible"/>
                                      </p:to>
                                    </p:set>
                                    <p:anim calcmode="lin" valueType="num">
                                      <p:cBhvr>
                                        <p:cTn id="39" dur="500" fill="hold"/>
                                        <p:tgtEl>
                                          <p:spTgt spid="496"/>
                                        </p:tgtEl>
                                        <p:attrNameLst>
                                          <p:attrName>ppt_x</p:attrName>
                                        </p:attrNameLst>
                                      </p:cBhvr>
                                      <p:tavLst>
                                        <p:tav tm="0">
                                          <p:val>
                                            <p:strVal val="#ppt_x-#ppt_w/2"/>
                                          </p:val>
                                        </p:tav>
                                        <p:tav tm="100000">
                                          <p:val>
                                            <p:strVal val="#ppt_x"/>
                                          </p:val>
                                        </p:tav>
                                      </p:tavLst>
                                    </p:anim>
                                    <p:anim calcmode="lin" valueType="num">
                                      <p:cBhvr>
                                        <p:cTn id="40" dur="500" fill="hold"/>
                                        <p:tgtEl>
                                          <p:spTgt spid="496"/>
                                        </p:tgtEl>
                                        <p:attrNameLst>
                                          <p:attrName>ppt_y</p:attrName>
                                        </p:attrNameLst>
                                      </p:cBhvr>
                                      <p:tavLst>
                                        <p:tav tm="0">
                                          <p:val>
                                            <p:strVal val="#ppt_y"/>
                                          </p:val>
                                        </p:tav>
                                        <p:tav tm="100000">
                                          <p:val>
                                            <p:strVal val="#ppt_y"/>
                                          </p:val>
                                        </p:tav>
                                      </p:tavLst>
                                    </p:anim>
                                    <p:anim calcmode="lin" valueType="num">
                                      <p:cBhvr>
                                        <p:cTn id="41" dur="500" fill="hold"/>
                                        <p:tgtEl>
                                          <p:spTgt spid="496"/>
                                        </p:tgtEl>
                                        <p:attrNameLst>
                                          <p:attrName>ppt_w</p:attrName>
                                        </p:attrNameLst>
                                      </p:cBhvr>
                                      <p:tavLst>
                                        <p:tav tm="0">
                                          <p:val>
                                            <p:fltVal val="0"/>
                                          </p:val>
                                        </p:tav>
                                        <p:tav tm="100000">
                                          <p:val>
                                            <p:strVal val="#ppt_w"/>
                                          </p:val>
                                        </p:tav>
                                      </p:tavLst>
                                    </p:anim>
                                    <p:anim calcmode="lin" valueType="num">
                                      <p:cBhvr>
                                        <p:cTn id="42" dur="500" fill="hold"/>
                                        <p:tgtEl>
                                          <p:spTgt spid="496"/>
                                        </p:tgtEl>
                                        <p:attrNameLst>
                                          <p:attrName>ppt_h</p:attrName>
                                        </p:attrNameLst>
                                      </p:cBhvr>
                                      <p:tavLst>
                                        <p:tav tm="0">
                                          <p:val>
                                            <p:strVal val="#ppt_h"/>
                                          </p:val>
                                        </p:tav>
                                        <p:tav tm="100000">
                                          <p:val>
                                            <p:strVal val="#ppt_h"/>
                                          </p:val>
                                        </p:tav>
                                      </p:tavLst>
                                    </p:anim>
                                  </p:childTnLst>
                                </p:cTn>
                              </p:par>
                            </p:childTnLst>
                          </p:cTn>
                        </p:par>
                        <p:par>
                          <p:cTn id="43" fill="hold">
                            <p:stCondLst>
                              <p:cond delay="2500"/>
                            </p:stCondLst>
                            <p:childTnLst>
                              <p:par>
                                <p:cTn id="44" presetID="17" presetClass="entr" presetSubtype="2" fill="hold" grpId="0" nodeType="afterEffect">
                                  <p:stCondLst>
                                    <p:cond delay="0"/>
                                  </p:stCondLst>
                                  <p:childTnLst>
                                    <p:set>
                                      <p:cBhvr>
                                        <p:cTn id="45" dur="1" fill="hold">
                                          <p:stCondLst>
                                            <p:cond delay="0"/>
                                          </p:stCondLst>
                                        </p:cTn>
                                        <p:tgtEl>
                                          <p:spTgt spid="500"/>
                                        </p:tgtEl>
                                        <p:attrNameLst>
                                          <p:attrName>style.visibility</p:attrName>
                                        </p:attrNameLst>
                                      </p:cBhvr>
                                      <p:to>
                                        <p:strVal val="visible"/>
                                      </p:to>
                                    </p:set>
                                    <p:anim calcmode="lin" valueType="num">
                                      <p:cBhvr>
                                        <p:cTn id="46" dur="500" fill="hold"/>
                                        <p:tgtEl>
                                          <p:spTgt spid="500"/>
                                        </p:tgtEl>
                                        <p:attrNameLst>
                                          <p:attrName>ppt_x</p:attrName>
                                        </p:attrNameLst>
                                      </p:cBhvr>
                                      <p:tavLst>
                                        <p:tav tm="0">
                                          <p:val>
                                            <p:strVal val="#ppt_x+#ppt_w/2"/>
                                          </p:val>
                                        </p:tav>
                                        <p:tav tm="100000">
                                          <p:val>
                                            <p:strVal val="#ppt_x"/>
                                          </p:val>
                                        </p:tav>
                                      </p:tavLst>
                                    </p:anim>
                                    <p:anim calcmode="lin" valueType="num">
                                      <p:cBhvr>
                                        <p:cTn id="47" dur="500" fill="hold"/>
                                        <p:tgtEl>
                                          <p:spTgt spid="500"/>
                                        </p:tgtEl>
                                        <p:attrNameLst>
                                          <p:attrName>ppt_y</p:attrName>
                                        </p:attrNameLst>
                                      </p:cBhvr>
                                      <p:tavLst>
                                        <p:tav tm="0">
                                          <p:val>
                                            <p:strVal val="#ppt_y"/>
                                          </p:val>
                                        </p:tav>
                                        <p:tav tm="100000">
                                          <p:val>
                                            <p:strVal val="#ppt_y"/>
                                          </p:val>
                                        </p:tav>
                                      </p:tavLst>
                                    </p:anim>
                                    <p:anim calcmode="lin" valueType="num">
                                      <p:cBhvr>
                                        <p:cTn id="48" dur="500" fill="hold"/>
                                        <p:tgtEl>
                                          <p:spTgt spid="500"/>
                                        </p:tgtEl>
                                        <p:attrNameLst>
                                          <p:attrName>ppt_w</p:attrName>
                                        </p:attrNameLst>
                                      </p:cBhvr>
                                      <p:tavLst>
                                        <p:tav tm="0">
                                          <p:val>
                                            <p:fltVal val="0"/>
                                          </p:val>
                                        </p:tav>
                                        <p:tav tm="100000">
                                          <p:val>
                                            <p:strVal val="#ppt_w"/>
                                          </p:val>
                                        </p:tav>
                                      </p:tavLst>
                                    </p:anim>
                                    <p:anim calcmode="lin" valueType="num">
                                      <p:cBhvr>
                                        <p:cTn id="49" dur="500" fill="hold"/>
                                        <p:tgtEl>
                                          <p:spTgt spid="500"/>
                                        </p:tgtEl>
                                        <p:attrNameLst>
                                          <p:attrName>ppt_h</p:attrName>
                                        </p:attrNameLst>
                                      </p:cBhvr>
                                      <p:tavLst>
                                        <p:tav tm="0">
                                          <p:val>
                                            <p:strVal val="#ppt_h"/>
                                          </p:val>
                                        </p:tav>
                                        <p:tav tm="100000">
                                          <p:val>
                                            <p:strVal val="#ppt_h"/>
                                          </p:val>
                                        </p:tav>
                                      </p:tavLst>
                                    </p:anim>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499"/>
                                        </p:tgtEl>
                                        <p:attrNameLst>
                                          <p:attrName>style.visibility</p:attrName>
                                        </p:attrNameLst>
                                      </p:cBhvr>
                                      <p:to>
                                        <p:strVal val="visible"/>
                                      </p:to>
                                    </p:set>
                                    <p:animEffect transition="in" filter="fade">
                                      <p:cBhvr>
                                        <p:cTn id="53" dur="500"/>
                                        <p:tgtEl>
                                          <p:spTgt spid="499"/>
                                        </p:tgtEl>
                                      </p:cBhvr>
                                    </p:animEffect>
                                  </p:childTnLst>
                                </p:cTn>
                              </p:par>
                              <p:par>
                                <p:cTn id="54" presetID="17" presetClass="entr" presetSubtype="8" fill="hold" nodeType="withEffect">
                                  <p:stCondLst>
                                    <p:cond delay="0"/>
                                  </p:stCondLst>
                                  <p:childTnLst>
                                    <p:set>
                                      <p:cBhvr>
                                        <p:cTn id="55" dur="1" fill="hold">
                                          <p:stCondLst>
                                            <p:cond delay="0"/>
                                          </p:stCondLst>
                                        </p:cTn>
                                        <p:tgtEl>
                                          <p:spTgt spid="501"/>
                                        </p:tgtEl>
                                        <p:attrNameLst>
                                          <p:attrName>style.visibility</p:attrName>
                                        </p:attrNameLst>
                                      </p:cBhvr>
                                      <p:to>
                                        <p:strVal val="visible"/>
                                      </p:to>
                                    </p:set>
                                    <p:anim calcmode="lin" valueType="num">
                                      <p:cBhvr>
                                        <p:cTn id="56" dur="500" fill="hold"/>
                                        <p:tgtEl>
                                          <p:spTgt spid="501"/>
                                        </p:tgtEl>
                                        <p:attrNameLst>
                                          <p:attrName>ppt_x</p:attrName>
                                        </p:attrNameLst>
                                      </p:cBhvr>
                                      <p:tavLst>
                                        <p:tav tm="0">
                                          <p:val>
                                            <p:strVal val="#ppt_x-#ppt_w/2"/>
                                          </p:val>
                                        </p:tav>
                                        <p:tav tm="100000">
                                          <p:val>
                                            <p:strVal val="#ppt_x"/>
                                          </p:val>
                                        </p:tav>
                                      </p:tavLst>
                                    </p:anim>
                                    <p:anim calcmode="lin" valueType="num">
                                      <p:cBhvr>
                                        <p:cTn id="57" dur="500" fill="hold"/>
                                        <p:tgtEl>
                                          <p:spTgt spid="501"/>
                                        </p:tgtEl>
                                        <p:attrNameLst>
                                          <p:attrName>ppt_y</p:attrName>
                                        </p:attrNameLst>
                                      </p:cBhvr>
                                      <p:tavLst>
                                        <p:tav tm="0">
                                          <p:val>
                                            <p:strVal val="#ppt_y"/>
                                          </p:val>
                                        </p:tav>
                                        <p:tav tm="100000">
                                          <p:val>
                                            <p:strVal val="#ppt_y"/>
                                          </p:val>
                                        </p:tav>
                                      </p:tavLst>
                                    </p:anim>
                                    <p:anim calcmode="lin" valueType="num">
                                      <p:cBhvr>
                                        <p:cTn id="58" dur="500" fill="hold"/>
                                        <p:tgtEl>
                                          <p:spTgt spid="501"/>
                                        </p:tgtEl>
                                        <p:attrNameLst>
                                          <p:attrName>ppt_w</p:attrName>
                                        </p:attrNameLst>
                                      </p:cBhvr>
                                      <p:tavLst>
                                        <p:tav tm="0">
                                          <p:val>
                                            <p:fltVal val="0"/>
                                          </p:val>
                                        </p:tav>
                                        <p:tav tm="100000">
                                          <p:val>
                                            <p:strVal val="#ppt_w"/>
                                          </p:val>
                                        </p:tav>
                                      </p:tavLst>
                                    </p:anim>
                                    <p:anim calcmode="lin" valueType="num">
                                      <p:cBhvr>
                                        <p:cTn id="59" dur="500" fill="hold"/>
                                        <p:tgtEl>
                                          <p:spTgt spid="501"/>
                                        </p:tgtEl>
                                        <p:attrNameLst>
                                          <p:attrName>ppt_h</p:attrName>
                                        </p:attrNameLst>
                                      </p:cBhvr>
                                      <p:tavLst>
                                        <p:tav tm="0">
                                          <p:val>
                                            <p:strVal val="#ppt_h"/>
                                          </p:val>
                                        </p:tav>
                                        <p:tav tm="100000">
                                          <p:val>
                                            <p:strVal val="#ppt_h"/>
                                          </p:val>
                                        </p:tav>
                                      </p:tavLst>
                                    </p:anim>
                                  </p:childTnLst>
                                </p:cTn>
                              </p:par>
                            </p:childTnLst>
                          </p:cTn>
                        </p:par>
                        <p:par>
                          <p:cTn id="60" fill="hold">
                            <p:stCondLst>
                              <p:cond delay="3500"/>
                            </p:stCondLst>
                            <p:childTnLst>
                              <p:par>
                                <p:cTn id="61" presetID="17" presetClass="entr" presetSubtype="2" fill="hold" grpId="0" nodeType="afterEffect">
                                  <p:stCondLst>
                                    <p:cond delay="0"/>
                                  </p:stCondLst>
                                  <p:childTnLst>
                                    <p:set>
                                      <p:cBhvr>
                                        <p:cTn id="62" dur="1" fill="hold">
                                          <p:stCondLst>
                                            <p:cond delay="0"/>
                                          </p:stCondLst>
                                        </p:cTn>
                                        <p:tgtEl>
                                          <p:spTgt spid="505"/>
                                        </p:tgtEl>
                                        <p:attrNameLst>
                                          <p:attrName>style.visibility</p:attrName>
                                        </p:attrNameLst>
                                      </p:cBhvr>
                                      <p:to>
                                        <p:strVal val="visible"/>
                                      </p:to>
                                    </p:set>
                                    <p:anim calcmode="lin" valueType="num">
                                      <p:cBhvr>
                                        <p:cTn id="63" dur="500" fill="hold"/>
                                        <p:tgtEl>
                                          <p:spTgt spid="505"/>
                                        </p:tgtEl>
                                        <p:attrNameLst>
                                          <p:attrName>ppt_x</p:attrName>
                                        </p:attrNameLst>
                                      </p:cBhvr>
                                      <p:tavLst>
                                        <p:tav tm="0">
                                          <p:val>
                                            <p:strVal val="#ppt_x+#ppt_w/2"/>
                                          </p:val>
                                        </p:tav>
                                        <p:tav tm="100000">
                                          <p:val>
                                            <p:strVal val="#ppt_x"/>
                                          </p:val>
                                        </p:tav>
                                      </p:tavLst>
                                    </p:anim>
                                    <p:anim calcmode="lin" valueType="num">
                                      <p:cBhvr>
                                        <p:cTn id="64" dur="500" fill="hold"/>
                                        <p:tgtEl>
                                          <p:spTgt spid="505"/>
                                        </p:tgtEl>
                                        <p:attrNameLst>
                                          <p:attrName>ppt_y</p:attrName>
                                        </p:attrNameLst>
                                      </p:cBhvr>
                                      <p:tavLst>
                                        <p:tav tm="0">
                                          <p:val>
                                            <p:strVal val="#ppt_y"/>
                                          </p:val>
                                        </p:tav>
                                        <p:tav tm="100000">
                                          <p:val>
                                            <p:strVal val="#ppt_y"/>
                                          </p:val>
                                        </p:tav>
                                      </p:tavLst>
                                    </p:anim>
                                    <p:anim calcmode="lin" valueType="num">
                                      <p:cBhvr>
                                        <p:cTn id="65" dur="500" fill="hold"/>
                                        <p:tgtEl>
                                          <p:spTgt spid="505"/>
                                        </p:tgtEl>
                                        <p:attrNameLst>
                                          <p:attrName>ppt_w</p:attrName>
                                        </p:attrNameLst>
                                      </p:cBhvr>
                                      <p:tavLst>
                                        <p:tav tm="0">
                                          <p:val>
                                            <p:fltVal val="0"/>
                                          </p:val>
                                        </p:tav>
                                        <p:tav tm="100000">
                                          <p:val>
                                            <p:strVal val="#ppt_w"/>
                                          </p:val>
                                        </p:tav>
                                      </p:tavLst>
                                    </p:anim>
                                    <p:anim calcmode="lin" valueType="num">
                                      <p:cBhvr>
                                        <p:cTn id="66" dur="500" fill="hold"/>
                                        <p:tgtEl>
                                          <p:spTgt spid="505"/>
                                        </p:tgtEl>
                                        <p:attrNameLst>
                                          <p:attrName>ppt_h</p:attrName>
                                        </p:attrNameLst>
                                      </p:cBhvr>
                                      <p:tavLst>
                                        <p:tav tm="0">
                                          <p:val>
                                            <p:strVal val="#ppt_h"/>
                                          </p:val>
                                        </p:tav>
                                        <p:tav tm="100000">
                                          <p:val>
                                            <p:strVal val="#ppt_h"/>
                                          </p:val>
                                        </p:tav>
                                      </p:tavLst>
                                    </p:anim>
                                  </p:childTnLst>
                                </p:cTn>
                              </p:par>
                            </p:childTnLst>
                          </p:cTn>
                        </p:par>
                        <p:par>
                          <p:cTn id="67" fill="hold">
                            <p:stCondLst>
                              <p:cond delay="4000"/>
                            </p:stCondLst>
                            <p:childTnLst>
                              <p:par>
                                <p:cTn id="68" presetID="10" presetClass="entr" presetSubtype="0" fill="hold" grpId="0" nodeType="afterEffect">
                                  <p:stCondLst>
                                    <p:cond delay="0"/>
                                  </p:stCondLst>
                                  <p:childTnLst>
                                    <p:set>
                                      <p:cBhvr>
                                        <p:cTn id="69" dur="1" fill="hold">
                                          <p:stCondLst>
                                            <p:cond delay="0"/>
                                          </p:stCondLst>
                                        </p:cTn>
                                        <p:tgtEl>
                                          <p:spTgt spid="504"/>
                                        </p:tgtEl>
                                        <p:attrNameLst>
                                          <p:attrName>style.visibility</p:attrName>
                                        </p:attrNameLst>
                                      </p:cBhvr>
                                      <p:to>
                                        <p:strVal val="visible"/>
                                      </p:to>
                                    </p:set>
                                    <p:animEffect transition="in" filter="fade">
                                      <p:cBhvr>
                                        <p:cTn id="70" dur="500"/>
                                        <p:tgtEl>
                                          <p:spTgt spid="504"/>
                                        </p:tgtEl>
                                      </p:cBhvr>
                                    </p:animEffect>
                                  </p:childTnLst>
                                </p:cTn>
                              </p:par>
                              <p:par>
                                <p:cTn id="71" presetID="17" presetClass="entr" presetSubtype="8" fill="hold" nodeType="withEffect">
                                  <p:stCondLst>
                                    <p:cond delay="0"/>
                                  </p:stCondLst>
                                  <p:childTnLst>
                                    <p:set>
                                      <p:cBhvr>
                                        <p:cTn id="72" dur="1" fill="hold">
                                          <p:stCondLst>
                                            <p:cond delay="0"/>
                                          </p:stCondLst>
                                        </p:cTn>
                                        <p:tgtEl>
                                          <p:spTgt spid="506"/>
                                        </p:tgtEl>
                                        <p:attrNameLst>
                                          <p:attrName>style.visibility</p:attrName>
                                        </p:attrNameLst>
                                      </p:cBhvr>
                                      <p:to>
                                        <p:strVal val="visible"/>
                                      </p:to>
                                    </p:set>
                                    <p:anim calcmode="lin" valueType="num">
                                      <p:cBhvr>
                                        <p:cTn id="73" dur="500" fill="hold"/>
                                        <p:tgtEl>
                                          <p:spTgt spid="506"/>
                                        </p:tgtEl>
                                        <p:attrNameLst>
                                          <p:attrName>ppt_x</p:attrName>
                                        </p:attrNameLst>
                                      </p:cBhvr>
                                      <p:tavLst>
                                        <p:tav tm="0">
                                          <p:val>
                                            <p:strVal val="#ppt_x-#ppt_w/2"/>
                                          </p:val>
                                        </p:tav>
                                        <p:tav tm="100000">
                                          <p:val>
                                            <p:strVal val="#ppt_x"/>
                                          </p:val>
                                        </p:tav>
                                      </p:tavLst>
                                    </p:anim>
                                    <p:anim calcmode="lin" valueType="num">
                                      <p:cBhvr>
                                        <p:cTn id="74" dur="500" fill="hold"/>
                                        <p:tgtEl>
                                          <p:spTgt spid="506"/>
                                        </p:tgtEl>
                                        <p:attrNameLst>
                                          <p:attrName>ppt_y</p:attrName>
                                        </p:attrNameLst>
                                      </p:cBhvr>
                                      <p:tavLst>
                                        <p:tav tm="0">
                                          <p:val>
                                            <p:strVal val="#ppt_y"/>
                                          </p:val>
                                        </p:tav>
                                        <p:tav tm="100000">
                                          <p:val>
                                            <p:strVal val="#ppt_y"/>
                                          </p:val>
                                        </p:tav>
                                      </p:tavLst>
                                    </p:anim>
                                    <p:anim calcmode="lin" valueType="num">
                                      <p:cBhvr>
                                        <p:cTn id="75" dur="500" fill="hold"/>
                                        <p:tgtEl>
                                          <p:spTgt spid="506"/>
                                        </p:tgtEl>
                                        <p:attrNameLst>
                                          <p:attrName>ppt_w</p:attrName>
                                        </p:attrNameLst>
                                      </p:cBhvr>
                                      <p:tavLst>
                                        <p:tav tm="0">
                                          <p:val>
                                            <p:fltVal val="0"/>
                                          </p:val>
                                        </p:tav>
                                        <p:tav tm="100000">
                                          <p:val>
                                            <p:strVal val="#ppt_w"/>
                                          </p:val>
                                        </p:tav>
                                      </p:tavLst>
                                    </p:anim>
                                    <p:anim calcmode="lin" valueType="num">
                                      <p:cBhvr>
                                        <p:cTn id="76" dur="500" fill="hold"/>
                                        <p:tgtEl>
                                          <p:spTgt spid="506"/>
                                        </p:tgtEl>
                                        <p:attrNameLst>
                                          <p:attrName>ppt_h</p:attrName>
                                        </p:attrNameLst>
                                      </p:cBhvr>
                                      <p:tavLst>
                                        <p:tav tm="0">
                                          <p:val>
                                            <p:strVal val="#ppt_h"/>
                                          </p:val>
                                        </p:tav>
                                        <p:tav tm="100000">
                                          <p:val>
                                            <p:strVal val="#ppt_h"/>
                                          </p:val>
                                        </p:tav>
                                      </p:tavLst>
                                    </p:anim>
                                  </p:childTnLst>
                                </p:cTn>
                              </p:par>
                            </p:childTnLst>
                          </p:cTn>
                        </p:par>
                        <p:par>
                          <p:cTn id="77" fill="hold">
                            <p:stCondLst>
                              <p:cond delay="4500"/>
                            </p:stCondLst>
                            <p:childTnLst>
                              <p:par>
                                <p:cTn id="78" presetID="17" presetClass="entr" presetSubtype="2" fill="hold" grpId="0" nodeType="afterEffect">
                                  <p:stCondLst>
                                    <p:cond delay="0"/>
                                  </p:stCondLst>
                                  <p:childTnLst>
                                    <p:set>
                                      <p:cBhvr>
                                        <p:cTn id="79" dur="1" fill="hold">
                                          <p:stCondLst>
                                            <p:cond delay="0"/>
                                          </p:stCondLst>
                                        </p:cTn>
                                        <p:tgtEl>
                                          <p:spTgt spid="509"/>
                                        </p:tgtEl>
                                        <p:attrNameLst>
                                          <p:attrName>style.visibility</p:attrName>
                                        </p:attrNameLst>
                                      </p:cBhvr>
                                      <p:to>
                                        <p:strVal val="visible"/>
                                      </p:to>
                                    </p:set>
                                    <p:anim calcmode="lin" valueType="num">
                                      <p:cBhvr>
                                        <p:cTn id="80" dur="500" fill="hold"/>
                                        <p:tgtEl>
                                          <p:spTgt spid="509"/>
                                        </p:tgtEl>
                                        <p:attrNameLst>
                                          <p:attrName>ppt_x</p:attrName>
                                        </p:attrNameLst>
                                      </p:cBhvr>
                                      <p:tavLst>
                                        <p:tav tm="0">
                                          <p:val>
                                            <p:strVal val="#ppt_x+#ppt_w/2"/>
                                          </p:val>
                                        </p:tav>
                                        <p:tav tm="100000">
                                          <p:val>
                                            <p:strVal val="#ppt_x"/>
                                          </p:val>
                                        </p:tav>
                                      </p:tavLst>
                                    </p:anim>
                                    <p:anim calcmode="lin" valueType="num">
                                      <p:cBhvr>
                                        <p:cTn id="81" dur="500" fill="hold"/>
                                        <p:tgtEl>
                                          <p:spTgt spid="509"/>
                                        </p:tgtEl>
                                        <p:attrNameLst>
                                          <p:attrName>ppt_y</p:attrName>
                                        </p:attrNameLst>
                                      </p:cBhvr>
                                      <p:tavLst>
                                        <p:tav tm="0">
                                          <p:val>
                                            <p:strVal val="#ppt_y"/>
                                          </p:val>
                                        </p:tav>
                                        <p:tav tm="100000">
                                          <p:val>
                                            <p:strVal val="#ppt_y"/>
                                          </p:val>
                                        </p:tav>
                                      </p:tavLst>
                                    </p:anim>
                                    <p:anim calcmode="lin" valueType="num">
                                      <p:cBhvr>
                                        <p:cTn id="82" dur="500" fill="hold"/>
                                        <p:tgtEl>
                                          <p:spTgt spid="509"/>
                                        </p:tgtEl>
                                        <p:attrNameLst>
                                          <p:attrName>ppt_w</p:attrName>
                                        </p:attrNameLst>
                                      </p:cBhvr>
                                      <p:tavLst>
                                        <p:tav tm="0">
                                          <p:val>
                                            <p:fltVal val="0"/>
                                          </p:val>
                                        </p:tav>
                                        <p:tav tm="100000">
                                          <p:val>
                                            <p:strVal val="#ppt_w"/>
                                          </p:val>
                                        </p:tav>
                                      </p:tavLst>
                                    </p:anim>
                                    <p:anim calcmode="lin" valueType="num">
                                      <p:cBhvr>
                                        <p:cTn id="83" dur="500" fill="hold"/>
                                        <p:tgtEl>
                                          <p:spTgt spid="509"/>
                                        </p:tgtEl>
                                        <p:attrNameLst>
                                          <p:attrName>ppt_h</p:attrName>
                                        </p:attrNameLst>
                                      </p:cBhvr>
                                      <p:tavLst>
                                        <p:tav tm="0">
                                          <p:val>
                                            <p:strVal val="#ppt_h"/>
                                          </p:val>
                                        </p:tav>
                                        <p:tav tm="100000">
                                          <p:val>
                                            <p:strVal val="#ppt_h"/>
                                          </p:val>
                                        </p:tav>
                                      </p:tavLst>
                                    </p:anim>
                                  </p:childTnLst>
                                </p:cTn>
                              </p:par>
                              <p:par>
                                <p:cTn id="84" presetID="17" presetClass="entr" presetSubtype="8" fill="hold" nodeType="withEffect">
                                  <p:stCondLst>
                                    <p:cond delay="0"/>
                                  </p:stCondLst>
                                  <p:childTnLst>
                                    <p:set>
                                      <p:cBhvr>
                                        <p:cTn id="85" dur="1" fill="hold">
                                          <p:stCondLst>
                                            <p:cond delay="0"/>
                                          </p:stCondLst>
                                        </p:cTn>
                                        <p:tgtEl>
                                          <p:spTgt spid="510"/>
                                        </p:tgtEl>
                                        <p:attrNameLst>
                                          <p:attrName>style.visibility</p:attrName>
                                        </p:attrNameLst>
                                      </p:cBhvr>
                                      <p:to>
                                        <p:strVal val="visible"/>
                                      </p:to>
                                    </p:set>
                                    <p:anim calcmode="lin" valueType="num">
                                      <p:cBhvr>
                                        <p:cTn id="86" dur="500" fill="hold"/>
                                        <p:tgtEl>
                                          <p:spTgt spid="510"/>
                                        </p:tgtEl>
                                        <p:attrNameLst>
                                          <p:attrName>ppt_x</p:attrName>
                                        </p:attrNameLst>
                                      </p:cBhvr>
                                      <p:tavLst>
                                        <p:tav tm="0">
                                          <p:val>
                                            <p:strVal val="#ppt_x-#ppt_w/2"/>
                                          </p:val>
                                        </p:tav>
                                        <p:tav tm="100000">
                                          <p:val>
                                            <p:strVal val="#ppt_x"/>
                                          </p:val>
                                        </p:tav>
                                      </p:tavLst>
                                    </p:anim>
                                    <p:anim calcmode="lin" valueType="num">
                                      <p:cBhvr>
                                        <p:cTn id="87" dur="500" fill="hold"/>
                                        <p:tgtEl>
                                          <p:spTgt spid="510"/>
                                        </p:tgtEl>
                                        <p:attrNameLst>
                                          <p:attrName>ppt_y</p:attrName>
                                        </p:attrNameLst>
                                      </p:cBhvr>
                                      <p:tavLst>
                                        <p:tav tm="0">
                                          <p:val>
                                            <p:strVal val="#ppt_y"/>
                                          </p:val>
                                        </p:tav>
                                        <p:tav tm="100000">
                                          <p:val>
                                            <p:strVal val="#ppt_y"/>
                                          </p:val>
                                        </p:tav>
                                      </p:tavLst>
                                    </p:anim>
                                    <p:anim calcmode="lin" valueType="num">
                                      <p:cBhvr>
                                        <p:cTn id="88" dur="500" fill="hold"/>
                                        <p:tgtEl>
                                          <p:spTgt spid="510"/>
                                        </p:tgtEl>
                                        <p:attrNameLst>
                                          <p:attrName>ppt_w</p:attrName>
                                        </p:attrNameLst>
                                      </p:cBhvr>
                                      <p:tavLst>
                                        <p:tav tm="0">
                                          <p:val>
                                            <p:fltVal val="0"/>
                                          </p:val>
                                        </p:tav>
                                        <p:tav tm="100000">
                                          <p:val>
                                            <p:strVal val="#ppt_w"/>
                                          </p:val>
                                        </p:tav>
                                      </p:tavLst>
                                    </p:anim>
                                    <p:anim calcmode="lin" valueType="num">
                                      <p:cBhvr>
                                        <p:cTn id="89" dur="500" fill="hold"/>
                                        <p:tgtEl>
                                          <p:spTgt spid="510"/>
                                        </p:tgtEl>
                                        <p:attrNameLst>
                                          <p:attrName>ppt_h</p:attrName>
                                        </p:attrNameLst>
                                      </p:cBhvr>
                                      <p:tavLst>
                                        <p:tav tm="0">
                                          <p:val>
                                            <p:strVal val="#ppt_h"/>
                                          </p:val>
                                        </p:tav>
                                        <p:tav tm="100000">
                                          <p:val>
                                            <p:strVal val="#ppt_h"/>
                                          </p:val>
                                        </p:tav>
                                      </p:tavLst>
                                    </p:anim>
                                  </p:childTnLst>
                                </p:cTn>
                              </p:par>
                            </p:childTnLst>
                          </p:cTn>
                        </p:par>
                        <p:par>
                          <p:cTn id="90" fill="hold">
                            <p:stCondLst>
                              <p:cond delay="5000"/>
                            </p:stCondLst>
                            <p:childTnLst>
                              <p:par>
                                <p:cTn id="91" presetID="17" presetClass="entr" presetSubtype="2" fill="hold" grpId="0" nodeType="afterEffect">
                                  <p:stCondLst>
                                    <p:cond delay="0"/>
                                  </p:stCondLst>
                                  <p:childTnLst>
                                    <p:set>
                                      <p:cBhvr>
                                        <p:cTn id="92" dur="1" fill="hold">
                                          <p:stCondLst>
                                            <p:cond delay="0"/>
                                          </p:stCondLst>
                                        </p:cTn>
                                        <p:tgtEl>
                                          <p:spTgt spid="514"/>
                                        </p:tgtEl>
                                        <p:attrNameLst>
                                          <p:attrName>style.visibility</p:attrName>
                                        </p:attrNameLst>
                                      </p:cBhvr>
                                      <p:to>
                                        <p:strVal val="visible"/>
                                      </p:to>
                                    </p:set>
                                    <p:anim calcmode="lin" valueType="num">
                                      <p:cBhvr>
                                        <p:cTn id="93" dur="500" fill="hold"/>
                                        <p:tgtEl>
                                          <p:spTgt spid="514"/>
                                        </p:tgtEl>
                                        <p:attrNameLst>
                                          <p:attrName>ppt_x</p:attrName>
                                        </p:attrNameLst>
                                      </p:cBhvr>
                                      <p:tavLst>
                                        <p:tav tm="0">
                                          <p:val>
                                            <p:strVal val="#ppt_x+#ppt_w/2"/>
                                          </p:val>
                                        </p:tav>
                                        <p:tav tm="100000">
                                          <p:val>
                                            <p:strVal val="#ppt_x"/>
                                          </p:val>
                                        </p:tav>
                                      </p:tavLst>
                                    </p:anim>
                                    <p:anim calcmode="lin" valueType="num">
                                      <p:cBhvr>
                                        <p:cTn id="94" dur="500" fill="hold"/>
                                        <p:tgtEl>
                                          <p:spTgt spid="514"/>
                                        </p:tgtEl>
                                        <p:attrNameLst>
                                          <p:attrName>ppt_y</p:attrName>
                                        </p:attrNameLst>
                                      </p:cBhvr>
                                      <p:tavLst>
                                        <p:tav tm="0">
                                          <p:val>
                                            <p:strVal val="#ppt_y"/>
                                          </p:val>
                                        </p:tav>
                                        <p:tav tm="100000">
                                          <p:val>
                                            <p:strVal val="#ppt_y"/>
                                          </p:val>
                                        </p:tav>
                                      </p:tavLst>
                                    </p:anim>
                                    <p:anim calcmode="lin" valueType="num">
                                      <p:cBhvr>
                                        <p:cTn id="95" dur="500" fill="hold"/>
                                        <p:tgtEl>
                                          <p:spTgt spid="514"/>
                                        </p:tgtEl>
                                        <p:attrNameLst>
                                          <p:attrName>ppt_w</p:attrName>
                                        </p:attrNameLst>
                                      </p:cBhvr>
                                      <p:tavLst>
                                        <p:tav tm="0">
                                          <p:val>
                                            <p:fltVal val="0"/>
                                          </p:val>
                                        </p:tav>
                                        <p:tav tm="100000">
                                          <p:val>
                                            <p:strVal val="#ppt_w"/>
                                          </p:val>
                                        </p:tav>
                                      </p:tavLst>
                                    </p:anim>
                                    <p:anim calcmode="lin" valueType="num">
                                      <p:cBhvr>
                                        <p:cTn id="96" dur="500" fill="hold"/>
                                        <p:tgtEl>
                                          <p:spTgt spid="514"/>
                                        </p:tgtEl>
                                        <p:attrNameLst>
                                          <p:attrName>ppt_h</p:attrName>
                                        </p:attrNameLst>
                                      </p:cBhvr>
                                      <p:tavLst>
                                        <p:tav tm="0">
                                          <p:val>
                                            <p:strVal val="#ppt_h"/>
                                          </p:val>
                                        </p:tav>
                                        <p:tav tm="100000">
                                          <p:val>
                                            <p:strVal val="#ppt_h"/>
                                          </p:val>
                                        </p:tav>
                                      </p:tavLst>
                                    </p:anim>
                                  </p:childTnLst>
                                </p:cTn>
                              </p:par>
                            </p:childTnLst>
                          </p:cTn>
                        </p:par>
                        <p:par>
                          <p:cTn id="97" fill="hold">
                            <p:stCondLst>
                              <p:cond delay="5500"/>
                            </p:stCondLst>
                            <p:childTnLst>
                              <p:par>
                                <p:cTn id="98" presetID="10" presetClass="entr" presetSubtype="0" fill="hold" grpId="0" nodeType="afterEffect">
                                  <p:stCondLst>
                                    <p:cond delay="0"/>
                                  </p:stCondLst>
                                  <p:childTnLst>
                                    <p:set>
                                      <p:cBhvr>
                                        <p:cTn id="99" dur="1" fill="hold">
                                          <p:stCondLst>
                                            <p:cond delay="0"/>
                                          </p:stCondLst>
                                        </p:cTn>
                                        <p:tgtEl>
                                          <p:spTgt spid="513"/>
                                        </p:tgtEl>
                                        <p:attrNameLst>
                                          <p:attrName>style.visibility</p:attrName>
                                        </p:attrNameLst>
                                      </p:cBhvr>
                                      <p:to>
                                        <p:strVal val="visible"/>
                                      </p:to>
                                    </p:set>
                                    <p:animEffect transition="in" filter="fade">
                                      <p:cBhvr>
                                        <p:cTn id="100" dur="500"/>
                                        <p:tgtEl>
                                          <p:spTgt spid="513"/>
                                        </p:tgtEl>
                                      </p:cBhvr>
                                    </p:animEffect>
                                  </p:childTnLst>
                                </p:cTn>
                              </p:par>
                              <p:par>
                                <p:cTn id="101" presetID="17" presetClass="entr" presetSubtype="8" fill="hold" nodeType="withEffect">
                                  <p:stCondLst>
                                    <p:cond delay="0"/>
                                  </p:stCondLst>
                                  <p:childTnLst>
                                    <p:set>
                                      <p:cBhvr>
                                        <p:cTn id="102" dur="1" fill="hold">
                                          <p:stCondLst>
                                            <p:cond delay="0"/>
                                          </p:stCondLst>
                                        </p:cTn>
                                        <p:tgtEl>
                                          <p:spTgt spid="515"/>
                                        </p:tgtEl>
                                        <p:attrNameLst>
                                          <p:attrName>style.visibility</p:attrName>
                                        </p:attrNameLst>
                                      </p:cBhvr>
                                      <p:to>
                                        <p:strVal val="visible"/>
                                      </p:to>
                                    </p:set>
                                    <p:anim calcmode="lin" valueType="num">
                                      <p:cBhvr>
                                        <p:cTn id="103" dur="500" fill="hold"/>
                                        <p:tgtEl>
                                          <p:spTgt spid="515"/>
                                        </p:tgtEl>
                                        <p:attrNameLst>
                                          <p:attrName>ppt_x</p:attrName>
                                        </p:attrNameLst>
                                      </p:cBhvr>
                                      <p:tavLst>
                                        <p:tav tm="0">
                                          <p:val>
                                            <p:strVal val="#ppt_x-#ppt_w/2"/>
                                          </p:val>
                                        </p:tav>
                                        <p:tav tm="100000">
                                          <p:val>
                                            <p:strVal val="#ppt_x"/>
                                          </p:val>
                                        </p:tav>
                                      </p:tavLst>
                                    </p:anim>
                                    <p:anim calcmode="lin" valueType="num">
                                      <p:cBhvr>
                                        <p:cTn id="104" dur="500" fill="hold"/>
                                        <p:tgtEl>
                                          <p:spTgt spid="515"/>
                                        </p:tgtEl>
                                        <p:attrNameLst>
                                          <p:attrName>ppt_y</p:attrName>
                                        </p:attrNameLst>
                                      </p:cBhvr>
                                      <p:tavLst>
                                        <p:tav tm="0">
                                          <p:val>
                                            <p:strVal val="#ppt_y"/>
                                          </p:val>
                                        </p:tav>
                                        <p:tav tm="100000">
                                          <p:val>
                                            <p:strVal val="#ppt_y"/>
                                          </p:val>
                                        </p:tav>
                                      </p:tavLst>
                                    </p:anim>
                                    <p:anim calcmode="lin" valueType="num">
                                      <p:cBhvr>
                                        <p:cTn id="105" dur="500" fill="hold"/>
                                        <p:tgtEl>
                                          <p:spTgt spid="515"/>
                                        </p:tgtEl>
                                        <p:attrNameLst>
                                          <p:attrName>ppt_w</p:attrName>
                                        </p:attrNameLst>
                                      </p:cBhvr>
                                      <p:tavLst>
                                        <p:tav tm="0">
                                          <p:val>
                                            <p:fltVal val="0"/>
                                          </p:val>
                                        </p:tav>
                                        <p:tav tm="100000">
                                          <p:val>
                                            <p:strVal val="#ppt_w"/>
                                          </p:val>
                                        </p:tav>
                                      </p:tavLst>
                                    </p:anim>
                                    <p:anim calcmode="lin" valueType="num">
                                      <p:cBhvr>
                                        <p:cTn id="106" dur="500" fill="hold"/>
                                        <p:tgtEl>
                                          <p:spTgt spid="515"/>
                                        </p:tgtEl>
                                        <p:attrNameLst>
                                          <p:attrName>ppt_h</p:attrName>
                                        </p:attrNameLst>
                                      </p:cBhvr>
                                      <p:tavLst>
                                        <p:tav tm="0">
                                          <p:val>
                                            <p:strVal val="#ppt_h"/>
                                          </p:val>
                                        </p:tav>
                                        <p:tav tm="100000">
                                          <p:val>
                                            <p:strVal val="#ppt_h"/>
                                          </p:val>
                                        </p:tav>
                                      </p:tavLst>
                                    </p:anim>
                                  </p:childTnLst>
                                </p:cTn>
                              </p:par>
                            </p:childTnLst>
                          </p:cTn>
                        </p:par>
                        <p:par>
                          <p:cTn id="107" fill="hold">
                            <p:stCondLst>
                              <p:cond delay="6000"/>
                            </p:stCondLst>
                            <p:childTnLst>
                              <p:par>
                                <p:cTn id="108" presetID="17" presetClass="entr" presetSubtype="2" fill="hold" grpId="0" nodeType="afterEffect">
                                  <p:stCondLst>
                                    <p:cond delay="0"/>
                                  </p:stCondLst>
                                  <p:childTnLst>
                                    <p:set>
                                      <p:cBhvr>
                                        <p:cTn id="109" dur="1" fill="hold">
                                          <p:stCondLst>
                                            <p:cond delay="0"/>
                                          </p:stCondLst>
                                        </p:cTn>
                                        <p:tgtEl>
                                          <p:spTgt spid="519"/>
                                        </p:tgtEl>
                                        <p:attrNameLst>
                                          <p:attrName>style.visibility</p:attrName>
                                        </p:attrNameLst>
                                      </p:cBhvr>
                                      <p:to>
                                        <p:strVal val="visible"/>
                                      </p:to>
                                    </p:set>
                                    <p:anim calcmode="lin" valueType="num">
                                      <p:cBhvr>
                                        <p:cTn id="110" dur="500" fill="hold"/>
                                        <p:tgtEl>
                                          <p:spTgt spid="519"/>
                                        </p:tgtEl>
                                        <p:attrNameLst>
                                          <p:attrName>ppt_x</p:attrName>
                                        </p:attrNameLst>
                                      </p:cBhvr>
                                      <p:tavLst>
                                        <p:tav tm="0">
                                          <p:val>
                                            <p:strVal val="#ppt_x+#ppt_w/2"/>
                                          </p:val>
                                        </p:tav>
                                        <p:tav tm="100000">
                                          <p:val>
                                            <p:strVal val="#ppt_x"/>
                                          </p:val>
                                        </p:tav>
                                      </p:tavLst>
                                    </p:anim>
                                    <p:anim calcmode="lin" valueType="num">
                                      <p:cBhvr>
                                        <p:cTn id="111" dur="500" fill="hold"/>
                                        <p:tgtEl>
                                          <p:spTgt spid="519"/>
                                        </p:tgtEl>
                                        <p:attrNameLst>
                                          <p:attrName>ppt_y</p:attrName>
                                        </p:attrNameLst>
                                      </p:cBhvr>
                                      <p:tavLst>
                                        <p:tav tm="0">
                                          <p:val>
                                            <p:strVal val="#ppt_y"/>
                                          </p:val>
                                        </p:tav>
                                        <p:tav tm="100000">
                                          <p:val>
                                            <p:strVal val="#ppt_y"/>
                                          </p:val>
                                        </p:tav>
                                      </p:tavLst>
                                    </p:anim>
                                    <p:anim calcmode="lin" valueType="num">
                                      <p:cBhvr>
                                        <p:cTn id="112" dur="500" fill="hold"/>
                                        <p:tgtEl>
                                          <p:spTgt spid="519"/>
                                        </p:tgtEl>
                                        <p:attrNameLst>
                                          <p:attrName>ppt_w</p:attrName>
                                        </p:attrNameLst>
                                      </p:cBhvr>
                                      <p:tavLst>
                                        <p:tav tm="0">
                                          <p:val>
                                            <p:fltVal val="0"/>
                                          </p:val>
                                        </p:tav>
                                        <p:tav tm="100000">
                                          <p:val>
                                            <p:strVal val="#ppt_w"/>
                                          </p:val>
                                        </p:tav>
                                      </p:tavLst>
                                    </p:anim>
                                    <p:anim calcmode="lin" valueType="num">
                                      <p:cBhvr>
                                        <p:cTn id="113" dur="500" fill="hold"/>
                                        <p:tgtEl>
                                          <p:spTgt spid="519"/>
                                        </p:tgtEl>
                                        <p:attrNameLst>
                                          <p:attrName>ppt_h</p:attrName>
                                        </p:attrNameLst>
                                      </p:cBhvr>
                                      <p:tavLst>
                                        <p:tav tm="0">
                                          <p:val>
                                            <p:strVal val="#ppt_h"/>
                                          </p:val>
                                        </p:tav>
                                        <p:tav tm="100000">
                                          <p:val>
                                            <p:strVal val="#ppt_h"/>
                                          </p:val>
                                        </p:tav>
                                      </p:tavLst>
                                    </p:anim>
                                  </p:childTnLst>
                                </p:cTn>
                              </p:par>
                            </p:childTnLst>
                          </p:cTn>
                        </p:par>
                        <p:par>
                          <p:cTn id="114" fill="hold">
                            <p:stCondLst>
                              <p:cond delay="6500"/>
                            </p:stCondLst>
                            <p:childTnLst>
                              <p:par>
                                <p:cTn id="115" presetID="10" presetClass="entr" presetSubtype="0" fill="hold" grpId="0" nodeType="afterEffect">
                                  <p:stCondLst>
                                    <p:cond delay="0"/>
                                  </p:stCondLst>
                                  <p:childTnLst>
                                    <p:set>
                                      <p:cBhvr>
                                        <p:cTn id="116" dur="1" fill="hold">
                                          <p:stCondLst>
                                            <p:cond delay="0"/>
                                          </p:stCondLst>
                                        </p:cTn>
                                        <p:tgtEl>
                                          <p:spTgt spid="518"/>
                                        </p:tgtEl>
                                        <p:attrNameLst>
                                          <p:attrName>style.visibility</p:attrName>
                                        </p:attrNameLst>
                                      </p:cBhvr>
                                      <p:to>
                                        <p:strVal val="visible"/>
                                      </p:to>
                                    </p:set>
                                    <p:animEffect transition="in" filter="fade">
                                      <p:cBhvr>
                                        <p:cTn id="117" dur="500"/>
                                        <p:tgtEl>
                                          <p:spTgt spid="518"/>
                                        </p:tgtEl>
                                      </p:cBhvr>
                                    </p:animEffect>
                                  </p:childTnLst>
                                </p:cTn>
                              </p:par>
                              <p:par>
                                <p:cTn id="118" presetID="17" presetClass="entr" presetSubtype="8" fill="hold" nodeType="withEffect">
                                  <p:stCondLst>
                                    <p:cond delay="0"/>
                                  </p:stCondLst>
                                  <p:childTnLst>
                                    <p:set>
                                      <p:cBhvr>
                                        <p:cTn id="119" dur="1" fill="hold">
                                          <p:stCondLst>
                                            <p:cond delay="0"/>
                                          </p:stCondLst>
                                        </p:cTn>
                                        <p:tgtEl>
                                          <p:spTgt spid="520"/>
                                        </p:tgtEl>
                                        <p:attrNameLst>
                                          <p:attrName>style.visibility</p:attrName>
                                        </p:attrNameLst>
                                      </p:cBhvr>
                                      <p:to>
                                        <p:strVal val="visible"/>
                                      </p:to>
                                    </p:set>
                                    <p:anim calcmode="lin" valueType="num">
                                      <p:cBhvr>
                                        <p:cTn id="120" dur="500" fill="hold"/>
                                        <p:tgtEl>
                                          <p:spTgt spid="520"/>
                                        </p:tgtEl>
                                        <p:attrNameLst>
                                          <p:attrName>ppt_x</p:attrName>
                                        </p:attrNameLst>
                                      </p:cBhvr>
                                      <p:tavLst>
                                        <p:tav tm="0">
                                          <p:val>
                                            <p:strVal val="#ppt_x-#ppt_w/2"/>
                                          </p:val>
                                        </p:tav>
                                        <p:tav tm="100000">
                                          <p:val>
                                            <p:strVal val="#ppt_x"/>
                                          </p:val>
                                        </p:tav>
                                      </p:tavLst>
                                    </p:anim>
                                    <p:anim calcmode="lin" valueType="num">
                                      <p:cBhvr>
                                        <p:cTn id="121" dur="500" fill="hold"/>
                                        <p:tgtEl>
                                          <p:spTgt spid="520"/>
                                        </p:tgtEl>
                                        <p:attrNameLst>
                                          <p:attrName>ppt_y</p:attrName>
                                        </p:attrNameLst>
                                      </p:cBhvr>
                                      <p:tavLst>
                                        <p:tav tm="0">
                                          <p:val>
                                            <p:strVal val="#ppt_y"/>
                                          </p:val>
                                        </p:tav>
                                        <p:tav tm="100000">
                                          <p:val>
                                            <p:strVal val="#ppt_y"/>
                                          </p:val>
                                        </p:tav>
                                      </p:tavLst>
                                    </p:anim>
                                    <p:anim calcmode="lin" valueType="num">
                                      <p:cBhvr>
                                        <p:cTn id="122" dur="500" fill="hold"/>
                                        <p:tgtEl>
                                          <p:spTgt spid="520"/>
                                        </p:tgtEl>
                                        <p:attrNameLst>
                                          <p:attrName>ppt_w</p:attrName>
                                        </p:attrNameLst>
                                      </p:cBhvr>
                                      <p:tavLst>
                                        <p:tav tm="0">
                                          <p:val>
                                            <p:fltVal val="0"/>
                                          </p:val>
                                        </p:tav>
                                        <p:tav tm="100000">
                                          <p:val>
                                            <p:strVal val="#ppt_w"/>
                                          </p:val>
                                        </p:tav>
                                      </p:tavLst>
                                    </p:anim>
                                    <p:anim calcmode="lin" valueType="num">
                                      <p:cBhvr>
                                        <p:cTn id="123" dur="500" fill="hold"/>
                                        <p:tgtEl>
                                          <p:spTgt spid="520"/>
                                        </p:tgtEl>
                                        <p:attrNameLst>
                                          <p:attrName>ppt_h</p:attrName>
                                        </p:attrNameLst>
                                      </p:cBhvr>
                                      <p:tavLst>
                                        <p:tav tm="0">
                                          <p:val>
                                            <p:strVal val="#ppt_h"/>
                                          </p:val>
                                        </p:tav>
                                        <p:tav tm="100000">
                                          <p:val>
                                            <p:strVal val="#ppt_h"/>
                                          </p:val>
                                        </p:tav>
                                      </p:tavLst>
                                    </p:anim>
                                  </p:childTnLst>
                                </p:cTn>
                              </p:par>
                            </p:childTnLst>
                          </p:cTn>
                        </p:par>
                        <p:par>
                          <p:cTn id="124" fill="hold">
                            <p:stCondLst>
                              <p:cond delay="7000"/>
                            </p:stCondLst>
                            <p:childTnLst>
                              <p:par>
                                <p:cTn id="125" presetID="17" presetClass="entr" presetSubtype="2" fill="hold" grpId="0" nodeType="afterEffect">
                                  <p:stCondLst>
                                    <p:cond delay="0"/>
                                  </p:stCondLst>
                                  <p:childTnLst>
                                    <p:set>
                                      <p:cBhvr>
                                        <p:cTn id="126" dur="1" fill="hold">
                                          <p:stCondLst>
                                            <p:cond delay="0"/>
                                          </p:stCondLst>
                                        </p:cTn>
                                        <p:tgtEl>
                                          <p:spTgt spid="529"/>
                                        </p:tgtEl>
                                        <p:attrNameLst>
                                          <p:attrName>style.visibility</p:attrName>
                                        </p:attrNameLst>
                                      </p:cBhvr>
                                      <p:to>
                                        <p:strVal val="visible"/>
                                      </p:to>
                                    </p:set>
                                    <p:anim calcmode="lin" valueType="num">
                                      <p:cBhvr>
                                        <p:cTn id="127" dur="500" fill="hold"/>
                                        <p:tgtEl>
                                          <p:spTgt spid="529"/>
                                        </p:tgtEl>
                                        <p:attrNameLst>
                                          <p:attrName>ppt_x</p:attrName>
                                        </p:attrNameLst>
                                      </p:cBhvr>
                                      <p:tavLst>
                                        <p:tav tm="0">
                                          <p:val>
                                            <p:strVal val="#ppt_x+#ppt_w/2"/>
                                          </p:val>
                                        </p:tav>
                                        <p:tav tm="100000">
                                          <p:val>
                                            <p:strVal val="#ppt_x"/>
                                          </p:val>
                                        </p:tav>
                                      </p:tavLst>
                                    </p:anim>
                                    <p:anim calcmode="lin" valueType="num">
                                      <p:cBhvr>
                                        <p:cTn id="128" dur="500" fill="hold"/>
                                        <p:tgtEl>
                                          <p:spTgt spid="529"/>
                                        </p:tgtEl>
                                        <p:attrNameLst>
                                          <p:attrName>ppt_y</p:attrName>
                                        </p:attrNameLst>
                                      </p:cBhvr>
                                      <p:tavLst>
                                        <p:tav tm="0">
                                          <p:val>
                                            <p:strVal val="#ppt_y"/>
                                          </p:val>
                                        </p:tav>
                                        <p:tav tm="100000">
                                          <p:val>
                                            <p:strVal val="#ppt_y"/>
                                          </p:val>
                                        </p:tav>
                                      </p:tavLst>
                                    </p:anim>
                                    <p:anim calcmode="lin" valueType="num">
                                      <p:cBhvr>
                                        <p:cTn id="129" dur="500" fill="hold"/>
                                        <p:tgtEl>
                                          <p:spTgt spid="529"/>
                                        </p:tgtEl>
                                        <p:attrNameLst>
                                          <p:attrName>ppt_w</p:attrName>
                                        </p:attrNameLst>
                                      </p:cBhvr>
                                      <p:tavLst>
                                        <p:tav tm="0">
                                          <p:val>
                                            <p:fltVal val="0"/>
                                          </p:val>
                                        </p:tav>
                                        <p:tav tm="100000">
                                          <p:val>
                                            <p:strVal val="#ppt_w"/>
                                          </p:val>
                                        </p:tav>
                                      </p:tavLst>
                                    </p:anim>
                                    <p:anim calcmode="lin" valueType="num">
                                      <p:cBhvr>
                                        <p:cTn id="130" dur="500" fill="hold"/>
                                        <p:tgtEl>
                                          <p:spTgt spid="529"/>
                                        </p:tgtEl>
                                        <p:attrNameLst>
                                          <p:attrName>ppt_h</p:attrName>
                                        </p:attrNameLst>
                                      </p:cBhvr>
                                      <p:tavLst>
                                        <p:tav tm="0">
                                          <p:val>
                                            <p:strVal val="#ppt_h"/>
                                          </p:val>
                                        </p:tav>
                                        <p:tav tm="100000">
                                          <p:val>
                                            <p:strVal val="#ppt_h"/>
                                          </p:val>
                                        </p:tav>
                                      </p:tavLst>
                                    </p:anim>
                                  </p:childTnLst>
                                </p:cTn>
                              </p:par>
                            </p:childTnLst>
                          </p:cTn>
                        </p:par>
                        <p:par>
                          <p:cTn id="131" fill="hold">
                            <p:stCondLst>
                              <p:cond delay="7500"/>
                            </p:stCondLst>
                            <p:childTnLst>
                              <p:par>
                                <p:cTn id="132" presetID="10" presetClass="entr" presetSubtype="0" fill="hold" grpId="0" nodeType="afterEffect">
                                  <p:stCondLst>
                                    <p:cond delay="0"/>
                                  </p:stCondLst>
                                  <p:childTnLst>
                                    <p:set>
                                      <p:cBhvr>
                                        <p:cTn id="133" dur="1" fill="hold">
                                          <p:stCondLst>
                                            <p:cond delay="0"/>
                                          </p:stCondLst>
                                        </p:cTn>
                                        <p:tgtEl>
                                          <p:spTgt spid="528"/>
                                        </p:tgtEl>
                                        <p:attrNameLst>
                                          <p:attrName>style.visibility</p:attrName>
                                        </p:attrNameLst>
                                      </p:cBhvr>
                                      <p:to>
                                        <p:strVal val="visible"/>
                                      </p:to>
                                    </p:set>
                                    <p:animEffect transition="in" filter="fade">
                                      <p:cBhvr>
                                        <p:cTn id="134" dur="500"/>
                                        <p:tgtEl>
                                          <p:spTgt spid="528"/>
                                        </p:tgtEl>
                                      </p:cBhvr>
                                    </p:animEffect>
                                  </p:childTnLst>
                                </p:cTn>
                              </p:par>
                              <p:par>
                                <p:cTn id="135" presetID="17" presetClass="entr" presetSubtype="8" fill="hold" nodeType="withEffect">
                                  <p:stCondLst>
                                    <p:cond delay="0"/>
                                  </p:stCondLst>
                                  <p:childTnLst>
                                    <p:set>
                                      <p:cBhvr>
                                        <p:cTn id="136" dur="1" fill="hold">
                                          <p:stCondLst>
                                            <p:cond delay="0"/>
                                          </p:stCondLst>
                                        </p:cTn>
                                        <p:tgtEl>
                                          <p:spTgt spid="530"/>
                                        </p:tgtEl>
                                        <p:attrNameLst>
                                          <p:attrName>style.visibility</p:attrName>
                                        </p:attrNameLst>
                                      </p:cBhvr>
                                      <p:to>
                                        <p:strVal val="visible"/>
                                      </p:to>
                                    </p:set>
                                    <p:anim calcmode="lin" valueType="num">
                                      <p:cBhvr>
                                        <p:cTn id="137" dur="500" fill="hold"/>
                                        <p:tgtEl>
                                          <p:spTgt spid="530"/>
                                        </p:tgtEl>
                                        <p:attrNameLst>
                                          <p:attrName>ppt_x</p:attrName>
                                        </p:attrNameLst>
                                      </p:cBhvr>
                                      <p:tavLst>
                                        <p:tav tm="0">
                                          <p:val>
                                            <p:strVal val="#ppt_x-#ppt_w/2"/>
                                          </p:val>
                                        </p:tav>
                                        <p:tav tm="100000">
                                          <p:val>
                                            <p:strVal val="#ppt_x"/>
                                          </p:val>
                                        </p:tav>
                                      </p:tavLst>
                                    </p:anim>
                                    <p:anim calcmode="lin" valueType="num">
                                      <p:cBhvr>
                                        <p:cTn id="138" dur="500" fill="hold"/>
                                        <p:tgtEl>
                                          <p:spTgt spid="530"/>
                                        </p:tgtEl>
                                        <p:attrNameLst>
                                          <p:attrName>ppt_y</p:attrName>
                                        </p:attrNameLst>
                                      </p:cBhvr>
                                      <p:tavLst>
                                        <p:tav tm="0">
                                          <p:val>
                                            <p:strVal val="#ppt_y"/>
                                          </p:val>
                                        </p:tav>
                                        <p:tav tm="100000">
                                          <p:val>
                                            <p:strVal val="#ppt_y"/>
                                          </p:val>
                                        </p:tav>
                                      </p:tavLst>
                                    </p:anim>
                                    <p:anim calcmode="lin" valueType="num">
                                      <p:cBhvr>
                                        <p:cTn id="139" dur="500" fill="hold"/>
                                        <p:tgtEl>
                                          <p:spTgt spid="530"/>
                                        </p:tgtEl>
                                        <p:attrNameLst>
                                          <p:attrName>ppt_w</p:attrName>
                                        </p:attrNameLst>
                                      </p:cBhvr>
                                      <p:tavLst>
                                        <p:tav tm="0">
                                          <p:val>
                                            <p:fltVal val="0"/>
                                          </p:val>
                                        </p:tav>
                                        <p:tav tm="100000">
                                          <p:val>
                                            <p:strVal val="#ppt_w"/>
                                          </p:val>
                                        </p:tav>
                                      </p:tavLst>
                                    </p:anim>
                                    <p:anim calcmode="lin" valueType="num">
                                      <p:cBhvr>
                                        <p:cTn id="140" dur="500" fill="hold"/>
                                        <p:tgtEl>
                                          <p:spTgt spid="530"/>
                                        </p:tgtEl>
                                        <p:attrNameLst>
                                          <p:attrName>ppt_h</p:attrName>
                                        </p:attrNameLst>
                                      </p:cBhvr>
                                      <p:tavLst>
                                        <p:tav tm="0">
                                          <p:val>
                                            <p:strVal val="#ppt_h"/>
                                          </p:val>
                                        </p:tav>
                                        <p:tav tm="100000">
                                          <p:val>
                                            <p:strVal val="#ppt_h"/>
                                          </p:val>
                                        </p:tav>
                                      </p:tavLst>
                                    </p:anim>
                                  </p:childTnLst>
                                </p:cTn>
                              </p:par>
                            </p:childTnLst>
                          </p:cTn>
                        </p:par>
                        <p:par>
                          <p:cTn id="141" fill="hold">
                            <p:stCondLst>
                              <p:cond delay="8000"/>
                            </p:stCondLst>
                            <p:childTnLst>
                              <p:par>
                                <p:cTn id="142" presetID="17" presetClass="entr" presetSubtype="2" fill="hold" grpId="0" nodeType="afterEffect">
                                  <p:stCondLst>
                                    <p:cond delay="0"/>
                                  </p:stCondLst>
                                  <p:childTnLst>
                                    <p:set>
                                      <p:cBhvr>
                                        <p:cTn id="143" dur="1" fill="hold">
                                          <p:stCondLst>
                                            <p:cond delay="0"/>
                                          </p:stCondLst>
                                        </p:cTn>
                                        <p:tgtEl>
                                          <p:spTgt spid="533"/>
                                        </p:tgtEl>
                                        <p:attrNameLst>
                                          <p:attrName>style.visibility</p:attrName>
                                        </p:attrNameLst>
                                      </p:cBhvr>
                                      <p:to>
                                        <p:strVal val="visible"/>
                                      </p:to>
                                    </p:set>
                                    <p:anim calcmode="lin" valueType="num">
                                      <p:cBhvr>
                                        <p:cTn id="144" dur="500" fill="hold"/>
                                        <p:tgtEl>
                                          <p:spTgt spid="533"/>
                                        </p:tgtEl>
                                        <p:attrNameLst>
                                          <p:attrName>ppt_x</p:attrName>
                                        </p:attrNameLst>
                                      </p:cBhvr>
                                      <p:tavLst>
                                        <p:tav tm="0">
                                          <p:val>
                                            <p:strVal val="#ppt_x+#ppt_w/2"/>
                                          </p:val>
                                        </p:tav>
                                        <p:tav tm="100000">
                                          <p:val>
                                            <p:strVal val="#ppt_x"/>
                                          </p:val>
                                        </p:tav>
                                      </p:tavLst>
                                    </p:anim>
                                    <p:anim calcmode="lin" valueType="num">
                                      <p:cBhvr>
                                        <p:cTn id="145" dur="500" fill="hold"/>
                                        <p:tgtEl>
                                          <p:spTgt spid="533"/>
                                        </p:tgtEl>
                                        <p:attrNameLst>
                                          <p:attrName>ppt_y</p:attrName>
                                        </p:attrNameLst>
                                      </p:cBhvr>
                                      <p:tavLst>
                                        <p:tav tm="0">
                                          <p:val>
                                            <p:strVal val="#ppt_y"/>
                                          </p:val>
                                        </p:tav>
                                        <p:tav tm="100000">
                                          <p:val>
                                            <p:strVal val="#ppt_y"/>
                                          </p:val>
                                        </p:tav>
                                      </p:tavLst>
                                    </p:anim>
                                    <p:anim calcmode="lin" valueType="num">
                                      <p:cBhvr>
                                        <p:cTn id="146" dur="500" fill="hold"/>
                                        <p:tgtEl>
                                          <p:spTgt spid="533"/>
                                        </p:tgtEl>
                                        <p:attrNameLst>
                                          <p:attrName>ppt_w</p:attrName>
                                        </p:attrNameLst>
                                      </p:cBhvr>
                                      <p:tavLst>
                                        <p:tav tm="0">
                                          <p:val>
                                            <p:fltVal val="0"/>
                                          </p:val>
                                        </p:tav>
                                        <p:tav tm="100000">
                                          <p:val>
                                            <p:strVal val="#ppt_w"/>
                                          </p:val>
                                        </p:tav>
                                      </p:tavLst>
                                    </p:anim>
                                    <p:anim calcmode="lin" valueType="num">
                                      <p:cBhvr>
                                        <p:cTn id="147" dur="500" fill="hold"/>
                                        <p:tgtEl>
                                          <p:spTgt spid="533"/>
                                        </p:tgtEl>
                                        <p:attrNameLst>
                                          <p:attrName>ppt_h</p:attrName>
                                        </p:attrNameLst>
                                      </p:cBhvr>
                                      <p:tavLst>
                                        <p:tav tm="0">
                                          <p:val>
                                            <p:strVal val="#ppt_h"/>
                                          </p:val>
                                        </p:tav>
                                        <p:tav tm="100000">
                                          <p:val>
                                            <p:strVal val="#ppt_h"/>
                                          </p:val>
                                        </p:tav>
                                      </p:tavLst>
                                    </p:anim>
                                  </p:childTnLst>
                                </p:cTn>
                              </p:par>
                              <p:par>
                                <p:cTn id="148" presetID="17" presetClass="entr" presetSubtype="8" fill="hold" nodeType="withEffect">
                                  <p:stCondLst>
                                    <p:cond delay="0"/>
                                  </p:stCondLst>
                                  <p:childTnLst>
                                    <p:set>
                                      <p:cBhvr>
                                        <p:cTn id="149" dur="1" fill="hold">
                                          <p:stCondLst>
                                            <p:cond delay="0"/>
                                          </p:stCondLst>
                                        </p:cTn>
                                        <p:tgtEl>
                                          <p:spTgt spid="534"/>
                                        </p:tgtEl>
                                        <p:attrNameLst>
                                          <p:attrName>style.visibility</p:attrName>
                                        </p:attrNameLst>
                                      </p:cBhvr>
                                      <p:to>
                                        <p:strVal val="visible"/>
                                      </p:to>
                                    </p:set>
                                    <p:anim calcmode="lin" valueType="num">
                                      <p:cBhvr>
                                        <p:cTn id="150" dur="500" fill="hold"/>
                                        <p:tgtEl>
                                          <p:spTgt spid="534"/>
                                        </p:tgtEl>
                                        <p:attrNameLst>
                                          <p:attrName>ppt_x</p:attrName>
                                        </p:attrNameLst>
                                      </p:cBhvr>
                                      <p:tavLst>
                                        <p:tav tm="0">
                                          <p:val>
                                            <p:strVal val="#ppt_x-#ppt_w/2"/>
                                          </p:val>
                                        </p:tav>
                                        <p:tav tm="100000">
                                          <p:val>
                                            <p:strVal val="#ppt_x"/>
                                          </p:val>
                                        </p:tav>
                                      </p:tavLst>
                                    </p:anim>
                                    <p:anim calcmode="lin" valueType="num">
                                      <p:cBhvr>
                                        <p:cTn id="151" dur="500" fill="hold"/>
                                        <p:tgtEl>
                                          <p:spTgt spid="534"/>
                                        </p:tgtEl>
                                        <p:attrNameLst>
                                          <p:attrName>ppt_y</p:attrName>
                                        </p:attrNameLst>
                                      </p:cBhvr>
                                      <p:tavLst>
                                        <p:tav tm="0">
                                          <p:val>
                                            <p:strVal val="#ppt_y"/>
                                          </p:val>
                                        </p:tav>
                                        <p:tav tm="100000">
                                          <p:val>
                                            <p:strVal val="#ppt_y"/>
                                          </p:val>
                                        </p:tav>
                                      </p:tavLst>
                                    </p:anim>
                                    <p:anim calcmode="lin" valueType="num">
                                      <p:cBhvr>
                                        <p:cTn id="152" dur="500" fill="hold"/>
                                        <p:tgtEl>
                                          <p:spTgt spid="534"/>
                                        </p:tgtEl>
                                        <p:attrNameLst>
                                          <p:attrName>ppt_w</p:attrName>
                                        </p:attrNameLst>
                                      </p:cBhvr>
                                      <p:tavLst>
                                        <p:tav tm="0">
                                          <p:val>
                                            <p:fltVal val="0"/>
                                          </p:val>
                                        </p:tav>
                                        <p:tav tm="100000">
                                          <p:val>
                                            <p:strVal val="#ppt_w"/>
                                          </p:val>
                                        </p:tav>
                                      </p:tavLst>
                                    </p:anim>
                                    <p:anim calcmode="lin" valueType="num">
                                      <p:cBhvr>
                                        <p:cTn id="153" dur="500" fill="hold"/>
                                        <p:tgtEl>
                                          <p:spTgt spid="53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489" grpId="0" animBg="1"/>
      <p:bldP spid="490" grpId="0" animBg="1"/>
      <p:bldP spid="494" grpId="0" animBg="1"/>
      <p:bldP spid="495" grpId="0" animBg="1"/>
      <p:bldP spid="499" grpId="0" animBg="1"/>
      <p:bldP spid="500" grpId="0" animBg="1"/>
      <p:bldP spid="504" grpId="0" animBg="1"/>
      <p:bldP spid="505" grpId="0" animBg="1"/>
      <p:bldP spid="509" grpId="0" animBg="1"/>
      <p:bldP spid="513" grpId="0" animBg="1"/>
      <p:bldP spid="514" grpId="0" animBg="1"/>
      <p:bldP spid="518" grpId="0" animBg="1"/>
      <p:bldP spid="519" grpId="0" animBg="1"/>
      <p:bldP spid="528" grpId="0" animBg="1"/>
      <p:bldP spid="529" grpId="0" animBg="1"/>
      <p:bldP spid="53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xmlns=""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xmlns=""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TextBox 52">
              <a:extLst>
                <a:ext uri="{FF2B5EF4-FFF2-40B4-BE49-F238E27FC236}">
                  <a16:creationId xmlns:a16="http://schemas.microsoft.com/office/drawing/2014/main" xmlns="" id="{FD36EBE0-2C84-494E-9C0B-54A6EFA86DA6}"/>
                </a:ext>
              </a:extLst>
            </p:cNvPr>
            <p:cNvSpPr txBox="1"/>
            <p:nvPr/>
          </p:nvSpPr>
          <p:spPr>
            <a:xfrm rot="16200000">
              <a:off x="10872792" y="3256289"/>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Introduction</a:t>
              </a:r>
              <a:endPar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54" name="Picture 53">
              <a:extLst>
                <a:ext uri="{FF2B5EF4-FFF2-40B4-BE49-F238E27FC236}">
                  <a16:creationId xmlns:a16="http://schemas.microsoft.com/office/drawing/2014/main" xmlns="" id="{FE3F6E56-804E-434E-AD42-D62A42CB30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208D727C-49D3-4C59-91D3-816C0DD22E21}"/>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xmlns=""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7" name="Freeform: Shape 56">
              <a:extLst>
                <a:ext uri="{FF2B5EF4-FFF2-40B4-BE49-F238E27FC236}">
                  <a16:creationId xmlns:a16="http://schemas.microsoft.com/office/drawing/2014/main" xmlns=""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8" name="TextBox 57">
              <a:extLst>
                <a:ext uri="{FF2B5EF4-FFF2-40B4-BE49-F238E27FC236}">
                  <a16:creationId xmlns:a16="http://schemas.microsoft.com/office/drawing/2014/main" xmlns="" id="{B40A12D7-9F13-43EC-95DE-B85ADBCAA6B6}"/>
                </a:ext>
              </a:extLst>
            </p:cNvPr>
            <p:cNvSpPr txBox="1"/>
            <p:nvPr/>
          </p:nvSpPr>
          <p:spPr>
            <a:xfrm rot="16200000">
              <a:off x="10341391" y="3105834"/>
              <a:ext cx="199208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Contexte</a:t>
              </a:r>
            </a:p>
          </p:txBody>
        </p:sp>
        <p:pic>
          <p:nvPicPr>
            <p:cNvPr id="59" name="Picture 58">
              <a:extLst>
                <a:ext uri="{FF2B5EF4-FFF2-40B4-BE49-F238E27FC236}">
                  <a16:creationId xmlns:a16="http://schemas.microsoft.com/office/drawing/2014/main" xmlns="" id="{BA271034-9DEF-432C-A1F3-B6470D2555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xmlns=""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Freeform: Shape 61">
              <a:extLst>
                <a:ext uri="{FF2B5EF4-FFF2-40B4-BE49-F238E27FC236}">
                  <a16:creationId xmlns:a16="http://schemas.microsoft.com/office/drawing/2014/main" xmlns=""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TextBox 62">
              <a:extLst>
                <a:ext uri="{FF2B5EF4-FFF2-40B4-BE49-F238E27FC236}">
                  <a16:creationId xmlns:a16="http://schemas.microsoft.com/office/drawing/2014/main" xmlns="" id="{F86CE46E-7143-4535-BF09-36D36B082851}"/>
                </a:ext>
              </a:extLst>
            </p:cNvPr>
            <p:cNvSpPr txBox="1"/>
            <p:nvPr/>
          </p:nvSpPr>
          <p:spPr>
            <a:xfrm rot="16200000">
              <a:off x="9117129" y="3251167"/>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Conception</a:t>
              </a:r>
              <a:endPar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64" name="Picture 63">
              <a:extLst>
                <a:ext uri="{FF2B5EF4-FFF2-40B4-BE49-F238E27FC236}">
                  <a16:creationId xmlns:a16="http://schemas.microsoft.com/office/drawing/2014/main" xmlns="" id="{4E9D2CC3-AE8C-4CF7-AC14-0BF3748D63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xmlns=""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xmlns=""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Freeform: Shape 66">
              <a:extLst>
                <a:ext uri="{FF2B5EF4-FFF2-40B4-BE49-F238E27FC236}">
                  <a16:creationId xmlns:a16="http://schemas.microsoft.com/office/drawing/2014/main" xmlns=""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 name="TextBox 67">
              <a:extLst>
                <a:ext uri="{FF2B5EF4-FFF2-40B4-BE49-F238E27FC236}">
                  <a16:creationId xmlns:a16="http://schemas.microsoft.com/office/drawing/2014/main" xmlns="" id="{CE5F8F51-D3FD-42A1-8372-1B4B1B7C336A}"/>
                </a:ext>
              </a:extLst>
            </p:cNvPr>
            <p:cNvSpPr txBox="1"/>
            <p:nvPr/>
          </p:nvSpPr>
          <p:spPr>
            <a:xfrm rot="16200000">
              <a:off x="8697114" y="3301704"/>
              <a:ext cx="2150629"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Démonstration</a:t>
              </a:r>
              <a:endPar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69" name="Picture 68">
              <a:extLst>
                <a:ext uri="{FF2B5EF4-FFF2-40B4-BE49-F238E27FC236}">
                  <a16:creationId xmlns:a16="http://schemas.microsoft.com/office/drawing/2014/main" xmlns="" id="{05E43CA3-886C-4010-B3E2-837CCC6F51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xmlns=""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1" name="Group 70">
            <a:extLst>
              <a:ext uri="{FF2B5EF4-FFF2-40B4-BE49-F238E27FC236}">
                <a16:creationId xmlns:a16="http://schemas.microsoft.com/office/drawing/2014/main" xmlns="" id="{831F8BD9-F71B-4D2D-8A60-61BABDC384BB}"/>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xmlns=""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xmlns=""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4" name="TextBox 73">
              <a:extLst>
                <a:ext uri="{FF2B5EF4-FFF2-40B4-BE49-F238E27FC236}">
                  <a16:creationId xmlns:a16="http://schemas.microsoft.com/office/drawing/2014/main" xmlns="" id="{6D3577A8-E9FC-43B7-B3E2-76EDDA51C160}"/>
                </a:ext>
              </a:extLst>
            </p:cNvPr>
            <p:cNvSpPr txBox="1"/>
            <p:nvPr/>
          </p:nvSpPr>
          <p:spPr>
            <a:xfrm rot="16200000">
              <a:off x="8091629" y="3251164"/>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Conclusion</a:t>
              </a:r>
              <a:endPar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75" name="Picture 74">
              <a:extLst>
                <a:ext uri="{FF2B5EF4-FFF2-40B4-BE49-F238E27FC236}">
                  <a16:creationId xmlns:a16="http://schemas.microsoft.com/office/drawing/2014/main" xmlns="" id="{36FD3106-E967-44D6-AB4D-A0DA183F7C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89" name="Rectangle à coins arrondis 18">
            <a:extLst>
              <a:ext uri="{FF2B5EF4-FFF2-40B4-BE49-F238E27FC236}">
                <a16:creationId xmlns:a16="http://schemas.microsoft.com/office/drawing/2014/main" xmlns="" id="{2EF4F2C8-BF5B-410C-A92A-555FAF849F25}"/>
              </a:ext>
            </a:extLst>
          </p:cNvPr>
          <p:cNvSpPr/>
          <p:nvPr/>
        </p:nvSpPr>
        <p:spPr>
          <a:xfrm>
            <a:off x="1588887" y="11791"/>
            <a:ext cx="9555569" cy="417096"/>
          </a:xfrm>
          <a:prstGeom prst="rect">
            <a:avLst/>
          </a:prstGeom>
          <a:solidFill>
            <a:srgbClr val="FFC730"/>
          </a:solidFill>
          <a:ln w="28575">
            <a:solidFill>
              <a:srgbClr val="FFC730"/>
            </a:solidFill>
          </a:ln>
        </p:spPr>
        <p:style>
          <a:lnRef idx="1">
            <a:schemeClr val="accent3"/>
          </a:lnRef>
          <a:fillRef idx="3">
            <a:schemeClr val="accent3"/>
          </a:fillRef>
          <a:effectRef idx="2">
            <a:schemeClr val="accent3"/>
          </a:effectRef>
          <a:fontRef idx="minor">
            <a:schemeClr val="lt1"/>
          </a:fontRef>
        </p:style>
        <p:txBody>
          <a:bodyPr anchor="ctr"/>
          <a:lstStyle/>
          <a:p>
            <a:pPr lvl="0">
              <a:defRPr/>
            </a:pPr>
            <a:endParaRPr lang="fr-FR" sz="1400" b="1" dirty="0">
              <a:solidFill>
                <a:schemeClr val="bg1">
                  <a:lumMod val="65000"/>
                  <a:lumOff val="35000"/>
                </a:schemeClr>
              </a:solidFill>
            </a:endParaRPr>
          </a:p>
        </p:txBody>
      </p:sp>
      <p:sp>
        <p:nvSpPr>
          <p:cNvPr id="90" name="ZoneTexte 41">
            <a:extLst>
              <a:ext uri="{FF2B5EF4-FFF2-40B4-BE49-F238E27FC236}">
                <a16:creationId xmlns:a16="http://schemas.microsoft.com/office/drawing/2014/main" xmlns="" id="{E9AF6AB5-5669-4680-AE91-ACDE31C4E8DC}"/>
              </a:ext>
            </a:extLst>
          </p:cNvPr>
          <p:cNvSpPr txBox="1"/>
          <p:nvPr/>
        </p:nvSpPr>
        <p:spPr>
          <a:xfrm>
            <a:off x="2839027" y="30459"/>
            <a:ext cx="3036732" cy="33855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sz="1600" i="1">
                <a:solidFill>
                  <a:schemeClr val="bg1">
                    <a:lumMod val="85000"/>
                  </a:schemeClr>
                </a:solidFill>
              </a:defRPr>
            </a:lvl1pPr>
          </a:lstStyle>
          <a:p>
            <a:r>
              <a:rPr lang="fr-FR" b="1" dirty="0"/>
              <a:t>Schémas Relationnelles </a:t>
            </a:r>
          </a:p>
        </p:txBody>
      </p:sp>
      <p:sp>
        <p:nvSpPr>
          <p:cNvPr id="91" name="ZoneTexte 41">
            <a:extLst>
              <a:ext uri="{FF2B5EF4-FFF2-40B4-BE49-F238E27FC236}">
                <a16:creationId xmlns:a16="http://schemas.microsoft.com/office/drawing/2014/main" xmlns="" id="{4C777458-5624-4CE7-B5D5-9287591C0E44}"/>
              </a:ext>
            </a:extLst>
          </p:cNvPr>
          <p:cNvSpPr txBox="1"/>
          <p:nvPr/>
        </p:nvSpPr>
        <p:spPr>
          <a:xfrm>
            <a:off x="6922534" y="35673"/>
            <a:ext cx="3054291" cy="36933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sz="1600" i="1">
                <a:solidFill>
                  <a:schemeClr val="bg1">
                    <a:lumMod val="85000"/>
                  </a:schemeClr>
                </a:solidFill>
              </a:defRPr>
            </a:lvl1pPr>
          </a:lstStyle>
          <a:p>
            <a:r>
              <a:rPr lang="fr-FR" sz="1800" b="1" dirty="0">
                <a:solidFill>
                  <a:srgbClr val="91CE50"/>
                </a:solidFill>
              </a:rPr>
              <a:t>Modèle logique des données </a:t>
            </a:r>
          </a:p>
        </p:txBody>
      </p:sp>
      <p:sp>
        <p:nvSpPr>
          <p:cNvPr id="92" name="Isosceles Triangle 13">
            <a:extLst>
              <a:ext uri="{FF2B5EF4-FFF2-40B4-BE49-F238E27FC236}">
                <a16:creationId xmlns:a16="http://schemas.microsoft.com/office/drawing/2014/main" xmlns="" id="{55CBA58B-E764-4FFA-BEA7-A08C0583BB02}"/>
              </a:ext>
            </a:extLst>
          </p:cNvPr>
          <p:cNvSpPr/>
          <p:nvPr/>
        </p:nvSpPr>
        <p:spPr>
          <a:xfrm rot="10800000">
            <a:off x="8089149" y="440678"/>
            <a:ext cx="658916" cy="323175"/>
          </a:xfrm>
          <a:prstGeom prst="triangle">
            <a:avLst/>
          </a:pr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3" name="Image 2">
            <a:extLst>
              <a:ext uri="{FF2B5EF4-FFF2-40B4-BE49-F238E27FC236}">
                <a16:creationId xmlns:a16="http://schemas.microsoft.com/office/drawing/2014/main" xmlns="" id="{0C5C5CE9-FAD3-43C8-B083-15A7A4529C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5577" y="589412"/>
            <a:ext cx="8576129" cy="5316118"/>
          </a:xfrm>
          <a:prstGeom prst="rect">
            <a:avLst/>
          </a:prstGeom>
        </p:spPr>
      </p:pic>
    </p:spTree>
    <p:extLst>
      <p:ext uri="{BB962C8B-B14F-4D97-AF65-F5344CB8AC3E}">
        <p14:creationId xmlns:p14="http://schemas.microsoft.com/office/powerpoint/2010/main" val="935747594"/>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40000" decel="60000" fill="hold" grpId="0" nodeType="after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additive="base">
                                        <p:cTn id="7" dur="500" fill="hold"/>
                                        <p:tgtEl>
                                          <p:spTgt spid="92"/>
                                        </p:tgtEl>
                                        <p:attrNameLst>
                                          <p:attrName>ppt_x</p:attrName>
                                        </p:attrNameLst>
                                      </p:cBhvr>
                                      <p:tavLst>
                                        <p:tav tm="0">
                                          <p:val>
                                            <p:strVal val="#ppt_x"/>
                                          </p:val>
                                        </p:tav>
                                        <p:tav tm="100000">
                                          <p:val>
                                            <p:strVal val="#ppt_x"/>
                                          </p:val>
                                        </p:tav>
                                      </p:tavLst>
                                    </p:anim>
                                    <p:anim calcmode="lin" valueType="num">
                                      <p:cBhvr additive="base">
                                        <p:cTn id="8" dur="500" fill="hold"/>
                                        <p:tgtEl>
                                          <p:spTgt spid="9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872792" y="3256289"/>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Introduction</a:t>
              </a:r>
              <a:endPar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xmlns=""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Contexte</a:t>
              </a: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xmlns=""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Freeform: Shape 61">
              <a:extLst>
                <a:ext uri="{FF2B5EF4-FFF2-40B4-BE49-F238E27FC236}">
                  <a16:creationId xmlns:a16="http://schemas.microsoft.com/office/drawing/2014/main" xmlns=""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117129" y="3251166"/>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Conception</a:t>
              </a:r>
            </a:p>
          </p:txBody>
        </p:sp>
        <p:pic>
          <p:nvPicPr>
            <p:cNvPr id="64" name="Picture 63">
              <a:extLst>
                <a:ext uri="{FF2B5EF4-FFF2-40B4-BE49-F238E27FC236}">
                  <a16:creationId xmlns:a16="http://schemas.microsoft.com/office/drawing/2014/main" xmlns=""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xmlns=""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5" name="Group 94">
            <a:extLst>
              <a:ext uri="{FF2B5EF4-FFF2-40B4-BE49-F238E27FC236}">
                <a16:creationId xmlns:a16="http://schemas.microsoft.com/office/drawing/2014/main" xmlns=""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xmlns=""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7" name="Freeform: Shape 96">
              <a:extLst>
                <a:ext uri="{FF2B5EF4-FFF2-40B4-BE49-F238E27FC236}">
                  <a16:creationId xmlns:a16="http://schemas.microsoft.com/office/drawing/2014/main" xmlns=""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8" name="TextBox 97">
              <a:extLst>
                <a:ext uri="{FF2B5EF4-FFF2-40B4-BE49-F238E27FC236}">
                  <a16:creationId xmlns:a16="http://schemas.microsoft.com/office/drawing/2014/main" xmlns="" id="{E3DB5570-AC77-4396-9748-4183DF7C8396}"/>
                </a:ext>
              </a:extLst>
            </p:cNvPr>
            <p:cNvSpPr txBox="1"/>
            <p:nvPr/>
          </p:nvSpPr>
          <p:spPr>
            <a:xfrm rot="16200000">
              <a:off x="8713910" y="3314487"/>
              <a:ext cx="205717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Démonstration</a:t>
              </a:r>
              <a:endPar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99" name="Picture 98">
              <a:extLst>
                <a:ext uri="{FF2B5EF4-FFF2-40B4-BE49-F238E27FC236}">
                  <a16:creationId xmlns:a16="http://schemas.microsoft.com/office/drawing/2014/main" xmlns=""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xmlns="" id="{E7044FAB-DB4A-4E59-B111-8CA4168E7FA4}"/>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xmlns=""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xmlns=""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4" name="TextBox 73">
              <a:extLst>
                <a:ext uri="{FF2B5EF4-FFF2-40B4-BE49-F238E27FC236}">
                  <a16:creationId xmlns:a16="http://schemas.microsoft.com/office/drawing/2014/main" xmlns="" id="{858AC381-BFD1-4A89-AE49-8ADC853A6849}"/>
                </a:ext>
              </a:extLst>
            </p:cNvPr>
            <p:cNvSpPr txBox="1"/>
            <p:nvPr/>
          </p:nvSpPr>
          <p:spPr>
            <a:xfrm rot="16200000">
              <a:off x="8091629" y="3251164"/>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Conclusion</a:t>
              </a:r>
              <a:endPar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75" name="Picture 74">
              <a:extLst>
                <a:ext uri="{FF2B5EF4-FFF2-40B4-BE49-F238E27FC236}">
                  <a16:creationId xmlns:a16="http://schemas.microsoft.com/office/drawing/2014/main" xmlns=""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65" name="Rectangle à coins arrondis 18">
            <a:extLst>
              <a:ext uri="{FF2B5EF4-FFF2-40B4-BE49-F238E27FC236}">
                <a16:creationId xmlns:a16="http://schemas.microsoft.com/office/drawing/2014/main" xmlns="" id="{5E168B39-6C28-48B5-BE36-3B6E7910F26E}"/>
              </a:ext>
            </a:extLst>
          </p:cNvPr>
          <p:cNvSpPr/>
          <p:nvPr/>
        </p:nvSpPr>
        <p:spPr>
          <a:xfrm>
            <a:off x="1062522" y="0"/>
            <a:ext cx="9560838" cy="417096"/>
          </a:xfrm>
          <a:prstGeom prst="rect">
            <a:avLst/>
          </a:prstGeom>
          <a:solidFill>
            <a:srgbClr val="5D7373"/>
          </a:solidFill>
          <a:ln w="28575">
            <a:solidFill>
              <a:srgbClr val="5D7373"/>
            </a:solidFill>
          </a:ln>
        </p:spPr>
        <p:style>
          <a:lnRef idx="1">
            <a:schemeClr val="accent3"/>
          </a:lnRef>
          <a:fillRef idx="3">
            <a:schemeClr val="accent3"/>
          </a:fillRef>
          <a:effectRef idx="2">
            <a:schemeClr val="accent3"/>
          </a:effectRef>
          <a:fontRef idx="minor">
            <a:schemeClr val="lt1"/>
          </a:fontRef>
        </p:style>
        <p:txBody>
          <a:bodyPr anchor="ctr"/>
          <a:lstStyle/>
          <a:p>
            <a:pPr lvl="0">
              <a:defRPr/>
            </a:pPr>
            <a:endParaRPr lang="fr-FR" sz="1400" b="1" dirty="0">
              <a:solidFill>
                <a:schemeClr val="bg1">
                  <a:lumMod val="65000"/>
                  <a:lumOff val="35000"/>
                </a:schemeClr>
              </a:solidFill>
            </a:endParaRPr>
          </a:p>
        </p:txBody>
      </p:sp>
      <p:sp>
        <p:nvSpPr>
          <p:cNvPr id="66" name="ZoneTexte 41">
            <a:extLst>
              <a:ext uri="{FF2B5EF4-FFF2-40B4-BE49-F238E27FC236}">
                <a16:creationId xmlns:a16="http://schemas.microsoft.com/office/drawing/2014/main" xmlns="" id="{41E11E5D-7D50-4BB3-8211-6D2ED16A6C8A}"/>
              </a:ext>
            </a:extLst>
          </p:cNvPr>
          <p:cNvSpPr txBox="1"/>
          <p:nvPr/>
        </p:nvSpPr>
        <p:spPr>
          <a:xfrm>
            <a:off x="1395188" y="-4"/>
            <a:ext cx="3036732" cy="36933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sz="1600" i="1">
                <a:solidFill>
                  <a:schemeClr val="bg1">
                    <a:lumMod val="85000"/>
                  </a:schemeClr>
                </a:solidFill>
              </a:defRPr>
            </a:lvl1pPr>
          </a:lstStyle>
          <a:p>
            <a:r>
              <a:rPr lang="fr-FR" sz="1800" b="1" dirty="0">
                <a:solidFill>
                  <a:srgbClr val="FFC730"/>
                </a:solidFill>
              </a:rPr>
              <a:t>Architecture technique</a:t>
            </a:r>
          </a:p>
        </p:txBody>
      </p:sp>
      <p:sp>
        <p:nvSpPr>
          <p:cNvPr id="67" name="ZoneTexte 41">
            <a:extLst>
              <a:ext uri="{FF2B5EF4-FFF2-40B4-BE49-F238E27FC236}">
                <a16:creationId xmlns:a16="http://schemas.microsoft.com/office/drawing/2014/main" xmlns="" id="{99005A1E-6009-46B8-95B9-FFB8428062C2}"/>
              </a:ext>
            </a:extLst>
          </p:cNvPr>
          <p:cNvSpPr txBox="1"/>
          <p:nvPr/>
        </p:nvSpPr>
        <p:spPr>
          <a:xfrm>
            <a:off x="4949628" y="-534"/>
            <a:ext cx="3036732" cy="33855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sz="1600" i="1">
                <a:solidFill>
                  <a:schemeClr val="bg1">
                    <a:lumMod val="85000"/>
                  </a:schemeClr>
                </a:solidFill>
              </a:defRPr>
            </a:lvl1pPr>
          </a:lstStyle>
          <a:p>
            <a:r>
              <a:rPr lang="fr-FR" b="1" dirty="0"/>
              <a:t> Technologies utilisées</a:t>
            </a:r>
          </a:p>
        </p:txBody>
      </p:sp>
      <p:sp>
        <p:nvSpPr>
          <p:cNvPr id="69" name="Rectangle 68">
            <a:extLst>
              <a:ext uri="{FF2B5EF4-FFF2-40B4-BE49-F238E27FC236}">
                <a16:creationId xmlns:a16="http://schemas.microsoft.com/office/drawing/2014/main" xmlns="" id="{92008A60-5269-4D69-BFC7-299259DEC28B}"/>
              </a:ext>
            </a:extLst>
          </p:cNvPr>
          <p:cNvSpPr/>
          <p:nvPr/>
        </p:nvSpPr>
        <p:spPr>
          <a:xfrm>
            <a:off x="1059310" y="804016"/>
            <a:ext cx="9549316" cy="914398"/>
          </a:xfrm>
          <a:prstGeom prst="rect">
            <a:avLst/>
          </a:prstGeom>
          <a:gradFill flip="none" rotWithShape="1">
            <a:gsLst>
              <a:gs pos="0">
                <a:schemeClr val="tx2">
                  <a:lumMod val="50000"/>
                  <a:lumOff val="50000"/>
                </a:schemeClr>
              </a:gs>
              <a:gs pos="100000">
                <a:schemeClr val="tx2">
                  <a:lumMod val="10000"/>
                  <a:lumOff val="9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81" name="Groupe 80">
            <a:extLst>
              <a:ext uri="{FF2B5EF4-FFF2-40B4-BE49-F238E27FC236}">
                <a16:creationId xmlns:a16="http://schemas.microsoft.com/office/drawing/2014/main" xmlns="" id="{1FE81976-59CE-46F1-9F2D-105709970BD9}"/>
              </a:ext>
            </a:extLst>
          </p:cNvPr>
          <p:cNvGrpSpPr/>
          <p:nvPr/>
        </p:nvGrpSpPr>
        <p:grpSpPr>
          <a:xfrm>
            <a:off x="2372957" y="621861"/>
            <a:ext cx="6552726" cy="1056660"/>
            <a:chOff x="1309427" y="1853990"/>
            <a:chExt cx="3932541" cy="1037117"/>
          </a:xfrm>
        </p:grpSpPr>
        <p:sp>
          <p:nvSpPr>
            <p:cNvPr id="82" name="Freeform 7">
              <a:extLst>
                <a:ext uri="{FF2B5EF4-FFF2-40B4-BE49-F238E27FC236}">
                  <a16:creationId xmlns:a16="http://schemas.microsoft.com/office/drawing/2014/main" xmlns="" id="{52589B1F-FCAF-4633-A108-66600721F5B3}"/>
                </a:ext>
              </a:extLst>
            </p:cNvPr>
            <p:cNvSpPr>
              <a:spLocks noEditPoints="1"/>
            </p:cNvSpPr>
            <p:nvPr/>
          </p:nvSpPr>
          <p:spPr bwMode="auto">
            <a:xfrm>
              <a:off x="1309427" y="1853990"/>
              <a:ext cx="3800037" cy="1037117"/>
            </a:xfrm>
            <a:custGeom>
              <a:avLst/>
              <a:gdLst>
                <a:gd name="T0" fmla="*/ 13301 w 13937"/>
                <a:gd name="T1" fmla="*/ 2802 h 3801"/>
                <a:gd name="T2" fmla="*/ 13152 w 13937"/>
                <a:gd name="T3" fmla="*/ 1719 h 3801"/>
                <a:gd name="T4" fmla="*/ 12258 w 13937"/>
                <a:gd name="T5" fmla="*/ 1475 h 3801"/>
                <a:gd name="T6" fmla="*/ 12258 w 13937"/>
                <a:gd name="T7" fmla="*/ 2049 h 3801"/>
                <a:gd name="T8" fmla="*/ 11849 w 13937"/>
                <a:gd name="T9" fmla="*/ 2229 h 3801"/>
                <a:gd name="T10" fmla="*/ 11997 w 13937"/>
                <a:gd name="T11" fmla="*/ 3076 h 3801"/>
                <a:gd name="T12" fmla="*/ 11289 w 13937"/>
                <a:gd name="T13" fmla="*/ 2545 h 3801"/>
                <a:gd name="T14" fmla="*/ 10842 w 13937"/>
                <a:gd name="T15" fmla="*/ 2802 h 3801"/>
                <a:gd name="T16" fmla="*/ 11103 w 13937"/>
                <a:gd name="T17" fmla="*/ 3250 h 3801"/>
                <a:gd name="T18" fmla="*/ 10730 w 13937"/>
                <a:gd name="T19" fmla="*/ 3511 h 3801"/>
                <a:gd name="T20" fmla="*/ 10581 w 13937"/>
                <a:gd name="T21" fmla="*/ 3133 h 3801"/>
                <a:gd name="T22" fmla="*/ 9985 w 13937"/>
                <a:gd name="T23" fmla="*/ 2929 h 3801"/>
                <a:gd name="T24" fmla="*/ 9687 w 13937"/>
                <a:gd name="T25" fmla="*/ 2049 h 3801"/>
                <a:gd name="T26" fmla="*/ 9687 w 13937"/>
                <a:gd name="T27" fmla="*/ 895 h 3801"/>
                <a:gd name="T28" fmla="*/ 9687 w 13937"/>
                <a:gd name="T29" fmla="*/ 702 h 3801"/>
                <a:gd name="T30" fmla="*/ 9687 w 13937"/>
                <a:gd name="T31" fmla="*/ 321 h 3801"/>
                <a:gd name="T32" fmla="*/ 9091 w 13937"/>
                <a:gd name="T33" fmla="*/ 0 h 3801"/>
                <a:gd name="T34" fmla="*/ 7675 w 13937"/>
                <a:gd name="T35" fmla="*/ 470 h 3801"/>
                <a:gd name="T36" fmla="*/ 6185 w 13937"/>
                <a:gd name="T37" fmla="*/ 1248 h 3801"/>
                <a:gd name="T38" fmla="*/ 5514 w 13937"/>
                <a:gd name="T39" fmla="*/ 2049 h 3801"/>
                <a:gd name="T40" fmla="*/ 5436 w 13937"/>
                <a:gd name="T41" fmla="*/ 2009 h 3801"/>
                <a:gd name="T42" fmla="*/ 5813 w 13937"/>
                <a:gd name="T43" fmla="*/ 2802 h 3801"/>
                <a:gd name="T44" fmla="*/ 6856 w 13937"/>
                <a:gd name="T45" fmla="*/ 3133 h 3801"/>
                <a:gd name="T46" fmla="*/ 5365 w 13937"/>
                <a:gd name="T47" fmla="*/ 2929 h 3801"/>
                <a:gd name="T48" fmla="*/ 4545 w 13937"/>
                <a:gd name="T49" fmla="*/ 2441 h 3801"/>
                <a:gd name="T50" fmla="*/ 4045 w 13937"/>
                <a:gd name="T51" fmla="*/ 1287 h 3801"/>
                <a:gd name="T52" fmla="*/ 3763 w 13937"/>
                <a:gd name="T53" fmla="*/ 1141 h 3801"/>
                <a:gd name="T54" fmla="*/ 2198 w 13937"/>
                <a:gd name="T55" fmla="*/ 1871 h 3801"/>
                <a:gd name="T56" fmla="*/ 1341 w 13937"/>
                <a:gd name="T57" fmla="*/ 3133 h 3801"/>
                <a:gd name="T58" fmla="*/ 0 w 13937"/>
                <a:gd name="T59" fmla="*/ 3763 h 3801"/>
                <a:gd name="T60" fmla="*/ 3818 w 13937"/>
                <a:gd name="T61" fmla="*/ 3795 h 3801"/>
                <a:gd name="T62" fmla="*/ 3166 w 13937"/>
                <a:gd name="T63" fmla="*/ 2802 h 3801"/>
                <a:gd name="T64" fmla="*/ 4651 w 13937"/>
                <a:gd name="T65" fmla="*/ 3801 h 3801"/>
                <a:gd name="T66" fmla="*/ 13937 w 13937"/>
                <a:gd name="T67" fmla="*/ 3764 h 3801"/>
                <a:gd name="T68" fmla="*/ 13301 w 13937"/>
                <a:gd name="T69" fmla="*/ 2802 h 3801"/>
                <a:gd name="T70" fmla="*/ 8532 w 13937"/>
                <a:gd name="T71" fmla="*/ 2223 h 3801"/>
                <a:gd name="T72" fmla="*/ 7862 w 13937"/>
                <a:gd name="T73" fmla="*/ 3133 h 3801"/>
                <a:gd name="T74" fmla="*/ 8048 w 13937"/>
                <a:gd name="T75" fmla="*/ 1861 h 3801"/>
                <a:gd name="T76" fmla="*/ 9016 w 13937"/>
                <a:gd name="T77" fmla="*/ 588 h 3801"/>
                <a:gd name="T78" fmla="*/ 8830 w 13937"/>
                <a:gd name="T79" fmla="*/ 1433 h 3801"/>
                <a:gd name="T80" fmla="*/ 9202 w 13937"/>
                <a:gd name="T81" fmla="*/ 2545 h 3801"/>
                <a:gd name="T82" fmla="*/ 8532 w 13937"/>
                <a:gd name="T83" fmla="*/ 2223 h 3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937" h="3801">
                  <a:moveTo>
                    <a:pt x="13301" y="2802"/>
                  </a:moveTo>
                  <a:lnTo>
                    <a:pt x="13152" y="1719"/>
                  </a:lnTo>
                  <a:lnTo>
                    <a:pt x="12258" y="1475"/>
                  </a:lnTo>
                  <a:lnTo>
                    <a:pt x="12258" y="2049"/>
                  </a:lnTo>
                  <a:lnTo>
                    <a:pt x="11849" y="2229"/>
                  </a:lnTo>
                  <a:lnTo>
                    <a:pt x="11997" y="3076"/>
                  </a:lnTo>
                  <a:lnTo>
                    <a:pt x="11289" y="2545"/>
                  </a:lnTo>
                  <a:lnTo>
                    <a:pt x="10842" y="2802"/>
                  </a:lnTo>
                  <a:lnTo>
                    <a:pt x="11103" y="3250"/>
                  </a:lnTo>
                  <a:lnTo>
                    <a:pt x="10730" y="3511"/>
                  </a:lnTo>
                  <a:lnTo>
                    <a:pt x="10581" y="3133"/>
                  </a:lnTo>
                  <a:lnTo>
                    <a:pt x="9985" y="2929"/>
                  </a:lnTo>
                  <a:lnTo>
                    <a:pt x="9687" y="2049"/>
                  </a:lnTo>
                  <a:lnTo>
                    <a:pt x="9687" y="895"/>
                  </a:lnTo>
                  <a:lnTo>
                    <a:pt x="9687" y="702"/>
                  </a:lnTo>
                  <a:lnTo>
                    <a:pt x="9687" y="321"/>
                  </a:lnTo>
                  <a:lnTo>
                    <a:pt x="9091" y="0"/>
                  </a:lnTo>
                  <a:lnTo>
                    <a:pt x="7675" y="470"/>
                  </a:lnTo>
                  <a:lnTo>
                    <a:pt x="6185" y="1248"/>
                  </a:lnTo>
                  <a:lnTo>
                    <a:pt x="5514" y="2049"/>
                  </a:lnTo>
                  <a:lnTo>
                    <a:pt x="5436" y="2009"/>
                  </a:lnTo>
                  <a:lnTo>
                    <a:pt x="5813" y="2802"/>
                  </a:lnTo>
                  <a:lnTo>
                    <a:pt x="6856" y="3133"/>
                  </a:lnTo>
                  <a:lnTo>
                    <a:pt x="5365" y="2929"/>
                  </a:lnTo>
                  <a:lnTo>
                    <a:pt x="4545" y="2441"/>
                  </a:lnTo>
                  <a:lnTo>
                    <a:pt x="4045" y="1287"/>
                  </a:lnTo>
                  <a:lnTo>
                    <a:pt x="3763" y="1141"/>
                  </a:lnTo>
                  <a:lnTo>
                    <a:pt x="2198" y="1871"/>
                  </a:lnTo>
                  <a:lnTo>
                    <a:pt x="1341" y="3133"/>
                  </a:lnTo>
                  <a:lnTo>
                    <a:pt x="0" y="3763"/>
                  </a:lnTo>
                  <a:lnTo>
                    <a:pt x="3818" y="3795"/>
                  </a:lnTo>
                  <a:lnTo>
                    <a:pt x="3166" y="2802"/>
                  </a:lnTo>
                  <a:lnTo>
                    <a:pt x="4651" y="3801"/>
                  </a:lnTo>
                  <a:lnTo>
                    <a:pt x="13937" y="3764"/>
                  </a:lnTo>
                  <a:lnTo>
                    <a:pt x="13301" y="2802"/>
                  </a:lnTo>
                  <a:close/>
                  <a:moveTo>
                    <a:pt x="8532" y="2223"/>
                  </a:moveTo>
                  <a:lnTo>
                    <a:pt x="7862" y="3133"/>
                  </a:lnTo>
                  <a:lnTo>
                    <a:pt x="8048" y="1861"/>
                  </a:lnTo>
                  <a:lnTo>
                    <a:pt x="9016" y="588"/>
                  </a:lnTo>
                  <a:lnTo>
                    <a:pt x="8830" y="1433"/>
                  </a:lnTo>
                  <a:lnTo>
                    <a:pt x="9202" y="2545"/>
                  </a:lnTo>
                  <a:lnTo>
                    <a:pt x="8532" y="22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3" name="Freeform 8">
              <a:extLst>
                <a:ext uri="{FF2B5EF4-FFF2-40B4-BE49-F238E27FC236}">
                  <a16:creationId xmlns:a16="http://schemas.microsoft.com/office/drawing/2014/main" xmlns="" id="{3EC994E7-5056-4734-B54B-FF2533263FF6}"/>
                </a:ext>
              </a:extLst>
            </p:cNvPr>
            <p:cNvSpPr>
              <a:spLocks/>
            </p:cNvSpPr>
            <p:nvPr/>
          </p:nvSpPr>
          <p:spPr bwMode="auto">
            <a:xfrm>
              <a:off x="2413614" y="2205693"/>
              <a:ext cx="765569" cy="503836"/>
            </a:xfrm>
            <a:custGeom>
              <a:avLst/>
              <a:gdLst>
                <a:gd name="T0" fmla="*/ 1320 w 2811"/>
                <a:gd name="T1" fmla="*/ 1642 h 1846"/>
                <a:gd name="T2" fmla="*/ 2811 w 2811"/>
                <a:gd name="T3" fmla="*/ 1846 h 1846"/>
                <a:gd name="T4" fmla="*/ 1768 w 2811"/>
                <a:gd name="T5" fmla="*/ 1515 h 1846"/>
                <a:gd name="T6" fmla="*/ 1391 w 2811"/>
                <a:gd name="T7" fmla="*/ 722 h 1846"/>
                <a:gd name="T8" fmla="*/ 0 w 2811"/>
                <a:gd name="T9" fmla="*/ 0 h 1846"/>
                <a:gd name="T10" fmla="*/ 500 w 2811"/>
                <a:gd name="T11" fmla="*/ 1154 h 1846"/>
                <a:gd name="T12" fmla="*/ 1320 w 2811"/>
                <a:gd name="T13" fmla="*/ 1642 h 1846"/>
              </a:gdLst>
              <a:ahLst/>
              <a:cxnLst>
                <a:cxn ang="0">
                  <a:pos x="T0" y="T1"/>
                </a:cxn>
                <a:cxn ang="0">
                  <a:pos x="T2" y="T3"/>
                </a:cxn>
                <a:cxn ang="0">
                  <a:pos x="T4" y="T5"/>
                </a:cxn>
                <a:cxn ang="0">
                  <a:pos x="T6" y="T7"/>
                </a:cxn>
                <a:cxn ang="0">
                  <a:pos x="T8" y="T9"/>
                </a:cxn>
                <a:cxn ang="0">
                  <a:pos x="T10" y="T11"/>
                </a:cxn>
                <a:cxn ang="0">
                  <a:pos x="T12" y="T13"/>
                </a:cxn>
              </a:cxnLst>
              <a:rect l="0" t="0" r="r" b="b"/>
              <a:pathLst>
                <a:path w="2811" h="1846">
                  <a:moveTo>
                    <a:pt x="1320" y="1642"/>
                  </a:moveTo>
                  <a:lnTo>
                    <a:pt x="2811" y="1846"/>
                  </a:lnTo>
                  <a:lnTo>
                    <a:pt x="1768" y="1515"/>
                  </a:lnTo>
                  <a:lnTo>
                    <a:pt x="1391" y="722"/>
                  </a:lnTo>
                  <a:lnTo>
                    <a:pt x="0" y="0"/>
                  </a:lnTo>
                  <a:lnTo>
                    <a:pt x="500" y="1154"/>
                  </a:lnTo>
                  <a:lnTo>
                    <a:pt x="1320" y="1642"/>
                  </a:ln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4" name="Freeform 9">
              <a:extLst>
                <a:ext uri="{FF2B5EF4-FFF2-40B4-BE49-F238E27FC236}">
                  <a16:creationId xmlns:a16="http://schemas.microsoft.com/office/drawing/2014/main" xmlns="" id="{617316C7-C7F2-4D0F-9874-A6F351F44878}"/>
                </a:ext>
              </a:extLst>
            </p:cNvPr>
            <p:cNvSpPr>
              <a:spLocks/>
            </p:cNvSpPr>
            <p:nvPr/>
          </p:nvSpPr>
          <p:spPr bwMode="auto">
            <a:xfrm>
              <a:off x="2173146" y="2617923"/>
              <a:ext cx="405686" cy="273184"/>
            </a:xfrm>
            <a:custGeom>
              <a:avLst/>
              <a:gdLst>
                <a:gd name="T0" fmla="*/ 652 w 1485"/>
                <a:gd name="T1" fmla="*/ 993 h 999"/>
                <a:gd name="T2" fmla="*/ 1485 w 1485"/>
                <a:gd name="T3" fmla="*/ 999 h 999"/>
                <a:gd name="T4" fmla="*/ 0 w 1485"/>
                <a:gd name="T5" fmla="*/ 0 h 999"/>
                <a:gd name="T6" fmla="*/ 652 w 1485"/>
                <a:gd name="T7" fmla="*/ 993 h 999"/>
              </a:gdLst>
              <a:ahLst/>
              <a:cxnLst>
                <a:cxn ang="0">
                  <a:pos x="T0" y="T1"/>
                </a:cxn>
                <a:cxn ang="0">
                  <a:pos x="T2" y="T3"/>
                </a:cxn>
                <a:cxn ang="0">
                  <a:pos x="T4" y="T5"/>
                </a:cxn>
                <a:cxn ang="0">
                  <a:pos x="T6" y="T7"/>
                </a:cxn>
              </a:cxnLst>
              <a:rect l="0" t="0" r="r" b="b"/>
              <a:pathLst>
                <a:path w="1485" h="999">
                  <a:moveTo>
                    <a:pt x="652" y="993"/>
                  </a:moveTo>
                  <a:lnTo>
                    <a:pt x="1485" y="999"/>
                  </a:lnTo>
                  <a:lnTo>
                    <a:pt x="0" y="0"/>
                  </a:lnTo>
                  <a:lnTo>
                    <a:pt x="652" y="993"/>
                  </a:ln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5" name="Freeform 10">
              <a:extLst>
                <a:ext uri="{FF2B5EF4-FFF2-40B4-BE49-F238E27FC236}">
                  <a16:creationId xmlns:a16="http://schemas.microsoft.com/office/drawing/2014/main" xmlns="" id="{3340D9C8-C74D-4888-8223-889D62BC3293}"/>
                </a:ext>
              </a:extLst>
            </p:cNvPr>
            <p:cNvSpPr>
              <a:spLocks/>
            </p:cNvSpPr>
            <p:nvPr/>
          </p:nvSpPr>
          <p:spPr bwMode="auto">
            <a:xfrm>
              <a:off x="3454003" y="2014301"/>
              <a:ext cx="364791" cy="695229"/>
            </a:xfrm>
            <a:custGeom>
              <a:avLst/>
              <a:gdLst>
                <a:gd name="T0" fmla="*/ 1154 w 1340"/>
                <a:gd name="T1" fmla="*/ 0 h 2545"/>
                <a:gd name="T2" fmla="*/ 186 w 1340"/>
                <a:gd name="T3" fmla="*/ 1273 h 2545"/>
                <a:gd name="T4" fmla="*/ 0 w 1340"/>
                <a:gd name="T5" fmla="*/ 2545 h 2545"/>
                <a:gd name="T6" fmla="*/ 670 w 1340"/>
                <a:gd name="T7" fmla="*/ 1635 h 2545"/>
                <a:gd name="T8" fmla="*/ 1340 w 1340"/>
                <a:gd name="T9" fmla="*/ 1957 h 2545"/>
                <a:gd name="T10" fmla="*/ 968 w 1340"/>
                <a:gd name="T11" fmla="*/ 845 h 2545"/>
                <a:gd name="T12" fmla="*/ 1154 w 1340"/>
                <a:gd name="T13" fmla="*/ 0 h 2545"/>
              </a:gdLst>
              <a:ahLst/>
              <a:cxnLst>
                <a:cxn ang="0">
                  <a:pos x="T0" y="T1"/>
                </a:cxn>
                <a:cxn ang="0">
                  <a:pos x="T2" y="T3"/>
                </a:cxn>
                <a:cxn ang="0">
                  <a:pos x="T4" y="T5"/>
                </a:cxn>
                <a:cxn ang="0">
                  <a:pos x="T6" y="T7"/>
                </a:cxn>
                <a:cxn ang="0">
                  <a:pos x="T8" y="T9"/>
                </a:cxn>
                <a:cxn ang="0">
                  <a:pos x="T10" y="T11"/>
                </a:cxn>
                <a:cxn ang="0">
                  <a:pos x="T12" y="T13"/>
                </a:cxn>
              </a:cxnLst>
              <a:rect l="0" t="0" r="r" b="b"/>
              <a:pathLst>
                <a:path w="1340" h="2545">
                  <a:moveTo>
                    <a:pt x="1154" y="0"/>
                  </a:moveTo>
                  <a:lnTo>
                    <a:pt x="186" y="1273"/>
                  </a:lnTo>
                  <a:lnTo>
                    <a:pt x="0" y="2545"/>
                  </a:lnTo>
                  <a:lnTo>
                    <a:pt x="670" y="1635"/>
                  </a:lnTo>
                  <a:lnTo>
                    <a:pt x="1340" y="1957"/>
                  </a:lnTo>
                  <a:lnTo>
                    <a:pt x="968" y="845"/>
                  </a:lnTo>
                  <a:lnTo>
                    <a:pt x="1154" y="0"/>
                  </a:ln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6" name="Freeform 11">
              <a:extLst>
                <a:ext uri="{FF2B5EF4-FFF2-40B4-BE49-F238E27FC236}">
                  <a16:creationId xmlns:a16="http://schemas.microsoft.com/office/drawing/2014/main" xmlns="" id="{87FFD310-B7B7-4CF2-888B-50517287D95A}"/>
                </a:ext>
              </a:extLst>
            </p:cNvPr>
            <p:cNvSpPr>
              <a:spLocks/>
            </p:cNvSpPr>
            <p:nvPr/>
          </p:nvSpPr>
          <p:spPr bwMode="auto">
            <a:xfrm>
              <a:off x="3951296" y="2099364"/>
              <a:ext cx="629796" cy="713223"/>
            </a:xfrm>
            <a:custGeom>
              <a:avLst/>
              <a:gdLst>
                <a:gd name="T0" fmla="*/ 0 w 2310"/>
                <a:gd name="T1" fmla="*/ 0 h 2616"/>
                <a:gd name="T2" fmla="*/ 0 w 2310"/>
                <a:gd name="T3" fmla="*/ 1154 h 2616"/>
                <a:gd name="T4" fmla="*/ 298 w 2310"/>
                <a:gd name="T5" fmla="*/ 2034 h 2616"/>
                <a:gd name="T6" fmla="*/ 894 w 2310"/>
                <a:gd name="T7" fmla="*/ 2238 h 2616"/>
                <a:gd name="T8" fmla="*/ 1043 w 2310"/>
                <a:gd name="T9" fmla="*/ 2616 h 2616"/>
                <a:gd name="T10" fmla="*/ 1416 w 2310"/>
                <a:gd name="T11" fmla="*/ 2355 h 2616"/>
                <a:gd name="T12" fmla="*/ 1155 w 2310"/>
                <a:gd name="T13" fmla="*/ 1907 h 2616"/>
                <a:gd name="T14" fmla="*/ 1602 w 2310"/>
                <a:gd name="T15" fmla="*/ 1650 h 2616"/>
                <a:gd name="T16" fmla="*/ 2310 w 2310"/>
                <a:gd name="T17" fmla="*/ 2181 h 2616"/>
                <a:gd name="T18" fmla="*/ 2162 w 2310"/>
                <a:gd name="T19" fmla="*/ 1334 h 2616"/>
                <a:gd name="T20" fmla="*/ 2124 w 2310"/>
                <a:gd name="T21" fmla="*/ 1350 h 2616"/>
                <a:gd name="T22" fmla="*/ 0 w 2310"/>
                <a:gd name="T23" fmla="*/ 0 h 2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0" h="2616">
                  <a:moveTo>
                    <a:pt x="0" y="0"/>
                  </a:moveTo>
                  <a:lnTo>
                    <a:pt x="0" y="1154"/>
                  </a:lnTo>
                  <a:lnTo>
                    <a:pt x="298" y="2034"/>
                  </a:lnTo>
                  <a:lnTo>
                    <a:pt x="894" y="2238"/>
                  </a:lnTo>
                  <a:lnTo>
                    <a:pt x="1043" y="2616"/>
                  </a:lnTo>
                  <a:lnTo>
                    <a:pt x="1416" y="2355"/>
                  </a:lnTo>
                  <a:lnTo>
                    <a:pt x="1155" y="1907"/>
                  </a:lnTo>
                  <a:lnTo>
                    <a:pt x="1602" y="1650"/>
                  </a:lnTo>
                  <a:lnTo>
                    <a:pt x="2310" y="2181"/>
                  </a:lnTo>
                  <a:lnTo>
                    <a:pt x="2162" y="1334"/>
                  </a:lnTo>
                  <a:lnTo>
                    <a:pt x="2124" y="1350"/>
                  </a:lnTo>
                  <a:lnTo>
                    <a:pt x="0" y="0"/>
                  </a:ln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7" name="Freeform 12">
              <a:extLst>
                <a:ext uri="{FF2B5EF4-FFF2-40B4-BE49-F238E27FC236}">
                  <a16:creationId xmlns:a16="http://schemas.microsoft.com/office/drawing/2014/main" xmlns="" id="{12997480-8DF6-4251-AF30-6D4BB0CAFA35}"/>
                </a:ext>
              </a:extLst>
            </p:cNvPr>
            <p:cNvSpPr>
              <a:spLocks/>
            </p:cNvSpPr>
            <p:nvPr/>
          </p:nvSpPr>
          <p:spPr bwMode="auto">
            <a:xfrm>
              <a:off x="4896807" y="2323473"/>
              <a:ext cx="345161" cy="557819"/>
            </a:xfrm>
            <a:custGeom>
              <a:avLst/>
              <a:gdLst>
                <a:gd name="T0" fmla="*/ 785 w 1267"/>
                <a:gd name="T1" fmla="*/ 2045 h 2049"/>
                <a:gd name="T2" fmla="*/ 1267 w 1267"/>
                <a:gd name="T3" fmla="*/ 2049 h 2049"/>
                <a:gd name="T4" fmla="*/ 634 w 1267"/>
                <a:gd name="T5" fmla="*/ 1083 h 2049"/>
                <a:gd name="T6" fmla="*/ 634 w 1267"/>
                <a:gd name="T7" fmla="*/ 612 h 2049"/>
                <a:gd name="T8" fmla="*/ 0 w 1267"/>
                <a:gd name="T9" fmla="*/ 0 h 2049"/>
                <a:gd name="T10" fmla="*/ 149 w 1267"/>
                <a:gd name="T11" fmla="*/ 1083 h 2049"/>
                <a:gd name="T12" fmla="*/ 785 w 1267"/>
                <a:gd name="T13" fmla="*/ 2045 h 2049"/>
              </a:gdLst>
              <a:ahLst/>
              <a:cxnLst>
                <a:cxn ang="0">
                  <a:pos x="T0" y="T1"/>
                </a:cxn>
                <a:cxn ang="0">
                  <a:pos x="T2" y="T3"/>
                </a:cxn>
                <a:cxn ang="0">
                  <a:pos x="T4" y="T5"/>
                </a:cxn>
                <a:cxn ang="0">
                  <a:pos x="T6" y="T7"/>
                </a:cxn>
                <a:cxn ang="0">
                  <a:pos x="T8" y="T9"/>
                </a:cxn>
                <a:cxn ang="0">
                  <a:pos x="T10" y="T11"/>
                </a:cxn>
                <a:cxn ang="0">
                  <a:pos x="T12" y="T13"/>
                </a:cxn>
              </a:cxnLst>
              <a:rect l="0" t="0" r="r" b="b"/>
              <a:pathLst>
                <a:path w="1267" h="2049">
                  <a:moveTo>
                    <a:pt x="785" y="2045"/>
                  </a:moveTo>
                  <a:lnTo>
                    <a:pt x="1267" y="2049"/>
                  </a:lnTo>
                  <a:lnTo>
                    <a:pt x="634" y="1083"/>
                  </a:lnTo>
                  <a:lnTo>
                    <a:pt x="634" y="612"/>
                  </a:lnTo>
                  <a:lnTo>
                    <a:pt x="0" y="0"/>
                  </a:lnTo>
                  <a:lnTo>
                    <a:pt x="149" y="1083"/>
                  </a:lnTo>
                  <a:lnTo>
                    <a:pt x="785" y="2045"/>
                  </a:ln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88" name="Groupe 87">
            <a:extLst>
              <a:ext uri="{FF2B5EF4-FFF2-40B4-BE49-F238E27FC236}">
                <a16:creationId xmlns:a16="http://schemas.microsoft.com/office/drawing/2014/main" xmlns="" id="{C461318D-39E2-4B21-B03A-42D8D2A806CB}"/>
              </a:ext>
            </a:extLst>
          </p:cNvPr>
          <p:cNvGrpSpPr/>
          <p:nvPr/>
        </p:nvGrpSpPr>
        <p:grpSpPr>
          <a:xfrm>
            <a:off x="2372957" y="1697358"/>
            <a:ext cx="6552727" cy="4412541"/>
            <a:chOff x="1306156" y="2881292"/>
            <a:chExt cx="3932539" cy="3494136"/>
          </a:xfrm>
        </p:grpSpPr>
        <p:sp>
          <p:nvSpPr>
            <p:cNvPr id="89" name="Freeform 13">
              <a:extLst>
                <a:ext uri="{FF2B5EF4-FFF2-40B4-BE49-F238E27FC236}">
                  <a16:creationId xmlns:a16="http://schemas.microsoft.com/office/drawing/2014/main" xmlns="" id="{683204D5-A485-44AF-BEDD-38210848127C}"/>
                </a:ext>
              </a:extLst>
            </p:cNvPr>
            <p:cNvSpPr>
              <a:spLocks noEditPoints="1"/>
            </p:cNvSpPr>
            <p:nvPr/>
          </p:nvSpPr>
          <p:spPr bwMode="auto">
            <a:xfrm>
              <a:off x="1306156" y="2881292"/>
              <a:ext cx="3932539" cy="3494136"/>
            </a:xfrm>
            <a:custGeom>
              <a:avLst/>
              <a:gdLst>
                <a:gd name="T0" fmla="*/ 12550 w 14420"/>
                <a:gd name="T1" fmla="*/ 0 h 12810"/>
                <a:gd name="T2" fmla="*/ 12010 w 14420"/>
                <a:gd name="T3" fmla="*/ 826 h 12810"/>
                <a:gd name="T4" fmla="*/ 11275 w 14420"/>
                <a:gd name="T5" fmla="*/ 1971 h 12810"/>
                <a:gd name="T6" fmla="*/ 10859 w 14420"/>
                <a:gd name="T7" fmla="*/ 2649 h 12810"/>
                <a:gd name="T8" fmla="*/ 10390 w 14420"/>
                <a:gd name="T9" fmla="*/ 3426 h 12810"/>
                <a:gd name="T10" fmla="*/ 9323 w 14420"/>
                <a:gd name="T11" fmla="*/ 5160 h 12810"/>
                <a:gd name="T12" fmla="*/ 9410 w 14420"/>
                <a:gd name="T13" fmla="*/ 4985 h 12810"/>
                <a:gd name="T14" fmla="*/ 9593 w 14420"/>
                <a:gd name="T15" fmla="*/ 4561 h 12810"/>
                <a:gd name="T16" fmla="*/ 9783 w 14420"/>
                <a:gd name="T17" fmla="*/ 4063 h 12810"/>
                <a:gd name="T18" fmla="*/ 10059 w 14420"/>
                <a:gd name="T19" fmla="*/ 3264 h 12810"/>
                <a:gd name="T20" fmla="*/ 10437 w 14420"/>
                <a:gd name="T21" fmla="*/ 2111 h 12810"/>
                <a:gd name="T22" fmla="*/ 10554 w 14420"/>
                <a:gd name="T23" fmla="*/ 1775 h 12810"/>
                <a:gd name="T24" fmla="*/ 10605 w 14420"/>
                <a:gd name="T25" fmla="*/ 1661 h 12810"/>
                <a:gd name="T26" fmla="*/ 10717 w 14420"/>
                <a:gd name="T27" fmla="*/ 1458 h 12810"/>
                <a:gd name="T28" fmla="*/ 11036 w 14420"/>
                <a:gd name="T29" fmla="*/ 941 h 12810"/>
                <a:gd name="T30" fmla="*/ 11429 w 14420"/>
                <a:gd name="T31" fmla="*/ 338 h 12810"/>
                <a:gd name="T32" fmla="*/ 11571 w 14420"/>
                <a:gd name="T33" fmla="*/ 129 h 12810"/>
                <a:gd name="T34" fmla="*/ 11625 w 14420"/>
                <a:gd name="T35" fmla="*/ 93 h 12810"/>
                <a:gd name="T36" fmla="*/ 11739 w 14420"/>
                <a:gd name="T37" fmla="*/ 49 h 12810"/>
                <a:gd name="T38" fmla="*/ 6196 w 14420"/>
                <a:gd name="T39" fmla="*/ 0 h 12810"/>
                <a:gd name="T40" fmla="*/ 5913 w 14420"/>
                <a:gd name="T41" fmla="*/ 2045 h 12810"/>
                <a:gd name="T42" fmla="*/ 5731 w 14420"/>
                <a:gd name="T43" fmla="*/ 2327 h 12810"/>
                <a:gd name="T44" fmla="*/ 5622 w 14420"/>
                <a:gd name="T45" fmla="*/ 2521 h 12810"/>
                <a:gd name="T46" fmla="*/ 5588 w 14420"/>
                <a:gd name="T47" fmla="*/ 2594 h 12810"/>
                <a:gd name="T48" fmla="*/ 5547 w 14420"/>
                <a:gd name="T49" fmla="*/ 2774 h 12810"/>
                <a:gd name="T50" fmla="*/ 5497 w 14420"/>
                <a:gd name="T51" fmla="*/ 3120 h 12810"/>
                <a:gd name="T52" fmla="*/ 5428 w 14420"/>
                <a:gd name="T53" fmla="*/ 3786 h 12810"/>
                <a:gd name="T54" fmla="*/ 5373 w 14420"/>
                <a:gd name="T55" fmla="*/ 4492 h 12810"/>
                <a:gd name="T56" fmla="*/ 5248 w 14420"/>
                <a:gd name="T57" fmla="*/ 3628 h 12810"/>
                <a:gd name="T58" fmla="*/ 5169 w 14420"/>
                <a:gd name="T59" fmla="*/ 3136 h 12810"/>
                <a:gd name="T60" fmla="*/ 5151 w 14420"/>
                <a:gd name="T61" fmla="*/ 3038 h 12810"/>
                <a:gd name="T62" fmla="*/ 5148 w 14420"/>
                <a:gd name="T63" fmla="*/ 2939 h 12810"/>
                <a:gd name="T64" fmla="*/ 5178 w 14420"/>
                <a:gd name="T65" fmla="*/ 2655 h 12810"/>
                <a:gd name="T66" fmla="*/ 5194 w 14420"/>
                <a:gd name="T67" fmla="*/ 2461 h 12810"/>
                <a:gd name="T68" fmla="*/ 5190 w 14420"/>
                <a:gd name="T69" fmla="*/ 2364 h 12810"/>
                <a:gd name="T70" fmla="*/ 5168 w 14420"/>
                <a:gd name="T71" fmla="*/ 2282 h 12810"/>
                <a:gd name="T72" fmla="*/ 5136 w 14420"/>
                <a:gd name="T73" fmla="*/ 2219 h 12810"/>
                <a:gd name="T74" fmla="*/ 5037 w 14420"/>
                <a:gd name="T75" fmla="*/ 1957 h 12810"/>
                <a:gd name="T76" fmla="*/ 4869 w 14420"/>
                <a:gd name="T77" fmla="*/ 1450 h 12810"/>
                <a:gd name="T78" fmla="*/ 4602 w 14420"/>
                <a:gd name="T79" fmla="*/ 0 h 12810"/>
                <a:gd name="T80" fmla="*/ 1930 w 14420"/>
                <a:gd name="T81" fmla="*/ 3025 h 12810"/>
                <a:gd name="T82" fmla="*/ 1812 w 14420"/>
                <a:gd name="T83" fmla="*/ 1925 h 12810"/>
                <a:gd name="T84" fmla="*/ 1809 w 14420"/>
                <a:gd name="T85" fmla="*/ 1474 h 12810"/>
                <a:gd name="T86" fmla="*/ 1792 w 14420"/>
                <a:gd name="T87" fmla="*/ 1376 h 12810"/>
                <a:gd name="T88" fmla="*/ 1749 w 14420"/>
                <a:gd name="T89" fmla="*/ 1234 h 12810"/>
                <a:gd name="T90" fmla="*/ 2298 w 14420"/>
                <a:gd name="T91" fmla="*/ 3454 h 12810"/>
                <a:gd name="T92" fmla="*/ 2420 w 14420"/>
                <a:gd name="T93" fmla="*/ 4268 h 12810"/>
                <a:gd name="T94" fmla="*/ 2541 w 14420"/>
                <a:gd name="T95" fmla="*/ 5135 h 12810"/>
                <a:gd name="T96" fmla="*/ 2669 w 14420"/>
                <a:gd name="T97" fmla="*/ 4897 h 12810"/>
                <a:gd name="T98" fmla="*/ 2727 w 14420"/>
                <a:gd name="T99" fmla="*/ 4761 h 12810"/>
                <a:gd name="T100" fmla="*/ 4102 w 14420"/>
                <a:gd name="T101" fmla="*/ 6719 h 12810"/>
                <a:gd name="T102" fmla="*/ 9056 w 14420"/>
                <a:gd name="T103" fmla="*/ 8056 h 12810"/>
                <a:gd name="T104" fmla="*/ 9588 w 14420"/>
                <a:gd name="T105" fmla="*/ 5738 h 12810"/>
                <a:gd name="T106" fmla="*/ 201 w 14420"/>
                <a:gd name="T107" fmla="*/ 63 h 12810"/>
                <a:gd name="T108" fmla="*/ 3750 w 14420"/>
                <a:gd name="T109" fmla="*/ 5952 h 12810"/>
                <a:gd name="T110" fmla="*/ 4027 w 14420"/>
                <a:gd name="T111" fmla="*/ 5448 h 12810"/>
                <a:gd name="T112" fmla="*/ 6228 w 14420"/>
                <a:gd name="T113" fmla="*/ 11741 h 12810"/>
                <a:gd name="T114" fmla="*/ 6832 w 14420"/>
                <a:gd name="T115" fmla="*/ 7273 h 12810"/>
                <a:gd name="T116" fmla="*/ 7638 w 14420"/>
                <a:gd name="T117" fmla="*/ 2479 h 12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420" h="12810">
                  <a:moveTo>
                    <a:pt x="13965" y="0"/>
                  </a:moveTo>
                  <a:lnTo>
                    <a:pt x="12141" y="1950"/>
                  </a:lnTo>
                  <a:lnTo>
                    <a:pt x="13285" y="0"/>
                  </a:lnTo>
                  <a:lnTo>
                    <a:pt x="12550" y="0"/>
                  </a:lnTo>
                  <a:lnTo>
                    <a:pt x="12550" y="0"/>
                  </a:lnTo>
                  <a:lnTo>
                    <a:pt x="12414" y="207"/>
                  </a:lnTo>
                  <a:lnTo>
                    <a:pt x="12229" y="489"/>
                  </a:lnTo>
                  <a:lnTo>
                    <a:pt x="12010" y="826"/>
                  </a:lnTo>
                  <a:lnTo>
                    <a:pt x="11768" y="1199"/>
                  </a:lnTo>
                  <a:lnTo>
                    <a:pt x="11519" y="1586"/>
                  </a:lnTo>
                  <a:lnTo>
                    <a:pt x="11396" y="1781"/>
                  </a:lnTo>
                  <a:lnTo>
                    <a:pt x="11275" y="1971"/>
                  </a:lnTo>
                  <a:lnTo>
                    <a:pt x="11159" y="2156"/>
                  </a:lnTo>
                  <a:lnTo>
                    <a:pt x="11050" y="2332"/>
                  </a:lnTo>
                  <a:lnTo>
                    <a:pt x="10949" y="2497"/>
                  </a:lnTo>
                  <a:lnTo>
                    <a:pt x="10859" y="2649"/>
                  </a:lnTo>
                  <a:lnTo>
                    <a:pt x="10859" y="2649"/>
                  </a:lnTo>
                  <a:lnTo>
                    <a:pt x="10752" y="2828"/>
                  </a:lnTo>
                  <a:lnTo>
                    <a:pt x="10638" y="3019"/>
                  </a:lnTo>
                  <a:lnTo>
                    <a:pt x="10390" y="3426"/>
                  </a:lnTo>
                  <a:lnTo>
                    <a:pt x="10135" y="3844"/>
                  </a:lnTo>
                  <a:lnTo>
                    <a:pt x="9888" y="4246"/>
                  </a:lnTo>
                  <a:lnTo>
                    <a:pt x="9487" y="4895"/>
                  </a:lnTo>
                  <a:lnTo>
                    <a:pt x="9323" y="5160"/>
                  </a:lnTo>
                  <a:lnTo>
                    <a:pt x="9323" y="5160"/>
                  </a:lnTo>
                  <a:lnTo>
                    <a:pt x="9345" y="5119"/>
                  </a:lnTo>
                  <a:lnTo>
                    <a:pt x="9367" y="5077"/>
                  </a:lnTo>
                  <a:lnTo>
                    <a:pt x="9410" y="4985"/>
                  </a:lnTo>
                  <a:lnTo>
                    <a:pt x="9455" y="4888"/>
                  </a:lnTo>
                  <a:lnTo>
                    <a:pt x="9501" y="4785"/>
                  </a:lnTo>
                  <a:lnTo>
                    <a:pt x="9547" y="4675"/>
                  </a:lnTo>
                  <a:lnTo>
                    <a:pt x="9593" y="4561"/>
                  </a:lnTo>
                  <a:lnTo>
                    <a:pt x="9640" y="4442"/>
                  </a:lnTo>
                  <a:lnTo>
                    <a:pt x="9688" y="4319"/>
                  </a:lnTo>
                  <a:lnTo>
                    <a:pt x="9735" y="4193"/>
                  </a:lnTo>
                  <a:lnTo>
                    <a:pt x="9783" y="4063"/>
                  </a:lnTo>
                  <a:lnTo>
                    <a:pt x="9830" y="3931"/>
                  </a:lnTo>
                  <a:lnTo>
                    <a:pt x="9876" y="3798"/>
                  </a:lnTo>
                  <a:lnTo>
                    <a:pt x="9969" y="3530"/>
                  </a:lnTo>
                  <a:lnTo>
                    <a:pt x="10059" y="3264"/>
                  </a:lnTo>
                  <a:lnTo>
                    <a:pt x="10145" y="3003"/>
                  </a:lnTo>
                  <a:lnTo>
                    <a:pt x="10228" y="2752"/>
                  </a:lnTo>
                  <a:lnTo>
                    <a:pt x="10374" y="2302"/>
                  </a:lnTo>
                  <a:lnTo>
                    <a:pt x="10437" y="2111"/>
                  </a:lnTo>
                  <a:lnTo>
                    <a:pt x="10491" y="1950"/>
                  </a:lnTo>
                  <a:lnTo>
                    <a:pt x="10515" y="1883"/>
                  </a:lnTo>
                  <a:lnTo>
                    <a:pt x="10535" y="1824"/>
                  </a:lnTo>
                  <a:lnTo>
                    <a:pt x="10554" y="1775"/>
                  </a:lnTo>
                  <a:lnTo>
                    <a:pt x="10569" y="1737"/>
                  </a:lnTo>
                  <a:lnTo>
                    <a:pt x="10569" y="1737"/>
                  </a:lnTo>
                  <a:lnTo>
                    <a:pt x="10585" y="1701"/>
                  </a:lnTo>
                  <a:lnTo>
                    <a:pt x="10605" y="1661"/>
                  </a:lnTo>
                  <a:lnTo>
                    <a:pt x="10629" y="1616"/>
                  </a:lnTo>
                  <a:lnTo>
                    <a:pt x="10655" y="1567"/>
                  </a:lnTo>
                  <a:lnTo>
                    <a:pt x="10684" y="1515"/>
                  </a:lnTo>
                  <a:lnTo>
                    <a:pt x="10717" y="1458"/>
                  </a:lnTo>
                  <a:lnTo>
                    <a:pt x="10788" y="1338"/>
                  </a:lnTo>
                  <a:lnTo>
                    <a:pt x="10866" y="1210"/>
                  </a:lnTo>
                  <a:lnTo>
                    <a:pt x="10950" y="1076"/>
                  </a:lnTo>
                  <a:lnTo>
                    <a:pt x="11036" y="941"/>
                  </a:lnTo>
                  <a:lnTo>
                    <a:pt x="11122" y="806"/>
                  </a:lnTo>
                  <a:lnTo>
                    <a:pt x="11207" y="675"/>
                  </a:lnTo>
                  <a:lnTo>
                    <a:pt x="11289" y="552"/>
                  </a:lnTo>
                  <a:lnTo>
                    <a:pt x="11429" y="338"/>
                  </a:lnTo>
                  <a:lnTo>
                    <a:pt x="11526" y="192"/>
                  </a:lnTo>
                  <a:lnTo>
                    <a:pt x="11563" y="139"/>
                  </a:lnTo>
                  <a:lnTo>
                    <a:pt x="11563" y="139"/>
                  </a:lnTo>
                  <a:lnTo>
                    <a:pt x="11571" y="129"/>
                  </a:lnTo>
                  <a:lnTo>
                    <a:pt x="11581" y="121"/>
                  </a:lnTo>
                  <a:lnTo>
                    <a:pt x="11593" y="111"/>
                  </a:lnTo>
                  <a:lnTo>
                    <a:pt x="11608" y="102"/>
                  </a:lnTo>
                  <a:lnTo>
                    <a:pt x="11625" y="93"/>
                  </a:lnTo>
                  <a:lnTo>
                    <a:pt x="11644" y="85"/>
                  </a:lnTo>
                  <a:lnTo>
                    <a:pt x="11666" y="75"/>
                  </a:lnTo>
                  <a:lnTo>
                    <a:pt x="11688" y="66"/>
                  </a:lnTo>
                  <a:lnTo>
                    <a:pt x="11739" y="49"/>
                  </a:lnTo>
                  <a:lnTo>
                    <a:pt x="11795" y="32"/>
                  </a:lnTo>
                  <a:lnTo>
                    <a:pt x="11856" y="16"/>
                  </a:lnTo>
                  <a:lnTo>
                    <a:pt x="11920" y="0"/>
                  </a:lnTo>
                  <a:lnTo>
                    <a:pt x="6196" y="0"/>
                  </a:lnTo>
                  <a:lnTo>
                    <a:pt x="5952" y="944"/>
                  </a:lnTo>
                  <a:lnTo>
                    <a:pt x="5952" y="1988"/>
                  </a:lnTo>
                  <a:lnTo>
                    <a:pt x="5952" y="1988"/>
                  </a:lnTo>
                  <a:lnTo>
                    <a:pt x="5913" y="2045"/>
                  </a:lnTo>
                  <a:lnTo>
                    <a:pt x="5870" y="2108"/>
                  </a:lnTo>
                  <a:lnTo>
                    <a:pt x="5818" y="2188"/>
                  </a:lnTo>
                  <a:lnTo>
                    <a:pt x="5760" y="2279"/>
                  </a:lnTo>
                  <a:lnTo>
                    <a:pt x="5731" y="2327"/>
                  </a:lnTo>
                  <a:lnTo>
                    <a:pt x="5701" y="2376"/>
                  </a:lnTo>
                  <a:lnTo>
                    <a:pt x="5674" y="2425"/>
                  </a:lnTo>
                  <a:lnTo>
                    <a:pt x="5647" y="2474"/>
                  </a:lnTo>
                  <a:lnTo>
                    <a:pt x="5622" y="2521"/>
                  </a:lnTo>
                  <a:lnTo>
                    <a:pt x="5599" y="2568"/>
                  </a:lnTo>
                  <a:lnTo>
                    <a:pt x="5599" y="2568"/>
                  </a:lnTo>
                  <a:lnTo>
                    <a:pt x="5594" y="2580"/>
                  </a:lnTo>
                  <a:lnTo>
                    <a:pt x="5588" y="2594"/>
                  </a:lnTo>
                  <a:lnTo>
                    <a:pt x="5578" y="2629"/>
                  </a:lnTo>
                  <a:lnTo>
                    <a:pt x="5567" y="2670"/>
                  </a:lnTo>
                  <a:lnTo>
                    <a:pt x="5557" y="2719"/>
                  </a:lnTo>
                  <a:lnTo>
                    <a:pt x="5547" y="2774"/>
                  </a:lnTo>
                  <a:lnTo>
                    <a:pt x="5536" y="2833"/>
                  </a:lnTo>
                  <a:lnTo>
                    <a:pt x="5526" y="2899"/>
                  </a:lnTo>
                  <a:lnTo>
                    <a:pt x="5516" y="2968"/>
                  </a:lnTo>
                  <a:lnTo>
                    <a:pt x="5497" y="3120"/>
                  </a:lnTo>
                  <a:lnTo>
                    <a:pt x="5478" y="3281"/>
                  </a:lnTo>
                  <a:lnTo>
                    <a:pt x="5460" y="3450"/>
                  </a:lnTo>
                  <a:lnTo>
                    <a:pt x="5443" y="3620"/>
                  </a:lnTo>
                  <a:lnTo>
                    <a:pt x="5428" y="3786"/>
                  </a:lnTo>
                  <a:lnTo>
                    <a:pt x="5414" y="3946"/>
                  </a:lnTo>
                  <a:lnTo>
                    <a:pt x="5392" y="4225"/>
                  </a:lnTo>
                  <a:lnTo>
                    <a:pt x="5378" y="4419"/>
                  </a:lnTo>
                  <a:lnTo>
                    <a:pt x="5373" y="4492"/>
                  </a:lnTo>
                  <a:lnTo>
                    <a:pt x="5373" y="4492"/>
                  </a:lnTo>
                  <a:lnTo>
                    <a:pt x="5346" y="4304"/>
                  </a:lnTo>
                  <a:lnTo>
                    <a:pt x="5284" y="3872"/>
                  </a:lnTo>
                  <a:lnTo>
                    <a:pt x="5248" y="3628"/>
                  </a:lnTo>
                  <a:lnTo>
                    <a:pt x="5214" y="3399"/>
                  </a:lnTo>
                  <a:lnTo>
                    <a:pt x="5197" y="3297"/>
                  </a:lnTo>
                  <a:lnTo>
                    <a:pt x="5182" y="3209"/>
                  </a:lnTo>
                  <a:lnTo>
                    <a:pt x="5169" y="3136"/>
                  </a:lnTo>
                  <a:lnTo>
                    <a:pt x="5159" y="3083"/>
                  </a:lnTo>
                  <a:lnTo>
                    <a:pt x="5159" y="3083"/>
                  </a:lnTo>
                  <a:lnTo>
                    <a:pt x="5155" y="3061"/>
                  </a:lnTo>
                  <a:lnTo>
                    <a:pt x="5151" y="3038"/>
                  </a:lnTo>
                  <a:lnTo>
                    <a:pt x="5149" y="3015"/>
                  </a:lnTo>
                  <a:lnTo>
                    <a:pt x="5148" y="2990"/>
                  </a:lnTo>
                  <a:lnTo>
                    <a:pt x="5148" y="2965"/>
                  </a:lnTo>
                  <a:lnTo>
                    <a:pt x="5148" y="2939"/>
                  </a:lnTo>
                  <a:lnTo>
                    <a:pt x="5151" y="2885"/>
                  </a:lnTo>
                  <a:lnTo>
                    <a:pt x="5157" y="2828"/>
                  </a:lnTo>
                  <a:lnTo>
                    <a:pt x="5163" y="2771"/>
                  </a:lnTo>
                  <a:lnTo>
                    <a:pt x="5178" y="2655"/>
                  </a:lnTo>
                  <a:lnTo>
                    <a:pt x="5184" y="2598"/>
                  </a:lnTo>
                  <a:lnTo>
                    <a:pt x="5190" y="2542"/>
                  </a:lnTo>
                  <a:lnTo>
                    <a:pt x="5193" y="2487"/>
                  </a:lnTo>
                  <a:lnTo>
                    <a:pt x="5194" y="2461"/>
                  </a:lnTo>
                  <a:lnTo>
                    <a:pt x="5194" y="2436"/>
                  </a:lnTo>
                  <a:lnTo>
                    <a:pt x="5194" y="2411"/>
                  </a:lnTo>
                  <a:lnTo>
                    <a:pt x="5192" y="2387"/>
                  </a:lnTo>
                  <a:lnTo>
                    <a:pt x="5190" y="2364"/>
                  </a:lnTo>
                  <a:lnTo>
                    <a:pt x="5185" y="2341"/>
                  </a:lnTo>
                  <a:lnTo>
                    <a:pt x="5181" y="2320"/>
                  </a:lnTo>
                  <a:lnTo>
                    <a:pt x="5174" y="2301"/>
                  </a:lnTo>
                  <a:lnTo>
                    <a:pt x="5168" y="2282"/>
                  </a:lnTo>
                  <a:lnTo>
                    <a:pt x="5159" y="2265"/>
                  </a:lnTo>
                  <a:lnTo>
                    <a:pt x="5159" y="2265"/>
                  </a:lnTo>
                  <a:lnTo>
                    <a:pt x="5148" y="2245"/>
                  </a:lnTo>
                  <a:lnTo>
                    <a:pt x="5136" y="2219"/>
                  </a:lnTo>
                  <a:lnTo>
                    <a:pt x="5123" y="2188"/>
                  </a:lnTo>
                  <a:lnTo>
                    <a:pt x="5108" y="2151"/>
                  </a:lnTo>
                  <a:lnTo>
                    <a:pt x="5075" y="2061"/>
                  </a:lnTo>
                  <a:lnTo>
                    <a:pt x="5037" y="1957"/>
                  </a:lnTo>
                  <a:lnTo>
                    <a:pt x="4998" y="1840"/>
                  </a:lnTo>
                  <a:lnTo>
                    <a:pt x="4955" y="1714"/>
                  </a:lnTo>
                  <a:lnTo>
                    <a:pt x="4912" y="1583"/>
                  </a:lnTo>
                  <a:lnTo>
                    <a:pt x="4869" y="1450"/>
                  </a:lnTo>
                  <a:lnTo>
                    <a:pt x="4788" y="1195"/>
                  </a:lnTo>
                  <a:lnTo>
                    <a:pt x="4720" y="977"/>
                  </a:lnTo>
                  <a:lnTo>
                    <a:pt x="4656" y="768"/>
                  </a:lnTo>
                  <a:lnTo>
                    <a:pt x="4602" y="0"/>
                  </a:lnTo>
                  <a:lnTo>
                    <a:pt x="0" y="0"/>
                  </a:lnTo>
                  <a:lnTo>
                    <a:pt x="1913" y="3171"/>
                  </a:lnTo>
                  <a:lnTo>
                    <a:pt x="1913" y="3171"/>
                  </a:lnTo>
                  <a:lnTo>
                    <a:pt x="1930" y="3025"/>
                  </a:lnTo>
                  <a:lnTo>
                    <a:pt x="1949" y="2877"/>
                  </a:lnTo>
                  <a:lnTo>
                    <a:pt x="1973" y="2709"/>
                  </a:lnTo>
                  <a:lnTo>
                    <a:pt x="1812" y="1925"/>
                  </a:lnTo>
                  <a:lnTo>
                    <a:pt x="1812" y="1925"/>
                  </a:lnTo>
                  <a:lnTo>
                    <a:pt x="1812" y="1523"/>
                  </a:lnTo>
                  <a:lnTo>
                    <a:pt x="1812" y="1523"/>
                  </a:lnTo>
                  <a:lnTo>
                    <a:pt x="1812" y="1499"/>
                  </a:lnTo>
                  <a:lnTo>
                    <a:pt x="1809" y="1474"/>
                  </a:lnTo>
                  <a:lnTo>
                    <a:pt x="1806" y="1449"/>
                  </a:lnTo>
                  <a:lnTo>
                    <a:pt x="1802" y="1424"/>
                  </a:lnTo>
                  <a:lnTo>
                    <a:pt x="1798" y="1400"/>
                  </a:lnTo>
                  <a:lnTo>
                    <a:pt x="1792" y="1376"/>
                  </a:lnTo>
                  <a:lnTo>
                    <a:pt x="1780" y="1331"/>
                  </a:lnTo>
                  <a:lnTo>
                    <a:pt x="1769" y="1291"/>
                  </a:lnTo>
                  <a:lnTo>
                    <a:pt x="1758" y="1261"/>
                  </a:lnTo>
                  <a:lnTo>
                    <a:pt x="1749" y="1234"/>
                  </a:lnTo>
                  <a:lnTo>
                    <a:pt x="2265" y="541"/>
                  </a:lnTo>
                  <a:lnTo>
                    <a:pt x="2378" y="1359"/>
                  </a:lnTo>
                  <a:lnTo>
                    <a:pt x="2554" y="2265"/>
                  </a:lnTo>
                  <a:lnTo>
                    <a:pt x="2298" y="3454"/>
                  </a:lnTo>
                  <a:lnTo>
                    <a:pt x="2298" y="3454"/>
                  </a:lnTo>
                  <a:lnTo>
                    <a:pt x="2339" y="3710"/>
                  </a:lnTo>
                  <a:lnTo>
                    <a:pt x="2380" y="3987"/>
                  </a:lnTo>
                  <a:lnTo>
                    <a:pt x="2420" y="4268"/>
                  </a:lnTo>
                  <a:lnTo>
                    <a:pt x="2459" y="4534"/>
                  </a:lnTo>
                  <a:lnTo>
                    <a:pt x="2518" y="4961"/>
                  </a:lnTo>
                  <a:lnTo>
                    <a:pt x="2541" y="5135"/>
                  </a:lnTo>
                  <a:lnTo>
                    <a:pt x="2541" y="5135"/>
                  </a:lnTo>
                  <a:lnTo>
                    <a:pt x="2570" y="5084"/>
                  </a:lnTo>
                  <a:lnTo>
                    <a:pt x="2599" y="5032"/>
                  </a:lnTo>
                  <a:lnTo>
                    <a:pt x="2633" y="4967"/>
                  </a:lnTo>
                  <a:lnTo>
                    <a:pt x="2669" y="4897"/>
                  </a:lnTo>
                  <a:lnTo>
                    <a:pt x="2685" y="4861"/>
                  </a:lnTo>
                  <a:lnTo>
                    <a:pt x="2701" y="4826"/>
                  </a:lnTo>
                  <a:lnTo>
                    <a:pt x="2716" y="4793"/>
                  </a:lnTo>
                  <a:lnTo>
                    <a:pt x="2727" y="4761"/>
                  </a:lnTo>
                  <a:lnTo>
                    <a:pt x="2736" y="4732"/>
                  </a:lnTo>
                  <a:lnTo>
                    <a:pt x="2743" y="4707"/>
                  </a:lnTo>
                  <a:lnTo>
                    <a:pt x="3246" y="5989"/>
                  </a:lnTo>
                  <a:lnTo>
                    <a:pt x="4102" y="6719"/>
                  </a:lnTo>
                  <a:lnTo>
                    <a:pt x="4102" y="9136"/>
                  </a:lnTo>
                  <a:lnTo>
                    <a:pt x="6442" y="12810"/>
                  </a:lnTo>
                  <a:lnTo>
                    <a:pt x="7549" y="10495"/>
                  </a:lnTo>
                  <a:lnTo>
                    <a:pt x="9056" y="8056"/>
                  </a:lnTo>
                  <a:lnTo>
                    <a:pt x="7851" y="4392"/>
                  </a:lnTo>
                  <a:lnTo>
                    <a:pt x="8997" y="5486"/>
                  </a:lnTo>
                  <a:lnTo>
                    <a:pt x="9159" y="6759"/>
                  </a:lnTo>
                  <a:lnTo>
                    <a:pt x="9588" y="5738"/>
                  </a:lnTo>
                  <a:lnTo>
                    <a:pt x="10141" y="4027"/>
                  </a:lnTo>
                  <a:lnTo>
                    <a:pt x="14420" y="0"/>
                  </a:lnTo>
                  <a:lnTo>
                    <a:pt x="13965" y="0"/>
                  </a:lnTo>
                  <a:close/>
                  <a:moveTo>
                    <a:pt x="201" y="63"/>
                  </a:moveTo>
                  <a:lnTo>
                    <a:pt x="919" y="201"/>
                  </a:lnTo>
                  <a:lnTo>
                    <a:pt x="1635" y="2265"/>
                  </a:lnTo>
                  <a:lnTo>
                    <a:pt x="201" y="63"/>
                  </a:lnTo>
                  <a:close/>
                  <a:moveTo>
                    <a:pt x="3750" y="5952"/>
                  </a:moveTo>
                  <a:lnTo>
                    <a:pt x="3359" y="5839"/>
                  </a:lnTo>
                  <a:lnTo>
                    <a:pt x="3284" y="5448"/>
                  </a:lnTo>
                  <a:lnTo>
                    <a:pt x="3284" y="5411"/>
                  </a:lnTo>
                  <a:lnTo>
                    <a:pt x="4027" y="5448"/>
                  </a:lnTo>
                  <a:lnTo>
                    <a:pt x="5058" y="7903"/>
                  </a:lnTo>
                  <a:lnTo>
                    <a:pt x="3750" y="5952"/>
                  </a:lnTo>
                  <a:close/>
                  <a:moveTo>
                    <a:pt x="6228" y="10570"/>
                  </a:moveTo>
                  <a:lnTo>
                    <a:pt x="6228" y="11741"/>
                  </a:lnTo>
                  <a:lnTo>
                    <a:pt x="5624" y="9437"/>
                  </a:lnTo>
                  <a:lnTo>
                    <a:pt x="6354" y="8268"/>
                  </a:lnTo>
                  <a:lnTo>
                    <a:pt x="5486" y="5814"/>
                  </a:lnTo>
                  <a:lnTo>
                    <a:pt x="6832" y="7273"/>
                  </a:lnTo>
                  <a:lnTo>
                    <a:pt x="6945" y="8594"/>
                  </a:lnTo>
                  <a:lnTo>
                    <a:pt x="6228" y="10570"/>
                  </a:lnTo>
                  <a:close/>
                  <a:moveTo>
                    <a:pt x="7638" y="3272"/>
                  </a:moveTo>
                  <a:lnTo>
                    <a:pt x="7638" y="2479"/>
                  </a:lnTo>
                  <a:lnTo>
                    <a:pt x="8505" y="201"/>
                  </a:lnTo>
                  <a:lnTo>
                    <a:pt x="9450" y="201"/>
                  </a:lnTo>
                  <a:lnTo>
                    <a:pt x="7638" y="3272"/>
                  </a:lnTo>
                  <a:close/>
                </a:path>
              </a:pathLst>
            </a:custGeom>
            <a:solidFill>
              <a:srgbClr val="63B2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0" name="Freeform 14">
              <a:extLst>
                <a:ext uri="{FF2B5EF4-FFF2-40B4-BE49-F238E27FC236}">
                  <a16:creationId xmlns:a16="http://schemas.microsoft.com/office/drawing/2014/main" xmlns="" id="{C4CFAF79-8AA8-48A5-897D-06EDA4761E80}"/>
                </a:ext>
              </a:extLst>
            </p:cNvPr>
            <p:cNvSpPr>
              <a:spLocks/>
            </p:cNvSpPr>
            <p:nvPr/>
          </p:nvSpPr>
          <p:spPr bwMode="auto">
            <a:xfrm>
              <a:off x="1361774" y="2899286"/>
              <a:ext cx="390964" cy="600351"/>
            </a:xfrm>
            <a:custGeom>
              <a:avLst/>
              <a:gdLst>
                <a:gd name="T0" fmla="*/ 0 w 1434"/>
                <a:gd name="T1" fmla="*/ 0 h 2202"/>
                <a:gd name="T2" fmla="*/ 1434 w 1434"/>
                <a:gd name="T3" fmla="*/ 2202 h 2202"/>
                <a:gd name="T4" fmla="*/ 718 w 1434"/>
                <a:gd name="T5" fmla="*/ 138 h 2202"/>
                <a:gd name="T6" fmla="*/ 0 w 1434"/>
                <a:gd name="T7" fmla="*/ 0 h 2202"/>
              </a:gdLst>
              <a:ahLst/>
              <a:cxnLst>
                <a:cxn ang="0">
                  <a:pos x="T0" y="T1"/>
                </a:cxn>
                <a:cxn ang="0">
                  <a:pos x="T2" y="T3"/>
                </a:cxn>
                <a:cxn ang="0">
                  <a:pos x="T4" y="T5"/>
                </a:cxn>
                <a:cxn ang="0">
                  <a:pos x="T6" y="T7"/>
                </a:cxn>
              </a:cxnLst>
              <a:rect l="0" t="0" r="r" b="b"/>
              <a:pathLst>
                <a:path w="1434" h="2202">
                  <a:moveTo>
                    <a:pt x="0" y="0"/>
                  </a:moveTo>
                  <a:lnTo>
                    <a:pt x="1434" y="2202"/>
                  </a:lnTo>
                  <a:lnTo>
                    <a:pt x="718" y="138"/>
                  </a:lnTo>
                  <a:lnTo>
                    <a:pt x="0" y="0"/>
                  </a:lnTo>
                  <a:close/>
                </a:path>
              </a:pathLst>
            </a:custGeom>
            <a:solidFill>
              <a:srgbClr val="4E8F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1" name="Freeform 15">
              <a:extLst>
                <a:ext uri="{FF2B5EF4-FFF2-40B4-BE49-F238E27FC236}">
                  <a16:creationId xmlns:a16="http://schemas.microsoft.com/office/drawing/2014/main" xmlns="" id="{7053AA15-D8AC-4BF0-87B0-2D5E84971C6F}"/>
                </a:ext>
              </a:extLst>
            </p:cNvPr>
            <p:cNvSpPr>
              <a:spLocks/>
            </p:cNvSpPr>
            <p:nvPr/>
          </p:nvSpPr>
          <p:spPr bwMode="auto">
            <a:xfrm>
              <a:off x="1783818" y="3030152"/>
              <a:ext cx="219201" cy="793379"/>
            </a:xfrm>
            <a:custGeom>
              <a:avLst/>
              <a:gdLst>
                <a:gd name="T0" fmla="*/ 629 w 805"/>
                <a:gd name="T1" fmla="*/ 818 h 2913"/>
                <a:gd name="T2" fmla="*/ 516 w 805"/>
                <a:gd name="T3" fmla="*/ 0 h 2913"/>
                <a:gd name="T4" fmla="*/ 0 w 805"/>
                <a:gd name="T5" fmla="*/ 693 h 2913"/>
                <a:gd name="T6" fmla="*/ 0 w 805"/>
                <a:gd name="T7" fmla="*/ 693 h 2913"/>
                <a:gd name="T8" fmla="*/ 9 w 805"/>
                <a:gd name="T9" fmla="*/ 720 h 2913"/>
                <a:gd name="T10" fmla="*/ 20 w 805"/>
                <a:gd name="T11" fmla="*/ 750 h 2913"/>
                <a:gd name="T12" fmla="*/ 31 w 805"/>
                <a:gd name="T13" fmla="*/ 790 h 2913"/>
                <a:gd name="T14" fmla="*/ 43 w 805"/>
                <a:gd name="T15" fmla="*/ 835 h 2913"/>
                <a:gd name="T16" fmla="*/ 49 w 805"/>
                <a:gd name="T17" fmla="*/ 859 h 2913"/>
                <a:gd name="T18" fmla="*/ 53 w 805"/>
                <a:gd name="T19" fmla="*/ 883 h 2913"/>
                <a:gd name="T20" fmla="*/ 57 w 805"/>
                <a:gd name="T21" fmla="*/ 908 h 2913"/>
                <a:gd name="T22" fmla="*/ 60 w 805"/>
                <a:gd name="T23" fmla="*/ 933 h 2913"/>
                <a:gd name="T24" fmla="*/ 63 w 805"/>
                <a:gd name="T25" fmla="*/ 958 h 2913"/>
                <a:gd name="T26" fmla="*/ 63 w 805"/>
                <a:gd name="T27" fmla="*/ 982 h 2913"/>
                <a:gd name="T28" fmla="*/ 63 w 805"/>
                <a:gd name="T29" fmla="*/ 982 h 2913"/>
                <a:gd name="T30" fmla="*/ 63 w 805"/>
                <a:gd name="T31" fmla="*/ 1384 h 2913"/>
                <a:gd name="T32" fmla="*/ 224 w 805"/>
                <a:gd name="T33" fmla="*/ 2168 h 2913"/>
                <a:gd name="T34" fmla="*/ 224 w 805"/>
                <a:gd name="T35" fmla="*/ 2168 h 2913"/>
                <a:gd name="T36" fmla="*/ 240 w 805"/>
                <a:gd name="T37" fmla="*/ 2056 h 2913"/>
                <a:gd name="T38" fmla="*/ 257 w 805"/>
                <a:gd name="T39" fmla="*/ 1954 h 2913"/>
                <a:gd name="T40" fmla="*/ 265 w 805"/>
                <a:gd name="T41" fmla="*/ 1907 h 2913"/>
                <a:gd name="T42" fmla="*/ 274 w 805"/>
                <a:gd name="T43" fmla="*/ 1865 h 2913"/>
                <a:gd name="T44" fmla="*/ 282 w 805"/>
                <a:gd name="T45" fmla="*/ 1830 h 2913"/>
                <a:gd name="T46" fmla="*/ 289 w 805"/>
                <a:gd name="T47" fmla="*/ 1800 h 2913"/>
                <a:gd name="T48" fmla="*/ 289 w 805"/>
                <a:gd name="T49" fmla="*/ 1800 h 2913"/>
                <a:gd name="T50" fmla="*/ 300 w 805"/>
                <a:gd name="T51" fmla="*/ 1766 h 2913"/>
                <a:gd name="T52" fmla="*/ 311 w 805"/>
                <a:gd name="T53" fmla="*/ 1733 h 2913"/>
                <a:gd name="T54" fmla="*/ 324 w 805"/>
                <a:gd name="T55" fmla="*/ 1699 h 2913"/>
                <a:gd name="T56" fmla="*/ 338 w 805"/>
                <a:gd name="T57" fmla="*/ 1666 h 2913"/>
                <a:gd name="T58" fmla="*/ 352 w 805"/>
                <a:gd name="T59" fmla="*/ 1634 h 2913"/>
                <a:gd name="T60" fmla="*/ 368 w 805"/>
                <a:gd name="T61" fmla="*/ 1603 h 2913"/>
                <a:gd name="T62" fmla="*/ 396 w 805"/>
                <a:gd name="T63" fmla="*/ 1545 h 2913"/>
                <a:gd name="T64" fmla="*/ 423 w 805"/>
                <a:gd name="T65" fmla="*/ 1495 h 2913"/>
                <a:gd name="T66" fmla="*/ 445 w 805"/>
                <a:gd name="T67" fmla="*/ 1456 h 2913"/>
                <a:gd name="T68" fmla="*/ 466 w 805"/>
                <a:gd name="T69" fmla="*/ 1422 h 2913"/>
                <a:gd name="T70" fmla="*/ 466 w 805"/>
                <a:gd name="T71" fmla="*/ 1422 h 2913"/>
                <a:gd name="T72" fmla="*/ 462 w 805"/>
                <a:gd name="T73" fmla="*/ 1455 h 2913"/>
                <a:gd name="T74" fmla="*/ 455 w 805"/>
                <a:gd name="T75" fmla="*/ 1544 h 2913"/>
                <a:gd name="T76" fmla="*/ 446 w 805"/>
                <a:gd name="T77" fmla="*/ 1676 h 2913"/>
                <a:gd name="T78" fmla="*/ 442 w 805"/>
                <a:gd name="T79" fmla="*/ 1752 h 2913"/>
                <a:gd name="T80" fmla="*/ 437 w 805"/>
                <a:gd name="T81" fmla="*/ 1834 h 2913"/>
                <a:gd name="T82" fmla="*/ 434 w 805"/>
                <a:gd name="T83" fmla="*/ 1919 h 2913"/>
                <a:gd name="T84" fmla="*/ 432 w 805"/>
                <a:gd name="T85" fmla="*/ 2006 h 2913"/>
                <a:gd name="T86" fmla="*/ 432 w 805"/>
                <a:gd name="T87" fmla="*/ 2092 h 2913"/>
                <a:gd name="T88" fmla="*/ 434 w 805"/>
                <a:gd name="T89" fmla="*/ 2176 h 2913"/>
                <a:gd name="T90" fmla="*/ 435 w 805"/>
                <a:gd name="T91" fmla="*/ 2216 h 2913"/>
                <a:gd name="T92" fmla="*/ 437 w 805"/>
                <a:gd name="T93" fmla="*/ 2256 h 2913"/>
                <a:gd name="T94" fmla="*/ 441 w 805"/>
                <a:gd name="T95" fmla="*/ 2293 h 2913"/>
                <a:gd name="T96" fmla="*/ 444 w 805"/>
                <a:gd name="T97" fmla="*/ 2331 h 2913"/>
                <a:gd name="T98" fmla="*/ 448 w 805"/>
                <a:gd name="T99" fmla="*/ 2364 h 2913"/>
                <a:gd name="T100" fmla="*/ 454 w 805"/>
                <a:gd name="T101" fmla="*/ 2397 h 2913"/>
                <a:gd name="T102" fmla="*/ 459 w 805"/>
                <a:gd name="T103" fmla="*/ 2426 h 2913"/>
                <a:gd name="T104" fmla="*/ 466 w 805"/>
                <a:gd name="T105" fmla="*/ 2454 h 2913"/>
                <a:gd name="T106" fmla="*/ 466 w 805"/>
                <a:gd name="T107" fmla="*/ 2454 h 2913"/>
                <a:gd name="T108" fmla="*/ 473 w 805"/>
                <a:gd name="T109" fmla="*/ 2485 h 2913"/>
                <a:gd name="T110" fmla="*/ 482 w 805"/>
                <a:gd name="T111" fmla="*/ 2524 h 2913"/>
                <a:gd name="T112" fmla="*/ 502 w 805"/>
                <a:gd name="T113" fmla="*/ 2628 h 2913"/>
                <a:gd name="T114" fmla="*/ 524 w 805"/>
                <a:gd name="T115" fmla="*/ 2760 h 2913"/>
                <a:gd name="T116" fmla="*/ 549 w 805"/>
                <a:gd name="T117" fmla="*/ 2913 h 2913"/>
                <a:gd name="T118" fmla="*/ 805 w 805"/>
                <a:gd name="T119" fmla="*/ 1724 h 2913"/>
                <a:gd name="T120" fmla="*/ 629 w 805"/>
                <a:gd name="T121" fmla="*/ 818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05" h="2913">
                  <a:moveTo>
                    <a:pt x="629" y="818"/>
                  </a:moveTo>
                  <a:lnTo>
                    <a:pt x="516" y="0"/>
                  </a:lnTo>
                  <a:lnTo>
                    <a:pt x="0" y="693"/>
                  </a:lnTo>
                  <a:lnTo>
                    <a:pt x="0" y="693"/>
                  </a:lnTo>
                  <a:lnTo>
                    <a:pt x="9" y="720"/>
                  </a:lnTo>
                  <a:lnTo>
                    <a:pt x="20" y="750"/>
                  </a:lnTo>
                  <a:lnTo>
                    <a:pt x="31" y="790"/>
                  </a:lnTo>
                  <a:lnTo>
                    <a:pt x="43" y="835"/>
                  </a:lnTo>
                  <a:lnTo>
                    <a:pt x="49" y="859"/>
                  </a:lnTo>
                  <a:lnTo>
                    <a:pt x="53" y="883"/>
                  </a:lnTo>
                  <a:lnTo>
                    <a:pt x="57" y="908"/>
                  </a:lnTo>
                  <a:lnTo>
                    <a:pt x="60" y="933"/>
                  </a:lnTo>
                  <a:lnTo>
                    <a:pt x="63" y="958"/>
                  </a:lnTo>
                  <a:lnTo>
                    <a:pt x="63" y="982"/>
                  </a:lnTo>
                  <a:lnTo>
                    <a:pt x="63" y="982"/>
                  </a:lnTo>
                  <a:lnTo>
                    <a:pt x="63" y="1384"/>
                  </a:lnTo>
                  <a:lnTo>
                    <a:pt x="224" y="2168"/>
                  </a:lnTo>
                  <a:lnTo>
                    <a:pt x="224" y="2168"/>
                  </a:lnTo>
                  <a:lnTo>
                    <a:pt x="240" y="2056"/>
                  </a:lnTo>
                  <a:lnTo>
                    <a:pt x="257" y="1954"/>
                  </a:lnTo>
                  <a:lnTo>
                    <a:pt x="265" y="1907"/>
                  </a:lnTo>
                  <a:lnTo>
                    <a:pt x="274" y="1865"/>
                  </a:lnTo>
                  <a:lnTo>
                    <a:pt x="282" y="1830"/>
                  </a:lnTo>
                  <a:lnTo>
                    <a:pt x="289" y="1800"/>
                  </a:lnTo>
                  <a:lnTo>
                    <a:pt x="289" y="1800"/>
                  </a:lnTo>
                  <a:lnTo>
                    <a:pt x="300" y="1766"/>
                  </a:lnTo>
                  <a:lnTo>
                    <a:pt x="311" y="1733"/>
                  </a:lnTo>
                  <a:lnTo>
                    <a:pt x="324" y="1699"/>
                  </a:lnTo>
                  <a:lnTo>
                    <a:pt x="338" y="1666"/>
                  </a:lnTo>
                  <a:lnTo>
                    <a:pt x="352" y="1634"/>
                  </a:lnTo>
                  <a:lnTo>
                    <a:pt x="368" y="1603"/>
                  </a:lnTo>
                  <a:lnTo>
                    <a:pt x="396" y="1545"/>
                  </a:lnTo>
                  <a:lnTo>
                    <a:pt x="423" y="1495"/>
                  </a:lnTo>
                  <a:lnTo>
                    <a:pt x="445" y="1456"/>
                  </a:lnTo>
                  <a:lnTo>
                    <a:pt x="466" y="1422"/>
                  </a:lnTo>
                  <a:lnTo>
                    <a:pt x="466" y="1422"/>
                  </a:lnTo>
                  <a:lnTo>
                    <a:pt x="462" y="1455"/>
                  </a:lnTo>
                  <a:lnTo>
                    <a:pt x="455" y="1544"/>
                  </a:lnTo>
                  <a:lnTo>
                    <a:pt x="446" y="1676"/>
                  </a:lnTo>
                  <a:lnTo>
                    <a:pt x="442" y="1752"/>
                  </a:lnTo>
                  <a:lnTo>
                    <a:pt x="437" y="1834"/>
                  </a:lnTo>
                  <a:lnTo>
                    <a:pt x="434" y="1919"/>
                  </a:lnTo>
                  <a:lnTo>
                    <a:pt x="432" y="2006"/>
                  </a:lnTo>
                  <a:lnTo>
                    <a:pt x="432" y="2092"/>
                  </a:lnTo>
                  <a:lnTo>
                    <a:pt x="434" y="2176"/>
                  </a:lnTo>
                  <a:lnTo>
                    <a:pt x="435" y="2216"/>
                  </a:lnTo>
                  <a:lnTo>
                    <a:pt x="437" y="2256"/>
                  </a:lnTo>
                  <a:lnTo>
                    <a:pt x="441" y="2293"/>
                  </a:lnTo>
                  <a:lnTo>
                    <a:pt x="444" y="2331"/>
                  </a:lnTo>
                  <a:lnTo>
                    <a:pt x="448" y="2364"/>
                  </a:lnTo>
                  <a:lnTo>
                    <a:pt x="454" y="2397"/>
                  </a:lnTo>
                  <a:lnTo>
                    <a:pt x="459" y="2426"/>
                  </a:lnTo>
                  <a:lnTo>
                    <a:pt x="466" y="2454"/>
                  </a:lnTo>
                  <a:lnTo>
                    <a:pt x="466" y="2454"/>
                  </a:lnTo>
                  <a:lnTo>
                    <a:pt x="473" y="2485"/>
                  </a:lnTo>
                  <a:lnTo>
                    <a:pt x="482" y="2524"/>
                  </a:lnTo>
                  <a:lnTo>
                    <a:pt x="502" y="2628"/>
                  </a:lnTo>
                  <a:lnTo>
                    <a:pt x="524" y="2760"/>
                  </a:lnTo>
                  <a:lnTo>
                    <a:pt x="549" y="2913"/>
                  </a:lnTo>
                  <a:lnTo>
                    <a:pt x="805" y="1724"/>
                  </a:lnTo>
                  <a:lnTo>
                    <a:pt x="629" y="818"/>
                  </a:lnTo>
                  <a:close/>
                </a:path>
              </a:pathLst>
            </a:custGeom>
            <a:solidFill>
              <a:srgbClr val="4E8F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2" name="Freeform 16">
              <a:extLst>
                <a:ext uri="{FF2B5EF4-FFF2-40B4-BE49-F238E27FC236}">
                  <a16:creationId xmlns:a16="http://schemas.microsoft.com/office/drawing/2014/main" xmlns="" id="{D6B8B6BA-35C7-4498-BF93-A65033AD9BD5}"/>
                </a:ext>
              </a:extLst>
            </p:cNvPr>
            <p:cNvSpPr>
              <a:spLocks/>
            </p:cNvSpPr>
            <p:nvPr/>
          </p:nvSpPr>
          <p:spPr bwMode="auto">
            <a:xfrm>
              <a:off x="2560839" y="2881292"/>
              <a:ext cx="435131" cy="1225238"/>
            </a:xfrm>
            <a:custGeom>
              <a:avLst/>
              <a:gdLst>
                <a:gd name="T0" fmla="*/ 557 w 1594"/>
                <a:gd name="T1" fmla="*/ 2265 h 4492"/>
                <a:gd name="T2" fmla="*/ 572 w 1594"/>
                <a:gd name="T3" fmla="*/ 2301 h 4492"/>
                <a:gd name="T4" fmla="*/ 583 w 1594"/>
                <a:gd name="T5" fmla="*/ 2341 h 4492"/>
                <a:gd name="T6" fmla="*/ 590 w 1594"/>
                <a:gd name="T7" fmla="*/ 2387 h 4492"/>
                <a:gd name="T8" fmla="*/ 592 w 1594"/>
                <a:gd name="T9" fmla="*/ 2436 h 4492"/>
                <a:gd name="T10" fmla="*/ 591 w 1594"/>
                <a:gd name="T11" fmla="*/ 2487 h 4492"/>
                <a:gd name="T12" fmla="*/ 582 w 1594"/>
                <a:gd name="T13" fmla="*/ 2598 h 4492"/>
                <a:gd name="T14" fmla="*/ 561 w 1594"/>
                <a:gd name="T15" fmla="*/ 2771 h 4492"/>
                <a:gd name="T16" fmla="*/ 549 w 1594"/>
                <a:gd name="T17" fmla="*/ 2885 h 4492"/>
                <a:gd name="T18" fmla="*/ 546 w 1594"/>
                <a:gd name="T19" fmla="*/ 2965 h 4492"/>
                <a:gd name="T20" fmla="*/ 547 w 1594"/>
                <a:gd name="T21" fmla="*/ 3015 h 4492"/>
                <a:gd name="T22" fmla="*/ 553 w 1594"/>
                <a:gd name="T23" fmla="*/ 3061 h 4492"/>
                <a:gd name="T24" fmla="*/ 557 w 1594"/>
                <a:gd name="T25" fmla="*/ 3083 h 4492"/>
                <a:gd name="T26" fmla="*/ 580 w 1594"/>
                <a:gd name="T27" fmla="*/ 3209 h 4492"/>
                <a:gd name="T28" fmla="*/ 612 w 1594"/>
                <a:gd name="T29" fmla="*/ 3399 h 4492"/>
                <a:gd name="T30" fmla="*/ 682 w 1594"/>
                <a:gd name="T31" fmla="*/ 3872 h 4492"/>
                <a:gd name="T32" fmla="*/ 771 w 1594"/>
                <a:gd name="T33" fmla="*/ 4492 h 4492"/>
                <a:gd name="T34" fmla="*/ 776 w 1594"/>
                <a:gd name="T35" fmla="*/ 4419 h 4492"/>
                <a:gd name="T36" fmla="*/ 812 w 1594"/>
                <a:gd name="T37" fmla="*/ 3946 h 4492"/>
                <a:gd name="T38" fmla="*/ 841 w 1594"/>
                <a:gd name="T39" fmla="*/ 3620 h 4492"/>
                <a:gd name="T40" fmla="*/ 876 w 1594"/>
                <a:gd name="T41" fmla="*/ 3281 h 4492"/>
                <a:gd name="T42" fmla="*/ 914 w 1594"/>
                <a:gd name="T43" fmla="*/ 2968 h 4492"/>
                <a:gd name="T44" fmla="*/ 934 w 1594"/>
                <a:gd name="T45" fmla="*/ 2833 h 4492"/>
                <a:gd name="T46" fmla="*/ 955 w 1594"/>
                <a:gd name="T47" fmla="*/ 2719 h 4492"/>
                <a:gd name="T48" fmla="*/ 976 w 1594"/>
                <a:gd name="T49" fmla="*/ 2629 h 4492"/>
                <a:gd name="T50" fmla="*/ 992 w 1594"/>
                <a:gd name="T51" fmla="*/ 2580 h 4492"/>
                <a:gd name="T52" fmla="*/ 997 w 1594"/>
                <a:gd name="T53" fmla="*/ 2568 h 4492"/>
                <a:gd name="T54" fmla="*/ 1045 w 1594"/>
                <a:gd name="T55" fmla="*/ 2474 h 4492"/>
                <a:gd name="T56" fmla="*/ 1099 w 1594"/>
                <a:gd name="T57" fmla="*/ 2376 h 4492"/>
                <a:gd name="T58" fmla="*/ 1158 w 1594"/>
                <a:gd name="T59" fmla="*/ 2279 h 4492"/>
                <a:gd name="T60" fmla="*/ 1268 w 1594"/>
                <a:gd name="T61" fmla="*/ 2108 h 4492"/>
                <a:gd name="T62" fmla="*/ 1350 w 1594"/>
                <a:gd name="T63" fmla="*/ 1988 h 4492"/>
                <a:gd name="T64" fmla="*/ 1594 w 1594"/>
                <a:gd name="T65" fmla="*/ 0 h 4492"/>
                <a:gd name="T66" fmla="*/ 54 w 1594"/>
                <a:gd name="T67" fmla="*/ 768 h 4492"/>
                <a:gd name="T68" fmla="*/ 118 w 1594"/>
                <a:gd name="T69" fmla="*/ 977 h 4492"/>
                <a:gd name="T70" fmla="*/ 267 w 1594"/>
                <a:gd name="T71" fmla="*/ 1450 h 4492"/>
                <a:gd name="T72" fmla="*/ 353 w 1594"/>
                <a:gd name="T73" fmla="*/ 1714 h 4492"/>
                <a:gd name="T74" fmla="*/ 435 w 1594"/>
                <a:gd name="T75" fmla="*/ 1957 h 4492"/>
                <a:gd name="T76" fmla="*/ 506 w 1594"/>
                <a:gd name="T77" fmla="*/ 2151 h 4492"/>
                <a:gd name="T78" fmla="*/ 534 w 1594"/>
                <a:gd name="T79" fmla="*/ 2219 h 4492"/>
                <a:gd name="T80" fmla="*/ 557 w 1594"/>
                <a:gd name="T81" fmla="*/ 2265 h 4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94" h="4492">
                  <a:moveTo>
                    <a:pt x="557" y="2265"/>
                  </a:moveTo>
                  <a:lnTo>
                    <a:pt x="557" y="2265"/>
                  </a:lnTo>
                  <a:lnTo>
                    <a:pt x="566" y="2282"/>
                  </a:lnTo>
                  <a:lnTo>
                    <a:pt x="572" y="2301"/>
                  </a:lnTo>
                  <a:lnTo>
                    <a:pt x="579" y="2320"/>
                  </a:lnTo>
                  <a:lnTo>
                    <a:pt x="583" y="2341"/>
                  </a:lnTo>
                  <a:lnTo>
                    <a:pt x="588" y="2364"/>
                  </a:lnTo>
                  <a:lnTo>
                    <a:pt x="590" y="2387"/>
                  </a:lnTo>
                  <a:lnTo>
                    <a:pt x="592" y="2411"/>
                  </a:lnTo>
                  <a:lnTo>
                    <a:pt x="592" y="2436"/>
                  </a:lnTo>
                  <a:lnTo>
                    <a:pt x="592" y="2461"/>
                  </a:lnTo>
                  <a:lnTo>
                    <a:pt x="591" y="2487"/>
                  </a:lnTo>
                  <a:lnTo>
                    <a:pt x="588" y="2542"/>
                  </a:lnTo>
                  <a:lnTo>
                    <a:pt x="582" y="2598"/>
                  </a:lnTo>
                  <a:lnTo>
                    <a:pt x="576" y="2655"/>
                  </a:lnTo>
                  <a:lnTo>
                    <a:pt x="561" y="2771"/>
                  </a:lnTo>
                  <a:lnTo>
                    <a:pt x="555" y="2828"/>
                  </a:lnTo>
                  <a:lnTo>
                    <a:pt x="549" y="2885"/>
                  </a:lnTo>
                  <a:lnTo>
                    <a:pt x="546" y="2939"/>
                  </a:lnTo>
                  <a:lnTo>
                    <a:pt x="546" y="2965"/>
                  </a:lnTo>
                  <a:lnTo>
                    <a:pt x="546" y="2990"/>
                  </a:lnTo>
                  <a:lnTo>
                    <a:pt x="547" y="3015"/>
                  </a:lnTo>
                  <a:lnTo>
                    <a:pt x="549" y="3038"/>
                  </a:lnTo>
                  <a:lnTo>
                    <a:pt x="553" y="3061"/>
                  </a:lnTo>
                  <a:lnTo>
                    <a:pt x="557" y="3083"/>
                  </a:lnTo>
                  <a:lnTo>
                    <a:pt x="557" y="3083"/>
                  </a:lnTo>
                  <a:lnTo>
                    <a:pt x="567" y="3136"/>
                  </a:lnTo>
                  <a:lnTo>
                    <a:pt x="580" y="3209"/>
                  </a:lnTo>
                  <a:lnTo>
                    <a:pt x="595" y="3297"/>
                  </a:lnTo>
                  <a:lnTo>
                    <a:pt x="612" y="3399"/>
                  </a:lnTo>
                  <a:lnTo>
                    <a:pt x="646" y="3628"/>
                  </a:lnTo>
                  <a:lnTo>
                    <a:pt x="682" y="3872"/>
                  </a:lnTo>
                  <a:lnTo>
                    <a:pt x="744" y="4304"/>
                  </a:lnTo>
                  <a:lnTo>
                    <a:pt x="771" y="4492"/>
                  </a:lnTo>
                  <a:lnTo>
                    <a:pt x="771" y="4492"/>
                  </a:lnTo>
                  <a:lnTo>
                    <a:pt x="776" y="4419"/>
                  </a:lnTo>
                  <a:lnTo>
                    <a:pt x="790" y="4225"/>
                  </a:lnTo>
                  <a:lnTo>
                    <a:pt x="812" y="3946"/>
                  </a:lnTo>
                  <a:lnTo>
                    <a:pt x="826" y="3786"/>
                  </a:lnTo>
                  <a:lnTo>
                    <a:pt x="841" y="3620"/>
                  </a:lnTo>
                  <a:lnTo>
                    <a:pt x="858" y="3450"/>
                  </a:lnTo>
                  <a:lnTo>
                    <a:pt x="876" y="3281"/>
                  </a:lnTo>
                  <a:lnTo>
                    <a:pt x="895" y="3120"/>
                  </a:lnTo>
                  <a:lnTo>
                    <a:pt x="914" y="2968"/>
                  </a:lnTo>
                  <a:lnTo>
                    <a:pt x="924" y="2899"/>
                  </a:lnTo>
                  <a:lnTo>
                    <a:pt x="934" y="2833"/>
                  </a:lnTo>
                  <a:lnTo>
                    <a:pt x="945" y="2774"/>
                  </a:lnTo>
                  <a:lnTo>
                    <a:pt x="955" y="2719"/>
                  </a:lnTo>
                  <a:lnTo>
                    <a:pt x="965" y="2670"/>
                  </a:lnTo>
                  <a:lnTo>
                    <a:pt x="976" y="2629"/>
                  </a:lnTo>
                  <a:lnTo>
                    <a:pt x="986" y="2594"/>
                  </a:lnTo>
                  <a:lnTo>
                    <a:pt x="992" y="2580"/>
                  </a:lnTo>
                  <a:lnTo>
                    <a:pt x="997" y="2568"/>
                  </a:lnTo>
                  <a:lnTo>
                    <a:pt x="997" y="2568"/>
                  </a:lnTo>
                  <a:lnTo>
                    <a:pt x="1020" y="2521"/>
                  </a:lnTo>
                  <a:lnTo>
                    <a:pt x="1045" y="2474"/>
                  </a:lnTo>
                  <a:lnTo>
                    <a:pt x="1072" y="2425"/>
                  </a:lnTo>
                  <a:lnTo>
                    <a:pt x="1099" y="2376"/>
                  </a:lnTo>
                  <a:lnTo>
                    <a:pt x="1129" y="2327"/>
                  </a:lnTo>
                  <a:lnTo>
                    <a:pt x="1158" y="2279"/>
                  </a:lnTo>
                  <a:lnTo>
                    <a:pt x="1216" y="2188"/>
                  </a:lnTo>
                  <a:lnTo>
                    <a:pt x="1268" y="2108"/>
                  </a:lnTo>
                  <a:lnTo>
                    <a:pt x="1311" y="2045"/>
                  </a:lnTo>
                  <a:lnTo>
                    <a:pt x="1350" y="1988"/>
                  </a:lnTo>
                  <a:lnTo>
                    <a:pt x="1350" y="944"/>
                  </a:lnTo>
                  <a:lnTo>
                    <a:pt x="1594" y="0"/>
                  </a:lnTo>
                  <a:lnTo>
                    <a:pt x="0" y="0"/>
                  </a:lnTo>
                  <a:lnTo>
                    <a:pt x="54" y="768"/>
                  </a:lnTo>
                  <a:lnTo>
                    <a:pt x="54" y="768"/>
                  </a:lnTo>
                  <a:lnTo>
                    <a:pt x="118" y="977"/>
                  </a:lnTo>
                  <a:lnTo>
                    <a:pt x="186" y="1195"/>
                  </a:lnTo>
                  <a:lnTo>
                    <a:pt x="267" y="1450"/>
                  </a:lnTo>
                  <a:lnTo>
                    <a:pt x="310" y="1583"/>
                  </a:lnTo>
                  <a:lnTo>
                    <a:pt x="353" y="1714"/>
                  </a:lnTo>
                  <a:lnTo>
                    <a:pt x="396" y="1840"/>
                  </a:lnTo>
                  <a:lnTo>
                    <a:pt x="435" y="1957"/>
                  </a:lnTo>
                  <a:lnTo>
                    <a:pt x="473" y="2061"/>
                  </a:lnTo>
                  <a:lnTo>
                    <a:pt x="506" y="2151"/>
                  </a:lnTo>
                  <a:lnTo>
                    <a:pt x="521" y="2188"/>
                  </a:lnTo>
                  <a:lnTo>
                    <a:pt x="534" y="2219"/>
                  </a:lnTo>
                  <a:lnTo>
                    <a:pt x="546" y="2245"/>
                  </a:lnTo>
                  <a:lnTo>
                    <a:pt x="557" y="2265"/>
                  </a:lnTo>
                  <a:lnTo>
                    <a:pt x="557" y="2265"/>
                  </a:lnTo>
                  <a:close/>
                </a:path>
              </a:pathLst>
            </a:custGeom>
            <a:solidFill>
              <a:srgbClr val="4E8F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3" name="Freeform 17">
              <a:extLst>
                <a:ext uri="{FF2B5EF4-FFF2-40B4-BE49-F238E27FC236}">
                  <a16:creationId xmlns:a16="http://schemas.microsoft.com/office/drawing/2014/main" xmlns="" id="{34FD3308-9DDD-4F70-A6F3-5EC87F689477}"/>
                </a:ext>
              </a:extLst>
            </p:cNvPr>
            <p:cNvSpPr>
              <a:spLocks/>
            </p:cNvSpPr>
            <p:nvPr/>
          </p:nvSpPr>
          <p:spPr bwMode="auto">
            <a:xfrm>
              <a:off x="3388570" y="2936910"/>
              <a:ext cx="494021" cy="837546"/>
            </a:xfrm>
            <a:custGeom>
              <a:avLst/>
              <a:gdLst>
                <a:gd name="T0" fmla="*/ 867 w 1812"/>
                <a:gd name="T1" fmla="*/ 0 h 3071"/>
                <a:gd name="T2" fmla="*/ 0 w 1812"/>
                <a:gd name="T3" fmla="*/ 2278 h 3071"/>
                <a:gd name="T4" fmla="*/ 0 w 1812"/>
                <a:gd name="T5" fmla="*/ 3071 h 3071"/>
                <a:gd name="T6" fmla="*/ 1812 w 1812"/>
                <a:gd name="T7" fmla="*/ 0 h 3071"/>
                <a:gd name="T8" fmla="*/ 867 w 1812"/>
                <a:gd name="T9" fmla="*/ 0 h 3071"/>
              </a:gdLst>
              <a:ahLst/>
              <a:cxnLst>
                <a:cxn ang="0">
                  <a:pos x="T0" y="T1"/>
                </a:cxn>
                <a:cxn ang="0">
                  <a:pos x="T2" y="T3"/>
                </a:cxn>
                <a:cxn ang="0">
                  <a:pos x="T4" y="T5"/>
                </a:cxn>
                <a:cxn ang="0">
                  <a:pos x="T6" y="T7"/>
                </a:cxn>
                <a:cxn ang="0">
                  <a:pos x="T8" y="T9"/>
                </a:cxn>
              </a:cxnLst>
              <a:rect l="0" t="0" r="r" b="b"/>
              <a:pathLst>
                <a:path w="1812" h="3071">
                  <a:moveTo>
                    <a:pt x="867" y="0"/>
                  </a:moveTo>
                  <a:lnTo>
                    <a:pt x="0" y="2278"/>
                  </a:lnTo>
                  <a:lnTo>
                    <a:pt x="0" y="3071"/>
                  </a:lnTo>
                  <a:lnTo>
                    <a:pt x="1812" y="0"/>
                  </a:lnTo>
                  <a:lnTo>
                    <a:pt x="867" y="0"/>
                  </a:lnTo>
                  <a:close/>
                </a:path>
              </a:pathLst>
            </a:custGeom>
            <a:solidFill>
              <a:srgbClr val="4E8F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4" name="Freeform 18">
              <a:extLst>
                <a:ext uri="{FF2B5EF4-FFF2-40B4-BE49-F238E27FC236}">
                  <a16:creationId xmlns:a16="http://schemas.microsoft.com/office/drawing/2014/main" xmlns="" id="{906E8B60-0C55-4279-8E19-85047563C681}"/>
                </a:ext>
              </a:extLst>
            </p:cNvPr>
            <p:cNvSpPr>
              <a:spLocks/>
            </p:cNvSpPr>
            <p:nvPr/>
          </p:nvSpPr>
          <p:spPr bwMode="auto">
            <a:xfrm>
              <a:off x="3848238" y="2881292"/>
              <a:ext cx="880077" cy="1406815"/>
            </a:xfrm>
            <a:custGeom>
              <a:avLst/>
              <a:gdLst>
                <a:gd name="T0" fmla="*/ 2240 w 3227"/>
                <a:gd name="T1" fmla="*/ 139 h 5160"/>
                <a:gd name="T2" fmla="*/ 2106 w 3227"/>
                <a:gd name="T3" fmla="*/ 338 h 5160"/>
                <a:gd name="T4" fmla="*/ 1884 w 3227"/>
                <a:gd name="T5" fmla="*/ 675 h 5160"/>
                <a:gd name="T6" fmla="*/ 1713 w 3227"/>
                <a:gd name="T7" fmla="*/ 941 h 5160"/>
                <a:gd name="T8" fmla="*/ 1543 w 3227"/>
                <a:gd name="T9" fmla="*/ 1210 h 5160"/>
                <a:gd name="T10" fmla="*/ 1394 w 3227"/>
                <a:gd name="T11" fmla="*/ 1458 h 5160"/>
                <a:gd name="T12" fmla="*/ 1332 w 3227"/>
                <a:gd name="T13" fmla="*/ 1567 h 5160"/>
                <a:gd name="T14" fmla="*/ 1282 w 3227"/>
                <a:gd name="T15" fmla="*/ 1661 h 5160"/>
                <a:gd name="T16" fmla="*/ 1246 w 3227"/>
                <a:gd name="T17" fmla="*/ 1737 h 5160"/>
                <a:gd name="T18" fmla="*/ 1231 w 3227"/>
                <a:gd name="T19" fmla="*/ 1775 h 5160"/>
                <a:gd name="T20" fmla="*/ 1192 w 3227"/>
                <a:gd name="T21" fmla="*/ 1883 h 5160"/>
                <a:gd name="T22" fmla="*/ 1114 w 3227"/>
                <a:gd name="T23" fmla="*/ 2111 h 5160"/>
                <a:gd name="T24" fmla="*/ 905 w 3227"/>
                <a:gd name="T25" fmla="*/ 2752 h 5160"/>
                <a:gd name="T26" fmla="*/ 736 w 3227"/>
                <a:gd name="T27" fmla="*/ 3264 h 5160"/>
                <a:gd name="T28" fmla="*/ 553 w 3227"/>
                <a:gd name="T29" fmla="*/ 3798 h 5160"/>
                <a:gd name="T30" fmla="*/ 460 w 3227"/>
                <a:gd name="T31" fmla="*/ 4063 h 5160"/>
                <a:gd name="T32" fmla="*/ 365 w 3227"/>
                <a:gd name="T33" fmla="*/ 4319 h 5160"/>
                <a:gd name="T34" fmla="*/ 270 w 3227"/>
                <a:gd name="T35" fmla="*/ 4561 h 5160"/>
                <a:gd name="T36" fmla="*/ 178 w 3227"/>
                <a:gd name="T37" fmla="*/ 4785 h 5160"/>
                <a:gd name="T38" fmla="*/ 87 w 3227"/>
                <a:gd name="T39" fmla="*/ 4985 h 5160"/>
                <a:gd name="T40" fmla="*/ 22 w 3227"/>
                <a:gd name="T41" fmla="*/ 5119 h 5160"/>
                <a:gd name="T42" fmla="*/ 0 w 3227"/>
                <a:gd name="T43" fmla="*/ 5160 h 5160"/>
                <a:gd name="T44" fmla="*/ 565 w 3227"/>
                <a:gd name="T45" fmla="*/ 4246 h 5160"/>
                <a:gd name="T46" fmla="*/ 1067 w 3227"/>
                <a:gd name="T47" fmla="*/ 3426 h 5160"/>
                <a:gd name="T48" fmla="*/ 1429 w 3227"/>
                <a:gd name="T49" fmla="*/ 2828 h 5160"/>
                <a:gd name="T50" fmla="*/ 1536 w 3227"/>
                <a:gd name="T51" fmla="*/ 2649 h 5160"/>
                <a:gd name="T52" fmla="*/ 1727 w 3227"/>
                <a:gd name="T53" fmla="*/ 2332 h 5160"/>
                <a:gd name="T54" fmla="*/ 1952 w 3227"/>
                <a:gd name="T55" fmla="*/ 1971 h 5160"/>
                <a:gd name="T56" fmla="*/ 2196 w 3227"/>
                <a:gd name="T57" fmla="*/ 1586 h 5160"/>
                <a:gd name="T58" fmla="*/ 2687 w 3227"/>
                <a:gd name="T59" fmla="*/ 826 h 5160"/>
                <a:gd name="T60" fmla="*/ 3091 w 3227"/>
                <a:gd name="T61" fmla="*/ 207 h 5160"/>
                <a:gd name="T62" fmla="*/ 2597 w 3227"/>
                <a:gd name="T63" fmla="*/ 0 h 5160"/>
                <a:gd name="T64" fmla="*/ 2533 w 3227"/>
                <a:gd name="T65" fmla="*/ 16 h 5160"/>
                <a:gd name="T66" fmla="*/ 2416 w 3227"/>
                <a:gd name="T67" fmla="*/ 49 h 5160"/>
                <a:gd name="T68" fmla="*/ 2343 w 3227"/>
                <a:gd name="T69" fmla="*/ 75 h 5160"/>
                <a:gd name="T70" fmla="*/ 2302 w 3227"/>
                <a:gd name="T71" fmla="*/ 93 h 5160"/>
                <a:gd name="T72" fmla="*/ 2270 w 3227"/>
                <a:gd name="T73" fmla="*/ 111 h 5160"/>
                <a:gd name="T74" fmla="*/ 2248 w 3227"/>
                <a:gd name="T75" fmla="*/ 129 h 5160"/>
                <a:gd name="T76" fmla="*/ 2240 w 3227"/>
                <a:gd name="T77" fmla="*/ 139 h 5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27" h="5160">
                  <a:moveTo>
                    <a:pt x="2240" y="139"/>
                  </a:moveTo>
                  <a:lnTo>
                    <a:pt x="2240" y="139"/>
                  </a:lnTo>
                  <a:lnTo>
                    <a:pt x="2203" y="192"/>
                  </a:lnTo>
                  <a:lnTo>
                    <a:pt x="2106" y="338"/>
                  </a:lnTo>
                  <a:lnTo>
                    <a:pt x="1966" y="552"/>
                  </a:lnTo>
                  <a:lnTo>
                    <a:pt x="1884" y="675"/>
                  </a:lnTo>
                  <a:lnTo>
                    <a:pt x="1799" y="806"/>
                  </a:lnTo>
                  <a:lnTo>
                    <a:pt x="1713" y="941"/>
                  </a:lnTo>
                  <a:lnTo>
                    <a:pt x="1627" y="1076"/>
                  </a:lnTo>
                  <a:lnTo>
                    <a:pt x="1543" y="1210"/>
                  </a:lnTo>
                  <a:lnTo>
                    <a:pt x="1465" y="1338"/>
                  </a:lnTo>
                  <a:lnTo>
                    <a:pt x="1394" y="1458"/>
                  </a:lnTo>
                  <a:lnTo>
                    <a:pt x="1361" y="1515"/>
                  </a:lnTo>
                  <a:lnTo>
                    <a:pt x="1332" y="1567"/>
                  </a:lnTo>
                  <a:lnTo>
                    <a:pt x="1306" y="1616"/>
                  </a:lnTo>
                  <a:lnTo>
                    <a:pt x="1282" y="1661"/>
                  </a:lnTo>
                  <a:lnTo>
                    <a:pt x="1262" y="1701"/>
                  </a:lnTo>
                  <a:lnTo>
                    <a:pt x="1246" y="1737"/>
                  </a:lnTo>
                  <a:lnTo>
                    <a:pt x="1246" y="1737"/>
                  </a:lnTo>
                  <a:lnTo>
                    <a:pt x="1231" y="1775"/>
                  </a:lnTo>
                  <a:lnTo>
                    <a:pt x="1212" y="1824"/>
                  </a:lnTo>
                  <a:lnTo>
                    <a:pt x="1192" y="1883"/>
                  </a:lnTo>
                  <a:lnTo>
                    <a:pt x="1168" y="1950"/>
                  </a:lnTo>
                  <a:lnTo>
                    <a:pt x="1114" y="2111"/>
                  </a:lnTo>
                  <a:lnTo>
                    <a:pt x="1051" y="2302"/>
                  </a:lnTo>
                  <a:lnTo>
                    <a:pt x="905" y="2752"/>
                  </a:lnTo>
                  <a:lnTo>
                    <a:pt x="822" y="3003"/>
                  </a:lnTo>
                  <a:lnTo>
                    <a:pt x="736" y="3264"/>
                  </a:lnTo>
                  <a:lnTo>
                    <a:pt x="646" y="3530"/>
                  </a:lnTo>
                  <a:lnTo>
                    <a:pt x="553" y="3798"/>
                  </a:lnTo>
                  <a:lnTo>
                    <a:pt x="507" y="3931"/>
                  </a:lnTo>
                  <a:lnTo>
                    <a:pt x="460" y="4063"/>
                  </a:lnTo>
                  <a:lnTo>
                    <a:pt x="412" y="4193"/>
                  </a:lnTo>
                  <a:lnTo>
                    <a:pt x="365" y="4319"/>
                  </a:lnTo>
                  <a:lnTo>
                    <a:pt x="317" y="4442"/>
                  </a:lnTo>
                  <a:lnTo>
                    <a:pt x="270" y="4561"/>
                  </a:lnTo>
                  <a:lnTo>
                    <a:pt x="224" y="4675"/>
                  </a:lnTo>
                  <a:lnTo>
                    <a:pt x="178" y="4785"/>
                  </a:lnTo>
                  <a:lnTo>
                    <a:pt x="132" y="4888"/>
                  </a:lnTo>
                  <a:lnTo>
                    <a:pt x="87" y="4985"/>
                  </a:lnTo>
                  <a:lnTo>
                    <a:pt x="44" y="5077"/>
                  </a:lnTo>
                  <a:lnTo>
                    <a:pt x="22" y="5119"/>
                  </a:lnTo>
                  <a:lnTo>
                    <a:pt x="0" y="5160"/>
                  </a:lnTo>
                  <a:lnTo>
                    <a:pt x="0" y="5160"/>
                  </a:lnTo>
                  <a:lnTo>
                    <a:pt x="164" y="4895"/>
                  </a:lnTo>
                  <a:lnTo>
                    <a:pt x="565" y="4246"/>
                  </a:lnTo>
                  <a:lnTo>
                    <a:pt x="812" y="3844"/>
                  </a:lnTo>
                  <a:lnTo>
                    <a:pt x="1067" y="3426"/>
                  </a:lnTo>
                  <a:lnTo>
                    <a:pt x="1315" y="3019"/>
                  </a:lnTo>
                  <a:lnTo>
                    <a:pt x="1429" y="2828"/>
                  </a:lnTo>
                  <a:lnTo>
                    <a:pt x="1536" y="2649"/>
                  </a:lnTo>
                  <a:lnTo>
                    <a:pt x="1536" y="2649"/>
                  </a:lnTo>
                  <a:lnTo>
                    <a:pt x="1626" y="2497"/>
                  </a:lnTo>
                  <a:lnTo>
                    <a:pt x="1727" y="2332"/>
                  </a:lnTo>
                  <a:lnTo>
                    <a:pt x="1836" y="2156"/>
                  </a:lnTo>
                  <a:lnTo>
                    <a:pt x="1952" y="1971"/>
                  </a:lnTo>
                  <a:lnTo>
                    <a:pt x="2073" y="1781"/>
                  </a:lnTo>
                  <a:lnTo>
                    <a:pt x="2196" y="1586"/>
                  </a:lnTo>
                  <a:lnTo>
                    <a:pt x="2445" y="1199"/>
                  </a:lnTo>
                  <a:lnTo>
                    <a:pt x="2687" y="826"/>
                  </a:lnTo>
                  <a:lnTo>
                    <a:pt x="2906" y="489"/>
                  </a:lnTo>
                  <a:lnTo>
                    <a:pt x="3091" y="207"/>
                  </a:lnTo>
                  <a:lnTo>
                    <a:pt x="3227" y="0"/>
                  </a:lnTo>
                  <a:lnTo>
                    <a:pt x="2597" y="0"/>
                  </a:lnTo>
                  <a:lnTo>
                    <a:pt x="2597" y="0"/>
                  </a:lnTo>
                  <a:lnTo>
                    <a:pt x="2533" y="16"/>
                  </a:lnTo>
                  <a:lnTo>
                    <a:pt x="2472" y="32"/>
                  </a:lnTo>
                  <a:lnTo>
                    <a:pt x="2416" y="49"/>
                  </a:lnTo>
                  <a:lnTo>
                    <a:pt x="2365" y="66"/>
                  </a:lnTo>
                  <a:lnTo>
                    <a:pt x="2343" y="75"/>
                  </a:lnTo>
                  <a:lnTo>
                    <a:pt x="2321" y="85"/>
                  </a:lnTo>
                  <a:lnTo>
                    <a:pt x="2302" y="93"/>
                  </a:lnTo>
                  <a:lnTo>
                    <a:pt x="2285" y="102"/>
                  </a:lnTo>
                  <a:lnTo>
                    <a:pt x="2270" y="111"/>
                  </a:lnTo>
                  <a:lnTo>
                    <a:pt x="2258" y="121"/>
                  </a:lnTo>
                  <a:lnTo>
                    <a:pt x="2248" y="129"/>
                  </a:lnTo>
                  <a:lnTo>
                    <a:pt x="2240" y="139"/>
                  </a:lnTo>
                  <a:lnTo>
                    <a:pt x="2240" y="139"/>
                  </a:lnTo>
                  <a:close/>
                </a:path>
              </a:pathLst>
            </a:custGeom>
            <a:solidFill>
              <a:srgbClr val="4E8F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0" name="Freeform 19">
              <a:extLst>
                <a:ext uri="{FF2B5EF4-FFF2-40B4-BE49-F238E27FC236}">
                  <a16:creationId xmlns:a16="http://schemas.microsoft.com/office/drawing/2014/main" xmlns="" id="{19748F8D-FD33-4626-8F90-C25EA7DA34C1}"/>
                </a:ext>
              </a:extLst>
            </p:cNvPr>
            <p:cNvSpPr>
              <a:spLocks/>
            </p:cNvSpPr>
            <p:nvPr/>
          </p:nvSpPr>
          <p:spPr bwMode="auto">
            <a:xfrm>
              <a:off x="4617079" y="2881292"/>
              <a:ext cx="497293" cy="533281"/>
            </a:xfrm>
            <a:custGeom>
              <a:avLst/>
              <a:gdLst>
                <a:gd name="T0" fmla="*/ 1824 w 1824"/>
                <a:gd name="T1" fmla="*/ 0 h 1950"/>
                <a:gd name="T2" fmla="*/ 1144 w 1824"/>
                <a:gd name="T3" fmla="*/ 0 h 1950"/>
                <a:gd name="T4" fmla="*/ 0 w 1824"/>
                <a:gd name="T5" fmla="*/ 1950 h 1950"/>
                <a:gd name="T6" fmla="*/ 1824 w 1824"/>
                <a:gd name="T7" fmla="*/ 0 h 1950"/>
              </a:gdLst>
              <a:ahLst/>
              <a:cxnLst>
                <a:cxn ang="0">
                  <a:pos x="T0" y="T1"/>
                </a:cxn>
                <a:cxn ang="0">
                  <a:pos x="T2" y="T3"/>
                </a:cxn>
                <a:cxn ang="0">
                  <a:pos x="T4" y="T5"/>
                </a:cxn>
                <a:cxn ang="0">
                  <a:pos x="T6" y="T7"/>
                </a:cxn>
              </a:cxnLst>
              <a:rect l="0" t="0" r="r" b="b"/>
              <a:pathLst>
                <a:path w="1824" h="1950">
                  <a:moveTo>
                    <a:pt x="1824" y="0"/>
                  </a:moveTo>
                  <a:lnTo>
                    <a:pt x="1144" y="0"/>
                  </a:lnTo>
                  <a:lnTo>
                    <a:pt x="0" y="1950"/>
                  </a:lnTo>
                  <a:lnTo>
                    <a:pt x="1824" y="0"/>
                  </a:lnTo>
                  <a:close/>
                </a:path>
              </a:pathLst>
            </a:custGeom>
            <a:solidFill>
              <a:srgbClr val="4E8F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1" name="Freeform 20">
              <a:extLst>
                <a:ext uri="{FF2B5EF4-FFF2-40B4-BE49-F238E27FC236}">
                  <a16:creationId xmlns:a16="http://schemas.microsoft.com/office/drawing/2014/main" xmlns="" id="{D166F993-63D7-4283-B96A-B88A28874EC4}"/>
                </a:ext>
              </a:extLst>
            </p:cNvPr>
            <p:cNvSpPr>
              <a:spLocks/>
            </p:cNvSpPr>
            <p:nvPr/>
          </p:nvSpPr>
          <p:spPr bwMode="auto">
            <a:xfrm>
              <a:off x="2202591" y="4356812"/>
              <a:ext cx="482571" cy="680506"/>
            </a:xfrm>
            <a:custGeom>
              <a:avLst/>
              <a:gdLst>
                <a:gd name="T0" fmla="*/ 0 w 1774"/>
                <a:gd name="T1" fmla="*/ 0 h 2492"/>
                <a:gd name="T2" fmla="*/ 0 w 1774"/>
                <a:gd name="T3" fmla="*/ 37 h 2492"/>
                <a:gd name="T4" fmla="*/ 75 w 1774"/>
                <a:gd name="T5" fmla="*/ 428 h 2492"/>
                <a:gd name="T6" fmla="*/ 466 w 1774"/>
                <a:gd name="T7" fmla="*/ 541 h 2492"/>
                <a:gd name="T8" fmla="*/ 1774 w 1774"/>
                <a:gd name="T9" fmla="*/ 2492 h 2492"/>
                <a:gd name="T10" fmla="*/ 743 w 1774"/>
                <a:gd name="T11" fmla="*/ 37 h 2492"/>
                <a:gd name="T12" fmla="*/ 0 w 1774"/>
                <a:gd name="T13" fmla="*/ 0 h 2492"/>
              </a:gdLst>
              <a:ahLst/>
              <a:cxnLst>
                <a:cxn ang="0">
                  <a:pos x="T0" y="T1"/>
                </a:cxn>
                <a:cxn ang="0">
                  <a:pos x="T2" y="T3"/>
                </a:cxn>
                <a:cxn ang="0">
                  <a:pos x="T4" y="T5"/>
                </a:cxn>
                <a:cxn ang="0">
                  <a:pos x="T6" y="T7"/>
                </a:cxn>
                <a:cxn ang="0">
                  <a:pos x="T8" y="T9"/>
                </a:cxn>
                <a:cxn ang="0">
                  <a:pos x="T10" y="T11"/>
                </a:cxn>
                <a:cxn ang="0">
                  <a:pos x="T12" y="T13"/>
                </a:cxn>
              </a:cxnLst>
              <a:rect l="0" t="0" r="r" b="b"/>
              <a:pathLst>
                <a:path w="1774" h="2492">
                  <a:moveTo>
                    <a:pt x="0" y="0"/>
                  </a:moveTo>
                  <a:lnTo>
                    <a:pt x="0" y="37"/>
                  </a:lnTo>
                  <a:lnTo>
                    <a:pt x="75" y="428"/>
                  </a:lnTo>
                  <a:lnTo>
                    <a:pt x="466" y="541"/>
                  </a:lnTo>
                  <a:lnTo>
                    <a:pt x="1774" y="2492"/>
                  </a:lnTo>
                  <a:lnTo>
                    <a:pt x="743" y="37"/>
                  </a:lnTo>
                  <a:lnTo>
                    <a:pt x="0" y="0"/>
                  </a:lnTo>
                  <a:close/>
                </a:path>
              </a:pathLst>
            </a:custGeom>
            <a:solidFill>
              <a:srgbClr val="4E8FC5"/>
            </a:solidFill>
            <a:ln w="9525">
              <a:solidFill>
                <a:srgbClr val="4E8FC5"/>
              </a:solid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32" name="Freeform 21">
              <a:extLst>
                <a:ext uri="{FF2B5EF4-FFF2-40B4-BE49-F238E27FC236}">
                  <a16:creationId xmlns:a16="http://schemas.microsoft.com/office/drawing/2014/main" xmlns="" id="{11097E6F-91F0-4F4F-8A6B-0E5EA168FE8D}"/>
                </a:ext>
              </a:extLst>
            </p:cNvPr>
            <p:cNvSpPr>
              <a:spLocks/>
            </p:cNvSpPr>
            <p:nvPr/>
          </p:nvSpPr>
          <p:spPr bwMode="auto">
            <a:xfrm>
              <a:off x="2802942" y="4468049"/>
              <a:ext cx="397508" cy="1614566"/>
            </a:xfrm>
            <a:custGeom>
              <a:avLst/>
              <a:gdLst>
                <a:gd name="T0" fmla="*/ 0 w 1459"/>
                <a:gd name="T1" fmla="*/ 0 h 5927"/>
                <a:gd name="T2" fmla="*/ 868 w 1459"/>
                <a:gd name="T3" fmla="*/ 2454 h 5927"/>
                <a:gd name="T4" fmla="*/ 138 w 1459"/>
                <a:gd name="T5" fmla="*/ 3623 h 5927"/>
                <a:gd name="T6" fmla="*/ 742 w 1459"/>
                <a:gd name="T7" fmla="*/ 5927 h 5927"/>
                <a:gd name="T8" fmla="*/ 742 w 1459"/>
                <a:gd name="T9" fmla="*/ 4756 h 5927"/>
                <a:gd name="T10" fmla="*/ 1459 w 1459"/>
                <a:gd name="T11" fmla="*/ 2780 h 5927"/>
                <a:gd name="T12" fmla="*/ 1346 w 1459"/>
                <a:gd name="T13" fmla="*/ 1459 h 5927"/>
                <a:gd name="T14" fmla="*/ 0 w 1459"/>
                <a:gd name="T15" fmla="*/ 0 h 59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9" h="5927">
                  <a:moveTo>
                    <a:pt x="0" y="0"/>
                  </a:moveTo>
                  <a:lnTo>
                    <a:pt x="868" y="2454"/>
                  </a:lnTo>
                  <a:lnTo>
                    <a:pt x="138" y="3623"/>
                  </a:lnTo>
                  <a:lnTo>
                    <a:pt x="742" y="5927"/>
                  </a:lnTo>
                  <a:lnTo>
                    <a:pt x="742" y="4756"/>
                  </a:lnTo>
                  <a:lnTo>
                    <a:pt x="1459" y="2780"/>
                  </a:lnTo>
                  <a:lnTo>
                    <a:pt x="1346" y="1459"/>
                  </a:lnTo>
                  <a:lnTo>
                    <a:pt x="0" y="0"/>
                  </a:lnTo>
                  <a:close/>
                </a:path>
              </a:pathLst>
            </a:custGeom>
            <a:solidFill>
              <a:srgbClr val="4E8FC5"/>
            </a:solidFill>
            <a:ln w="28575">
              <a:solidFill>
                <a:srgbClr val="4E8FC5"/>
              </a:solid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33" name="Freeform 22">
              <a:extLst>
                <a:ext uri="{FF2B5EF4-FFF2-40B4-BE49-F238E27FC236}">
                  <a16:creationId xmlns:a16="http://schemas.microsoft.com/office/drawing/2014/main" xmlns="" id="{D3741D5E-0794-4FD3-BF76-CD4CC1930AB9}"/>
                </a:ext>
              </a:extLst>
            </p:cNvPr>
            <p:cNvSpPr>
              <a:spLocks/>
            </p:cNvSpPr>
            <p:nvPr/>
          </p:nvSpPr>
          <p:spPr bwMode="auto">
            <a:xfrm>
              <a:off x="3447460" y="4078721"/>
              <a:ext cx="356611" cy="999494"/>
            </a:xfrm>
            <a:custGeom>
              <a:avLst/>
              <a:gdLst>
                <a:gd name="T0" fmla="*/ 0 w 1308"/>
                <a:gd name="T1" fmla="*/ 0 h 3664"/>
                <a:gd name="T2" fmla="*/ 1205 w 1308"/>
                <a:gd name="T3" fmla="*/ 3664 h 3664"/>
                <a:gd name="T4" fmla="*/ 1208 w 1308"/>
                <a:gd name="T5" fmla="*/ 3661 h 3664"/>
                <a:gd name="T6" fmla="*/ 881 w 1308"/>
                <a:gd name="T7" fmla="*/ 1497 h 3664"/>
                <a:gd name="T8" fmla="*/ 1208 w 1308"/>
                <a:gd name="T9" fmla="*/ 2605 h 3664"/>
                <a:gd name="T10" fmla="*/ 1308 w 1308"/>
                <a:gd name="T11" fmla="*/ 2367 h 3664"/>
                <a:gd name="T12" fmla="*/ 1146 w 1308"/>
                <a:gd name="T13" fmla="*/ 1094 h 3664"/>
                <a:gd name="T14" fmla="*/ 0 w 1308"/>
                <a:gd name="T15" fmla="*/ 0 h 36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8" h="3664">
                  <a:moveTo>
                    <a:pt x="0" y="0"/>
                  </a:moveTo>
                  <a:lnTo>
                    <a:pt x="1205" y="3664"/>
                  </a:lnTo>
                  <a:lnTo>
                    <a:pt x="1208" y="3661"/>
                  </a:lnTo>
                  <a:lnTo>
                    <a:pt x="881" y="1497"/>
                  </a:lnTo>
                  <a:lnTo>
                    <a:pt x="1208" y="2605"/>
                  </a:lnTo>
                  <a:lnTo>
                    <a:pt x="1308" y="2367"/>
                  </a:lnTo>
                  <a:lnTo>
                    <a:pt x="1146" y="1094"/>
                  </a:lnTo>
                  <a:lnTo>
                    <a:pt x="0" y="0"/>
                  </a:lnTo>
                  <a:close/>
                </a:path>
              </a:pathLst>
            </a:custGeom>
            <a:solidFill>
              <a:srgbClr val="4E8F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cxnSp>
        <p:nvCxnSpPr>
          <p:cNvPr id="134" name="Conector recto de flecha 3">
            <a:extLst>
              <a:ext uri="{FF2B5EF4-FFF2-40B4-BE49-F238E27FC236}">
                <a16:creationId xmlns:a16="http://schemas.microsoft.com/office/drawing/2014/main" xmlns="" id="{6FF4BF0B-DBD8-4CF6-B3BF-2FE8F092D05E}"/>
              </a:ext>
            </a:extLst>
          </p:cNvPr>
          <p:cNvCxnSpPr/>
          <p:nvPr/>
        </p:nvCxnSpPr>
        <p:spPr>
          <a:xfrm>
            <a:off x="9176200" y="1642216"/>
            <a:ext cx="99415" cy="4385707"/>
          </a:xfrm>
          <a:prstGeom prst="straightConnector1">
            <a:avLst/>
          </a:prstGeom>
        </p:spPr>
      </p:cxnSp>
      <p:sp>
        <p:nvSpPr>
          <p:cNvPr id="135" name="Rectangle 134">
            <a:extLst>
              <a:ext uri="{FF2B5EF4-FFF2-40B4-BE49-F238E27FC236}">
                <a16:creationId xmlns:a16="http://schemas.microsoft.com/office/drawing/2014/main" xmlns="" id="{0473B82D-684A-440D-90E9-6597F28E2EAF}"/>
              </a:ext>
            </a:extLst>
          </p:cNvPr>
          <p:cNvSpPr/>
          <p:nvPr/>
        </p:nvSpPr>
        <p:spPr>
          <a:xfrm>
            <a:off x="9212954" y="1156060"/>
            <a:ext cx="990355" cy="276999"/>
          </a:xfrm>
          <a:prstGeom prst="rect">
            <a:avLst/>
          </a:prstGeom>
        </p:spPr>
        <p:txBody>
          <a:bodyPr wrap="square">
            <a:spAutoFit/>
          </a:bodyPr>
          <a:lstStyle/>
          <a:p>
            <a:r>
              <a:rPr lang="fr-FR" sz="1200" b="1" dirty="0">
                <a:solidFill>
                  <a:schemeClr val="tx2"/>
                </a:solidFill>
              </a:rPr>
              <a:t>Front Office</a:t>
            </a:r>
          </a:p>
        </p:txBody>
      </p:sp>
      <p:cxnSp>
        <p:nvCxnSpPr>
          <p:cNvPr id="136" name="Conector recto de flecha 53">
            <a:extLst>
              <a:ext uri="{FF2B5EF4-FFF2-40B4-BE49-F238E27FC236}">
                <a16:creationId xmlns:a16="http://schemas.microsoft.com/office/drawing/2014/main" xmlns="" id="{C3094739-8F84-44B4-BA73-20E4CF89E760}"/>
              </a:ext>
            </a:extLst>
          </p:cNvPr>
          <p:cNvCxnSpPr>
            <a:cxnSpLocks/>
          </p:cNvCxnSpPr>
          <p:nvPr/>
        </p:nvCxnSpPr>
        <p:spPr>
          <a:xfrm>
            <a:off x="9173235" y="1741030"/>
            <a:ext cx="52672" cy="5116970"/>
          </a:xfrm>
          <a:prstGeom prst="straightConnector1">
            <a:avLst/>
          </a:prstGeom>
          <a:ln w="381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7" name="Rectangle 136">
            <a:extLst>
              <a:ext uri="{FF2B5EF4-FFF2-40B4-BE49-F238E27FC236}">
                <a16:creationId xmlns:a16="http://schemas.microsoft.com/office/drawing/2014/main" xmlns="" id="{A5795676-B9E9-461C-A488-F40DBC8A992C}"/>
              </a:ext>
            </a:extLst>
          </p:cNvPr>
          <p:cNvSpPr/>
          <p:nvPr/>
        </p:nvSpPr>
        <p:spPr>
          <a:xfrm>
            <a:off x="9183233" y="5429098"/>
            <a:ext cx="1008106" cy="276999"/>
          </a:xfrm>
          <a:prstGeom prst="rect">
            <a:avLst/>
          </a:prstGeom>
        </p:spPr>
        <p:txBody>
          <a:bodyPr wrap="square">
            <a:spAutoFit/>
          </a:bodyPr>
          <a:lstStyle/>
          <a:p>
            <a:r>
              <a:rPr lang="fr-FR" sz="1200" b="1" dirty="0">
                <a:solidFill>
                  <a:schemeClr val="tx2"/>
                </a:solidFill>
              </a:rPr>
              <a:t>Back-Office</a:t>
            </a:r>
          </a:p>
        </p:txBody>
      </p:sp>
      <p:sp>
        <p:nvSpPr>
          <p:cNvPr id="138" name="CuadroTexto 1">
            <a:extLst>
              <a:ext uri="{FF2B5EF4-FFF2-40B4-BE49-F238E27FC236}">
                <a16:creationId xmlns:a16="http://schemas.microsoft.com/office/drawing/2014/main" xmlns="" id="{7152FE05-733F-470A-87B1-CF0BE477F0A1}"/>
              </a:ext>
            </a:extLst>
          </p:cNvPr>
          <p:cNvSpPr txBox="1"/>
          <p:nvPr/>
        </p:nvSpPr>
        <p:spPr>
          <a:xfrm>
            <a:off x="3911763" y="1242906"/>
            <a:ext cx="1512168" cy="369332"/>
          </a:xfrm>
          <a:prstGeom prst="rect">
            <a:avLst/>
          </a:prstGeom>
          <a:noFill/>
        </p:spPr>
        <p:txBody>
          <a:bodyPr wrap="square" rtlCol="0">
            <a:spAutoFit/>
          </a:bodyPr>
          <a:lstStyle/>
          <a:p>
            <a:r>
              <a:rPr lang="fr-FR" dirty="0">
                <a:solidFill>
                  <a:schemeClr val="tx2"/>
                </a:solidFill>
              </a:rPr>
              <a:t>Ergonomie</a:t>
            </a:r>
          </a:p>
        </p:txBody>
      </p:sp>
      <p:sp>
        <p:nvSpPr>
          <p:cNvPr id="139" name="Rectángulo 27">
            <a:extLst>
              <a:ext uri="{FF2B5EF4-FFF2-40B4-BE49-F238E27FC236}">
                <a16:creationId xmlns:a16="http://schemas.microsoft.com/office/drawing/2014/main" xmlns="" id="{45D087FB-813B-4A7D-82E9-D42682F06C46}"/>
              </a:ext>
            </a:extLst>
          </p:cNvPr>
          <p:cNvSpPr/>
          <p:nvPr/>
        </p:nvSpPr>
        <p:spPr>
          <a:xfrm>
            <a:off x="1208612" y="1283760"/>
            <a:ext cx="2467342" cy="369332"/>
          </a:xfrm>
          <a:prstGeom prst="rect">
            <a:avLst/>
          </a:prstGeom>
        </p:spPr>
        <p:txBody>
          <a:bodyPr wrap="none">
            <a:spAutoFit/>
          </a:bodyPr>
          <a:lstStyle/>
          <a:p>
            <a:r>
              <a:rPr lang="fr-FR" dirty="0">
                <a:solidFill>
                  <a:schemeClr val="tx2"/>
                </a:solidFill>
              </a:rPr>
              <a:t>Design des interfaces </a:t>
            </a:r>
          </a:p>
        </p:txBody>
      </p:sp>
      <p:sp>
        <p:nvSpPr>
          <p:cNvPr id="140" name="Rectángulo 29">
            <a:extLst>
              <a:ext uri="{FF2B5EF4-FFF2-40B4-BE49-F238E27FC236}">
                <a16:creationId xmlns:a16="http://schemas.microsoft.com/office/drawing/2014/main" xmlns="" id="{71FA6829-8093-4AD0-8959-29D6ACDE2281}"/>
              </a:ext>
            </a:extLst>
          </p:cNvPr>
          <p:cNvSpPr/>
          <p:nvPr/>
        </p:nvSpPr>
        <p:spPr>
          <a:xfrm>
            <a:off x="5550473" y="1006978"/>
            <a:ext cx="2262158" cy="369332"/>
          </a:xfrm>
          <a:prstGeom prst="rect">
            <a:avLst/>
          </a:prstGeom>
        </p:spPr>
        <p:txBody>
          <a:bodyPr wrap="none">
            <a:spAutoFit/>
          </a:bodyPr>
          <a:lstStyle/>
          <a:p>
            <a:r>
              <a:rPr lang="fr-FR" dirty="0">
                <a:solidFill>
                  <a:schemeClr val="tx2"/>
                </a:solidFill>
              </a:rPr>
              <a:t>Utilisation conviviale</a:t>
            </a:r>
          </a:p>
        </p:txBody>
      </p:sp>
      <p:sp>
        <p:nvSpPr>
          <p:cNvPr id="141" name="CuadroTexto 43">
            <a:extLst>
              <a:ext uri="{FF2B5EF4-FFF2-40B4-BE49-F238E27FC236}">
                <a16:creationId xmlns:a16="http://schemas.microsoft.com/office/drawing/2014/main" xmlns="" id="{BFE13185-CD7B-44F2-8C8B-AA945BF9003C}"/>
              </a:ext>
            </a:extLst>
          </p:cNvPr>
          <p:cNvSpPr txBox="1"/>
          <p:nvPr/>
        </p:nvSpPr>
        <p:spPr>
          <a:xfrm rot="20465026">
            <a:off x="1025677" y="4371366"/>
            <a:ext cx="3114917" cy="369332"/>
          </a:xfrm>
          <a:prstGeom prst="rect">
            <a:avLst/>
          </a:prstGeom>
          <a:noFill/>
        </p:spPr>
        <p:txBody>
          <a:bodyPr wrap="square" rtlCol="0">
            <a:spAutoFit/>
          </a:bodyPr>
          <a:lstStyle/>
          <a:p>
            <a:r>
              <a:rPr lang="fr-FR" dirty="0">
                <a:solidFill>
                  <a:srgbClr val="4BACC6"/>
                </a:solidFill>
              </a:rPr>
              <a:t>Organisation de l’information</a:t>
            </a:r>
          </a:p>
        </p:txBody>
      </p:sp>
      <p:sp>
        <p:nvSpPr>
          <p:cNvPr id="142" name="CuadroTexto 34">
            <a:extLst>
              <a:ext uri="{FF2B5EF4-FFF2-40B4-BE49-F238E27FC236}">
                <a16:creationId xmlns:a16="http://schemas.microsoft.com/office/drawing/2014/main" xmlns="" id="{12703392-462E-441D-898F-3E40A4832574}"/>
              </a:ext>
            </a:extLst>
          </p:cNvPr>
          <p:cNvSpPr txBox="1"/>
          <p:nvPr/>
        </p:nvSpPr>
        <p:spPr>
          <a:xfrm rot="20864381">
            <a:off x="1190217" y="2946129"/>
            <a:ext cx="2028628" cy="369332"/>
          </a:xfrm>
          <a:prstGeom prst="rect">
            <a:avLst/>
          </a:prstGeom>
          <a:noFill/>
        </p:spPr>
        <p:txBody>
          <a:bodyPr wrap="square" rtlCol="0">
            <a:spAutoFit/>
          </a:bodyPr>
          <a:lstStyle/>
          <a:p>
            <a:r>
              <a:rPr lang="fr-FR" dirty="0">
                <a:solidFill>
                  <a:srgbClr val="4BACC6"/>
                </a:solidFill>
              </a:rPr>
              <a:t>Volume du projet</a:t>
            </a:r>
          </a:p>
        </p:txBody>
      </p:sp>
      <p:sp>
        <p:nvSpPr>
          <p:cNvPr id="143" name="CuadroTexto 49">
            <a:extLst>
              <a:ext uri="{FF2B5EF4-FFF2-40B4-BE49-F238E27FC236}">
                <a16:creationId xmlns:a16="http://schemas.microsoft.com/office/drawing/2014/main" xmlns="" id="{03EB0BEF-4E32-4FC2-8EE7-1FF3C0FD4A1E}"/>
              </a:ext>
            </a:extLst>
          </p:cNvPr>
          <p:cNvSpPr txBox="1"/>
          <p:nvPr/>
        </p:nvSpPr>
        <p:spPr>
          <a:xfrm rot="1139736">
            <a:off x="6687583" y="4195148"/>
            <a:ext cx="2028628" cy="369332"/>
          </a:xfrm>
          <a:prstGeom prst="rect">
            <a:avLst/>
          </a:prstGeom>
          <a:noFill/>
        </p:spPr>
        <p:txBody>
          <a:bodyPr wrap="square" rtlCol="0">
            <a:spAutoFit/>
          </a:bodyPr>
          <a:lstStyle/>
          <a:p>
            <a:r>
              <a:rPr lang="fr-FR" dirty="0">
                <a:solidFill>
                  <a:srgbClr val="4BACC6"/>
                </a:solidFill>
              </a:rPr>
              <a:t>Divers domaines</a:t>
            </a:r>
          </a:p>
        </p:txBody>
      </p:sp>
      <p:sp>
        <p:nvSpPr>
          <p:cNvPr id="144" name="CuadroTexto 50">
            <a:extLst>
              <a:ext uri="{FF2B5EF4-FFF2-40B4-BE49-F238E27FC236}">
                <a16:creationId xmlns:a16="http://schemas.microsoft.com/office/drawing/2014/main" xmlns="" id="{15F6AC24-A385-4713-BF61-A30FC419FABE}"/>
              </a:ext>
            </a:extLst>
          </p:cNvPr>
          <p:cNvSpPr txBox="1"/>
          <p:nvPr/>
        </p:nvSpPr>
        <p:spPr>
          <a:xfrm rot="20544609">
            <a:off x="1305967" y="5038844"/>
            <a:ext cx="3387066" cy="369332"/>
          </a:xfrm>
          <a:prstGeom prst="rect">
            <a:avLst/>
          </a:prstGeom>
          <a:noFill/>
        </p:spPr>
        <p:txBody>
          <a:bodyPr wrap="square" rtlCol="0">
            <a:spAutoFit/>
          </a:bodyPr>
          <a:lstStyle/>
          <a:p>
            <a:r>
              <a:rPr lang="fr-FR" dirty="0">
                <a:solidFill>
                  <a:srgbClr val="4BACC6"/>
                </a:solidFill>
              </a:rPr>
              <a:t>Complexité de l’information</a:t>
            </a:r>
          </a:p>
        </p:txBody>
      </p:sp>
      <p:sp>
        <p:nvSpPr>
          <p:cNvPr id="145" name="Rectángulo 31">
            <a:extLst>
              <a:ext uri="{FF2B5EF4-FFF2-40B4-BE49-F238E27FC236}">
                <a16:creationId xmlns:a16="http://schemas.microsoft.com/office/drawing/2014/main" xmlns="" id="{8DB95F12-BF83-43A6-B35E-76CB9E7C7448}"/>
              </a:ext>
            </a:extLst>
          </p:cNvPr>
          <p:cNvSpPr/>
          <p:nvPr/>
        </p:nvSpPr>
        <p:spPr>
          <a:xfrm>
            <a:off x="3162059" y="5605030"/>
            <a:ext cx="1331518" cy="369332"/>
          </a:xfrm>
          <a:prstGeom prst="rect">
            <a:avLst/>
          </a:prstGeom>
        </p:spPr>
        <p:txBody>
          <a:bodyPr wrap="none">
            <a:spAutoFit/>
          </a:bodyPr>
          <a:lstStyle/>
          <a:p>
            <a:r>
              <a:rPr lang="fr-FR" dirty="0">
                <a:solidFill>
                  <a:srgbClr val="4BACC6"/>
                </a:solidFill>
              </a:rPr>
              <a:t>Accessibilité</a:t>
            </a:r>
          </a:p>
        </p:txBody>
      </p:sp>
      <p:sp>
        <p:nvSpPr>
          <p:cNvPr id="146" name="CuadroTexto 56">
            <a:extLst>
              <a:ext uri="{FF2B5EF4-FFF2-40B4-BE49-F238E27FC236}">
                <a16:creationId xmlns:a16="http://schemas.microsoft.com/office/drawing/2014/main" xmlns="" id="{032F2568-BF08-4256-A913-D51D440349C5}"/>
              </a:ext>
            </a:extLst>
          </p:cNvPr>
          <p:cNvSpPr txBox="1"/>
          <p:nvPr/>
        </p:nvSpPr>
        <p:spPr>
          <a:xfrm rot="987551">
            <a:off x="5990598" y="5396805"/>
            <a:ext cx="3316965" cy="369332"/>
          </a:xfrm>
          <a:prstGeom prst="rect">
            <a:avLst/>
          </a:prstGeom>
          <a:noFill/>
        </p:spPr>
        <p:txBody>
          <a:bodyPr wrap="square" rtlCol="0">
            <a:spAutoFit/>
          </a:bodyPr>
          <a:lstStyle/>
          <a:p>
            <a:r>
              <a:rPr lang="fr-FR" dirty="0">
                <a:solidFill>
                  <a:srgbClr val="4BACC6"/>
                </a:solidFill>
              </a:rPr>
              <a:t>Classification de l’information</a:t>
            </a:r>
          </a:p>
        </p:txBody>
      </p:sp>
      <p:sp>
        <p:nvSpPr>
          <p:cNvPr id="148" name="Rectángulo 30">
            <a:extLst>
              <a:ext uri="{FF2B5EF4-FFF2-40B4-BE49-F238E27FC236}">
                <a16:creationId xmlns:a16="http://schemas.microsoft.com/office/drawing/2014/main" xmlns="" id="{5CF22D95-7807-44C8-B85A-4CBF0C13188A}"/>
              </a:ext>
            </a:extLst>
          </p:cNvPr>
          <p:cNvSpPr/>
          <p:nvPr/>
        </p:nvSpPr>
        <p:spPr>
          <a:xfrm rot="785718">
            <a:off x="7281701" y="3251539"/>
            <a:ext cx="948401" cy="369332"/>
          </a:xfrm>
          <a:prstGeom prst="rect">
            <a:avLst/>
          </a:prstGeom>
        </p:spPr>
        <p:txBody>
          <a:bodyPr wrap="none">
            <a:spAutoFit/>
          </a:bodyPr>
          <a:lstStyle/>
          <a:p>
            <a:r>
              <a:rPr lang="fr-FR" dirty="0">
                <a:solidFill>
                  <a:srgbClr val="4BACC6"/>
                </a:solidFill>
              </a:rPr>
              <a:t>Sécurité</a:t>
            </a:r>
          </a:p>
        </p:txBody>
      </p:sp>
      <p:cxnSp>
        <p:nvCxnSpPr>
          <p:cNvPr id="149" name="Conector recto de flecha 53">
            <a:extLst>
              <a:ext uri="{FF2B5EF4-FFF2-40B4-BE49-F238E27FC236}">
                <a16:creationId xmlns:a16="http://schemas.microsoft.com/office/drawing/2014/main" xmlns="" id="{2D809561-19B2-4ED7-B62A-2AAC6B163A6E}"/>
              </a:ext>
            </a:extLst>
          </p:cNvPr>
          <p:cNvCxnSpPr/>
          <p:nvPr/>
        </p:nvCxnSpPr>
        <p:spPr>
          <a:xfrm flipH="1">
            <a:off x="9162070" y="851760"/>
            <a:ext cx="0" cy="864000"/>
          </a:xfrm>
          <a:prstGeom prst="straightConnector1">
            <a:avLst/>
          </a:prstGeom>
          <a:ln w="381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1" name="CuadroTexto 49">
            <a:extLst>
              <a:ext uri="{FF2B5EF4-FFF2-40B4-BE49-F238E27FC236}">
                <a16:creationId xmlns:a16="http://schemas.microsoft.com/office/drawing/2014/main" xmlns="" id="{EB6D6100-0D95-413A-9CE4-7062E8317BED}"/>
              </a:ext>
            </a:extLst>
          </p:cNvPr>
          <p:cNvSpPr txBox="1"/>
          <p:nvPr/>
        </p:nvSpPr>
        <p:spPr>
          <a:xfrm rot="20820835">
            <a:off x="4462859" y="6096063"/>
            <a:ext cx="2028628" cy="369332"/>
          </a:xfrm>
          <a:prstGeom prst="rect">
            <a:avLst/>
          </a:prstGeom>
          <a:noFill/>
        </p:spPr>
        <p:txBody>
          <a:bodyPr wrap="square" rtlCol="0">
            <a:spAutoFit/>
          </a:bodyPr>
          <a:lstStyle/>
          <a:p>
            <a:r>
              <a:rPr lang="fr-FR" dirty="0">
                <a:solidFill>
                  <a:srgbClr val="4BACC6"/>
                </a:solidFill>
              </a:rPr>
              <a:t>Gestion des erreurs</a:t>
            </a:r>
          </a:p>
        </p:txBody>
      </p:sp>
      <p:sp>
        <p:nvSpPr>
          <p:cNvPr id="152" name="ZoneTexte 41">
            <a:extLst>
              <a:ext uri="{FF2B5EF4-FFF2-40B4-BE49-F238E27FC236}">
                <a16:creationId xmlns:a16="http://schemas.microsoft.com/office/drawing/2014/main" xmlns="" id="{F31545BC-3380-41F1-8AE2-BB2348F85716}"/>
              </a:ext>
            </a:extLst>
          </p:cNvPr>
          <p:cNvSpPr txBox="1"/>
          <p:nvPr/>
        </p:nvSpPr>
        <p:spPr>
          <a:xfrm>
            <a:off x="8118490" y="20807"/>
            <a:ext cx="3036732" cy="33855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sz="1600" i="1">
                <a:solidFill>
                  <a:schemeClr val="bg1">
                    <a:lumMod val="85000"/>
                  </a:schemeClr>
                </a:solidFill>
              </a:defRPr>
            </a:lvl1pPr>
          </a:lstStyle>
          <a:p>
            <a:r>
              <a:rPr lang="fr-FR" b="1" dirty="0"/>
              <a:t>Démonstration </a:t>
            </a:r>
          </a:p>
        </p:txBody>
      </p:sp>
      <p:sp>
        <p:nvSpPr>
          <p:cNvPr id="153" name="Isosceles Triangle 13">
            <a:extLst>
              <a:ext uri="{FF2B5EF4-FFF2-40B4-BE49-F238E27FC236}">
                <a16:creationId xmlns:a16="http://schemas.microsoft.com/office/drawing/2014/main" xmlns="" id="{FBD9805E-D9CD-49F6-B688-1ADEA7C69C3E}"/>
              </a:ext>
            </a:extLst>
          </p:cNvPr>
          <p:cNvSpPr/>
          <p:nvPr/>
        </p:nvSpPr>
        <p:spPr>
          <a:xfrm rot="10800000">
            <a:off x="2112825" y="436812"/>
            <a:ext cx="658916" cy="323175"/>
          </a:xfrm>
          <a:prstGeom prst="triangl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965200575"/>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
                                        </p:tgtEl>
                                        <p:attrNameLst>
                                          <p:attrName>style.visibility</p:attrName>
                                        </p:attrNameLst>
                                      </p:cBhvr>
                                      <p:to>
                                        <p:strVal val="visible"/>
                                      </p:to>
                                    </p:set>
                                  </p:childTnLst>
                                </p:cTn>
                              </p:par>
                              <p:par>
                                <p:cTn id="7" presetID="5" presetClass="entr" presetSubtype="10" fill="hold" nodeType="withEffect">
                                  <p:stCondLst>
                                    <p:cond delay="0"/>
                                  </p:stCondLst>
                                  <p:childTnLst>
                                    <p:set>
                                      <p:cBhvr>
                                        <p:cTn id="8" dur="1" fill="hold">
                                          <p:stCondLst>
                                            <p:cond delay="0"/>
                                          </p:stCondLst>
                                        </p:cTn>
                                        <p:tgtEl>
                                          <p:spTgt spid="149"/>
                                        </p:tgtEl>
                                        <p:attrNameLst>
                                          <p:attrName>style.visibility</p:attrName>
                                        </p:attrNameLst>
                                      </p:cBhvr>
                                      <p:to>
                                        <p:strVal val="visible"/>
                                      </p:to>
                                    </p:set>
                                    <p:animEffect transition="in" filter="checkerboard(across)">
                                      <p:cBhvr>
                                        <p:cTn id="9" dur="500"/>
                                        <p:tgtEl>
                                          <p:spTgt spid="149"/>
                                        </p:tgtEl>
                                      </p:cBhvr>
                                    </p:animEffec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140"/>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138"/>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1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136"/>
                                        </p:tgtEl>
                                        <p:attrNameLst>
                                          <p:attrName>style.visibility</p:attrName>
                                        </p:attrNameLst>
                                      </p:cBhvr>
                                      <p:to>
                                        <p:strVal val="visible"/>
                                      </p:to>
                                    </p:set>
                                    <p:animEffect transition="in" filter="checkerboard(across)">
                                      <p:cBhvr>
                                        <p:cTn id="23" dur="500"/>
                                        <p:tgtEl>
                                          <p:spTgt spid="136"/>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137"/>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48"/>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46"/>
                                        </p:tgtEl>
                                        <p:attrNameLst>
                                          <p:attrName>style.visibility</p:attrName>
                                        </p:attrNameLst>
                                      </p:cBhvr>
                                      <p:to>
                                        <p:strVal val="visible"/>
                                      </p:to>
                                    </p:se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145"/>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144"/>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141"/>
                                        </p:tgtEl>
                                        <p:attrNameLst>
                                          <p:attrName>style.visibility</p:attrName>
                                        </p:attrNameLst>
                                      </p:cBhvr>
                                      <p:to>
                                        <p:strVal val="visible"/>
                                      </p:to>
                                    </p:se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143"/>
                                        </p:tgtEl>
                                        <p:attrNameLst>
                                          <p:attrName>style.visibility</p:attrName>
                                        </p:attrNameLst>
                                      </p:cBhvr>
                                      <p:to>
                                        <p:strVal val="visible"/>
                                      </p:to>
                                    </p:se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42"/>
                                        </p:tgtEl>
                                        <p:attrNameLst>
                                          <p:attrName>style.visibility</p:attrName>
                                        </p:attrNameLst>
                                      </p:cBhvr>
                                      <p:to>
                                        <p:strVal val="visible"/>
                                      </p:to>
                                    </p:se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151"/>
                                        </p:tgtEl>
                                        <p:attrNameLst>
                                          <p:attrName>style.visibility</p:attrName>
                                        </p:attrNameLst>
                                      </p:cBhvr>
                                      <p:to>
                                        <p:strVal val="visible"/>
                                      </p:to>
                                    </p:set>
                                  </p:childTnLst>
                                </p:cTn>
                              </p:par>
                            </p:childTnLst>
                          </p:cTn>
                        </p:par>
                        <p:par>
                          <p:cTn id="50" fill="hold">
                            <p:stCondLst>
                              <p:cond delay="500"/>
                            </p:stCondLst>
                            <p:childTnLst>
                              <p:par>
                                <p:cTn id="51" presetID="2" presetClass="entr" presetSubtype="1" accel="40000" decel="60000" fill="hold" grpId="0" nodeType="afterEffect">
                                  <p:stCondLst>
                                    <p:cond delay="0"/>
                                  </p:stCondLst>
                                  <p:childTnLst>
                                    <p:set>
                                      <p:cBhvr>
                                        <p:cTn id="52" dur="1" fill="hold">
                                          <p:stCondLst>
                                            <p:cond delay="0"/>
                                          </p:stCondLst>
                                        </p:cTn>
                                        <p:tgtEl>
                                          <p:spTgt spid="153"/>
                                        </p:tgtEl>
                                        <p:attrNameLst>
                                          <p:attrName>style.visibility</p:attrName>
                                        </p:attrNameLst>
                                      </p:cBhvr>
                                      <p:to>
                                        <p:strVal val="visible"/>
                                      </p:to>
                                    </p:set>
                                    <p:anim calcmode="lin" valueType="num">
                                      <p:cBhvr additive="base">
                                        <p:cTn id="53" dur="500" fill="hold"/>
                                        <p:tgtEl>
                                          <p:spTgt spid="153"/>
                                        </p:tgtEl>
                                        <p:attrNameLst>
                                          <p:attrName>ppt_x</p:attrName>
                                        </p:attrNameLst>
                                      </p:cBhvr>
                                      <p:tavLst>
                                        <p:tav tm="0">
                                          <p:val>
                                            <p:strVal val="#ppt_x"/>
                                          </p:val>
                                        </p:tav>
                                        <p:tav tm="100000">
                                          <p:val>
                                            <p:strVal val="#ppt_x"/>
                                          </p:val>
                                        </p:tav>
                                      </p:tavLst>
                                    </p:anim>
                                    <p:anim calcmode="lin" valueType="num">
                                      <p:cBhvr additive="base">
                                        <p:cTn id="54" dur="500" fill="hold"/>
                                        <p:tgtEl>
                                          <p:spTgt spid="15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p:bldP spid="137" grpId="0"/>
      <p:bldP spid="138" grpId="0"/>
      <p:bldP spid="139" grpId="0"/>
      <p:bldP spid="140" grpId="0"/>
      <p:bldP spid="141" grpId="0"/>
      <p:bldP spid="142" grpId="0"/>
      <p:bldP spid="143" grpId="0"/>
      <p:bldP spid="144" grpId="0"/>
      <p:bldP spid="145" grpId="0"/>
      <p:bldP spid="146" grpId="0"/>
      <p:bldP spid="148" grpId="0"/>
      <p:bldP spid="151" grpId="0"/>
      <p:bldP spid="15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872792" y="3256289"/>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Introduction</a:t>
              </a:r>
              <a:endPar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xmlns=""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Contexte</a:t>
              </a: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xmlns=""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Freeform: Shape 61">
              <a:extLst>
                <a:ext uri="{FF2B5EF4-FFF2-40B4-BE49-F238E27FC236}">
                  <a16:creationId xmlns:a16="http://schemas.microsoft.com/office/drawing/2014/main" xmlns=""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117129" y="3251166"/>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srgbClr val="F0EEF0"/>
                  </a:solidFill>
                  <a:latin typeface="Tw Cen MT" panose="020B0602020104020603" pitchFamily="34" charset="0"/>
                </a:rPr>
                <a:t>C</a:t>
              </a:r>
              <a:r>
                <a:rPr kumimoji="0" lang="en-US" sz="2800" b="1" i="0" u="none" strike="noStrike" kern="1200" cap="none" spc="0" normalizeH="0" baseline="0" noProof="0" dirty="0" err="1">
                  <a:ln>
                    <a:noFill/>
                  </a:ln>
                  <a:solidFill>
                    <a:srgbClr val="F0EEF0"/>
                  </a:solidFill>
                  <a:effectLst/>
                  <a:uLnTx/>
                  <a:uFillTx/>
                  <a:latin typeface="Tw Cen MT" panose="020B0602020104020603" pitchFamily="34" charset="0"/>
                  <a:ea typeface="+mn-ea"/>
                  <a:cs typeface="+mn-cs"/>
                </a:rPr>
                <a:t>onception</a:t>
              </a:r>
              <a:endParaRPr kumimoji="0" lang="en-US" sz="2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64" name="Picture 63">
              <a:extLst>
                <a:ext uri="{FF2B5EF4-FFF2-40B4-BE49-F238E27FC236}">
                  <a16:creationId xmlns:a16="http://schemas.microsoft.com/office/drawing/2014/main" xmlns=""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xmlns=""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5" name="Group 94">
            <a:extLst>
              <a:ext uri="{FF2B5EF4-FFF2-40B4-BE49-F238E27FC236}">
                <a16:creationId xmlns:a16="http://schemas.microsoft.com/office/drawing/2014/main" xmlns=""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xmlns=""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7" name="Freeform: Shape 96">
              <a:extLst>
                <a:ext uri="{FF2B5EF4-FFF2-40B4-BE49-F238E27FC236}">
                  <a16:creationId xmlns:a16="http://schemas.microsoft.com/office/drawing/2014/main" xmlns=""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8" name="TextBox 97">
              <a:extLst>
                <a:ext uri="{FF2B5EF4-FFF2-40B4-BE49-F238E27FC236}">
                  <a16:creationId xmlns:a16="http://schemas.microsoft.com/office/drawing/2014/main" xmlns="" id="{E3DB5570-AC77-4396-9748-4183DF7C8396}"/>
                </a:ext>
              </a:extLst>
            </p:cNvPr>
            <p:cNvSpPr txBox="1"/>
            <p:nvPr/>
          </p:nvSpPr>
          <p:spPr>
            <a:xfrm rot="16200000">
              <a:off x="8713910" y="3314487"/>
              <a:ext cx="205717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Démonstration</a:t>
              </a:r>
              <a:endPar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99" name="Picture 98">
              <a:extLst>
                <a:ext uri="{FF2B5EF4-FFF2-40B4-BE49-F238E27FC236}">
                  <a16:creationId xmlns:a16="http://schemas.microsoft.com/office/drawing/2014/main" xmlns=""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xmlns="" id="{E7044FAB-DB4A-4E59-B111-8CA4168E7FA4}"/>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xmlns=""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xmlns=""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4" name="TextBox 73">
              <a:extLst>
                <a:ext uri="{FF2B5EF4-FFF2-40B4-BE49-F238E27FC236}">
                  <a16:creationId xmlns:a16="http://schemas.microsoft.com/office/drawing/2014/main" xmlns="" id="{858AC381-BFD1-4A89-AE49-8ADC853A6849}"/>
                </a:ext>
              </a:extLst>
            </p:cNvPr>
            <p:cNvSpPr txBox="1"/>
            <p:nvPr/>
          </p:nvSpPr>
          <p:spPr>
            <a:xfrm rot="16200000">
              <a:off x="8091629" y="3251164"/>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Conclusion</a:t>
              </a:r>
              <a:endPar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75" name="Picture 74">
              <a:extLst>
                <a:ext uri="{FF2B5EF4-FFF2-40B4-BE49-F238E27FC236}">
                  <a16:creationId xmlns:a16="http://schemas.microsoft.com/office/drawing/2014/main" xmlns=""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65" name="Rectangle à coins arrondis 18">
            <a:extLst>
              <a:ext uri="{FF2B5EF4-FFF2-40B4-BE49-F238E27FC236}">
                <a16:creationId xmlns:a16="http://schemas.microsoft.com/office/drawing/2014/main" xmlns="" id="{5E168B39-6C28-48B5-BE36-3B6E7910F26E}"/>
              </a:ext>
            </a:extLst>
          </p:cNvPr>
          <p:cNvSpPr/>
          <p:nvPr/>
        </p:nvSpPr>
        <p:spPr>
          <a:xfrm>
            <a:off x="1062522" y="0"/>
            <a:ext cx="9560838" cy="417096"/>
          </a:xfrm>
          <a:prstGeom prst="rect">
            <a:avLst/>
          </a:prstGeom>
          <a:solidFill>
            <a:srgbClr val="5D7373"/>
          </a:solidFill>
          <a:ln w="28575">
            <a:solidFill>
              <a:srgbClr val="5D7373"/>
            </a:solidFill>
          </a:ln>
        </p:spPr>
        <p:style>
          <a:lnRef idx="1">
            <a:schemeClr val="accent3"/>
          </a:lnRef>
          <a:fillRef idx="3">
            <a:schemeClr val="accent3"/>
          </a:fillRef>
          <a:effectRef idx="2">
            <a:schemeClr val="accent3"/>
          </a:effectRef>
          <a:fontRef idx="minor">
            <a:schemeClr val="lt1"/>
          </a:fontRef>
        </p:style>
        <p:txBody>
          <a:bodyPr anchor="ctr"/>
          <a:lstStyle/>
          <a:p>
            <a:pPr lvl="0">
              <a:defRPr/>
            </a:pPr>
            <a:endParaRPr lang="fr-FR" sz="1400" b="1" dirty="0">
              <a:solidFill>
                <a:schemeClr val="bg1">
                  <a:lumMod val="65000"/>
                  <a:lumOff val="35000"/>
                </a:schemeClr>
              </a:solidFill>
            </a:endParaRPr>
          </a:p>
        </p:txBody>
      </p:sp>
      <p:sp>
        <p:nvSpPr>
          <p:cNvPr id="66" name="ZoneTexte 41">
            <a:extLst>
              <a:ext uri="{FF2B5EF4-FFF2-40B4-BE49-F238E27FC236}">
                <a16:creationId xmlns:a16="http://schemas.microsoft.com/office/drawing/2014/main" xmlns="" id="{41E11E5D-7D50-4BB3-8211-6D2ED16A6C8A}"/>
              </a:ext>
            </a:extLst>
          </p:cNvPr>
          <p:cNvSpPr txBox="1"/>
          <p:nvPr/>
        </p:nvSpPr>
        <p:spPr>
          <a:xfrm>
            <a:off x="1395188" y="-4"/>
            <a:ext cx="3036732" cy="33855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sz="1600" i="1">
                <a:solidFill>
                  <a:schemeClr val="bg1">
                    <a:lumMod val="85000"/>
                  </a:schemeClr>
                </a:solidFill>
              </a:defRPr>
            </a:lvl1pPr>
          </a:lstStyle>
          <a:p>
            <a:r>
              <a:rPr lang="fr-FR" b="1" dirty="0"/>
              <a:t>Architecture technique</a:t>
            </a:r>
          </a:p>
        </p:txBody>
      </p:sp>
      <p:sp>
        <p:nvSpPr>
          <p:cNvPr id="67" name="ZoneTexte 41">
            <a:extLst>
              <a:ext uri="{FF2B5EF4-FFF2-40B4-BE49-F238E27FC236}">
                <a16:creationId xmlns:a16="http://schemas.microsoft.com/office/drawing/2014/main" xmlns="" id="{99005A1E-6009-46B8-95B9-FFB8428062C2}"/>
              </a:ext>
            </a:extLst>
          </p:cNvPr>
          <p:cNvSpPr txBox="1"/>
          <p:nvPr/>
        </p:nvSpPr>
        <p:spPr>
          <a:xfrm>
            <a:off x="4949628" y="-534"/>
            <a:ext cx="3036732" cy="36933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sz="1600" i="1">
                <a:solidFill>
                  <a:schemeClr val="bg1">
                    <a:lumMod val="85000"/>
                  </a:schemeClr>
                </a:solidFill>
              </a:defRPr>
            </a:lvl1pPr>
          </a:lstStyle>
          <a:p>
            <a:r>
              <a:rPr lang="fr-FR" sz="1800" b="1" dirty="0">
                <a:solidFill>
                  <a:srgbClr val="FFC730"/>
                </a:solidFill>
              </a:rPr>
              <a:t> Technologies utilisées</a:t>
            </a:r>
          </a:p>
        </p:txBody>
      </p:sp>
      <p:sp>
        <p:nvSpPr>
          <p:cNvPr id="152" name="ZoneTexte 41">
            <a:extLst>
              <a:ext uri="{FF2B5EF4-FFF2-40B4-BE49-F238E27FC236}">
                <a16:creationId xmlns:a16="http://schemas.microsoft.com/office/drawing/2014/main" xmlns="" id="{F31545BC-3380-41F1-8AE2-BB2348F85716}"/>
              </a:ext>
            </a:extLst>
          </p:cNvPr>
          <p:cNvSpPr txBox="1"/>
          <p:nvPr/>
        </p:nvSpPr>
        <p:spPr>
          <a:xfrm>
            <a:off x="8118490" y="20807"/>
            <a:ext cx="3036732" cy="33855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sz="1600" i="1">
                <a:solidFill>
                  <a:schemeClr val="bg1">
                    <a:lumMod val="85000"/>
                  </a:schemeClr>
                </a:solidFill>
              </a:defRPr>
            </a:lvl1pPr>
          </a:lstStyle>
          <a:p>
            <a:r>
              <a:rPr lang="fr-FR" b="1" dirty="0"/>
              <a:t>Démonstration </a:t>
            </a:r>
          </a:p>
        </p:txBody>
      </p:sp>
      <p:sp>
        <p:nvSpPr>
          <p:cNvPr id="153" name="Isosceles Triangle 13">
            <a:extLst>
              <a:ext uri="{FF2B5EF4-FFF2-40B4-BE49-F238E27FC236}">
                <a16:creationId xmlns:a16="http://schemas.microsoft.com/office/drawing/2014/main" xmlns="" id="{FBD9805E-D9CD-49F6-B688-1ADEA7C69C3E}"/>
              </a:ext>
            </a:extLst>
          </p:cNvPr>
          <p:cNvSpPr/>
          <p:nvPr/>
        </p:nvSpPr>
        <p:spPr>
          <a:xfrm rot="10800000">
            <a:off x="5621080" y="417096"/>
            <a:ext cx="658916" cy="323175"/>
          </a:xfrm>
          <a:prstGeom prst="triangl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aphicFrame>
        <p:nvGraphicFramePr>
          <p:cNvPr id="76" name="Diagram 2">
            <a:extLst>
              <a:ext uri="{FF2B5EF4-FFF2-40B4-BE49-F238E27FC236}">
                <a16:creationId xmlns:a16="http://schemas.microsoft.com/office/drawing/2014/main" xmlns="" id="{ABB665F2-57A4-4A8A-8C7E-730CE8A873E2}"/>
              </a:ext>
            </a:extLst>
          </p:cNvPr>
          <p:cNvGraphicFramePr/>
          <p:nvPr>
            <p:extLst>
              <p:ext uri="{D42A27DB-BD31-4B8C-83A1-F6EECF244321}">
                <p14:modId xmlns:p14="http://schemas.microsoft.com/office/powerpoint/2010/main" val="450901189"/>
              </p:ext>
            </p:extLst>
          </p:nvPr>
        </p:nvGraphicFramePr>
        <p:xfrm>
          <a:off x="1868958" y="848475"/>
          <a:ext cx="8784976" cy="5328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7" name="Picture 3">
            <a:extLst>
              <a:ext uri="{FF2B5EF4-FFF2-40B4-BE49-F238E27FC236}">
                <a16:creationId xmlns:a16="http://schemas.microsoft.com/office/drawing/2014/main" xmlns="" id="{AB02A308-4C51-4AA9-BB70-4E19575B462C}"/>
              </a:ext>
            </a:extLst>
          </p:cNvPr>
          <p:cNvPicPr>
            <a:picLocks noChangeAspect="1"/>
          </p:cNvPicPr>
          <p:nvPr/>
        </p:nvPicPr>
        <p:blipFill>
          <a:blip r:embed="rId8" cstate="print">
            <a:extLst>
              <a:ext uri="{BEBA8EAE-BF5A-486C-A8C5-ECC9F3942E4B}">
                <a14:imgProps xmlns:a14="http://schemas.microsoft.com/office/drawing/2010/main">
                  <a14:imgLayer r:embed="rId9">
                    <a14:imgEffect>
                      <a14:backgroundRemoval t="5333" b="90000" l="8333" r="90000">
                        <a14:backgroundMark x1="53333" y1="79000" x2="49000" y2="86667"/>
                        <a14:backgroundMark x1="52333" y1="80000" x2="52333" y2="80000"/>
                      </a14:backgroundRemoval>
                    </a14:imgEffect>
                  </a14:imgLayer>
                </a14:imgProps>
              </a:ext>
              <a:ext uri="{28A0092B-C50C-407E-A947-70E740481C1C}">
                <a14:useLocalDpi xmlns:a14="http://schemas.microsoft.com/office/drawing/2010/main" val="0"/>
              </a:ext>
            </a:extLst>
          </a:blip>
          <a:stretch>
            <a:fillRect/>
          </a:stretch>
        </p:blipFill>
        <p:spPr>
          <a:xfrm>
            <a:off x="2403913" y="3660033"/>
            <a:ext cx="2857500" cy="2857500"/>
          </a:xfrm>
          <a:prstGeom prst="rect">
            <a:avLst/>
          </a:prstGeom>
        </p:spPr>
      </p:pic>
    </p:spTree>
    <p:extLst>
      <p:ext uri="{BB962C8B-B14F-4D97-AF65-F5344CB8AC3E}">
        <p14:creationId xmlns:p14="http://schemas.microsoft.com/office/powerpoint/2010/main" val="3426863083"/>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40000" decel="60000" fill="hold" grpId="0" nodeType="afterEffect">
                                  <p:stCondLst>
                                    <p:cond delay="0"/>
                                  </p:stCondLst>
                                  <p:childTnLst>
                                    <p:set>
                                      <p:cBhvr>
                                        <p:cTn id="6" dur="1" fill="hold">
                                          <p:stCondLst>
                                            <p:cond delay="0"/>
                                          </p:stCondLst>
                                        </p:cTn>
                                        <p:tgtEl>
                                          <p:spTgt spid="153"/>
                                        </p:tgtEl>
                                        <p:attrNameLst>
                                          <p:attrName>style.visibility</p:attrName>
                                        </p:attrNameLst>
                                      </p:cBhvr>
                                      <p:to>
                                        <p:strVal val="visible"/>
                                      </p:to>
                                    </p:set>
                                    <p:anim calcmode="lin" valueType="num">
                                      <p:cBhvr additive="base">
                                        <p:cTn id="7" dur="500" fill="hold"/>
                                        <p:tgtEl>
                                          <p:spTgt spid="153"/>
                                        </p:tgtEl>
                                        <p:attrNameLst>
                                          <p:attrName>ppt_x</p:attrName>
                                        </p:attrNameLst>
                                      </p:cBhvr>
                                      <p:tavLst>
                                        <p:tav tm="0">
                                          <p:val>
                                            <p:strVal val="#ppt_x"/>
                                          </p:val>
                                        </p:tav>
                                        <p:tav tm="100000">
                                          <p:val>
                                            <p:strVal val="#ppt_x"/>
                                          </p:val>
                                        </p:tav>
                                      </p:tavLst>
                                    </p:anim>
                                    <p:anim calcmode="lin" valueType="num">
                                      <p:cBhvr additive="base">
                                        <p:cTn id="8" dur="500" fill="hold"/>
                                        <p:tgtEl>
                                          <p:spTgt spid="15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6">
                                            <p:graphicEl>
                                              <a:dgm id="{0A5FB4CD-BA4A-497F-943F-A3E8D545A65B}"/>
                                            </p:graphicEl>
                                          </p:spTgt>
                                        </p:tgtEl>
                                        <p:attrNameLst>
                                          <p:attrName>style.visibility</p:attrName>
                                        </p:attrNameLst>
                                      </p:cBhvr>
                                      <p:to>
                                        <p:strVal val="visible"/>
                                      </p:to>
                                    </p:set>
                                    <p:animEffect transition="in" filter="fade">
                                      <p:cBhvr>
                                        <p:cTn id="13" dur="500"/>
                                        <p:tgtEl>
                                          <p:spTgt spid="76">
                                            <p:graphicEl>
                                              <a:dgm id="{0A5FB4CD-BA4A-497F-943F-A3E8D545A65B}"/>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6">
                                            <p:graphicEl>
                                              <a:dgm id="{B0EB59C6-6749-4FC0-9FC4-606AF2CD11D9}"/>
                                            </p:graphicEl>
                                          </p:spTgt>
                                        </p:tgtEl>
                                        <p:attrNameLst>
                                          <p:attrName>style.visibility</p:attrName>
                                        </p:attrNameLst>
                                      </p:cBhvr>
                                      <p:to>
                                        <p:strVal val="visible"/>
                                      </p:to>
                                    </p:set>
                                    <p:animEffect transition="in" filter="fade">
                                      <p:cBhvr>
                                        <p:cTn id="18" dur="500"/>
                                        <p:tgtEl>
                                          <p:spTgt spid="76">
                                            <p:graphicEl>
                                              <a:dgm id="{B0EB59C6-6749-4FC0-9FC4-606AF2CD11D9}"/>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6">
                                            <p:graphicEl>
                                              <a:dgm id="{D09E6D2A-EA22-48CD-AD4A-B360B6A38FB2}"/>
                                            </p:graphicEl>
                                          </p:spTgt>
                                        </p:tgtEl>
                                        <p:attrNameLst>
                                          <p:attrName>style.visibility</p:attrName>
                                        </p:attrNameLst>
                                      </p:cBhvr>
                                      <p:to>
                                        <p:strVal val="visible"/>
                                      </p:to>
                                    </p:set>
                                    <p:animEffect transition="in" filter="fade">
                                      <p:cBhvr>
                                        <p:cTn id="23" dur="500"/>
                                        <p:tgtEl>
                                          <p:spTgt spid="76">
                                            <p:graphicEl>
                                              <a:dgm id="{D09E6D2A-EA22-48CD-AD4A-B360B6A38FB2}"/>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6">
                                            <p:graphicEl>
                                              <a:dgm id="{3B57EFA6-0189-46EF-BCE2-E1ADE10EACE4}"/>
                                            </p:graphicEl>
                                          </p:spTgt>
                                        </p:tgtEl>
                                        <p:attrNameLst>
                                          <p:attrName>style.visibility</p:attrName>
                                        </p:attrNameLst>
                                      </p:cBhvr>
                                      <p:to>
                                        <p:strVal val="visible"/>
                                      </p:to>
                                    </p:set>
                                    <p:animEffect transition="in" filter="fade">
                                      <p:cBhvr>
                                        <p:cTn id="28" dur="500"/>
                                        <p:tgtEl>
                                          <p:spTgt spid="76">
                                            <p:graphicEl>
                                              <a:dgm id="{3B57EFA6-0189-46EF-BCE2-E1ADE10EACE4}"/>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6">
                                            <p:graphicEl>
                                              <a:dgm id="{6F77A0C6-A68E-43A6-8AF1-7D705226B182}"/>
                                            </p:graphicEl>
                                          </p:spTgt>
                                        </p:tgtEl>
                                        <p:attrNameLst>
                                          <p:attrName>style.visibility</p:attrName>
                                        </p:attrNameLst>
                                      </p:cBhvr>
                                      <p:to>
                                        <p:strVal val="visible"/>
                                      </p:to>
                                    </p:set>
                                    <p:animEffect transition="in" filter="fade">
                                      <p:cBhvr>
                                        <p:cTn id="33" dur="500"/>
                                        <p:tgtEl>
                                          <p:spTgt spid="76">
                                            <p:graphicEl>
                                              <a:dgm id="{6F77A0C6-A68E-43A6-8AF1-7D705226B182}"/>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6">
                                            <p:graphicEl>
                                              <a:dgm id="{1965720B-5EF9-4A05-AD22-FAE901D31683}"/>
                                            </p:graphicEl>
                                          </p:spTgt>
                                        </p:tgtEl>
                                        <p:attrNameLst>
                                          <p:attrName>style.visibility</p:attrName>
                                        </p:attrNameLst>
                                      </p:cBhvr>
                                      <p:to>
                                        <p:strVal val="visible"/>
                                      </p:to>
                                    </p:set>
                                    <p:animEffect transition="in" filter="fade">
                                      <p:cBhvr>
                                        <p:cTn id="38" dur="500"/>
                                        <p:tgtEl>
                                          <p:spTgt spid="76">
                                            <p:graphicEl>
                                              <a:dgm id="{1965720B-5EF9-4A05-AD22-FAE901D31683}"/>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6">
                                            <p:graphicEl>
                                              <a:dgm id="{47D6F48E-BD29-4C07-BF74-F0A02FD10AE7}"/>
                                            </p:graphicEl>
                                          </p:spTgt>
                                        </p:tgtEl>
                                        <p:attrNameLst>
                                          <p:attrName>style.visibility</p:attrName>
                                        </p:attrNameLst>
                                      </p:cBhvr>
                                      <p:to>
                                        <p:strVal val="visible"/>
                                      </p:to>
                                    </p:set>
                                    <p:animEffect transition="in" filter="fade">
                                      <p:cBhvr>
                                        <p:cTn id="43" dur="500"/>
                                        <p:tgtEl>
                                          <p:spTgt spid="76">
                                            <p:graphicEl>
                                              <a:dgm id="{47D6F48E-BD29-4C07-BF74-F0A02FD10AE7}"/>
                                            </p:graphic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76">
                                            <p:graphicEl>
                                              <a:dgm id="{61519D96-9ADD-4D06-92FC-BAE4479C118D}"/>
                                            </p:graphicEl>
                                          </p:spTgt>
                                        </p:tgtEl>
                                        <p:attrNameLst>
                                          <p:attrName>style.visibility</p:attrName>
                                        </p:attrNameLst>
                                      </p:cBhvr>
                                      <p:to>
                                        <p:strVal val="visible"/>
                                      </p:to>
                                    </p:set>
                                    <p:animEffect transition="in" filter="fade">
                                      <p:cBhvr>
                                        <p:cTn id="48" dur="500"/>
                                        <p:tgtEl>
                                          <p:spTgt spid="76">
                                            <p:graphicEl>
                                              <a:dgm id="{61519D96-9ADD-4D06-92FC-BAE4479C118D}"/>
                                            </p:graphicEl>
                                          </p:spTgt>
                                        </p:tgtEl>
                                      </p:cBhvr>
                                    </p:animEffect>
                                  </p:childTnLst>
                                </p:cTn>
                              </p:par>
                              <p:par>
                                <p:cTn id="49" presetID="55" presetClass="entr" presetSubtype="0" fill="hold" nodeType="withEffect">
                                  <p:stCondLst>
                                    <p:cond delay="0"/>
                                  </p:stCondLst>
                                  <p:childTnLst>
                                    <p:set>
                                      <p:cBhvr>
                                        <p:cTn id="50" dur="1" fill="hold">
                                          <p:stCondLst>
                                            <p:cond delay="0"/>
                                          </p:stCondLst>
                                        </p:cTn>
                                        <p:tgtEl>
                                          <p:spTgt spid="77"/>
                                        </p:tgtEl>
                                        <p:attrNameLst>
                                          <p:attrName>style.visibility</p:attrName>
                                        </p:attrNameLst>
                                      </p:cBhvr>
                                      <p:to>
                                        <p:strVal val="visible"/>
                                      </p:to>
                                    </p:set>
                                    <p:anim calcmode="lin" valueType="num">
                                      <p:cBhvr>
                                        <p:cTn id="51" dur="1000" fill="hold"/>
                                        <p:tgtEl>
                                          <p:spTgt spid="77"/>
                                        </p:tgtEl>
                                        <p:attrNameLst>
                                          <p:attrName>ppt_w</p:attrName>
                                        </p:attrNameLst>
                                      </p:cBhvr>
                                      <p:tavLst>
                                        <p:tav tm="0">
                                          <p:val>
                                            <p:strVal val="#ppt_w*0.70"/>
                                          </p:val>
                                        </p:tav>
                                        <p:tav tm="100000">
                                          <p:val>
                                            <p:strVal val="#ppt_w"/>
                                          </p:val>
                                        </p:tav>
                                      </p:tavLst>
                                    </p:anim>
                                    <p:anim calcmode="lin" valueType="num">
                                      <p:cBhvr>
                                        <p:cTn id="52" dur="1000" fill="hold"/>
                                        <p:tgtEl>
                                          <p:spTgt spid="77"/>
                                        </p:tgtEl>
                                        <p:attrNameLst>
                                          <p:attrName>ppt_h</p:attrName>
                                        </p:attrNameLst>
                                      </p:cBhvr>
                                      <p:tavLst>
                                        <p:tav tm="0">
                                          <p:val>
                                            <p:strVal val="#ppt_h"/>
                                          </p:val>
                                        </p:tav>
                                        <p:tav tm="100000">
                                          <p:val>
                                            <p:strVal val="#ppt_h"/>
                                          </p:val>
                                        </p:tav>
                                      </p:tavLst>
                                    </p:anim>
                                    <p:animEffect transition="in" filter="fade">
                                      <p:cBhvr>
                                        <p:cTn id="53" dur="10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animBg="1"/>
      <p:bldGraphic spid="76" grpId="0" uiExpand="1">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872792" y="3256289"/>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Introduction</a:t>
              </a:r>
              <a:endPar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xmlns=""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Contexte</a:t>
              </a: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xmlns=""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Freeform: Shape 61">
              <a:extLst>
                <a:ext uri="{FF2B5EF4-FFF2-40B4-BE49-F238E27FC236}">
                  <a16:creationId xmlns:a16="http://schemas.microsoft.com/office/drawing/2014/main" xmlns=""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117129" y="3251166"/>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srgbClr val="F0EEF0"/>
                  </a:solidFill>
                  <a:latin typeface="Tw Cen MT" panose="020B0602020104020603" pitchFamily="34" charset="0"/>
                </a:rPr>
                <a:t>C</a:t>
              </a:r>
              <a:r>
                <a:rPr kumimoji="0" lang="en-US" sz="2800" b="1" i="0" u="none" strike="noStrike" kern="1200" cap="none" spc="0" normalizeH="0" baseline="0" noProof="0" dirty="0" err="1">
                  <a:ln>
                    <a:noFill/>
                  </a:ln>
                  <a:solidFill>
                    <a:srgbClr val="F0EEF0"/>
                  </a:solidFill>
                  <a:effectLst/>
                  <a:uLnTx/>
                  <a:uFillTx/>
                  <a:latin typeface="Tw Cen MT" panose="020B0602020104020603" pitchFamily="34" charset="0"/>
                  <a:ea typeface="+mn-ea"/>
                  <a:cs typeface="+mn-cs"/>
                </a:rPr>
                <a:t>onception</a:t>
              </a:r>
              <a:endParaRPr kumimoji="0" lang="en-US" sz="2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64" name="Picture 63">
              <a:extLst>
                <a:ext uri="{FF2B5EF4-FFF2-40B4-BE49-F238E27FC236}">
                  <a16:creationId xmlns:a16="http://schemas.microsoft.com/office/drawing/2014/main" xmlns=""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xmlns=""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5" name="Group 94">
            <a:extLst>
              <a:ext uri="{FF2B5EF4-FFF2-40B4-BE49-F238E27FC236}">
                <a16:creationId xmlns:a16="http://schemas.microsoft.com/office/drawing/2014/main" xmlns=""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xmlns=""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7" name="Freeform: Shape 96">
              <a:extLst>
                <a:ext uri="{FF2B5EF4-FFF2-40B4-BE49-F238E27FC236}">
                  <a16:creationId xmlns:a16="http://schemas.microsoft.com/office/drawing/2014/main" xmlns=""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8" name="TextBox 97">
              <a:extLst>
                <a:ext uri="{FF2B5EF4-FFF2-40B4-BE49-F238E27FC236}">
                  <a16:creationId xmlns:a16="http://schemas.microsoft.com/office/drawing/2014/main" xmlns="" id="{E3DB5570-AC77-4396-9748-4183DF7C8396}"/>
                </a:ext>
              </a:extLst>
            </p:cNvPr>
            <p:cNvSpPr txBox="1"/>
            <p:nvPr/>
          </p:nvSpPr>
          <p:spPr>
            <a:xfrm rot="16200000">
              <a:off x="8713910" y="3314487"/>
              <a:ext cx="205717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Démonstration</a:t>
              </a:r>
              <a:endPar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99" name="Picture 98">
              <a:extLst>
                <a:ext uri="{FF2B5EF4-FFF2-40B4-BE49-F238E27FC236}">
                  <a16:creationId xmlns:a16="http://schemas.microsoft.com/office/drawing/2014/main" xmlns=""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xmlns="" id="{E7044FAB-DB4A-4E59-B111-8CA4168E7FA4}"/>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xmlns=""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xmlns=""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4" name="TextBox 73">
              <a:extLst>
                <a:ext uri="{FF2B5EF4-FFF2-40B4-BE49-F238E27FC236}">
                  <a16:creationId xmlns:a16="http://schemas.microsoft.com/office/drawing/2014/main" xmlns="" id="{858AC381-BFD1-4A89-AE49-8ADC853A6849}"/>
                </a:ext>
              </a:extLst>
            </p:cNvPr>
            <p:cNvSpPr txBox="1"/>
            <p:nvPr/>
          </p:nvSpPr>
          <p:spPr>
            <a:xfrm rot="16200000">
              <a:off x="8091629" y="3251164"/>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Conclusion</a:t>
              </a:r>
              <a:endPar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75" name="Picture 74">
              <a:extLst>
                <a:ext uri="{FF2B5EF4-FFF2-40B4-BE49-F238E27FC236}">
                  <a16:creationId xmlns:a16="http://schemas.microsoft.com/office/drawing/2014/main" xmlns=""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65" name="Rectangle à coins arrondis 18">
            <a:extLst>
              <a:ext uri="{FF2B5EF4-FFF2-40B4-BE49-F238E27FC236}">
                <a16:creationId xmlns:a16="http://schemas.microsoft.com/office/drawing/2014/main" xmlns="" id="{5E168B39-6C28-48B5-BE36-3B6E7910F26E}"/>
              </a:ext>
            </a:extLst>
          </p:cNvPr>
          <p:cNvSpPr/>
          <p:nvPr/>
        </p:nvSpPr>
        <p:spPr>
          <a:xfrm>
            <a:off x="1062522" y="0"/>
            <a:ext cx="9560838" cy="417096"/>
          </a:xfrm>
          <a:prstGeom prst="rect">
            <a:avLst/>
          </a:prstGeom>
          <a:solidFill>
            <a:srgbClr val="5D7373"/>
          </a:solidFill>
          <a:ln w="28575">
            <a:solidFill>
              <a:srgbClr val="5D7373"/>
            </a:solidFill>
          </a:ln>
        </p:spPr>
        <p:style>
          <a:lnRef idx="1">
            <a:schemeClr val="accent3"/>
          </a:lnRef>
          <a:fillRef idx="3">
            <a:schemeClr val="accent3"/>
          </a:fillRef>
          <a:effectRef idx="2">
            <a:schemeClr val="accent3"/>
          </a:effectRef>
          <a:fontRef idx="minor">
            <a:schemeClr val="lt1"/>
          </a:fontRef>
        </p:style>
        <p:txBody>
          <a:bodyPr anchor="ctr"/>
          <a:lstStyle/>
          <a:p>
            <a:pPr lvl="0">
              <a:defRPr/>
            </a:pPr>
            <a:endParaRPr lang="fr-FR" sz="1400" b="1" dirty="0">
              <a:solidFill>
                <a:schemeClr val="bg1">
                  <a:lumMod val="65000"/>
                  <a:lumOff val="35000"/>
                </a:schemeClr>
              </a:solidFill>
            </a:endParaRPr>
          </a:p>
        </p:txBody>
      </p:sp>
      <p:sp>
        <p:nvSpPr>
          <p:cNvPr id="66" name="ZoneTexte 41">
            <a:extLst>
              <a:ext uri="{FF2B5EF4-FFF2-40B4-BE49-F238E27FC236}">
                <a16:creationId xmlns:a16="http://schemas.microsoft.com/office/drawing/2014/main" xmlns="" id="{41E11E5D-7D50-4BB3-8211-6D2ED16A6C8A}"/>
              </a:ext>
            </a:extLst>
          </p:cNvPr>
          <p:cNvSpPr txBox="1"/>
          <p:nvPr/>
        </p:nvSpPr>
        <p:spPr>
          <a:xfrm>
            <a:off x="1395188" y="-4"/>
            <a:ext cx="3036732" cy="33855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sz="1600" i="1">
                <a:solidFill>
                  <a:schemeClr val="bg1">
                    <a:lumMod val="85000"/>
                  </a:schemeClr>
                </a:solidFill>
              </a:defRPr>
            </a:lvl1pPr>
          </a:lstStyle>
          <a:p>
            <a:r>
              <a:rPr lang="fr-FR" b="1" dirty="0"/>
              <a:t>Architecture technique</a:t>
            </a:r>
          </a:p>
        </p:txBody>
      </p:sp>
      <p:sp>
        <p:nvSpPr>
          <p:cNvPr id="67" name="ZoneTexte 41">
            <a:extLst>
              <a:ext uri="{FF2B5EF4-FFF2-40B4-BE49-F238E27FC236}">
                <a16:creationId xmlns:a16="http://schemas.microsoft.com/office/drawing/2014/main" xmlns="" id="{99005A1E-6009-46B8-95B9-FFB8428062C2}"/>
              </a:ext>
            </a:extLst>
          </p:cNvPr>
          <p:cNvSpPr txBox="1"/>
          <p:nvPr/>
        </p:nvSpPr>
        <p:spPr>
          <a:xfrm>
            <a:off x="4949628" y="-534"/>
            <a:ext cx="3036732" cy="33855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sz="1600" i="1">
                <a:solidFill>
                  <a:schemeClr val="bg1">
                    <a:lumMod val="85000"/>
                  </a:schemeClr>
                </a:solidFill>
              </a:defRPr>
            </a:lvl1pPr>
          </a:lstStyle>
          <a:p>
            <a:r>
              <a:rPr lang="fr-FR" b="1" dirty="0"/>
              <a:t> Technologies utilisées</a:t>
            </a:r>
          </a:p>
        </p:txBody>
      </p:sp>
      <p:sp>
        <p:nvSpPr>
          <p:cNvPr id="152" name="ZoneTexte 41">
            <a:extLst>
              <a:ext uri="{FF2B5EF4-FFF2-40B4-BE49-F238E27FC236}">
                <a16:creationId xmlns:a16="http://schemas.microsoft.com/office/drawing/2014/main" xmlns="" id="{F31545BC-3380-41F1-8AE2-BB2348F85716}"/>
              </a:ext>
            </a:extLst>
          </p:cNvPr>
          <p:cNvSpPr txBox="1"/>
          <p:nvPr/>
        </p:nvSpPr>
        <p:spPr>
          <a:xfrm>
            <a:off x="8118490" y="20807"/>
            <a:ext cx="3036732" cy="36933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sz="1600" i="1">
                <a:solidFill>
                  <a:schemeClr val="bg1">
                    <a:lumMod val="85000"/>
                  </a:schemeClr>
                </a:solidFill>
              </a:defRPr>
            </a:lvl1pPr>
          </a:lstStyle>
          <a:p>
            <a:r>
              <a:rPr lang="fr-FR" sz="1800" b="1" dirty="0">
                <a:solidFill>
                  <a:srgbClr val="FFC730"/>
                </a:solidFill>
              </a:rPr>
              <a:t>Démonstration </a:t>
            </a:r>
          </a:p>
        </p:txBody>
      </p:sp>
      <p:sp>
        <p:nvSpPr>
          <p:cNvPr id="153" name="Isosceles Triangle 13">
            <a:extLst>
              <a:ext uri="{FF2B5EF4-FFF2-40B4-BE49-F238E27FC236}">
                <a16:creationId xmlns:a16="http://schemas.microsoft.com/office/drawing/2014/main" xmlns="" id="{FBD9805E-D9CD-49F6-B688-1ADEA7C69C3E}"/>
              </a:ext>
            </a:extLst>
          </p:cNvPr>
          <p:cNvSpPr/>
          <p:nvPr/>
        </p:nvSpPr>
        <p:spPr>
          <a:xfrm rot="10800000">
            <a:off x="8589661" y="417628"/>
            <a:ext cx="658916" cy="323175"/>
          </a:xfrm>
          <a:prstGeom prst="triangl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3" name="Image 2">
            <a:extLst>
              <a:ext uri="{FF2B5EF4-FFF2-40B4-BE49-F238E27FC236}">
                <a16:creationId xmlns:a16="http://schemas.microsoft.com/office/drawing/2014/main" xmlns="" id="{647550FC-B5D7-4D1F-A2DC-8364B6E4C5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3844" y="2432954"/>
            <a:ext cx="5182335" cy="5182335"/>
          </a:xfrm>
          <a:prstGeom prst="rect">
            <a:avLst/>
          </a:prstGeom>
        </p:spPr>
      </p:pic>
    </p:spTree>
    <p:extLst>
      <p:ext uri="{BB962C8B-B14F-4D97-AF65-F5344CB8AC3E}">
        <p14:creationId xmlns:p14="http://schemas.microsoft.com/office/powerpoint/2010/main" val="2095246385"/>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40000" decel="60000" fill="hold" grpId="0" nodeType="afterEffect">
                                  <p:stCondLst>
                                    <p:cond delay="0"/>
                                  </p:stCondLst>
                                  <p:childTnLst>
                                    <p:set>
                                      <p:cBhvr>
                                        <p:cTn id="6" dur="1" fill="hold">
                                          <p:stCondLst>
                                            <p:cond delay="0"/>
                                          </p:stCondLst>
                                        </p:cTn>
                                        <p:tgtEl>
                                          <p:spTgt spid="153"/>
                                        </p:tgtEl>
                                        <p:attrNameLst>
                                          <p:attrName>style.visibility</p:attrName>
                                        </p:attrNameLst>
                                      </p:cBhvr>
                                      <p:to>
                                        <p:strVal val="visible"/>
                                      </p:to>
                                    </p:set>
                                    <p:anim calcmode="lin" valueType="num">
                                      <p:cBhvr additive="base">
                                        <p:cTn id="7" dur="500" fill="hold"/>
                                        <p:tgtEl>
                                          <p:spTgt spid="153"/>
                                        </p:tgtEl>
                                        <p:attrNameLst>
                                          <p:attrName>ppt_x</p:attrName>
                                        </p:attrNameLst>
                                      </p:cBhvr>
                                      <p:tavLst>
                                        <p:tav tm="0">
                                          <p:val>
                                            <p:strVal val="#ppt_x"/>
                                          </p:val>
                                        </p:tav>
                                        <p:tav tm="100000">
                                          <p:val>
                                            <p:strVal val="#ppt_x"/>
                                          </p:val>
                                        </p:tav>
                                      </p:tavLst>
                                    </p:anim>
                                    <p:anim calcmode="lin" valueType="num">
                                      <p:cBhvr additive="base">
                                        <p:cTn id="8" dur="500" fill="hold"/>
                                        <p:tgtEl>
                                          <p:spTgt spid="15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872792" y="3256289"/>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Introduction</a:t>
              </a:r>
              <a:endPar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xmlns=""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Contexte</a:t>
              </a: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xmlns=""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Freeform: Shape 61">
              <a:extLst>
                <a:ext uri="{FF2B5EF4-FFF2-40B4-BE49-F238E27FC236}">
                  <a16:creationId xmlns:a16="http://schemas.microsoft.com/office/drawing/2014/main" xmlns=""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117129" y="3251166"/>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srgbClr val="F0EEF0"/>
                  </a:solidFill>
                  <a:latin typeface="Tw Cen MT" panose="020B0602020104020603" pitchFamily="34" charset="0"/>
                </a:rPr>
                <a:t>C</a:t>
              </a:r>
              <a:r>
                <a:rPr kumimoji="0" lang="en-US" sz="2800" b="1" i="0" u="none" strike="noStrike" kern="1200" cap="none" spc="0" normalizeH="0" baseline="0" noProof="0" dirty="0" err="1">
                  <a:ln>
                    <a:noFill/>
                  </a:ln>
                  <a:solidFill>
                    <a:srgbClr val="F0EEF0"/>
                  </a:solidFill>
                  <a:effectLst/>
                  <a:uLnTx/>
                  <a:uFillTx/>
                  <a:latin typeface="Tw Cen MT" panose="020B0602020104020603" pitchFamily="34" charset="0"/>
                  <a:ea typeface="+mn-ea"/>
                  <a:cs typeface="+mn-cs"/>
                </a:rPr>
                <a:t>onception</a:t>
              </a:r>
              <a:endParaRPr kumimoji="0" lang="en-US" sz="2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64" name="Picture 63">
              <a:extLst>
                <a:ext uri="{FF2B5EF4-FFF2-40B4-BE49-F238E27FC236}">
                  <a16:creationId xmlns:a16="http://schemas.microsoft.com/office/drawing/2014/main" xmlns="" id="{0376C61F-147B-441E-B32E-45D5BC1B66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xmlns="" id="{4E70D3F9-D583-4ACD-8480-0F4A65ED3C83}"/>
              </a:ext>
            </a:extLst>
          </p:cNvPr>
          <p:cNvGrpSpPr/>
          <p:nvPr/>
        </p:nvGrpSpPr>
        <p:grpSpPr>
          <a:xfrm>
            <a:off x="1049053" y="2553"/>
            <a:ext cx="9574094" cy="6858000"/>
            <a:chOff x="491566" y="2553"/>
            <a:chExt cx="9574094" cy="6858000"/>
          </a:xfrm>
        </p:grpSpPr>
        <p:sp>
          <p:nvSpPr>
            <p:cNvPr id="96" name="Rectangle 95">
              <a:extLst>
                <a:ext uri="{FF2B5EF4-FFF2-40B4-BE49-F238E27FC236}">
                  <a16:creationId xmlns:a16="http://schemas.microsoft.com/office/drawing/2014/main" xmlns="" id="{321108FC-08B5-45CC-AB47-1104119B25FD}"/>
                </a:ext>
              </a:extLst>
            </p:cNvPr>
            <p:cNvSpPr/>
            <p:nvPr/>
          </p:nvSpPr>
          <p:spPr>
            <a:xfrm>
              <a:off x="491566" y="2553"/>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7" name="Freeform: Shape 96">
              <a:extLst>
                <a:ext uri="{FF2B5EF4-FFF2-40B4-BE49-F238E27FC236}">
                  <a16:creationId xmlns:a16="http://schemas.microsoft.com/office/drawing/2014/main" xmlns=""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8" name="TextBox 97">
              <a:extLst>
                <a:ext uri="{FF2B5EF4-FFF2-40B4-BE49-F238E27FC236}">
                  <a16:creationId xmlns:a16="http://schemas.microsoft.com/office/drawing/2014/main" xmlns="" id="{E3DB5570-AC77-4396-9748-4183DF7C8396}"/>
                </a:ext>
              </a:extLst>
            </p:cNvPr>
            <p:cNvSpPr txBox="1"/>
            <p:nvPr/>
          </p:nvSpPr>
          <p:spPr>
            <a:xfrm rot="16200000">
              <a:off x="8654247" y="3379272"/>
              <a:ext cx="217650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Démonstration</a:t>
              </a:r>
              <a:endPar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99" name="Picture 98">
              <a:extLst>
                <a:ext uri="{FF2B5EF4-FFF2-40B4-BE49-F238E27FC236}">
                  <a16:creationId xmlns:a16="http://schemas.microsoft.com/office/drawing/2014/main" xmlns="" id="{F6ED4041-CDD9-443D-802E-47D4387906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xmlns=""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xmlns="" id="{824F072A-08CC-4CC6-B5EF-C1833A244FA3}"/>
                </a:ext>
              </a:extLst>
            </p:cNvPr>
            <p:cNvSpPr/>
            <p:nvPr/>
          </p:nvSpPr>
          <p:spPr>
            <a:xfrm>
              <a:off x="-2449883" y="-1"/>
              <a:ext cx="11860720" cy="6858000"/>
            </a:xfrm>
            <a:prstGeom prst="rect">
              <a:avLst/>
            </a:prstGeom>
            <a:solidFill>
              <a:srgbClr val="5D7373"/>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xmlns=""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4" name="TextBox 73">
              <a:extLst>
                <a:ext uri="{FF2B5EF4-FFF2-40B4-BE49-F238E27FC236}">
                  <a16:creationId xmlns:a16="http://schemas.microsoft.com/office/drawing/2014/main" xmlns="" id="{858AC381-BFD1-4A89-AE49-8ADC853A6849}"/>
                </a:ext>
              </a:extLst>
            </p:cNvPr>
            <p:cNvSpPr txBox="1"/>
            <p:nvPr/>
          </p:nvSpPr>
          <p:spPr>
            <a:xfrm rot="16200000">
              <a:off x="8091629" y="3251164"/>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Conclusion</a:t>
              </a:r>
              <a:endPar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75" name="Picture 74">
              <a:extLst>
                <a:ext uri="{FF2B5EF4-FFF2-40B4-BE49-F238E27FC236}">
                  <a16:creationId xmlns:a16="http://schemas.microsoft.com/office/drawing/2014/main" xmlns="" id="{9DF2E944-82FA-495B-8A5C-9BDE263553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182" name="Oval 6">
            <a:extLst>
              <a:ext uri="{FF2B5EF4-FFF2-40B4-BE49-F238E27FC236}">
                <a16:creationId xmlns:a16="http://schemas.microsoft.com/office/drawing/2014/main" xmlns="" id="{CB70AD34-F701-4401-B740-8E776AC0F6A3}"/>
              </a:ext>
            </a:extLst>
          </p:cNvPr>
          <p:cNvSpPr/>
          <p:nvPr/>
        </p:nvSpPr>
        <p:spPr>
          <a:xfrm>
            <a:off x="820099" y="2802732"/>
            <a:ext cx="2391655" cy="827373"/>
          </a:xfrm>
          <a:custGeom>
            <a:avLst/>
            <a:gdLst>
              <a:gd name="connsiteX0" fmla="*/ 0 w 2419641"/>
              <a:gd name="connsiteY0" fmla="*/ 279596 h 559192"/>
              <a:gd name="connsiteX1" fmla="*/ 1209821 w 2419641"/>
              <a:gd name="connsiteY1" fmla="*/ 0 h 559192"/>
              <a:gd name="connsiteX2" fmla="*/ 2419642 w 2419641"/>
              <a:gd name="connsiteY2" fmla="*/ 279596 h 559192"/>
              <a:gd name="connsiteX3" fmla="*/ 1209821 w 2419641"/>
              <a:gd name="connsiteY3" fmla="*/ 559192 h 559192"/>
              <a:gd name="connsiteX4" fmla="*/ 0 w 2419641"/>
              <a:gd name="connsiteY4" fmla="*/ 279596 h 559192"/>
              <a:gd name="connsiteX0" fmla="*/ 72 w 2419714"/>
              <a:gd name="connsiteY0" fmla="*/ 518747 h 798343"/>
              <a:gd name="connsiteX1" fmla="*/ 1167690 w 2419714"/>
              <a:gd name="connsiteY1" fmla="*/ 0 h 798343"/>
              <a:gd name="connsiteX2" fmla="*/ 2419714 w 2419714"/>
              <a:gd name="connsiteY2" fmla="*/ 518747 h 798343"/>
              <a:gd name="connsiteX3" fmla="*/ 1209893 w 2419714"/>
              <a:gd name="connsiteY3" fmla="*/ 798343 h 798343"/>
              <a:gd name="connsiteX4" fmla="*/ 72 w 2419714"/>
              <a:gd name="connsiteY4" fmla="*/ 518747 h 798343"/>
              <a:gd name="connsiteX0" fmla="*/ 49 w 2397832"/>
              <a:gd name="connsiteY0" fmla="*/ 526036 h 798353"/>
              <a:gd name="connsiteX1" fmla="*/ 1145808 w 2397832"/>
              <a:gd name="connsiteY1" fmla="*/ 3 h 798353"/>
              <a:gd name="connsiteX2" fmla="*/ 2397832 w 2397832"/>
              <a:gd name="connsiteY2" fmla="*/ 518750 h 798353"/>
              <a:gd name="connsiteX3" fmla="*/ 1188011 w 2397832"/>
              <a:gd name="connsiteY3" fmla="*/ 798346 h 798353"/>
              <a:gd name="connsiteX4" fmla="*/ 49 w 2397832"/>
              <a:gd name="connsiteY4" fmla="*/ 526036 h 798353"/>
              <a:gd name="connsiteX0" fmla="*/ 49 w 2383260"/>
              <a:gd name="connsiteY0" fmla="*/ 526036 h 798353"/>
              <a:gd name="connsiteX1" fmla="*/ 1145808 w 2383260"/>
              <a:gd name="connsiteY1" fmla="*/ 3 h 798353"/>
              <a:gd name="connsiteX2" fmla="*/ 2383260 w 2383260"/>
              <a:gd name="connsiteY2" fmla="*/ 518750 h 798353"/>
              <a:gd name="connsiteX3" fmla="*/ 1188011 w 2383260"/>
              <a:gd name="connsiteY3" fmla="*/ 798346 h 798353"/>
              <a:gd name="connsiteX4" fmla="*/ 49 w 2383260"/>
              <a:gd name="connsiteY4" fmla="*/ 526036 h 798353"/>
              <a:gd name="connsiteX0" fmla="*/ 87 w 2383298"/>
              <a:gd name="connsiteY0" fmla="*/ 526036 h 827381"/>
              <a:gd name="connsiteX1" fmla="*/ 1145846 w 2383298"/>
              <a:gd name="connsiteY1" fmla="*/ 3 h 827381"/>
              <a:gd name="connsiteX2" fmla="*/ 2383298 w 2383298"/>
              <a:gd name="connsiteY2" fmla="*/ 518750 h 827381"/>
              <a:gd name="connsiteX3" fmla="*/ 1202564 w 2383298"/>
              <a:gd name="connsiteY3" fmla="*/ 827375 h 827381"/>
              <a:gd name="connsiteX4" fmla="*/ 87 w 2383298"/>
              <a:gd name="connsiteY4" fmla="*/ 526036 h 827381"/>
              <a:gd name="connsiteX0" fmla="*/ 87 w 2383298"/>
              <a:gd name="connsiteY0" fmla="*/ 526036 h 827381"/>
              <a:gd name="connsiteX1" fmla="*/ 1145846 w 2383298"/>
              <a:gd name="connsiteY1" fmla="*/ 3 h 827381"/>
              <a:gd name="connsiteX2" fmla="*/ 2383298 w 2383298"/>
              <a:gd name="connsiteY2" fmla="*/ 518750 h 827381"/>
              <a:gd name="connsiteX3" fmla="*/ 1202564 w 2383298"/>
              <a:gd name="connsiteY3" fmla="*/ 827375 h 827381"/>
              <a:gd name="connsiteX4" fmla="*/ 87 w 2383298"/>
              <a:gd name="connsiteY4" fmla="*/ 526036 h 827381"/>
              <a:gd name="connsiteX0" fmla="*/ 5042 w 2388253"/>
              <a:gd name="connsiteY0" fmla="*/ 526036 h 827381"/>
              <a:gd name="connsiteX1" fmla="*/ 1150801 w 2388253"/>
              <a:gd name="connsiteY1" fmla="*/ 3 h 827381"/>
              <a:gd name="connsiteX2" fmla="*/ 2388253 w 2388253"/>
              <a:gd name="connsiteY2" fmla="*/ 518750 h 827381"/>
              <a:gd name="connsiteX3" fmla="*/ 1207519 w 2388253"/>
              <a:gd name="connsiteY3" fmla="*/ 827375 h 827381"/>
              <a:gd name="connsiteX4" fmla="*/ 5042 w 2388253"/>
              <a:gd name="connsiteY4" fmla="*/ 526036 h 827381"/>
              <a:gd name="connsiteX0" fmla="*/ 5094 w 2377631"/>
              <a:gd name="connsiteY0" fmla="*/ 526036 h 827381"/>
              <a:gd name="connsiteX1" fmla="*/ 1140179 w 2377631"/>
              <a:gd name="connsiteY1" fmla="*/ 3 h 827381"/>
              <a:gd name="connsiteX2" fmla="*/ 2377631 w 2377631"/>
              <a:gd name="connsiteY2" fmla="*/ 518750 h 827381"/>
              <a:gd name="connsiteX3" fmla="*/ 1196897 w 2377631"/>
              <a:gd name="connsiteY3" fmla="*/ 827375 h 827381"/>
              <a:gd name="connsiteX4" fmla="*/ 5094 w 2377631"/>
              <a:gd name="connsiteY4" fmla="*/ 526036 h 827381"/>
              <a:gd name="connsiteX0" fmla="*/ 6 w 2372543"/>
              <a:gd name="connsiteY0" fmla="*/ 526036 h 827381"/>
              <a:gd name="connsiteX1" fmla="*/ 1135091 w 2372543"/>
              <a:gd name="connsiteY1" fmla="*/ 3 h 827381"/>
              <a:gd name="connsiteX2" fmla="*/ 2372543 w 2372543"/>
              <a:gd name="connsiteY2" fmla="*/ 518750 h 827381"/>
              <a:gd name="connsiteX3" fmla="*/ 1191809 w 2372543"/>
              <a:gd name="connsiteY3" fmla="*/ 827375 h 827381"/>
              <a:gd name="connsiteX4" fmla="*/ 6 w 2372543"/>
              <a:gd name="connsiteY4" fmla="*/ 526036 h 827381"/>
              <a:gd name="connsiteX0" fmla="*/ 5 w 2391727"/>
              <a:gd name="connsiteY0" fmla="*/ 516443 h 827373"/>
              <a:gd name="connsiteX1" fmla="*/ 1154275 w 2391727"/>
              <a:gd name="connsiteY1" fmla="*/ 1 h 827373"/>
              <a:gd name="connsiteX2" fmla="*/ 2391727 w 2391727"/>
              <a:gd name="connsiteY2" fmla="*/ 518748 h 827373"/>
              <a:gd name="connsiteX3" fmla="*/ 1210993 w 2391727"/>
              <a:gd name="connsiteY3" fmla="*/ 827373 h 827373"/>
              <a:gd name="connsiteX4" fmla="*/ 5 w 2391727"/>
              <a:gd name="connsiteY4" fmla="*/ 516443 h 827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1727" h="827373">
                <a:moveTo>
                  <a:pt x="5" y="516443"/>
                </a:moveTo>
                <a:cubicBezTo>
                  <a:pt x="-2333" y="374990"/>
                  <a:pt x="755655" y="-383"/>
                  <a:pt x="1154275" y="1"/>
                </a:cubicBezTo>
                <a:cubicBezTo>
                  <a:pt x="1552895" y="385"/>
                  <a:pt x="2391727" y="364331"/>
                  <a:pt x="2391727" y="518748"/>
                </a:cubicBezTo>
                <a:cubicBezTo>
                  <a:pt x="2317007" y="669607"/>
                  <a:pt x="1609613" y="827757"/>
                  <a:pt x="1210993" y="827373"/>
                </a:cubicBezTo>
                <a:cubicBezTo>
                  <a:pt x="812373" y="826989"/>
                  <a:pt x="2343" y="657896"/>
                  <a:pt x="5" y="516443"/>
                </a:cubicBezTo>
                <a:close/>
              </a:path>
            </a:pathLst>
          </a:custGeom>
          <a:solidFill>
            <a:srgbClr val="CCC9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2">
            <a:extLst>
              <a:ext uri="{FF2B5EF4-FFF2-40B4-BE49-F238E27FC236}">
                <a16:creationId xmlns:a16="http://schemas.microsoft.com/office/drawing/2014/main" xmlns="" id="{2E2E9ED8-1DB8-4DE7-90DE-97047C48B86A}"/>
              </a:ext>
            </a:extLst>
          </p:cNvPr>
          <p:cNvSpPr/>
          <p:nvPr/>
        </p:nvSpPr>
        <p:spPr>
          <a:xfrm>
            <a:off x="1167214" y="2430757"/>
            <a:ext cx="1698581" cy="1698581"/>
          </a:xfrm>
          <a:prstGeom prst="ellipse">
            <a:avLst/>
          </a:prstGeom>
          <a:gradFill flip="none" rotWithShape="1">
            <a:gsLst>
              <a:gs pos="0">
                <a:schemeClr val="bg1"/>
              </a:gs>
              <a:gs pos="100000">
                <a:schemeClr val="bg1"/>
              </a:gs>
            </a:gsLst>
            <a:path path="circle">
              <a:fillToRect l="50000" t="50000" r="50000" b="50000"/>
            </a:path>
            <a:tileRect/>
          </a:gradFill>
          <a:effectLst>
            <a:softEdge rad="228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36">
            <a:extLst>
              <a:ext uri="{FF2B5EF4-FFF2-40B4-BE49-F238E27FC236}">
                <a16:creationId xmlns:a16="http://schemas.microsoft.com/office/drawing/2014/main" xmlns="" id="{B4377A3D-EB6E-4A50-AABC-A6862BACEA13}"/>
              </a:ext>
            </a:extLst>
          </p:cNvPr>
          <p:cNvSpPr/>
          <p:nvPr/>
        </p:nvSpPr>
        <p:spPr>
          <a:xfrm>
            <a:off x="637327" y="5679954"/>
            <a:ext cx="2799009" cy="827373"/>
          </a:xfrm>
          <a:prstGeom prst="ellipse">
            <a:avLst/>
          </a:prstGeom>
          <a:gradFill flip="none" rotWithShape="1">
            <a:gsLst>
              <a:gs pos="0">
                <a:schemeClr val="bg1">
                  <a:alpha val="43000"/>
                </a:schemeClr>
              </a:gs>
              <a:gs pos="100000">
                <a:schemeClr val="bg1">
                  <a:alpha val="12000"/>
                </a:schemeClr>
              </a:gs>
            </a:gsLst>
            <a:path path="circle">
              <a:fillToRect l="50000" t="50000" r="50000" b="50000"/>
            </a:path>
            <a:tileRect/>
          </a:gradFill>
          <a:effectLst>
            <a:softEdge rad="228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TextBox 48">
            <a:extLst>
              <a:ext uri="{FF2B5EF4-FFF2-40B4-BE49-F238E27FC236}">
                <a16:creationId xmlns:a16="http://schemas.microsoft.com/office/drawing/2014/main" xmlns="" id="{08F083BA-A9D0-4785-92A9-03027EA9FC8A}"/>
              </a:ext>
            </a:extLst>
          </p:cNvPr>
          <p:cNvSpPr txBox="1"/>
          <p:nvPr/>
        </p:nvSpPr>
        <p:spPr>
          <a:xfrm>
            <a:off x="1184130" y="4409871"/>
            <a:ext cx="1516779" cy="707886"/>
          </a:xfrm>
          <a:prstGeom prst="rect">
            <a:avLst/>
          </a:prstGeom>
          <a:noFill/>
        </p:spPr>
        <p:txBody>
          <a:bodyPr wrap="square" rtlCol="0">
            <a:spAutoFit/>
          </a:bodyPr>
          <a:lstStyle/>
          <a:p>
            <a:pPr algn="ctr"/>
            <a:r>
              <a:rPr lang="en-US" sz="2000" dirty="0">
                <a:solidFill>
                  <a:schemeClr val="bg1"/>
                </a:solidFill>
                <a:latin typeface="Oswald" panose="02000503000000000000" pitchFamily="2" charset="0"/>
              </a:rPr>
              <a:t>Application mobile</a:t>
            </a:r>
          </a:p>
        </p:txBody>
      </p:sp>
      <p:grpSp>
        <p:nvGrpSpPr>
          <p:cNvPr id="189" name="Group 74">
            <a:extLst>
              <a:ext uri="{FF2B5EF4-FFF2-40B4-BE49-F238E27FC236}">
                <a16:creationId xmlns:a16="http://schemas.microsoft.com/office/drawing/2014/main" xmlns="" id="{CBDFCCD8-21D0-4C48-9CD7-A9F43E2AD530}"/>
              </a:ext>
            </a:extLst>
          </p:cNvPr>
          <p:cNvGrpSpPr/>
          <p:nvPr/>
        </p:nvGrpSpPr>
        <p:grpSpPr>
          <a:xfrm>
            <a:off x="806685" y="1"/>
            <a:ext cx="2421042" cy="3336506"/>
            <a:chOff x="806685" y="1"/>
            <a:chExt cx="2421042" cy="3336506"/>
          </a:xfrm>
        </p:grpSpPr>
        <p:grpSp>
          <p:nvGrpSpPr>
            <p:cNvPr id="190" name="Group 56">
              <a:extLst>
                <a:ext uri="{FF2B5EF4-FFF2-40B4-BE49-F238E27FC236}">
                  <a16:creationId xmlns:a16="http://schemas.microsoft.com/office/drawing/2014/main" xmlns="" id="{C08A17BC-7014-4583-815B-D17E59AD2FBA}"/>
                </a:ext>
              </a:extLst>
            </p:cNvPr>
            <p:cNvGrpSpPr/>
            <p:nvPr/>
          </p:nvGrpSpPr>
          <p:grpSpPr>
            <a:xfrm>
              <a:off x="806685" y="1"/>
              <a:ext cx="2421042" cy="3336506"/>
              <a:chOff x="806685" y="1"/>
              <a:chExt cx="2421042" cy="3336506"/>
            </a:xfrm>
          </p:grpSpPr>
          <p:grpSp>
            <p:nvGrpSpPr>
              <p:cNvPr id="196" name="Group 55">
                <a:extLst>
                  <a:ext uri="{FF2B5EF4-FFF2-40B4-BE49-F238E27FC236}">
                    <a16:creationId xmlns:a16="http://schemas.microsoft.com/office/drawing/2014/main" xmlns="" id="{576E29C2-4AB2-4194-B1B7-4CA6CE5E93EA}"/>
                  </a:ext>
                </a:extLst>
              </p:cNvPr>
              <p:cNvGrpSpPr/>
              <p:nvPr/>
            </p:nvGrpSpPr>
            <p:grpSpPr>
              <a:xfrm>
                <a:off x="806685" y="1479125"/>
                <a:ext cx="2421042" cy="1857382"/>
                <a:chOff x="806685" y="1479125"/>
                <a:chExt cx="2421042" cy="1857382"/>
              </a:xfrm>
            </p:grpSpPr>
            <p:sp>
              <p:nvSpPr>
                <p:cNvPr id="198" name="Right Triangle 4">
                  <a:extLst>
                    <a:ext uri="{FF2B5EF4-FFF2-40B4-BE49-F238E27FC236}">
                      <a16:creationId xmlns:a16="http://schemas.microsoft.com/office/drawing/2014/main" xmlns="" id="{34160030-24D4-4CFB-9D40-0E273E0689E5}"/>
                    </a:ext>
                  </a:extLst>
                </p:cNvPr>
                <p:cNvSpPr/>
                <p:nvPr/>
              </p:nvSpPr>
              <p:spPr>
                <a:xfrm>
                  <a:off x="2013027" y="1493639"/>
                  <a:ext cx="1214700" cy="1842868"/>
                </a:xfrm>
                <a:custGeom>
                  <a:avLst/>
                  <a:gdLst>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12319"/>
                    <a:gd name="connsiteY0" fmla="*/ 1842868 h 1842868"/>
                    <a:gd name="connsiteX1" fmla="*/ 0 w 1212319"/>
                    <a:gd name="connsiteY1" fmla="*/ 0 h 1842868"/>
                    <a:gd name="connsiteX2" fmla="*/ 1212319 w 1212319"/>
                    <a:gd name="connsiteY2" fmla="*/ 1837871 h 1842868"/>
                    <a:gd name="connsiteX3" fmla="*/ 0 w 1212319"/>
                    <a:gd name="connsiteY3" fmla="*/ 1842868 h 1842868"/>
                    <a:gd name="connsiteX0" fmla="*/ 0 w 1214700"/>
                    <a:gd name="connsiteY0" fmla="*/ 1842868 h 1842868"/>
                    <a:gd name="connsiteX1" fmla="*/ 0 w 1214700"/>
                    <a:gd name="connsiteY1" fmla="*/ 0 h 1842868"/>
                    <a:gd name="connsiteX2" fmla="*/ 1214700 w 1214700"/>
                    <a:gd name="connsiteY2" fmla="*/ 1833109 h 1842868"/>
                    <a:gd name="connsiteX3" fmla="*/ 0 w 1214700"/>
                    <a:gd name="connsiteY3" fmla="*/ 1842868 h 1842868"/>
                  </a:gdLst>
                  <a:ahLst/>
                  <a:cxnLst>
                    <a:cxn ang="0">
                      <a:pos x="connsiteX0" y="connsiteY0"/>
                    </a:cxn>
                    <a:cxn ang="0">
                      <a:pos x="connsiteX1" y="connsiteY1"/>
                    </a:cxn>
                    <a:cxn ang="0">
                      <a:pos x="connsiteX2" y="connsiteY2"/>
                    </a:cxn>
                    <a:cxn ang="0">
                      <a:pos x="connsiteX3" y="connsiteY3"/>
                    </a:cxn>
                  </a:cxnLst>
                  <a:rect l="l" t="t" r="r" b="b"/>
                  <a:pathLst>
                    <a:path w="1214700" h="1842868">
                      <a:moveTo>
                        <a:pt x="0" y="1842868"/>
                      </a:moveTo>
                      <a:lnTo>
                        <a:pt x="0" y="0"/>
                      </a:lnTo>
                      <a:lnTo>
                        <a:pt x="1214700" y="1833109"/>
                      </a:lnTo>
                      <a:cubicBezTo>
                        <a:pt x="804603" y="1792166"/>
                        <a:pt x="505632" y="1778041"/>
                        <a:pt x="0" y="1842868"/>
                      </a:cubicBezTo>
                      <a:close/>
                    </a:path>
                  </a:pathLst>
                </a:custGeom>
                <a:solidFill>
                  <a:srgbClr val="BDBD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ight Triangle 4">
                  <a:extLst>
                    <a:ext uri="{FF2B5EF4-FFF2-40B4-BE49-F238E27FC236}">
                      <a16:creationId xmlns:a16="http://schemas.microsoft.com/office/drawing/2014/main" xmlns="" id="{850A65B2-014A-4606-BBEF-88A7D892BCF7}"/>
                    </a:ext>
                  </a:extLst>
                </p:cNvPr>
                <p:cNvSpPr/>
                <p:nvPr/>
              </p:nvSpPr>
              <p:spPr>
                <a:xfrm>
                  <a:off x="2016505" y="1479125"/>
                  <a:ext cx="1209821" cy="1842868"/>
                </a:xfrm>
                <a:custGeom>
                  <a:avLst/>
                  <a:gdLst>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Lst>
                  <a:ahLst/>
                  <a:cxnLst>
                    <a:cxn ang="0">
                      <a:pos x="connsiteX0" y="connsiteY0"/>
                    </a:cxn>
                    <a:cxn ang="0">
                      <a:pos x="connsiteX1" y="connsiteY1"/>
                    </a:cxn>
                    <a:cxn ang="0">
                      <a:pos x="connsiteX2" y="connsiteY2"/>
                    </a:cxn>
                    <a:cxn ang="0">
                      <a:pos x="connsiteX3" y="connsiteY3"/>
                    </a:cxn>
                  </a:cxnLst>
                  <a:rect l="l" t="t" r="r" b="b"/>
                  <a:pathLst>
                    <a:path w="1209821" h="1842868">
                      <a:moveTo>
                        <a:pt x="0" y="1842868"/>
                      </a:moveTo>
                      <a:lnTo>
                        <a:pt x="0" y="0"/>
                      </a:lnTo>
                      <a:lnTo>
                        <a:pt x="1209821" y="1842868"/>
                      </a:lnTo>
                      <a:cubicBezTo>
                        <a:pt x="799724" y="1801925"/>
                        <a:pt x="505632" y="1778041"/>
                        <a:pt x="0" y="1842868"/>
                      </a:cubicBezTo>
                      <a:close/>
                    </a:path>
                  </a:pathLst>
                </a:custGeom>
                <a:solidFill>
                  <a:srgbClr val="97B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ight Triangle 4">
                  <a:extLst>
                    <a:ext uri="{FF2B5EF4-FFF2-40B4-BE49-F238E27FC236}">
                      <a16:creationId xmlns:a16="http://schemas.microsoft.com/office/drawing/2014/main" xmlns="" id="{A6274169-6A7D-4CD5-9311-549C85B96BAE}"/>
                    </a:ext>
                  </a:extLst>
                </p:cNvPr>
                <p:cNvSpPr/>
                <p:nvPr/>
              </p:nvSpPr>
              <p:spPr>
                <a:xfrm>
                  <a:off x="2005919" y="1695405"/>
                  <a:ext cx="694990" cy="1368363"/>
                </a:xfrm>
                <a:custGeom>
                  <a:avLst/>
                  <a:gdLst>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Lst>
                  <a:ahLst/>
                  <a:cxnLst>
                    <a:cxn ang="0">
                      <a:pos x="connsiteX0" y="connsiteY0"/>
                    </a:cxn>
                    <a:cxn ang="0">
                      <a:pos x="connsiteX1" y="connsiteY1"/>
                    </a:cxn>
                    <a:cxn ang="0">
                      <a:pos x="connsiteX2" y="connsiteY2"/>
                    </a:cxn>
                    <a:cxn ang="0">
                      <a:pos x="connsiteX3" y="connsiteY3"/>
                    </a:cxn>
                  </a:cxnLst>
                  <a:rect l="l" t="t" r="r" b="b"/>
                  <a:pathLst>
                    <a:path w="1209821" h="1842868">
                      <a:moveTo>
                        <a:pt x="0" y="1842868"/>
                      </a:moveTo>
                      <a:lnTo>
                        <a:pt x="0" y="0"/>
                      </a:lnTo>
                      <a:lnTo>
                        <a:pt x="1209821" y="1842868"/>
                      </a:lnTo>
                      <a:cubicBezTo>
                        <a:pt x="799724" y="1801925"/>
                        <a:pt x="505632" y="1778041"/>
                        <a:pt x="0" y="1842868"/>
                      </a:cubicBezTo>
                      <a:close/>
                    </a:path>
                  </a:pathLst>
                </a:custGeom>
                <a:solidFill>
                  <a:schemeClr val="tx1">
                    <a:alpha val="26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ight Triangle 4">
                  <a:extLst>
                    <a:ext uri="{FF2B5EF4-FFF2-40B4-BE49-F238E27FC236}">
                      <a16:creationId xmlns:a16="http://schemas.microsoft.com/office/drawing/2014/main" xmlns="" id="{D35275C0-1AF9-4C86-AC61-043E1B5698AA}"/>
                    </a:ext>
                  </a:extLst>
                </p:cNvPr>
                <p:cNvSpPr/>
                <p:nvPr/>
              </p:nvSpPr>
              <p:spPr>
                <a:xfrm flipH="1">
                  <a:off x="810773" y="1508153"/>
                  <a:ext cx="1520379" cy="1810896"/>
                </a:xfrm>
                <a:custGeom>
                  <a:avLst/>
                  <a:gdLst>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455710"/>
                    <a:gd name="connsiteY0" fmla="*/ 1397194 h 1842868"/>
                    <a:gd name="connsiteX1" fmla="*/ 245889 w 1455710"/>
                    <a:gd name="connsiteY1" fmla="*/ 0 h 1842868"/>
                    <a:gd name="connsiteX2" fmla="*/ 1455710 w 1455710"/>
                    <a:gd name="connsiteY2" fmla="*/ 1842868 h 1842868"/>
                    <a:gd name="connsiteX3" fmla="*/ 0 w 1455710"/>
                    <a:gd name="connsiteY3" fmla="*/ 1397194 h 1842868"/>
                    <a:gd name="connsiteX0" fmla="*/ 0 w 1455710"/>
                    <a:gd name="connsiteY0" fmla="*/ 1397194 h 1842868"/>
                    <a:gd name="connsiteX1" fmla="*/ 245889 w 1455710"/>
                    <a:gd name="connsiteY1" fmla="*/ 0 h 1842868"/>
                    <a:gd name="connsiteX2" fmla="*/ 1455710 w 1455710"/>
                    <a:gd name="connsiteY2" fmla="*/ 1842868 h 1842868"/>
                    <a:gd name="connsiteX3" fmla="*/ 0 w 1455710"/>
                    <a:gd name="connsiteY3" fmla="*/ 1397194 h 1842868"/>
                    <a:gd name="connsiteX0" fmla="*/ 0 w 1517182"/>
                    <a:gd name="connsiteY0" fmla="*/ 1397194 h 1842868"/>
                    <a:gd name="connsiteX1" fmla="*/ 307361 w 1517182"/>
                    <a:gd name="connsiteY1" fmla="*/ 0 h 1842868"/>
                    <a:gd name="connsiteX2" fmla="*/ 1517182 w 1517182"/>
                    <a:gd name="connsiteY2" fmla="*/ 1842868 h 1842868"/>
                    <a:gd name="connsiteX3" fmla="*/ 0 w 1517182"/>
                    <a:gd name="connsiteY3" fmla="*/ 1397194 h 1842868"/>
                    <a:gd name="connsiteX0" fmla="*/ 0 w 1520379"/>
                    <a:gd name="connsiteY0" fmla="*/ 1397194 h 1810896"/>
                    <a:gd name="connsiteX1" fmla="*/ 307361 w 1520379"/>
                    <a:gd name="connsiteY1" fmla="*/ 0 h 1810896"/>
                    <a:gd name="connsiteX2" fmla="*/ 1520379 w 1520379"/>
                    <a:gd name="connsiteY2" fmla="*/ 1810896 h 1810896"/>
                    <a:gd name="connsiteX3" fmla="*/ 0 w 1520379"/>
                    <a:gd name="connsiteY3" fmla="*/ 1397194 h 1810896"/>
                    <a:gd name="connsiteX0" fmla="*/ 0 w 1520379"/>
                    <a:gd name="connsiteY0" fmla="*/ 1397194 h 1810896"/>
                    <a:gd name="connsiteX1" fmla="*/ 307361 w 1520379"/>
                    <a:gd name="connsiteY1" fmla="*/ 0 h 1810896"/>
                    <a:gd name="connsiteX2" fmla="*/ 1520379 w 1520379"/>
                    <a:gd name="connsiteY2" fmla="*/ 1810896 h 1810896"/>
                    <a:gd name="connsiteX3" fmla="*/ 0 w 1520379"/>
                    <a:gd name="connsiteY3" fmla="*/ 1397194 h 1810896"/>
                    <a:gd name="connsiteX0" fmla="*/ 0 w 1520379"/>
                    <a:gd name="connsiteY0" fmla="*/ 1397194 h 1810896"/>
                    <a:gd name="connsiteX1" fmla="*/ 307361 w 1520379"/>
                    <a:gd name="connsiteY1" fmla="*/ 0 h 1810896"/>
                    <a:gd name="connsiteX2" fmla="*/ 1520379 w 1520379"/>
                    <a:gd name="connsiteY2" fmla="*/ 1810896 h 1810896"/>
                    <a:gd name="connsiteX3" fmla="*/ 0 w 1520379"/>
                    <a:gd name="connsiteY3" fmla="*/ 1397194 h 1810896"/>
                  </a:gdLst>
                  <a:ahLst/>
                  <a:cxnLst>
                    <a:cxn ang="0">
                      <a:pos x="connsiteX0" y="connsiteY0"/>
                    </a:cxn>
                    <a:cxn ang="0">
                      <a:pos x="connsiteX1" y="connsiteY1"/>
                    </a:cxn>
                    <a:cxn ang="0">
                      <a:pos x="connsiteX2" y="connsiteY2"/>
                    </a:cxn>
                    <a:cxn ang="0">
                      <a:pos x="connsiteX3" y="connsiteY3"/>
                    </a:cxn>
                  </a:cxnLst>
                  <a:rect l="l" t="t" r="r" b="b"/>
                  <a:pathLst>
                    <a:path w="1520379" h="1810896">
                      <a:moveTo>
                        <a:pt x="0" y="1397194"/>
                      </a:moveTo>
                      <a:lnTo>
                        <a:pt x="307361" y="0"/>
                      </a:lnTo>
                      <a:lnTo>
                        <a:pt x="1520379" y="1810896"/>
                      </a:lnTo>
                      <a:cubicBezTo>
                        <a:pt x="980379" y="1538760"/>
                        <a:pt x="505632" y="1332367"/>
                        <a:pt x="0" y="1397194"/>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ight Triangle 4">
                  <a:extLst>
                    <a:ext uri="{FF2B5EF4-FFF2-40B4-BE49-F238E27FC236}">
                      <a16:creationId xmlns:a16="http://schemas.microsoft.com/office/drawing/2014/main" xmlns="" id="{33CD87D5-C4B1-41D2-9A10-74864F8F4EAE}"/>
                    </a:ext>
                  </a:extLst>
                </p:cNvPr>
                <p:cNvSpPr/>
                <p:nvPr/>
              </p:nvSpPr>
              <p:spPr>
                <a:xfrm flipH="1">
                  <a:off x="806685" y="1479125"/>
                  <a:ext cx="1517182" cy="1842868"/>
                </a:xfrm>
                <a:custGeom>
                  <a:avLst/>
                  <a:gdLst>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455710"/>
                    <a:gd name="connsiteY0" fmla="*/ 1397194 h 1842868"/>
                    <a:gd name="connsiteX1" fmla="*/ 245889 w 1455710"/>
                    <a:gd name="connsiteY1" fmla="*/ 0 h 1842868"/>
                    <a:gd name="connsiteX2" fmla="*/ 1455710 w 1455710"/>
                    <a:gd name="connsiteY2" fmla="*/ 1842868 h 1842868"/>
                    <a:gd name="connsiteX3" fmla="*/ 0 w 1455710"/>
                    <a:gd name="connsiteY3" fmla="*/ 1397194 h 1842868"/>
                    <a:gd name="connsiteX0" fmla="*/ 0 w 1455710"/>
                    <a:gd name="connsiteY0" fmla="*/ 1397194 h 1842868"/>
                    <a:gd name="connsiteX1" fmla="*/ 245889 w 1455710"/>
                    <a:gd name="connsiteY1" fmla="*/ 0 h 1842868"/>
                    <a:gd name="connsiteX2" fmla="*/ 1455710 w 1455710"/>
                    <a:gd name="connsiteY2" fmla="*/ 1842868 h 1842868"/>
                    <a:gd name="connsiteX3" fmla="*/ 0 w 1455710"/>
                    <a:gd name="connsiteY3" fmla="*/ 1397194 h 1842868"/>
                    <a:gd name="connsiteX0" fmla="*/ 0 w 1517182"/>
                    <a:gd name="connsiteY0" fmla="*/ 1397194 h 1842868"/>
                    <a:gd name="connsiteX1" fmla="*/ 307361 w 1517182"/>
                    <a:gd name="connsiteY1" fmla="*/ 0 h 1842868"/>
                    <a:gd name="connsiteX2" fmla="*/ 1517182 w 1517182"/>
                    <a:gd name="connsiteY2" fmla="*/ 1842868 h 1842868"/>
                    <a:gd name="connsiteX3" fmla="*/ 0 w 1517182"/>
                    <a:gd name="connsiteY3" fmla="*/ 1397194 h 1842868"/>
                  </a:gdLst>
                  <a:ahLst/>
                  <a:cxnLst>
                    <a:cxn ang="0">
                      <a:pos x="connsiteX0" y="connsiteY0"/>
                    </a:cxn>
                    <a:cxn ang="0">
                      <a:pos x="connsiteX1" y="connsiteY1"/>
                    </a:cxn>
                    <a:cxn ang="0">
                      <a:pos x="connsiteX2" y="connsiteY2"/>
                    </a:cxn>
                    <a:cxn ang="0">
                      <a:pos x="connsiteX3" y="connsiteY3"/>
                    </a:cxn>
                  </a:cxnLst>
                  <a:rect l="l" t="t" r="r" b="b"/>
                  <a:pathLst>
                    <a:path w="1517182" h="1842868">
                      <a:moveTo>
                        <a:pt x="0" y="1397194"/>
                      </a:moveTo>
                      <a:lnTo>
                        <a:pt x="307361" y="0"/>
                      </a:lnTo>
                      <a:lnTo>
                        <a:pt x="1517182" y="1842868"/>
                      </a:lnTo>
                      <a:cubicBezTo>
                        <a:pt x="1037929" y="1548352"/>
                        <a:pt x="505632" y="1332367"/>
                        <a:pt x="0" y="1397194"/>
                      </a:cubicBezTo>
                      <a:close/>
                    </a:path>
                  </a:pathLst>
                </a:custGeom>
                <a:solidFill>
                  <a:srgbClr val="CAD9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Freeform: Shape 11">
                  <a:extLst>
                    <a:ext uri="{FF2B5EF4-FFF2-40B4-BE49-F238E27FC236}">
                      <a16:creationId xmlns:a16="http://schemas.microsoft.com/office/drawing/2014/main" xmlns="" id="{A74E3494-43F1-4863-8C73-26881ECE858D}"/>
                    </a:ext>
                  </a:extLst>
                </p:cNvPr>
                <p:cNvSpPr/>
                <p:nvPr/>
              </p:nvSpPr>
              <p:spPr>
                <a:xfrm flipH="1">
                  <a:off x="813738" y="1479125"/>
                  <a:ext cx="1362670" cy="1842868"/>
                </a:xfrm>
                <a:custGeom>
                  <a:avLst/>
                  <a:gdLst>
                    <a:gd name="connsiteX0" fmla="*/ 152849 w 1362670"/>
                    <a:gd name="connsiteY0" fmla="*/ 0 h 1842868"/>
                    <a:gd name="connsiteX1" fmla="*/ 0 w 1362670"/>
                    <a:gd name="connsiteY1" fmla="*/ 694820 h 1842868"/>
                    <a:gd name="connsiteX2" fmla="*/ 111696 w 1362670"/>
                    <a:gd name="connsiteY2" fmla="*/ 727208 h 1842868"/>
                    <a:gd name="connsiteX3" fmla="*/ 625935 w 1362670"/>
                    <a:gd name="connsiteY3" fmla="*/ 1004156 h 1842868"/>
                    <a:gd name="connsiteX4" fmla="*/ 1154477 w 1362670"/>
                    <a:gd name="connsiteY4" fmla="*/ 1673938 h 1842868"/>
                    <a:gd name="connsiteX5" fmla="*/ 1177730 w 1362670"/>
                    <a:gd name="connsiteY5" fmla="*/ 1735000 h 1842868"/>
                    <a:gd name="connsiteX6" fmla="*/ 1180620 w 1362670"/>
                    <a:gd name="connsiteY6" fmla="*/ 1736501 h 1842868"/>
                    <a:gd name="connsiteX7" fmla="*/ 1362670 w 1362670"/>
                    <a:gd name="connsiteY7" fmla="*/ 1842868 h 184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2670" h="1842868">
                      <a:moveTo>
                        <a:pt x="152849" y="0"/>
                      </a:moveTo>
                      <a:lnTo>
                        <a:pt x="0" y="694820"/>
                      </a:lnTo>
                      <a:lnTo>
                        <a:pt x="111696" y="727208"/>
                      </a:lnTo>
                      <a:cubicBezTo>
                        <a:pt x="289343" y="786972"/>
                        <a:pt x="464173" y="879192"/>
                        <a:pt x="625935" y="1004156"/>
                      </a:cubicBezTo>
                      <a:cubicBezTo>
                        <a:pt x="868577" y="1191603"/>
                        <a:pt x="1047357" y="1426106"/>
                        <a:pt x="1154477" y="1673938"/>
                      </a:cubicBezTo>
                      <a:lnTo>
                        <a:pt x="1177730" y="1735000"/>
                      </a:lnTo>
                      <a:lnTo>
                        <a:pt x="1180620" y="1736501"/>
                      </a:lnTo>
                      <a:cubicBezTo>
                        <a:pt x="1242028" y="1770466"/>
                        <a:pt x="1302764" y="1806054"/>
                        <a:pt x="1362670" y="1842868"/>
                      </a:cubicBez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7" name="Straight Connector 9">
                <a:extLst>
                  <a:ext uri="{FF2B5EF4-FFF2-40B4-BE49-F238E27FC236}">
                    <a16:creationId xmlns:a16="http://schemas.microsoft.com/office/drawing/2014/main" xmlns="" id="{DE616F32-1231-4862-AF60-60DCC8ED6387}"/>
                  </a:ext>
                </a:extLst>
              </p:cNvPr>
              <p:cNvCxnSpPr>
                <a:cxnSpLocks/>
              </p:cNvCxnSpPr>
              <p:nvPr/>
            </p:nvCxnSpPr>
            <p:spPr>
              <a:xfrm flipV="1">
                <a:off x="2023166" y="1"/>
                <a:ext cx="0" cy="1479124"/>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91" name="Group 63">
              <a:extLst>
                <a:ext uri="{FF2B5EF4-FFF2-40B4-BE49-F238E27FC236}">
                  <a16:creationId xmlns:a16="http://schemas.microsoft.com/office/drawing/2014/main" xmlns="" id="{089A7B97-862E-4FB8-BEB6-A967051DED9A}"/>
                </a:ext>
              </a:extLst>
            </p:cNvPr>
            <p:cNvGrpSpPr/>
            <p:nvPr/>
          </p:nvGrpSpPr>
          <p:grpSpPr>
            <a:xfrm>
              <a:off x="1698438" y="491023"/>
              <a:ext cx="649454" cy="649454"/>
              <a:chOff x="1698438" y="491023"/>
              <a:chExt cx="649454" cy="649454"/>
            </a:xfrm>
          </p:grpSpPr>
          <p:grpSp>
            <p:nvGrpSpPr>
              <p:cNvPr id="192" name="Group 61">
                <a:extLst>
                  <a:ext uri="{FF2B5EF4-FFF2-40B4-BE49-F238E27FC236}">
                    <a16:creationId xmlns:a16="http://schemas.microsoft.com/office/drawing/2014/main" xmlns="" id="{BD6574F3-5F1F-45A0-B3C0-99503D33013B}"/>
                  </a:ext>
                </a:extLst>
              </p:cNvPr>
              <p:cNvGrpSpPr/>
              <p:nvPr/>
            </p:nvGrpSpPr>
            <p:grpSpPr>
              <a:xfrm>
                <a:off x="1698438" y="491023"/>
                <a:ext cx="649454" cy="649454"/>
                <a:chOff x="4034971" y="769257"/>
                <a:chExt cx="649454" cy="649454"/>
              </a:xfrm>
            </p:grpSpPr>
            <p:sp>
              <p:nvSpPr>
                <p:cNvPr id="194" name="Oval 59">
                  <a:extLst>
                    <a:ext uri="{FF2B5EF4-FFF2-40B4-BE49-F238E27FC236}">
                      <a16:creationId xmlns:a16="http://schemas.microsoft.com/office/drawing/2014/main" xmlns="" id="{CD8DCD38-7A24-409C-B20D-A6B6286A1855}"/>
                    </a:ext>
                  </a:extLst>
                </p:cNvPr>
                <p:cNvSpPr/>
                <p:nvPr/>
              </p:nvSpPr>
              <p:spPr>
                <a:xfrm>
                  <a:off x="4034971" y="769257"/>
                  <a:ext cx="649454" cy="649454"/>
                </a:xfrm>
                <a:prstGeom prst="ellipse">
                  <a:avLst/>
                </a:prstGeom>
                <a:solidFill>
                  <a:srgbClr val="CAD9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60">
                  <a:extLst>
                    <a:ext uri="{FF2B5EF4-FFF2-40B4-BE49-F238E27FC236}">
                      <a16:creationId xmlns:a16="http://schemas.microsoft.com/office/drawing/2014/main" xmlns="" id="{39F317E9-FBB0-407B-B718-F6952D1BD5C1}"/>
                    </a:ext>
                  </a:extLst>
                </p:cNvPr>
                <p:cNvSpPr/>
                <p:nvPr/>
              </p:nvSpPr>
              <p:spPr>
                <a:xfrm>
                  <a:off x="4125686" y="859972"/>
                  <a:ext cx="468025" cy="468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3" name="TextBox 62">
                <a:extLst>
                  <a:ext uri="{FF2B5EF4-FFF2-40B4-BE49-F238E27FC236}">
                    <a16:creationId xmlns:a16="http://schemas.microsoft.com/office/drawing/2014/main" xmlns="" id="{DE3296A8-5658-499C-B760-2D74B7F2618A}"/>
                  </a:ext>
                </a:extLst>
              </p:cNvPr>
              <p:cNvSpPr txBox="1"/>
              <p:nvPr/>
            </p:nvSpPr>
            <p:spPr>
              <a:xfrm>
                <a:off x="1827479" y="610560"/>
                <a:ext cx="418704" cy="369332"/>
              </a:xfrm>
              <a:prstGeom prst="rect">
                <a:avLst/>
              </a:prstGeom>
              <a:noFill/>
            </p:spPr>
            <p:txBody>
              <a:bodyPr wrap="none" rtlCol="0">
                <a:spAutoFit/>
              </a:bodyPr>
              <a:lstStyle/>
              <a:p>
                <a:r>
                  <a:rPr lang="en-US" b="1" dirty="0">
                    <a:solidFill>
                      <a:srgbClr val="97B53D"/>
                    </a:solidFill>
                  </a:rPr>
                  <a:t>01</a:t>
                </a:r>
              </a:p>
            </p:txBody>
          </p:sp>
        </p:grpSp>
      </p:grpSp>
      <p:sp>
        <p:nvSpPr>
          <p:cNvPr id="244" name="Oval 6">
            <a:extLst>
              <a:ext uri="{FF2B5EF4-FFF2-40B4-BE49-F238E27FC236}">
                <a16:creationId xmlns:a16="http://schemas.microsoft.com/office/drawing/2014/main" xmlns="" id="{3FA40FED-63DF-47F9-8E2E-77A8793A9511}"/>
              </a:ext>
            </a:extLst>
          </p:cNvPr>
          <p:cNvSpPr/>
          <p:nvPr/>
        </p:nvSpPr>
        <p:spPr>
          <a:xfrm>
            <a:off x="3614526" y="3778071"/>
            <a:ext cx="2391655" cy="827373"/>
          </a:xfrm>
          <a:custGeom>
            <a:avLst/>
            <a:gdLst>
              <a:gd name="connsiteX0" fmla="*/ 0 w 2419641"/>
              <a:gd name="connsiteY0" fmla="*/ 279596 h 559192"/>
              <a:gd name="connsiteX1" fmla="*/ 1209821 w 2419641"/>
              <a:gd name="connsiteY1" fmla="*/ 0 h 559192"/>
              <a:gd name="connsiteX2" fmla="*/ 2419642 w 2419641"/>
              <a:gd name="connsiteY2" fmla="*/ 279596 h 559192"/>
              <a:gd name="connsiteX3" fmla="*/ 1209821 w 2419641"/>
              <a:gd name="connsiteY3" fmla="*/ 559192 h 559192"/>
              <a:gd name="connsiteX4" fmla="*/ 0 w 2419641"/>
              <a:gd name="connsiteY4" fmla="*/ 279596 h 559192"/>
              <a:gd name="connsiteX0" fmla="*/ 72 w 2419714"/>
              <a:gd name="connsiteY0" fmla="*/ 518747 h 798343"/>
              <a:gd name="connsiteX1" fmla="*/ 1167690 w 2419714"/>
              <a:gd name="connsiteY1" fmla="*/ 0 h 798343"/>
              <a:gd name="connsiteX2" fmla="*/ 2419714 w 2419714"/>
              <a:gd name="connsiteY2" fmla="*/ 518747 h 798343"/>
              <a:gd name="connsiteX3" fmla="*/ 1209893 w 2419714"/>
              <a:gd name="connsiteY3" fmla="*/ 798343 h 798343"/>
              <a:gd name="connsiteX4" fmla="*/ 72 w 2419714"/>
              <a:gd name="connsiteY4" fmla="*/ 518747 h 798343"/>
              <a:gd name="connsiteX0" fmla="*/ 49 w 2397832"/>
              <a:gd name="connsiteY0" fmla="*/ 526036 h 798353"/>
              <a:gd name="connsiteX1" fmla="*/ 1145808 w 2397832"/>
              <a:gd name="connsiteY1" fmla="*/ 3 h 798353"/>
              <a:gd name="connsiteX2" fmla="*/ 2397832 w 2397832"/>
              <a:gd name="connsiteY2" fmla="*/ 518750 h 798353"/>
              <a:gd name="connsiteX3" fmla="*/ 1188011 w 2397832"/>
              <a:gd name="connsiteY3" fmla="*/ 798346 h 798353"/>
              <a:gd name="connsiteX4" fmla="*/ 49 w 2397832"/>
              <a:gd name="connsiteY4" fmla="*/ 526036 h 798353"/>
              <a:gd name="connsiteX0" fmla="*/ 49 w 2383260"/>
              <a:gd name="connsiteY0" fmla="*/ 526036 h 798353"/>
              <a:gd name="connsiteX1" fmla="*/ 1145808 w 2383260"/>
              <a:gd name="connsiteY1" fmla="*/ 3 h 798353"/>
              <a:gd name="connsiteX2" fmla="*/ 2383260 w 2383260"/>
              <a:gd name="connsiteY2" fmla="*/ 518750 h 798353"/>
              <a:gd name="connsiteX3" fmla="*/ 1188011 w 2383260"/>
              <a:gd name="connsiteY3" fmla="*/ 798346 h 798353"/>
              <a:gd name="connsiteX4" fmla="*/ 49 w 2383260"/>
              <a:gd name="connsiteY4" fmla="*/ 526036 h 798353"/>
              <a:gd name="connsiteX0" fmla="*/ 87 w 2383298"/>
              <a:gd name="connsiteY0" fmla="*/ 526036 h 827381"/>
              <a:gd name="connsiteX1" fmla="*/ 1145846 w 2383298"/>
              <a:gd name="connsiteY1" fmla="*/ 3 h 827381"/>
              <a:gd name="connsiteX2" fmla="*/ 2383298 w 2383298"/>
              <a:gd name="connsiteY2" fmla="*/ 518750 h 827381"/>
              <a:gd name="connsiteX3" fmla="*/ 1202564 w 2383298"/>
              <a:gd name="connsiteY3" fmla="*/ 827375 h 827381"/>
              <a:gd name="connsiteX4" fmla="*/ 87 w 2383298"/>
              <a:gd name="connsiteY4" fmla="*/ 526036 h 827381"/>
              <a:gd name="connsiteX0" fmla="*/ 87 w 2383298"/>
              <a:gd name="connsiteY0" fmla="*/ 526036 h 827381"/>
              <a:gd name="connsiteX1" fmla="*/ 1145846 w 2383298"/>
              <a:gd name="connsiteY1" fmla="*/ 3 h 827381"/>
              <a:gd name="connsiteX2" fmla="*/ 2383298 w 2383298"/>
              <a:gd name="connsiteY2" fmla="*/ 518750 h 827381"/>
              <a:gd name="connsiteX3" fmla="*/ 1202564 w 2383298"/>
              <a:gd name="connsiteY3" fmla="*/ 827375 h 827381"/>
              <a:gd name="connsiteX4" fmla="*/ 87 w 2383298"/>
              <a:gd name="connsiteY4" fmla="*/ 526036 h 827381"/>
              <a:gd name="connsiteX0" fmla="*/ 5042 w 2388253"/>
              <a:gd name="connsiteY0" fmla="*/ 526036 h 827381"/>
              <a:gd name="connsiteX1" fmla="*/ 1150801 w 2388253"/>
              <a:gd name="connsiteY1" fmla="*/ 3 h 827381"/>
              <a:gd name="connsiteX2" fmla="*/ 2388253 w 2388253"/>
              <a:gd name="connsiteY2" fmla="*/ 518750 h 827381"/>
              <a:gd name="connsiteX3" fmla="*/ 1207519 w 2388253"/>
              <a:gd name="connsiteY3" fmla="*/ 827375 h 827381"/>
              <a:gd name="connsiteX4" fmla="*/ 5042 w 2388253"/>
              <a:gd name="connsiteY4" fmla="*/ 526036 h 827381"/>
              <a:gd name="connsiteX0" fmla="*/ 5094 w 2377631"/>
              <a:gd name="connsiteY0" fmla="*/ 526036 h 827381"/>
              <a:gd name="connsiteX1" fmla="*/ 1140179 w 2377631"/>
              <a:gd name="connsiteY1" fmla="*/ 3 h 827381"/>
              <a:gd name="connsiteX2" fmla="*/ 2377631 w 2377631"/>
              <a:gd name="connsiteY2" fmla="*/ 518750 h 827381"/>
              <a:gd name="connsiteX3" fmla="*/ 1196897 w 2377631"/>
              <a:gd name="connsiteY3" fmla="*/ 827375 h 827381"/>
              <a:gd name="connsiteX4" fmla="*/ 5094 w 2377631"/>
              <a:gd name="connsiteY4" fmla="*/ 526036 h 827381"/>
              <a:gd name="connsiteX0" fmla="*/ 6 w 2372543"/>
              <a:gd name="connsiteY0" fmla="*/ 526036 h 827381"/>
              <a:gd name="connsiteX1" fmla="*/ 1135091 w 2372543"/>
              <a:gd name="connsiteY1" fmla="*/ 3 h 827381"/>
              <a:gd name="connsiteX2" fmla="*/ 2372543 w 2372543"/>
              <a:gd name="connsiteY2" fmla="*/ 518750 h 827381"/>
              <a:gd name="connsiteX3" fmla="*/ 1191809 w 2372543"/>
              <a:gd name="connsiteY3" fmla="*/ 827375 h 827381"/>
              <a:gd name="connsiteX4" fmla="*/ 6 w 2372543"/>
              <a:gd name="connsiteY4" fmla="*/ 526036 h 827381"/>
              <a:gd name="connsiteX0" fmla="*/ 5 w 2391727"/>
              <a:gd name="connsiteY0" fmla="*/ 516443 h 827373"/>
              <a:gd name="connsiteX1" fmla="*/ 1154275 w 2391727"/>
              <a:gd name="connsiteY1" fmla="*/ 1 h 827373"/>
              <a:gd name="connsiteX2" fmla="*/ 2391727 w 2391727"/>
              <a:gd name="connsiteY2" fmla="*/ 518748 h 827373"/>
              <a:gd name="connsiteX3" fmla="*/ 1210993 w 2391727"/>
              <a:gd name="connsiteY3" fmla="*/ 827373 h 827373"/>
              <a:gd name="connsiteX4" fmla="*/ 5 w 2391727"/>
              <a:gd name="connsiteY4" fmla="*/ 516443 h 827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1727" h="827373">
                <a:moveTo>
                  <a:pt x="5" y="516443"/>
                </a:moveTo>
                <a:cubicBezTo>
                  <a:pt x="-2333" y="374990"/>
                  <a:pt x="755655" y="-383"/>
                  <a:pt x="1154275" y="1"/>
                </a:cubicBezTo>
                <a:cubicBezTo>
                  <a:pt x="1552895" y="385"/>
                  <a:pt x="2391727" y="364331"/>
                  <a:pt x="2391727" y="518748"/>
                </a:cubicBezTo>
                <a:cubicBezTo>
                  <a:pt x="2317007" y="669607"/>
                  <a:pt x="1609613" y="827757"/>
                  <a:pt x="1210993" y="827373"/>
                </a:cubicBezTo>
                <a:cubicBezTo>
                  <a:pt x="812373" y="826989"/>
                  <a:pt x="2343" y="657896"/>
                  <a:pt x="5" y="516443"/>
                </a:cubicBezTo>
                <a:close/>
              </a:path>
            </a:pathLst>
          </a:custGeom>
          <a:solidFill>
            <a:srgbClr val="CCC9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16">
            <a:extLst>
              <a:ext uri="{FF2B5EF4-FFF2-40B4-BE49-F238E27FC236}">
                <a16:creationId xmlns:a16="http://schemas.microsoft.com/office/drawing/2014/main" xmlns="" id="{8C170C1A-3768-4A30-A918-9CE338B24B45}"/>
              </a:ext>
            </a:extLst>
          </p:cNvPr>
          <p:cNvSpPr/>
          <p:nvPr/>
        </p:nvSpPr>
        <p:spPr>
          <a:xfrm>
            <a:off x="3961641" y="3406096"/>
            <a:ext cx="1698581" cy="1698581"/>
          </a:xfrm>
          <a:prstGeom prst="ellipse">
            <a:avLst/>
          </a:prstGeom>
          <a:gradFill flip="none" rotWithShape="1">
            <a:gsLst>
              <a:gs pos="0">
                <a:schemeClr val="bg1"/>
              </a:gs>
              <a:gs pos="100000">
                <a:schemeClr val="bg1"/>
              </a:gs>
            </a:gsLst>
            <a:path path="circle">
              <a:fillToRect l="50000" t="50000" r="50000" b="50000"/>
            </a:path>
            <a:tileRect/>
          </a:gradFill>
          <a:effectLst>
            <a:softEdge rad="228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6" name="Group 78">
            <a:extLst>
              <a:ext uri="{FF2B5EF4-FFF2-40B4-BE49-F238E27FC236}">
                <a16:creationId xmlns:a16="http://schemas.microsoft.com/office/drawing/2014/main" xmlns="" id="{D394317E-D37D-4EFB-A3F5-39523F883BBE}"/>
              </a:ext>
            </a:extLst>
          </p:cNvPr>
          <p:cNvGrpSpPr/>
          <p:nvPr/>
        </p:nvGrpSpPr>
        <p:grpSpPr>
          <a:xfrm>
            <a:off x="3461369" y="4998000"/>
            <a:ext cx="2648493" cy="707886"/>
            <a:chOff x="5526375" y="5770671"/>
            <a:chExt cx="1374619" cy="707886"/>
          </a:xfrm>
        </p:grpSpPr>
        <p:sp>
          <p:nvSpPr>
            <p:cNvPr id="248" name="TextBox 50">
              <a:extLst>
                <a:ext uri="{FF2B5EF4-FFF2-40B4-BE49-F238E27FC236}">
                  <a16:creationId xmlns:a16="http://schemas.microsoft.com/office/drawing/2014/main" xmlns="" id="{9796DEF4-3467-448C-8459-65B3DBD70440}"/>
                </a:ext>
              </a:extLst>
            </p:cNvPr>
            <p:cNvSpPr txBox="1"/>
            <p:nvPr/>
          </p:nvSpPr>
          <p:spPr>
            <a:xfrm>
              <a:off x="5558453" y="5770671"/>
              <a:ext cx="1328153" cy="707886"/>
            </a:xfrm>
            <a:prstGeom prst="rect">
              <a:avLst/>
            </a:prstGeom>
            <a:noFill/>
          </p:spPr>
          <p:txBody>
            <a:bodyPr wrap="square" rtlCol="0">
              <a:spAutoFit/>
            </a:bodyPr>
            <a:lstStyle/>
            <a:p>
              <a:pPr algn="ctr"/>
              <a:r>
                <a:rPr lang="fr-FR" sz="2000" dirty="0">
                  <a:solidFill>
                    <a:schemeClr val="bg1"/>
                  </a:solidFill>
                  <a:latin typeface="Oswald" panose="02000503000000000000" pitchFamily="2" charset="0"/>
                </a:rPr>
                <a:t>Amélioration des testes avec AI</a:t>
              </a:r>
            </a:p>
          </p:txBody>
        </p:sp>
        <p:sp>
          <p:nvSpPr>
            <p:cNvPr id="249" name="TextBox 51">
              <a:extLst>
                <a:ext uri="{FF2B5EF4-FFF2-40B4-BE49-F238E27FC236}">
                  <a16:creationId xmlns:a16="http://schemas.microsoft.com/office/drawing/2014/main" xmlns="" id="{1E91B8A6-F512-43E8-BEAC-E5E13F57E7BA}"/>
                </a:ext>
              </a:extLst>
            </p:cNvPr>
            <p:cNvSpPr txBox="1"/>
            <p:nvPr/>
          </p:nvSpPr>
          <p:spPr>
            <a:xfrm>
              <a:off x="5526375" y="6064269"/>
              <a:ext cx="1374619" cy="276999"/>
            </a:xfrm>
            <a:prstGeom prst="rect">
              <a:avLst/>
            </a:prstGeom>
            <a:noFill/>
          </p:spPr>
          <p:txBody>
            <a:bodyPr wrap="square" rtlCol="0">
              <a:spAutoFit/>
            </a:bodyPr>
            <a:lstStyle/>
            <a:p>
              <a:pPr algn="ctr"/>
              <a:endParaRPr lang="en-US" sz="1200" dirty="0">
                <a:solidFill>
                  <a:schemeClr val="bg1">
                    <a:lumMod val="95000"/>
                  </a:schemeClr>
                </a:solidFill>
              </a:endParaRPr>
            </a:p>
          </p:txBody>
        </p:sp>
      </p:grpSp>
      <p:grpSp>
        <p:nvGrpSpPr>
          <p:cNvPr id="250" name="Group 75">
            <a:extLst>
              <a:ext uri="{FF2B5EF4-FFF2-40B4-BE49-F238E27FC236}">
                <a16:creationId xmlns:a16="http://schemas.microsoft.com/office/drawing/2014/main" xmlns="" id="{5CE05C70-43BE-45AF-B667-9C57E7E0B4D8}"/>
              </a:ext>
            </a:extLst>
          </p:cNvPr>
          <p:cNvGrpSpPr/>
          <p:nvPr/>
        </p:nvGrpSpPr>
        <p:grpSpPr>
          <a:xfrm>
            <a:off x="3601112" y="-250815"/>
            <a:ext cx="2421042" cy="4562661"/>
            <a:chOff x="4965001" y="0"/>
            <a:chExt cx="2421042" cy="4562661"/>
          </a:xfrm>
        </p:grpSpPr>
        <p:grpSp>
          <p:nvGrpSpPr>
            <p:cNvPr id="251" name="Group 57">
              <a:extLst>
                <a:ext uri="{FF2B5EF4-FFF2-40B4-BE49-F238E27FC236}">
                  <a16:creationId xmlns:a16="http://schemas.microsoft.com/office/drawing/2014/main" xmlns="" id="{1D4B66F7-846B-43DD-B7DE-4B481A643321}"/>
                </a:ext>
              </a:extLst>
            </p:cNvPr>
            <p:cNvGrpSpPr/>
            <p:nvPr/>
          </p:nvGrpSpPr>
          <p:grpSpPr>
            <a:xfrm>
              <a:off x="4965001" y="0"/>
              <a:ext cx="2421042" cy="4562661"/>
              <a:chOff x="4965001" y="0"/>
              <a:chExt cx="2421042" cy="4562661"/>
            </a:xfrm>
          </p:grpSpPr>
          <p:sp>
            <p:nvSpPr>
              <p:cNvPr id="257" name="Right Triangle 4">
                <a:extLst>
                  <a:ext uri="{FF2B5EF4-FFF2-40B4-BE49-F238E27FC236}">
                    <a16:creationId xmlns:a16="http://schemas.microsoft.com/office/drawing/2014/main" xmlns="" id="{58FC5953-6E89-4F27-BD70-D21F4980BAC4}"/>
                  </a:ext>
                </a:extLst>
              </p:cNvPr>
              <p:cNvSpPr/>
              <p:nvPr/>
            </p:nvSpPr>
            <p:spPr>
              <a:xfrm>
                <a:off x="6171343" y="2719793"/>
                <a:ext cx="1214700" cy="1842868"/>
              </a:xfrm>
              <a:custGeom>
                <a:avLst/>
                <a:gdLst>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12319"/>
                  <a:gd name="connsiteY0" fmla="*/ 1842868 h 1842868"/>
                  <a:gd name="connsiteX1" fmla="*/ 0 w 1212319"/>
                  <a:gd name="connsiteY1" fmla="*/ 0 h 1842868"/>
                  <a:gd name="connsiteX2" fmla="*/ 1212319 w 1212319"/>
                  <a:gd name="connsiteY2" fmla="*/ 1837871 h 1842868"/>
                  <a:gd name="connsiteX3" fmla="*/ 0 w 1212319"/>
                  <a:gd name="connsiteY3" fmla="*/ 1842868 h 1842868"/>
                  <a:gd name="connsiteX0" fmla="*/ 0 w 1214700"/>
                  <a:gd name="connsiteY0" fmla="*/ 1842868 h 1842868"/>
                  <a:gd name="connsiteX1" fmla="*/ 0 w 1214700"/>
                  <a:gd name="connsiteY1" fmla="*/ 0 h 1842868"/>
                  <a:gd name="connsiteX2" fmla="*/ 1214700 w 1214700"/>
                  <a:gd name="connsiteY2" fmla="*/ 1833109 h 1842868"/>
                  <a:gd name="connsiteX3" fmla="*/ 0 w 1214700"/>
                  <a:gd name="connsiteY3" fmla="*/ 1842868 h 1842868"/>
                </a:gdLst>
                <a:ahLst/>
                <a:cxnLst>
                  <a:cxn ang="0">
                    <a:pos x="connsiteX0" y="connsiteY0"/>
                  </a:cxn>
                  <a:cxn ang="0">
                    <a:pos x="connsiteX1" y="connsiteY1"/>
                  </a:cxn>
                  <a:cxn ang="0">
                    <a:pos x="connsiteX2" y="connsiteY2"/>
                  </a:cxn>
                  <a:cxn ang="0">
                    <a:pos x="connsiteX3" y="connsiteY3"/>
                  </a:cxn>
                </a:cxnLst>
                <a:rect l="l" t="t" r="r" b="b"/>
                <a:pathLst>
                  <a:path w="1214700" h="1842868">
                    <a:moveTo>
                      <a:pt x="0" y="1842868"/>
                    </a:moveTo>
                    <a:lnTo>
                      <a:pt x="0" y="0"/>
                    </a:lnTo>
                    <a:lnTo>
                      <a:pt x="1214700" y="1833109"/>
                    </a:lnTo>
                    <a:cubicBezTo>
                      <a:pt x="804603" y="1792166"/>
                      <a:pt x="505632" y="1778041"/>
                      <a:pt x="0" y="1842868"/>
                    </a:cubicBezTo>
                    <a:close/>
                  </a:path>
                </a:pathLst>
              </a:custGeom>
              <a:solidFill>
                <a:srgbClr val="BDBD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ight Triangle 4">
                <a:extLst>
                  <a:ext uri="{FF2B5EF4-FFF2-40B4-BE49-F238E27FC236}">
                    <a16:creationId xmlns:a16="http://schemas.microsoft.com/office/drawing/2014/main" xmlns="" id="{6C31B3AE-07DF-43B0-A3AA-662633960990}"/>
                  </a:ext>
                </a:extLst>
              </p:cNvPr>
              <p:cNvSpPr/>
              <p:nvPr/>
            </p:nvSpPr>
            <p:spPr>
              <a:xfrm>
                <a:off x="6174821" y="2705279"/>
                <a:ext cx="1209821" cy="1842868"/>
              </a:xfrm>
              <a:custGeom>
                <a:avLst/>
                <a:gdLst>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Lst>
                <a:ahLst/>
                <a:cxnLst>
                  <a:cxn ang="0">
                    <a:pos x="connsiteX0" y="connsiteY0"/>
                  </a:cxn>
                  <a:cxn ang="0">
                    <a:pos x="connsiteX1" y="connsiteY1"/>
                  </a:cxn>
                  <a:cxn ang="0">
                    <a:pos x="connsiteX2" y="connsiteY2"/>
                  </a:cxn>
                  <a:cxn ang="0">
                    <a:pos x="connsiteX3" y="connsiteY3"/>
                  </a:cxn>
                </a:cxnLst>
                <a:rect l="l" t="t" r="r" b="b"/>
                <a:pathLst>
                  <a:path w="1209821" h="1842868">
                    <a:moveTo>
                      <a:pt x="0" y="1842868"/>
                    </a:moveTo>
                    <a:lnTo>
                      <a:pt x="0" y="0"/>
                    </a:lnTo>
                    <a:lnTo>
                      <a:pt x="1209821" y="1842868"/>
                    </a:lnTo>
                    <a:cubicBezTo>
                      <a:pt x="799724" y="1801925"/>
                      <a:pt x="505632" y="1778041"/>
                      <a:pt x="0" y="1842868"/>
                    </a:cubicBezTo>
                    <a:close/>
                  </a:path>
                </a:pathLst>
              </a:custGeom>
              <a:solidFill>
                <a:srgbClr val="F38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Right Triangle 4">
                <a:extLst>
                  <a:ext uri="{FF2B5EF4-FFF2-40B4-BE49-F238E27FC236}">
                    <a16:creationId xmlns:a16="http://schemas.microsoft.com/office/drawing/2014/main" xmlns="" id="{FBA6F09E-51C9-4624-B8E0-FFD976D661FB}"/>
                  </a:ext>
                </a:extLst>
              </p:cNvPr>
              <p:cNvSpPr/>
              <p:nvPr/>
            </p:nvSpPr>
            <p:spPr>
              <a:xfrm>
                <a:off x="6164235" y="2921559"/>
                <a:ext cx="694990" cy="1368363"/>
              </a:xfrm>
              <a:custGeom>
                <a:avLst/>
                <a:gdLst>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Lst>
                <a:ahLst/>
                <a:cxnLst>
                  <a:cxn ang="0">
                    <a:pos x="connsiteX0" y="connsiteY0"/>
                  </a:cxn>
                  <a:cxn ang="0">
                    <a:pos x="connsiteX1" y="connsiteY1"/>
                  </a:cxn>
                  <a:cxn ang="0">
                    <a:pos x="connsiteX2" y="connsiteY2"/>
                  </a:cxn>
                  <a:cxn ang="0">
                    <a:pos x="connsiteX3" y="connsiteY3"/>
                  </a:cxn>
                </a:cxnLst>
                <a:rect l="l" t="t" r="r" b="b"/>
                <a:pathLst>
                  <a:path w="1209821" h="1842868">
                    <a:moveTo>
                      <a:pt x="0" y="1842868"/>
                    </a:moveTo>
                    <a:lnTo>
                      <a:pt x="0" y="0"/>
                    </a:lnTo>
                    <a:lnTo>
                      <a:pt x="1209821" y="1842868"/>
                    </a:lnTo>
                    <a:cubicBezTo>
                      <a:pt x="799724" y="1801925"/>
                      <a:pt x="505632" y="1778041"/>
                      <a:pt x="0" y="1842868"/>
                    </a:cubicBezTo>
                    <a:close/>
                  </a:path>
                </a:pathLst>
              </a:custGeom>
              <a:solidFill>
                <a:schemeClr val="tx1">
                  <a:alpha val="26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ight Triangle 4">
                <a:extLst>
                  <a:ext uri="{FF2B5EF4-FFF2-40B4-BE49-F238E27FC236}">
                    <a16:creationId xmlns:a16="http://schemas.microsoft.com/office/drawing/2014/main" xmlns="" id="{AFCDCC2C-0FEC-4C61-ACA1-EFA7A5A3AC7E}"/>
                  </a:ext>
                </a:extLst>
              </p:cNvPr>
              <p:cNvSpPr/>
              <p:nvPr/>
            </p:nvSpPr>
            <p:spPr>
              <a:xfrm flipH="1">
                <a:off x="4969089" y="2734307"/>
                <a:ext cx="1520379" cy="1810896"/>
              </a:xfrm>
              <a:custGeom>
                <a:avLst/>
                <a:gdLst>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455710"/>
                  <a:gd name="connsiteY0" fmla="*/ 1397194 h 1842868"/>
                  <a:gd name="connsiteX1" fmla="*/ 245889 w 1455710"/>
                  <a:gd name="connsiteY1" fmla="*/ 0 h 1842868"/>
                  <a:gd name="connsiteX2" fmla="*/ 1455710 w 1455710"/>
                  <a:gd name="connsiteY2" fmla="*/ 1842868 h 1842868"/>
                  <a:gd name="connsiteX3" fmla="*/ 0 w 1455710"/>
                  <a:gd name="connsiteY3" fmla="*/ 1397194 h 1842868"/>
                  <a:gd name="connsiteX0" fmla="*/ 0 w 1455710"/>
                  <a:gd name="connsiteY0" fmla="*/ 1397194 h 1842868"/>
                  <a:gd name="connsiteX1" fmla="*/ 245889 w 1455710"/>
                  <a:gd name="connsiteY1" fmla="*/ 0 h 1842868"/>
                  <a:gd name="connsiteX2" fmla="*/ 1455710 w 1455710"/>
                  <a:gd name="connsiteY2" fmla="*/ 1842868 h 1842868"/>
                  <a:gd name="connsiteX3" fmla="*/ 0 w 1455710"/>
                  <a:gd name="connsiteY3" fmla="*/ 1397194 h 1842868"/>
                  <a:gd name="connsiteX0" fmla="*/ 0 w 1517182"/>
                  <a:gd name="connsiteY0" fmla="*/ 1397194 h 1842868"/>
                  <a:gd name="connsiteX1" fmla="*/ 307361 w 1517182"/>
                  <a:gd name="connsiteY1" fmla="*/ 0 h 1842868"/>
                  <a:gd name="connsiteX2" fmla="*/ 1517182 w 1517182"/>
                  <a:gd name="connsiteY2" fmla="*/ 1842868 h 1842868"/>
                  <a:gd name="connsiteX3" fmla="*/ 0 w 1517182"/>
                  <a:gd name="connsiteY3" fmla="*/ 1397194 h 1842868"/>
                  <a:gd name="connsiteX0" fmla="*/ 0 w 1520379"/>
                  <a:gd name="connsiteY0" fmla="*/ 1397194 h 1810896"/>
                  <a:gd name="connsiteX1" fmla="*/ 307361 w 1520379"/>
                  <a:gd name="connsiteY1" fmla="*/ 0 h 1810896"/>
                  <a:gd name="connsiteX2" fmla="*/ 1520379 w 1520379"/>
                  <a:gd name="connsiteY2" fmla="*/ 1810896 h 1810896"/>
                  <a:gd name="connsiteX3" fmla="*/ 0 w 1520379"/>
                  <a:gd name="connsiteY3" fmla="*/ 1397194 h 1810896"/>
                  <a:gd name="connsiteX0" fmla="*/ 0 w 1520379"/>
                  <a:gd name="connsiteY0" fmla="*/ 1397194 h 1810896"/>
                  <a:gd name="connsiteX1" fmla="*/ 307361 w 1520379"/>
                  <a:gd name="connsiteY1" fmla="*/ 0 h 1810896"/>
                  <a:gd name="connsiteX2" fmla="*/ 1520379 w 1520379"/>
                  <a:gd name="connsiteY2" fmla="*/ 1810896 h 1810896"/>
                  <a:gd name="connsiteX3" fmla="*/ 0 w 1520379"/>
                  <a:gd name="connsiteY3" fmla="*/ 1397194 h 1810896"/>
                  <a:gd name="connsiteX0" fmla="*/ 0 w 1520379"/>
                  <a:gd name="connsiteY0" fmla="*/ 1397194 h 1810896"/>
                  <a:gd name="connsiteX1" fmla="*/ 307361 w 1520379"/>
                  <a:gd name="connsiteY1" fmla="*/ 0 h 1810896"/>
                  <a:gd name="connsiteX2" fmla="*/ 1520379 w 1520379"/>
                  <a:gd name="connsiteY2" fmla="*/ 1810896 h 1810896"/>
                  <a:gd name="connsiteX3" fmla="*/ 0 w 1520379"/>
                  <a:gd name="connsiteY3" fmla="*/ 1397194 h 1810896"/>
                </a:gdLst>
                <a:ahLst/>
                <a:cxnLst>
                  <a:cxn ang="0">
                    <a:pos x="connsiteX0" y="connsiteY0"/>
                  </a:cxn>
                  <a:cxn ang="0">
                    <a:pos x="connsiteX1" y="connsiteY1"/>
                  </a:cxn>
                  <a:cxn ang="0">
                    <a:pos x="connsiteX2" y="connsiteY2"/>
                  </a:cxn>
                  <a:cxn ang="0">
                    <a:pos x="connsiteX3" y="connsiteY3"/>
                  </a:cxn>
                </a:cxnLst>
                <a:rect l="l" t="t" r="r" b="b"/>
                <a:pathLst>
                  <a:path w="1520379" h="1810896">
                    <a:moveTo>
                      <a:pt x="0" y="1397194"/>
                    </a:moveTo>
                    <a:lnTo>
                      <a:pt x="307361" y="0"/>
                    </a:lnTo>
                    <a:lnTo>
                      <a:pt x="1520379" y="1810896"/>
                    </a:lnTo>
                    <a:cubicBezTo>
                      <a:pt x="980379" y="1538760"/>
                      <a:pt x="505632" y="1332367"/>
                      <a:pt x="0" y="1397194"/>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Right Triangle 4">
                <a:extLst>
                  <a:ext uri="{FF2B5EF4-FFF2-40B4-BE49-F238E27FC236}">
                    <a16:creationId xmlns:a16="http://schemas.microsoft.com/office/drawing/2014/main" xmlns="" id="{D00FD330-9E7D-4C27-B0B2-7831E332395D}"/>
                  </a:ext>
                </a:extLst>
              </p:cNvPr>
              <p:cNvSpPr/>
              <p:nvPr/>
            </p:nvSpPr>
            <p:spPr>
              <a:xfrm flipH="1">
                <a:off x="4965001" y="2705279"/>
                <a:ext cx="1517182" cy="1842868"/>
              </a:xfrm>
              <a:custGeom>
                <a:avLst/>
                <a:gdLst>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455710"/>
                  <a:gd name="connsiteY0" fmla="*/ 1397194 h 1842868"/>
                  <a:gd name="connsiteX1" fmla="*/ 245889 w 1455710"/>
                  <a:gd name="connsiteY1" fmla="*/ 0 h 1842868"/>
                  <a:gd name="connsiteX2" fmla="*/ 1455710 w 1455710"/>
                  <a:gd name="connsiteY2" fmla="*/ 1842868 h 1842868"/>
                  <a:gd name="connsiteX3" fmla="*/ 0 w 1455710"/>
                  <a:gd name="connsiteY3" fmla="*/ 1397194 h 1842868"/>
                  <a:gd name="connsiteX0" fmla="*/ 0 w 1455710"/>
                  <a:gd name="connsiteY0" fmla="*/ 1397194 h 1842868"/>
                  <a:gd name="connsiteX1" fmla="*/ 245889 w 1455710"/>
                  <a:gd name="connsiteY1" fmla="*/ 0 h 1842868"/>
                  <a:gd name="connsiteX2" fmla="*/ 1455710 w 1455710"/>
                  <a:gd name="connsiteY2" fmla="*/ 1842868 h 1842868"/>
                  <a:gd name="connsiteX3" fmla="*/ 0 w 1455710"/>
                  <a:gd name="connsiteY3" fmla="*/ 1397194 h 1842868"/>
                  <a:gd name="connsiteX0" fmla="*/ 0 w 1517182"/>
                  <a:gd name="connsiteY0" fmla="*/ 1397194 h 1842868"/>
                  <a:gd name="connsiteX1" fmla="*/ 307361 w 1517182"/>
                  <a:gd name="connsiteY1" fmla="*/ 0 h 1842868"/>
                  <a:gd name="connsiteX2" fmla="*/ 1517182 w 1517182"/>
                  <a:gd name="connsiteY2" fmla="*/ 1842868 h 1842868"/>
                  <a:gd name="connsiteX3" fmla="*/ 0 w 1517182"/>
                  <a:gd name="connsiteY3" fmla="*/ 1397194 h 1842868"/>
                </a:gdLst>
                <a:ahLst/>
                <a:cxnLst>
                  <a:cxn ang="0">
                    <a:pos x="connsiteX0" y="connsiteY0"/>
                  </a:cxn>
                  <a:cxn ang="0">
                    <a:pos x="connsiteX1" y="connsiteY1"/>
                  </a:cxn>
                  <a:cxn ang="0">
                    <a:pos x="connsiteX2" y="connsiteY2"/>
                  </a:cxn>
                  <a:cxn ang="0">
                    <a:pos x="connsiteX3" y="connsiteY3"/>
                  </a:cxn>
                </a:cxnLst>
                <a:rect l="l" t="t" r="r" b="b"/>
                <a:pathLst>
                  <a:path w="1517182" h="1842868">
                    <a:moveTo>
                      <a:pt x="0" y="1397194"/>
                    </a:moveTo>
                    <a:lnTo>
                      <a:pt x="307361" y="0"/>
                    </a:lnTo>
                    <a:lnTo>
                      <a:pt x="1517182" y="1842868"/>
                    </a:lnTo>
                    <a:cubicBezTo>
                      <a:pt x="1037929" y="1548352"/>
                      <a:pt x="505632" y="1332367"/>
                      <a:pt x="0" y="1397194"/>
                    </a:cubicBezTo>
                    <a:close/>
                  </a:path>
                </a:pathLst>
              </a:custGeom>
              <a:solidFill>
                <a:srgbClr val="F38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Freeform: Shape 22">
                <a:extLst>
                  <a:ext uri="{FF2B5EF4-FFF2-40B4-BE49-F238E27FC236}">
                    <a16:creationId xmlns:a16="http://schemas.microsoft.com/office/drawing/2014/main" xmlns="" id="{BA72A5C8-FE64-4CBC-8A4A-AC17365A6572}"/>
                  </a:ext>
                </a:extLst>
              </p:cNvPr>
              <p:cNvSpPr/>
              <p:nvPr/>
            </p:nvSpPr>
            <p:spPr>
              <a:xfrm flipH="1">
                <a:off x="4972054" y="2705279"/>
                <a:ext cx="1362670" cy="1842868"/>
              </a:xfrm>
              <a:custGeom>
                <a:avLst/>
                <a:gdLst>
                  <a:gd name="connsiteX0" fmla="*/ 152849 w 1362670"/>
                  <a:gd name="connsiteY0" fmla="*/ 0 h 1842868"/>
                  <a:gd name="connsiteX1" fmla="*/ 0 w 1362670"/>
                  <a:gd name="connsiteY1" fmla="*/ 694820 h 1842868"/>
                  <a:gd name="connsiteX2" fmla="*/ 111696 w 1362670"/>
                  <a:gd name="connsiteY2" fmla="*/ 727208 h 1842868"/>
                  <a:gd name="connsiteX3" fmla="*/ 625935 w 1362670"/>
                  <a:gd name="connsiteY3" fmla="*/ 1004156 h 1842868"/>
                  <a:gd name="connsiteX4" fmla="*/ 1154477 w 1362670"/>
                  <a:gd name="connsiteY4" fmla="*/ 1673938 h 1842868"/>
                  <a:gd name="connsiteX5" fmla="*/ 1177730 w 1362670"/>
                  <a:gd name="connsiteY5" fmla="*/ 1735000 h 1842868"/>
                  <a:gd name="connsiteX6" fmla="*/ 1180620 w 1362670"/>
                  <a:gd name="connsiteY6" fmla="*/ 1736501 h 1842868"/>
                  <a:gd name="connsiteX7" fmla="*/ 1362670 w 1362670"/>
                  <a:gd name="connsiteY7" fmla="*/ 1842868 h 184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2670" h="1842868">
                    <a:moveTo>
                      <a:pt x="152849" y="0"/>
                    </a:moveTo>
                    <a:lnTo>
                      <a:pt x="0" y="694820"/>
                    </a:lnTo>
                    <a:lnTo>
                      <a:pt x="111696" y="727208"/>
                    </a:lnTo>
                    <a:cubicBezTo>
                      <a:pt x="289343" y="786972"/>
                      <a:pt x="464173" y="879192"/>
                      <a:pt x="625935" y="1004156"/>
                    </a:cubicBezTo>
                    <a:cubicBezTo>
                      <a:pt x="868577" y="1191603"/>
                      <a:pt x="1047357" y="1426106"/>
                      <a:pt x="1154477" y="1673938"/>
                    </a:cubicBezTo>
                    <a:lnTo>
                      <a:pt x="1177730" y="1735000"/>
                    </a:lnTo>
                    <a:lnTo>
                      <a:pt x="1180620" y="1736501"/>
                    </a:lnTo>
                    <a:cubicBezTo>
                      <a:pt x="1242028" y="1770466"/>
                      <a:pt x="1302764" y="1806054"/>
                      <a:pt x="1362670" y="1842868"/>
                    </a:cubicBez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3" name="Straight Connector 23">
                <a:extLst>
                  <a:ext uri="{FF2B5EF4-FFF2-40B4-BE49-F238E27FC236}">
                    <a16:creationId xmlns:a16="http://schemas.microsoft.com/office/drawing/2014/main" xmlns="" id="{ADF0BF7A-EA24-4689-89C0-5BDCB13EA20D}"/>
                  </a:ext>
                </a:extLst>
              </p:cNvPr>
              <p:cNvCxnSpPr>
                <a:cxnSpLocks/>
              </p:cNvCxnSpPr>
              <p:nvPr/>
            </p:nvCxnSpPr>
            <p:spPr>
              <a:xfrm flipV="1">
                <a:off x="6171797" y="0"/>
                <a:ext cx="0" cy="27423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52" name="Group 64">
              <a:extLst>
                <a:ext uri="{FF2B5EF4-FFF2-40B4-BE49-F238E27FC236}">
                  <a16:creationId xmlns:a16="http://schemas.microsoft.com/office/drawing/2014/main" xmlns="" id="{D6251809-3C48-4E67-9F7B-6005107380BC}"/>
                </a:ext>
              </a:extLst>
            </p:cNvPr>
            <p:cNvGrpSpPr/>
            <p:nvPr/>
          </p:nvGrpSpPr>
          <p:grpSpPr>
            <a:xfrm>
              <a:off x="5832729" y="1790890"/>
              <a:ext cx="649454" cy="649454"/>
              <a:chOff x="1698438" y="491023"/>
              <a:chExt cx="649454" cy="649454"/>
            </a:xfrm>
          </p:grpSpPr>
          <p:grpSp>
            <p:nvGrpSpPr>
              <p:cNvPr id="253" name="Group 65">
                <a:extLst>
                  <a:ext uri="{FF2B5EF4-FFF2-40B4-BE49-F238E27FC236}">
                    <a16:creationId xmlns:a16="http://schemas.microsoft.com/office/drawing/2014/main" xmlns="" id="{630D1D6B-1D53-487D-AAF6-BFAF3F5BDAD6}"/>
                  </a:ext>
                </a:extLst>
              </p:cNvPr>
              <p:cNvGrpSpPr/>
              <p:nvPr/>
            </p:nvGrpSpPr>
            <p:grpSpPr>
              <a:xfrm>
                <a:off x="1698438" y="491023"/>
                <a:ext cx="649454" cy="649454"/>
                <a:chOff x="4034971" y="769257"/>
                <a:chExt cx="649454" cy="649454"/>
              </a:xfrm>
            </p:grpSpPr>
            <p:sp>
              <p:nvSpPr>
                <p:cNvPr id="255" name="Oval 67">
                  <a:extLst>
                    <a:ext uri="{FF2B5EF4-FFF2-40B4-BE49-F238E27FC236}">
                      <a16:creationId xmlns:a16="http://schemas.microsoft.com/office/drawing/2014/main" xmlns="" id="{56AAC12E-45C1-4E4B-A798-4AB5E4127570}"/>
                    </a:ext>
                  </a:extLst>
                </p:cNvPr>
                <p:cNvSpPr/>
                <p:nvPr/>
              </p:nvSpPr>
              <p:spPr>
                <a:xfrm>
                  <a:off x="4034971" y="769257"/>
                  <a:ext cx="649454" cy="649454"/>
                </a:xfrm>
                <a:prstGeom prst="ellipse">
                  <a:avLst/>
                </a:prstGeom>
                <a:solidFill>
                  <a:srgbClr val="F38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68">
                  <a:extLst>
                    <a:ext uri="{FF2B5EF4-FFF2-40B4-BE49-F238E27FC236}">
                      <a16:creationId xmlns:a16="http://schemas.microsoft.com/office/drawing/2014/main" xmlns="" id="{AE52D2E5-2B9A-4105-8A91-03DACFA1A86F}"/>
                    </a:ext>
                  </a:extLst>
                </p:cNvPr>
                <p:cNvSpPr/>
                <p:nvPr/>
              </p:nvSpPr>
              <p:spPr>
                <a:xfrm>
                  <a:off x="4125686" y="859972"/>
                  <a:ext cx="468025" cy="468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4" name="TextBox 66">
                <a:extLst>
                  <a:ext uri="{FF2B5EF4-FFF2-40B4-BE49-F238E27FC236}">
                    <a16:creationId xmlns:a16="http://schemas.microsoft.com/office/drawing/2014/main" xmlns="" id="{6C6599B4-7D60-424C-A36D-B231119B5FC8}"/>
                  </a:ext>
                </a:extLst>
              </p:cNvPr>
              <p:cNvSpPr txBox="1"/>
              <p:nvPr/>
            </p:nvSpPr>
            <p:spPr>
              <a:xfrm>
                <a:off x="1827479" y="610560"/>
                <a:ext cx="418704" cy="369332"/>
              </a:xfrm>
              <a:prstGeom prst="rect">
                <a:avLst/>
              </a:prstGeom>
              <a:noFill/>
            </p:spPr>
            <p:txBody>
              <a:bodyPr wrap="none" rtlCol="0">
                <a:spAutoFit/>
              </a:bodyPr>
              <a:lstStyle/>
              <a:p>
                <a:r>
                  <a:rPr lang="en-US" b="1" dirty="0">
                    <a:solidFill>
                      <a:srgbClr val="F3811F"/>
                    </a:solidFill>
                  </a:rPr>
                  <a:t>02</a:t>
                </a:r>
              </a:p>
            </p:txBody>
          </p:sp>
        </p:grpSp>
      </p:grpSp>
      <p:sp>
        <p:nvSpPr>
          <p:cNvPr id="285" name="Oval 6">
            <a:extLst>
              <a:ext uri="{FF2B5EF4-FFF2-40B4-BE49-F238E27FC236}">
                <a16:creationId xmlns:a16="http://schemas.microsoft.com/office/drawing/2014/main" xmlns="" id="{CF0B5A14-8D99-483B-AD3D-D30B8D9059B2}"/>
              </a:ext>
            </a:extLst>
          </p:cNvPr>
          <p:cNvSpPr/>
          <p:nvPr/>
        </p:nvSpPr>
        <p:spPr>
          <a:xfrm>
            <a:off x="6435684" y="2439865"/>
            <a:ext cx="2391655" cy="827373"/>
          </a:xfrm>
          <a:custGeom>
            <a:avLst/>
            <a:gdLst>
              <a:gd name="connsiteX0" fmla="*/ 0 w 2419641"/>
              <a:gd name="connsiteY0" fmla="*/ 279596 h 559192"/>
              <a:gd name="connsiteX1" fmla="*/ 1209821 w 2419641"/>
              <a:gd name="connsiteY1" fmla="*/ 0 h 559192"/>
              <a:gd name="connsiteX2" fmla="*/ 2419642 w 2419641"/>
              <a:gd name="connsiteY2" fmla="*/ 279596 h 559192"/>
              <a:gd name="connsiteX3" fmla="*/ 1209821 w 2419641"/>
              <a:gd name="connsiteY3" fmla="*/ 559192 h 559192"/>
              <a:gd name="connsiteX4" fmla="*/ 0 w 2419641"/>
              <a:gd name="connsiteY4" fmla="*/ 279596 h 559192"/>
              <a:gd name="connsiteX0" fmla="*/ 72 w 2419714"/>
              <a:gd name="connsiteY0" fmla="*/ 518747 h 798343"/>
              <a:gd name="connsiteX1" fmla="*/ 1167690 w 2419714"/>
              <a:gd name="connsiteY1" fmla="*/ 0 h 798343"/>
              <a:gd name="connsiteX2" fmla="*/ 2419714 w 2419714"/>
              <a:gd name="connsiteY2" fmla="*/ 518747 h 798343"/>
              <a:gd name="connsiteX3" fmla="*/ 1209893 w 2419714"/>
              <a:gd name="connsiteY3" fmla="*/ 798343 h 798343"/>
              <a:gd name="connsiteX4" fmla="*/ 72 w 2419714"/>
              <a:gd name="connsiteY4" fmla="*/ 518747 h 798343"/>
              <a:gd name="connsiteX0" fmla="*/ 49 w 2397832"/>
              <a:gd name="connsiteY0" fmla="*/ 526036 h 798353"/>
              <a:gd name="connsiteX1" fmla="*/ 1145808 w 2397832"/>
              <a:gd name="connsiteY1" fmla="*/ 3 h 798353"/>
              <a:gd name="connsiteX2" fmla="*/ 2397832 w 2397832"/>
              <a:gd name="connsiteY2" fmla="*/ 518750 h 798353"/>
              <a:gd name="connsiteX3" fmla="*/ 1188011 w 2397832"/>
              <a:gd name="connsiteY3" fmla="*/ 798346 h 798353"/>
              <a:gd name="connsiteX4" fmla="*/ 49 w 2397832"/>
              <a:gd name="connsiteY4" fmla="*/ 526036 h 798353"/>
              <a:gd name="connsiteX0" fmla="*/ 49 w 2383260"/>
              <a:gd name="connsiteY0" fmla="*/ 526036 h 798353"/>
              <a:gd name="connsiteX1" fmla="*/ 1145808 w 2383260"/>
              <a:gd name="connsiteY1" fmla="*/ 3 h 798353"/>
              <a:gd name="connsiteX2" fmla="*/ 2383260 w 2383260"/>
              <a:gd name="connsiteY2" fmla="*/ 518750 h 798353"/>
              <a:gd name="connsiteX3" fmla="*/ 1188011 w 2383260"/>
              <a:gd name="connsiteY3" fmla="*/ 798346 h 798353"/>
              <a:gd name="connsiteX4" fmla="*/ 49 w 2383260"/>
              <a:gd name="connsiteY4" fmla="*/ 526036 h 798353"/>
              <a:gd name="connsiteX0" fmla="*/ 87 w 2383298"/>
              <a:gd name="connsiteY0" fmla="*/ 526036 h 827381"/>
              <a:gd name="connsiteX1" fmla="*/ 1145846 w 2383298"/>
              <a:gd name="connsiteY1" fmla="*/ 3 h 827381"/>
              <a:gd name="connsiteX2" fmla="*/ 2383298 w 2383298"/>
              <a:gd name="connsiteY2" fmla="*/ 518750 h 827381"/>
              <a:gd name="connsiteX3" fmla="*/ 1202564 w 2383298"/>
              <a:gd name="connsiteY3" fmla="*/ 827375 h 827381"/>
              <a:gd name="connsiteX4" fmla="*/ 87 w 2383298"/>
              <a:gd name="connsiteY4" fmla="*/ 526036 h 827381"/>
              <a:gd name="connsiteX0" fmla="*/ 87 w 2383298"/>
              <a:gd name="connsiteY0" fmla="*/ 526036 h 827381"/>
              <a:gd name="connsiteX1" fmla="*/ 1145846 w 2383298"/>
              <a:gd name="connsiteY1" fmla="*/ 3 h 827381"/>
              <a:gd name="connsiteX2" fmla="*/ 2383298 w 2383298"/>
              <a:gd name="connsiteY2" fmla="*/ 518750 h 827381"/>
              <a:gd name="connsiteX3" fmla="*/ 1202564 w 2383298"/>
              <a:gd name="connsiteY3" fmla="*/ 827375 h 827381"/>
              <a:gd name="connsiteX4" fmla="*/ 87 w 2383298"/>
              <a:gd name="connsiteY4" fmla="*/ 526036 h 827381"/>
              <a:gd name="connsiteX0" fmla="*/ 5042 w 2388253"/>
              <a:gd name="connsiteY0" fmla="*/ 526036 h 827381"/>
              <a:gd name="connsiteX1" fmla="*/ 1150801 w 2388253"/>
              <a:gd name="connsiteY1" fmla="*/ 3 h 827381"/>
              <a:gd name="connsiteX2" fmla="*/ 2388253 w 2388253"/>
              <a:gd name="connsiteY2" fmla="*/ 518750 h 827381"/>
              <a:gd name="connsiteX3" fmla="*/ 1207519 w 2388253"/>
              <a:gd name="connsiteY3" fmla="*/ 827375 h 827381"/>
              <a:gd name="connsiteX4" fmla="*/ 5042 w 2388253"/>
              <a:gd name="connsiteY4" fmla="*/ 526036 h 827381"/>
              <a:gd name="connsiteX0" fmla="*/ 5094 w 2377631"/>
              <a:gd name="connsiteY0" fmla="*/ 526036 h 827381"/>
              <a:gd name="connsiteX1" fmla="*/ 1140179 w 2377631"/>
              <a:gd name="connsiteY1" fmla="*/ 3 h 827381"/>
              <a:gd name="connsiteX2" fmla="*/ 2377631 w 2377631"/>
              <a:gd name="connsiteY2" fmla="*/ 518750 h 827381"/>
              <a:gd name="connsiteX3" fmla="*/ 1196897 w 2377631"/>
              <a:gd name="connsiteY3" fmla="*/ 827375 h 827381"/>
              <a:gd name="connsiteX4" fmla="*/ 5094 w 2377631"/>
              <a:gd name="connsiteY4" fmla="*/ 526036 h 827381"/>
              <a:gd name="connsiteX0" fmla="*/ 6 w 2372543"/>
              <a:gd name="connsiteY0" fmla="*/ 526036 h 827381"/>
              <a:gd name="connsiteX1" fmla="*/ 1135091 w 2372543"/>
              <a:gd name="connsiteY1" fmla="*/ 3 h 827381"/>
              <a:gd name="connsiteX2" fmla="*/ 2372543 w 2372543"/>
              <a:gd name="connsiteY2" fmla="*/ 518750 h 827381"/>
              <a:gd name="connsiteX3" fmla="*/ 1191809 w 2372543"/>
              <a:gd name="connsiteY3" fmla="*/ 827375 h 827381"/>
              <a:gd name="connsiteX4" fmla="*/ 6 w 2372543"/>
              <a:gd name="connsiteY4" fmla="*/ 526036 h 827381"/>
              <a:gd name="connsiteX0" fmla="*/ 5 w 2391727"/>
              <a:gd name="connsiteY0" fmla="*/ 516443 h 827373"/>
              <a:gd name="connsiteX1" fmla="*/ 1154275 w 2391727"/>
              <a:gd name="connsiteY1" fmla="*/ 1 h 827373"/>
              <a:gd name="connsiteX2" fmla="*/ 2391727 w 2391727"/>
              <a:gd name="connsiteY2" fmla="*/ 518748 h 827373"/>
              <a:gd name="connsiteX3" fmla="*/ 1210993 w 2391727"/>
              <a:gd name="connsiteY3" fmla="*/ 827373 h 827373"/>
              <a:gd name="connsiteX4" fmla="*/ 5 w 2391727"/>
              <a:gd name="connsiteY4" fmla="*/ 516443 h 827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1727" h="827373">
                <a:moveTo>
                  <a:pt x="5" y="516443"/>
                </a:moveTo>
                <a:cubicBezTo>
                  <a:pt x="-2333" y="374990"/>
                  <a:pt x="755655" y="-383"/>
                  <a:pt x="1154275" y="1"/>
                </a:cubicBezTo>
                <a:cubicBezTo>
                  <a:pt x="1552895" y="385"/>
                  <a:pt x="2391727" y="364331"/>
                  <a:pt x="2391727" y="518748"/>
                </a:cubicBezTo>
                <a:cubicBezTo>
                  <a:pt x="2317007" y="669607"/>
                  <a:pt x="1609613" y="827757"/>
                  <a:pt x="1210993" y="827373"/>
                </a:cubicBezTo>
                <a:cubicBezTo>
                  <a:pt x="812373" y="826989"/>
                  <a:pt x="2343" y="657896"/>
                  <a:pt x="5" y="516443"/>
                </a:cubicBezTo>
                <a:close/>
              </a:path>
            </a:pathLst>
          </a:custGeom>
          <a:solidFill>
            <a:srgbClr val="CCC9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7">
            <a:extLst>
              <a:ext uri="{FF2B5EF4-FFF2-40B4-BE49-F238E27FC236}">
                <a16:creationId xmlns:a16="http://schemas.microsoft.com/office/drawing/2014/main" xmlns="" id="{86662995-3057-4E15-AEF3-DB6D7336D289}"/>
              </a:ext>
            </a:extLst>
          </p:cNvPr>
          <p:cNvSpPr/>
          <p:nvPr/>
        </p:nvSpPr>
        <p:spPr>
          <a:xfrm>
            <a:off x="6782799" y="2067890"/>
            <a:ext cx="1698581" cy="1698581"/>
          </a:xfrm>
          <a:prstGeom prst="ellipse">
            <a:avLst/>
          </a:prstGeom>
          <a:gradFill flip="none" rotWithShape="1">
            <a:gsLst>
              <a:gs pos="0">
                <a:schemeClr val="bg1"/>
              </a:gs>
              <a:gs pos="100000">
                <a:schemeClr val="bg1"/>
              </a:gs>
            </a:gsLst>
            <a:path path="circle">
              <a:fillToRect l="50000" t="50000" r="50000" b="50000"/>
            </a:path>
            <a:tileRect/>
          </a:gradFill>
          <a:effectLst>
            <a:softEdge rad="228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41">
            <a:extLst>
              <a:ext uri="{FF2B5EF4-FFF2-40B4-BE49-F238E27FC236}">
                <a16:creationId xmlns:a16="http://schemas.microsoft.com/office/drawing/2014/main" xmlns="" id="{1B11F8F1-E485-43D5-8876-820D6A776466}"/>
              </a:ext>
            </a:extLst>
          </p:cNvPr>
          <p:cNvSpPr/>
          <p:nvPr/>
        </p:nvSpPr>
        <p:spPr>
          <a:xfrm>
            <a:off x="6392488" y="5365420"/>
            <a:ext cx="2799009" cy="827373"/>
          </a:xfrm>
          <a:prstGeom prst="ellipse">
            <a:avLst/>
          </a:prstGeom>
          <a:gradFill flip="none" rotWithShape="1">
            <a:gsLst>
              <a:gs pos="0">
                <a:schemeClr val="bg1">
                  <a:alpha val="43000"/>
                </a:schemeClr>
              </a:gs>
              <a:gs pos="100000">
                <a:schemeClr val="bg1">
                  <a:alpha val="12000"/>
                </a:schemeClr>
              </a:gs>
            </a:gsLst>
            <a:path path="circle">
              <a:fillToRect l="50000" t="50000" r="50000" b="50000"/>
            </a:path>
            <a:tileRect/>
          </a:gradFill>
          <a:effectLst>
            <a:softEdge rad="228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8" name="Group 79">
            <a:extLst>
              <a:ext uri="{FF2B5EF4-FFF2-40B4-BE49-F238E27FC236}">
                <a16:creationId xmlns:a16="http://schemas.microsoft.com/office/drawing/2014/main" xmlns="" id="{53EF9948-1E3C-4727-830E-FC0CE0A3D67E}"/>
              </a:ext>
            </a:extLst>
          </p:cNvPr>
          <p:cNvGrpSpPr/>
          <p:nvPr/>
        </p:nvGrpSpPr>
        <p:grpSpPr>
          <a:xfrm>
            <a:off x="6956800" y="4242750"/>
            <a:ext cx="1374619" cy="919070"/>
            <a:chOff x="9284148" y="4545203"/>
            <a:chExt cx="1374619" cy="919070"/>
          </a:xfrm>
        </p:grpSpPr>
        <p:sp>
          <p:nvSpPr>
            <p:cNvPr id="290" name="TextBox 52">
              <a:extLst>
                <a:ext uri="{FF2B5EF4-FFF2-40B4-BE49-F238E27FC236}">
                  <a16:creationId xmlns:a16="http://schemas.microsoft.com/office/drawing/2014/main" xmlns="" id="{0C6CFC64-B06C-41FF-B9F1-F37F474027E1}"/>
                </a:ext>
              </a:extLst>
            </p:cNvPr>
            <p:cNvSpPr txBox="1"/>
            <p:nvPr/>
          </p:nvSpPr>
          <p:spPr>
            <a:xfrm>
              <a:off x="9321048" y="4545203"/>
              <a:ext cx="1328153" cy="461665"/>
            </a:xfrm>
            <a:prstGeom prst="rect">
              <a:avLst/>
            </a:prstGeom>
            <a:noFill/>
          </p:spPr>
          <p:txBody>
            <a:bodyPr wrap="square" rtlCol="0">
              <a:spAutoFit/>
            </a:bodyPr>
            <a:lstStyle/>
            <a:p>
              <a:pPr algn="ctr"/>
              <a:r>
                <a:rPr lang="en-US" sz="2400" dirty="0">
                  <a:solidFill>
                    <a:schemeClr val="bg1"/>
                  </a:solidFill>
                  <a:latin typeface="Oswald" panose="02000503000000000000" pitchFamily="2" charset="0"/>
                </a:rPr>
                <a:t>Forum</a:t>
              </a:r>
              <a:endParaRPr lang="en-US" dirty="0">
                <a:solidFill>
                  <a:schemeClr val="bg1"/>
                </a:solidFill>
                <a:latin typeface="Oswald" panose="02000503000000000000" pitchFamily="2" charset="0"/>
              </a:endParaRPr>
            </a:p>
          </p:txBody>
        </p:sp>
        <p:sp>
          <p:nvSpPr>
            <p:cNvPr id="291" name="TextBox 53">
              <a:extLst>
                <a:ext uri="{FF2B5EF4-FFF2-40B4-BE49-F238E27FC236}">
                  <a16:creationId xmlns:a16="http://schemas.microsoft.com/office/drawing/2014/main" xmlns="" id="{F9D4F8B2-22AC-4A12-AD3D-A9FE1769BCE7}"/>
                </a:ext>
              </a:extLst>
            </p:cNvPr>
            <p:cNvSpPr txBox="1"/>
            <p:nvPr/>
          </p:nvSpPr>
          <p:spPr>
            <a:xfrm>
              <a:off x="9284148" y="5187274"/>
              <a:ext cx="1374619" cy="276999"/>
            </a:xfrm>
            <a:prstGeom prst="rect">
              <a:avLst/>
            </a:prstGeom>
            <a:noFill/>
          </p:spPr>
          <p:txBody>
            <a:bodyPr wrap="square" rtlCol="0">
              <a:spAutoFit/>
            </a:bodyPr>
            <a:lstStyle/>
            <a:p>
              <a:pPr algn="ctr"/>
              <a:endParaRPr lang="en-US" sz="1200" dirty="0">
                <a:solidFill>
                  <a:schemeClr val="bg1">
                    <a:lumMod val="95000"/>
                  </a:schemeClr>
                </a:solidFill>
              </a:endParaRPr>
            </a:p>
          </p:txBody>
        </p:sp>
      </p:grpSp>
      <p:grpSp>
        <p:nvGrpSpPr>
          <p:cNvPr id="292" name="Group 76">
            <a:extLst>
              <a:ext uri="{FF2B5EF4-FFF2-40B4-BE49-F238E27FC236}">
                <a16:creationId xmlns:a16="http://schemas.microsoft.com/office/drawing/2014/main" xmlns="" id="{A8CE1C9E-6EAB-424B-AA58-0B603D7DC3C4}"/>
              </a:ext>
            </a:extLst>
          </p:cNvPr>
          <p:cNvGrpSpPr/>
          <p:nvPr/>
        </p:nvGrpSpPr>
        <p:grpSpPr>
          <a:xfrm>
            <a:off x="6422270" y="-288631"/>
            <a:ext cx="2421042" cy="3262271"/>
            <a:chOff x="8749618" y="13822"/>
            <a:chExt cx="2421042" cy="3262271"/>
          </a:xfrm>
        </p:grpSpPr>
        <p:grpSp>
          <p:nvGrpSpPr>
            <p:cNvPr id="293" name="Group 58">
              <a:extLst>
                <a:ext uri="{FF2B5EF4-FFF2-40B4-BE49-F238E27FC236}">
                  <a16:creationId xmlns:a16="http://schemas.microsoft.com/office/drawing/2014/main" xmlns="" id="{318E336D-DDE4-49DE-A390-F0D82B145C90}"/>
                </a:ext>
              </a:extLst>
            </p:cNvPr>
            <p:cNvGrpSpPr/>
            <p:nvPr/>
          </p:nvGrpSpPr>
          <p:grpSpPr>
            <a:xfrm>
              <a:off x="8749618" y="13822"/>
              <a:ext cx="2421042" cy="3262271"/>
              <a:chOff x="8749618" y="13822"/>
              <a:chExt cx="2421042" cy="3262271"/>
            </a:xfrm>
          </p:grpSpPr>
          <p:sp>
            <p:nvSpPr>
              <p:cNvPr id="299" name="Right Triangle 4">
                <a:extLst>
                  <a:ext uri="{FF2B5EF4-FFF2-40B4-BE49-F238E27FC236}">
                    <a16:creationId xmlns:a16="http://schemas.microsoft.com/office/drawing/2014/main" xmlns="" id="{275F6732-19AC-4B8E-9B8F-78B3D2322F90}"/>
                  </a:ext>
                </a:extLst>
              </p:cNvPr>
              <p:cNvSpPr/>
              <p:nvPr/>
            </p:nvSpPr>
            <p:spPr>
              <a:xfrm>
                <a:off x="9955960" y="1433225"/>
                <a:ext cx="1214700" cy="1842868"/>
              </a:xfrm>
              <a:custGeom>
                <a:avLst/>
                <a:gdLst>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12319"/>
                  <a:gd name="connsiteY0" fmla="*/ 1842868 h 1842868"/>
                  <a:gd name="connsiteX1" fmla="*/ 0 w 1212319"/>
                  <a:gd name="connsiteY1" fmla="*/ 0 h 1842868"/>
                  <a:gd name="connsiteX2" fmla="*/ 1212319 w 1212319"/>
                  <a:gd name="connsiteY2" fmla="*/ 1837871 h 1842868"/>
                  <a:gd name="connsiteX3" fmla="*/ 0 w 1212319"/>
                  <a:gd name="connsiteY3" fmla="*/ 1842868 h 1842868"/>
                  <a:gd name="connsiteX0" fmla="*/ 0 w 1214700"/>
                  <a:gd name="connsiteY0" fmla="*/ 1842868 h 1842868"/>
                  <a:gd name="connsiteX1" fmla="*/ 0 w 1214700"/>
                  <a:gd name="connsiteY1" fmla="*/ 0 h 1842868"/>
                  <a:gd name="connsiteX2" fmla="*/ 1214700 w 1214700"/>
                  <a:gd name="connsiteY2" fmla="*/ 1833109 h 1842868"/>
                  <a:gd name="connsiteX3" fmla="*/ 0 w 1214700"/>
                  <a:gd name="connsiteY3" fmla="*/ 1842868 h 1842868"/>
                </a:gdLst>
                <a:ahLst/>
                <a:cxnLst>
                  <a:cxn ang="0">
                    <a:pos x="connsiteX0" y="connsiteY0"/>
                  </a:cxn>
                  <a:cxn ang="0">
                    <a:pos x="connsiteX1" y="connsiteY1"/>
                  </a:cxn>
                  <a:cxn ang="0">
                    <a:pos x="connsiteX2" y="connsiteY2"/>
                  </a:cxn>
                  <a:cxn ang="0">
                    <a:pos x="connsiteX3" y="connsiteY3"/>
                  </a:cxn>
                </a:cxnLst>
                <a:rect l="l" t="t" r="r" b="b"/>
                <a:pathLst>
                  <a:path w="1214700" h="1842868">
                    <a:moveTo>
                      <a:pt x="0" y="1842868"/>
                    </a:moveTo>
                    <a:lnTo>
                      <a:pt x="0" y="0"/>
                    </a:lnTo>
                    <a:lnTo>
                      <a:pt x="1214700" y="1833109"/>
                    </a:lnTo>
                    <a:cubicBezTo>
                      <a:pt x="804603" y="1792166"/>
                      <a:pt x="505632" y="1778041"/>
                      <a:pt x="0" y="1842868"/>
                    </a:cubicBezTo>
                    <a:close/>
                  </a:path>
                </a:pathLst>
              </a:custGeom>
              <a:solidFill>
                <a:srgbClr val="BDBD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ight Triangle 4">
                <a:extLst>
                  <a:ext uri="{FF2B5EF4-FFF2-40B4-BE49-F238E27FC236}">
                    <a16:creationId xmlns:a16="http://schemas.microsoft.com/office/drawing/2014/main" xmlns="" id="{457FAFE3-3003-44AC-98F2-1CB75ACB9F2E}"/>
                  </a:ext>
                </a:extLst>
              </p:cNvPr>
              <p:cNvSpPr/>
              <p:nvPr/>
            </p:nvSpPr>
            <p:spPr>
              <a:xfrm>
                <a:off x="9959438" y="1418711"/>
                <a:ext cx="1209821" cy="1842868"/>
              </a:xfrm>
              <a:custGeom>
                <a:avLst/>
                <a:gdLst>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Lst>
                <a:ahLst/>
                <a:cxnLst>
                  <a:cxn ang="0">
                    <a:pos x="connsiteX0" y="connsiteY0"/>
                  </a:cxn>
                  <a:cxn ang="0">
                    <a:pos x="connsiteX1" y="connsiteY1"/>
                  </a:cxn>
                  <a:cxn ang="0">
                    <a:pos x="connsiteX2" y="connsiteY2"/>
                  </a:cxn>
                  <a:cxn ang="0">
                    <a:pos x="connsiteX3" y="connsiteY3"/>
                  </a:cxn>
                </a:cxnLst>
                <a:rect l="l" t="t" r="r" b="b"/>
                <a:pathLst>
                  <a:path w="1209821" h="1842868">
                    <a:moveTo>
                      <a:pt x="0" y="1842868"/>
                    </a:moveTo>
                    <a:lnTo>
                      <a:pt x="0" y="0"/>
                    </a:lnTo>
                    <a:lnTo>
                      <a:pt x="1209821" y="1842868"/>
                    </a:lnTo>
                    <a:cubicBezTo>
                      <a:pt x="799724" y="1801925"/>
                      <a:pt x="505632" y="1778041"/>
                      <a:pt x="0" y="1842868"/>
                    </a:cubicBezTo>
                    <a:close/>
                  </a:path>
                </a:pathLst>
              </a:custGeom>
              <a:solidFill>
                <a:srgbClr val="00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Right Triangle 4">
                <a:extLst>
                  <a:ext uri="{FF2B5EF4-FFF2-40B4-BE49-F238E27FC236}">
                    <a16:creationId xmlns:a16="http://schemas.microsoft.com/office/drawing/2014/main" xmlns="" id="{D0B95D3E-9D68-43FB-ABCC-174A9586CAD4}"/>
                  </a:ext>
                </a:extLst>
              </p:cNvPr>
              <p:cNvSpPr/>
              <p:nvPr/>
            </p:nvSpPr>
            <p:spPr>
              <a:xfrm>
                <a:off x="9948852" y="1634991"/>
                <a:ext cx="694990" cy="1368363"/>
              </a:xfrm>
              <a:custGeom>
                <a:avLst/>
                <a:gdLst>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Lst>
                <a:ahLst/>
                <a:cxnLst>
                  <a:cxn ang="0">
                    <a:pos x="connsiteX0" y="connsiteY0"/>
                  </a:cxn>
                  <a:cxn ang="0">
                    <a:pos x="connsiteX1" y="connsiteY1"/>
                  </a:cxn>
                  <a:cxn ang="0">
                    <a:pos x="connsiteX2" y="connsiteY2"/>
                  </a:cxn>
                  <a:cxn ang="0">
                    <a:pos x="connsiteX3" y="connsiteY3"/>
                  </a:cxn>
                </a:cxnLst>
                <a:rect l="l" t="t" r="r" b="b"/>
                <a:pathLst>
                  <a:path w="1209821" h="1842868">
                    <a:moveTo>
                      <a:pt x="0" y="1842868"/>
                    </a:moveTo>
                    <a:lnTo>
                      <a:pt x="0" y="0"/>
                    </a:lnTo>
                    <a:lnTo>
                      <a:pt x="1209821" y="1842868"/>
                    </a:lnTo>
                    <a:cubicBezTo>
                      <a:pt x="799724" y="1801925"/>
                      <a:pt x="505632" y="1778041"/>
                      <a:pt x="0" y="1842868"/>
                    </a:cubicBezTo>
                    <a:close/>
                  </a:path>
                </a:pathLst>
              </a:custGeom>
              <a:solidFill>
                <a:schemeClr val="tx1">
                  <a:alpha val="26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ight Triangle 4">
                <a:extLst>
                  <a:ext uri="{FF2B5EF4-FFF2-40B4-BE49-F238E27FC236}">
                    <a16:creationId xmlns:a16="http://schemas.microsoft.com/office/drawing/2014/main" xmlns="" id="{9E00FA7D-639E-4774-8769-C6F1866FB92A}"/>
                  </a:ext>
                </a:extLst>
              </p:cNvPr>
              <p:cNvSpPr/>
              <p:nvPr/>
            </p:nvSpPr>
            <p:spPr>
              <a:xfrm flipH="1">
                <a:off x="8753706" y="1447739"/>
                <a:ext cx="1520379" cy="1810896"/>
              </a:xfrm>
              <a:custGeom>
                <a:avLst/>
                <a:gdLst>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455710"/>
                  <a:gd name="connsiteY0" fmla="*/ 1397194 h 1842868"/>
                  <a:gd name="connsiteX1" fmla="*/ 245889 w 1455710"/>
                  <a:gd name="connsiteY1" fmla="*/ 0 h 1842868"/>
                  <a:gd name="connsiteX2" fmla="*/ 1455710 w 1455710"/>
                  <a:gd name="connsiteY2" fmla="*/ 1842868 h 1842868"/>
                  <a:gd name="connsiteX3" fmla="*/ 0 w 1455710"/>
                  <a:gd name="connsiteY3" fmla="*/ 1397194 h 1842868"/>
                  <a:gd name="connsiteX0" fmla="*/ 0 w 1455710"/>
                  <a:gd name="connsiteY0" fmla="*/ 1397194 h 1842868"/>
                  <a:gd name="connsiteX1" fmla="*/ 245889 w 1455710"/>
                  <a:gd name="connsiteY1" fmla="*/ 0 h 1842868"/>
                  <a:gd name="connsiteX2" fmla="*/ 1455710 w 1455710"/>
                  <a:gd name="connsiteY2" fmla="*/ 1842868 h 1842868"/>
                  <a:gd name="connsiteX3" fmla="*/ 0 w 1455710"/>
                  <a:gd name="connsiteY3" fmla="*/ 1397194 h 1842868"/>
                  <a:gd name="connsiteX0" fmla="*/ 0 w 1517182"/>
                  <a:gd name="connsiteY0" fmla="*/ 1397194 h 1842868"/>
                  <a:gd name="connsiteX1" fmla="*/ 307361 w 1517182"/>
                  <a:gd name="connsiteY1" fmla="*/ 0 h 1842868"/>
                  <a:gd name="connsiteX2" fmla="*/ 1517182 w 1517182"/>
                  <a:gd name="connsiteY2" fmla="*/ 1842868 h 1842868"/>
                  <a:gd name="connsiteX3" fmla="*/ 0 w 1517182"/>
                  <a:gd name="connsiteY3" fmla="*/ 1397194 h 1842868"/>
                  <a:gd name="connsiteX0" fmla="*/ 0 w 1520379"/>
                  <a:gd name="connsiteY0" fmla="*/ 1397194 h 1810896"/>
                  <a:gd name="connsiteX1" fmla="*/ 307361 w 1520379"/>
                  <a:gd name="connsiteY1" fmla="*/ 0 h 1810896"/>
                  <a:gd name="connsiteX2" fmla="*/ 1520379 w 1520379"/>
                  <a:gd name="connsiteY2" fmla="*/ 1810896 h 1810896"/>
                  <a:gd name="connsiteX3" fmla="*/ 0 w 1520379"/>
                  <a:gd name="connsiteY3" fmla="*/ 1397194 h 1810896"/>
                  <a:gd name="connsiteX0" fmla="*/ 0 w 1520379"/>
                  <a:gd name="connsiteY0" fmla="*/ 1397194 h 1810896"/>
                  <a:gd name="connsiteX1" fmla="*/ 307361 w 1520379"/>
                  <a:gd name="connsiteY1" fmla="*/ 0 h 1810896"/>
                  <a:gd name="connsiteX2" fmla="*/ 1520379 w 1520379"/>
                  <a:gd name="connsiteY2" fmla="*/ 1810896 h 1810896"/>
                  <a:gd name="connsiteX3" fmla="*/ 0 w 1520379"/>
                  <a:gd name="connsiteY3" fmla="*/ 1397194 h 1810896"/>
                  <a:gd name="connsiteX0" fmla="*/ 0 w 1520379"/>
                  <a:gd name="connsiteY0" fmla="*/ 1397194 h 1810896"/>
                  <a:gd name="connsiteX1" fmla="*/ 307361 w 1520379"/>
                  <a:gd name="connsiteY1" fmla="*/ 0 h 1810896"/>
                  <a:gd name="connsiteX2" fmla="*/ 1520379 w 1520379"/>
                  <a:gd name="connsiteY2" fmla="*/ 1810896 h 1810896"/>
                  <a:gd name="connsiteX3" fmla="*/ 0 w 1520379"/>
                  <a:gd name="connsiteY3" fmla="*/ 1397194 h 1810896"/>
                </a:gdLst>
                <a:ahLst/>
                <a:cxnLst>
                  <a:cxn ang="0">
                    <a:pos x="connsiteX0" y="connsiteY0"/>
                  </a:cxn>
                  <a:cxn ang="0">
                    <a:pos x="connsiteX1" y="connsiteY1"/>
                  </a:cxn>
                  <a:cxn ang="0">
                    <a:pos x="connsiteX2" y="connsiteY2"/>
                  </a:cxn>
                  <a:cxn ang="0">
                    <a:pos x="connsiteX3" y="connsiteY3"/>
                  </a:cxn>
                </a:cxnLst>
                <a:rect l="l" t="t" r="r" b="b"/>
                <a:pathLst>
                  <a:path w="1520379" h="1810896">
                    <a:moveTo>
                      <a:pt x="0" y="1397194"/>
                    </a:moveTo>
                    <a:lnTo>
                      <a:pt x="307361" y="0"/>
                    </a:lnTo>
                    <a:lnTo>
                      <a:pt x="1520379" y="1810896"/>
                    </a:lnTo>
                    <a:cubicBezTo>
                      <a:pt x="980379" y="1538760"/>
                      <a:pt x="505632" y="1332367"/>
                      <a:pt x="0" y="1397194"/>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ight Triangle 4">
                <a:extLst>
                  <a:ext uri="{FF2B5EF4-FFF2-40B4-BE49-F238E27FC236}">
                    <a16:creationId xmlns:a16="http://schemas.microsoft.com/office/drawing/2014/main" xmlns="" id="{24213B1A-BFDC-4B5E-B7F3-D7AC95B6DDEE}"/>
                  </a:ext>
                </a:extLst>
              </p:cNvPr>
              <p:cNvSpPr/>
              <p:nvPr/>
            </p:nvSpPr>
            <p:spPr>
              <a:xfrm flipH="1">
                <a:off x="8749618" y="1418711"/>
                <a:ext cx="1517182" cy="1842868"/>
              </a:xfrm>
              <a:custGeom>
                <a:avLst/>
                <a:gdLst>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209821"/>
                  <a:gd name="connsiteY0" fmla="*/ 1842868 h 1842868"/>
                  <a:gd name="connsiteX1" fmla="*/ 0 w 1209821"/>
                  <a:gd name="connsiteY1" fmla="*/ 0 h 1842868"/>
                  <a:gd name="connsiteX2" fmla="*/ 1209821 w 1209821"/>
                  <a:gd name="connsiteY2" fmla="*/ 1842868 h 1842868"/>
                  <a:gd name="connsiteX3" fmla="*/ 0 w 1209821"/>
                  <a:gd name="connsiteY3" fmla="*/ 1842868 h 1842868"/>
                  <a:gd name="connsiteX0" fmla="*/ 0 w 1455710"/>
                  <a:gd name="connsiteY0" fmla="*/ 1397194 h 1842868"/>
                  <a:gd name="connsiteX1" fmla="*/ 245889 w 1455710"/>
                  <a:gd name="connsiteY1" fmla="*/ 0 h 1842868"/>
                  <a:gd name="connsiteX2" fmla="*/ 1455710 w 1455710"/>
                  <a:gd name="connsiteY2" fmla="*/ 1842868 h 1842868"/>
                  <a:gd name="connsiteX3" fmla="*/ 0 w 1455710"/>
                  <a:gd name="connsiteY3" fmla="*/ 1397194 h 1842868"/>
                  <a:gd name="connsiteX0" fmla="*/ 0 w 1455710"/>
                  <a:gd name="connsiteY0" fmla="*/ 1397194 h 1842868"/>
                  <a:gd name="connsiteX1" fmla="*/ 245889 w 1455710"/>
                  <a:gd name="connsiteY1" fmla="*/ 0 h 1842868"/>
                  <a:gd name="connsiteX2" fmla="*/ 1455710 w 1455710"/>
                  <a:gd name="connsiteY2" fmla="*/ 1842868 h 1842868"/>
                  <a:gd name="connsiteX3" fmla="*/ 0 w 1455710"/>
                  <a:gd name="connsiteY3" fmla="*/ 1397194 h 1842868"/>
                  <a:gd name="connsiteX0" fmla="*/ 0 w 1517182"/>
                  <a:gd name="connsiteY0" fmla="*/ 1397194 h 1842868"/>
                  <a:gd name="connsiteX1" fmla="*/ 307361 w 1517182"/>
                  <a:gd name="connsiteY1" fmla="*/ 0 h 1842868"/>
                  <a:gd name="connsiteX2" fmla="*/ 1517182 w 1517182"/>
                  <a:gd name="connsiteY2" fmla="*/ 1842868 h 1842868"/>
                  <a:gd name="connsiteX3" fmla="*/ 0 w 1517182"/>
                  <a:gd name="connsiteY3" fmla="*/ 1397194 h 1842868"/>
                </a:gdLst>
                <a:ahLst/>
                <a:cxnLst>
                  <a:cxn ang="0">
                    <a:pos x="connsiteX0" y="connsiteY0"/>
                  </a:cxn>
                  <a:cxn ang="0">
                    <a:pos x="connsiteX1" y="connsiteY1"/>
                  </a:cxn>
                  <a:cxn ang="0">
                    <a:pos x="connsiteX2" y="connsiteY2"/>
                  </a:cxn>
                  <a:cxn ang="0">
                    <a:pos x="connsiteX3" y="connsiteY3"/>
                  </a:cxn>
                </a:cxnLst>
                <a:rect l="l" t="t" r="r" b="b"/>
                <a:pathLst>
                  <a:path w="1517182" h="1842868">
                    <a:moveTo>
                      <a:pt x="0" y="1397194"/>
                    </a:moveTo>
                    <a:lnTo>
                      <a:pt x="307361" y="0"/>
                    </a:lnTo>
                    <a:lnTo>
                      <a:pt x="1517182" y="1842868"/>
                    </a:lnTo>
                    <a:cubicBezTo>
                      <a:pt x="1037929" y="1548352"/>
                      <a:pt x="505632" y="1332367"/>
                      <a:pt x="0" y="1397194"/>
                    </a:cubicBezTo>
                    <a:close/>
                  </a:path>
                </a:pathLst>
              </a:custGeom>
              <a:solidFill>
                <a:srgbClr val="00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Freeform: Shape 33">
                <a:extLst>
                  <a:ext uri="{FF2B5EF4-FFF2-40B4-BE49-F238E27FC236}">
                    <a16:creationId xmlns:a16="http://schemas.microsoft.com/office/drawing/2014/main" xmlns="" id="{260E7B62-CD73-4BFD-9215-A83A6C8A3232}"/>
                  </a:ext>
                </a:extLst>
              </p:cNvPr>
              <p:cNvSpPr/>
              <p:nvPr/>
            </p:nvSpPr>
            <p:spPr>
              <a:xfrm flipH="1">
                <a:off x="8756671" y="1418711"/>
                <a:ext cx="1362670" cy="1842868"/>
              </a:xfrm>
              <a:custGeom>
                <a:avLst/>
                <a:gdLst>
                  <a:gd name="connsiteX0" fmla="*/ 152849 w 1362670"/>
                  <a:gd name="connsiteY0" fmla="*/ 0 h 1842868"/>
                  <a:gd name="connsiteX1" fmla="*/ 0 w 1362670"/>
                  <a:gd name="connsiteY1" fmla="*/ 694820 h 1842868"/>
                  <a:gd name="connsiteX2" fmla="*/ 111696 w 1362670"/>
                  <a:gd name="connsiteY2" fmla="*/ 727208 h 1842868"/>
                  <a:gd name="connsiteX3" fmla="*/ 625935 w 1362670"/>
                  <a:gd name="connsiteY3" fmla="*/ 1004156 h 1842868"/>
                  <a:gd name="connsiteX4" fmla="*/ 1154477 w 1362670"/>
                  <a:gd name="connsiteY4" fmla="*/ 1673938 h 1842868"/>
                  <a:gd name="connsiteX5" fmla="*/ 1177730 w 1362670"/>
                  <a:gd name="connsiteY5" fmla="*/ 1735000 h 1842868"/>
                  <a:gd name="connsiteX6" fmla="*/ 1180620 w 1362670"/>
                  <a:gd name="connsiteY6" fmla="*/ 1736501 h 1842868"/>
                  <a:gd name="connsiteX7" fmla="*/ 1362670 w 1362670"/>
                  <a:gd name="connsiteY7" fmla="*/ 1842868 h 184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2670" h="1842868">
                    <a:moveTo>
                      <a:pt x="152849" y="0"/>
                    </a:moveTo>
                    <a:lnTo>
                      <a:pt x="0" y="694820"/>
                    </a:lnTo>
                    <a:lnTo>
                      <a:pt x="111696" y="727208"/>
                    </a:lnTo>
                    <a:cubicBezTo>
                      <a:pt x="289343" y="786972"/>
                      <a:pt x="464173" y="879192"/>
                      <a:pt x="625935" y="1004156"/>
                    </a:cubicBezTo>
                    <a:cubicBezTo>
                      <a:pt x="868577" y="1191603"/>
                      <a:pt x="1047357" y="1426106"/>
                      <a:pt x="1154477" y="1673938"/>
                    </a:cubicBezTo>
                    <a:lnTo>
                      <a:pt x="1177730" y="1735000"/>
                    </a:lnTo>
                    <a:lnTo>
                      <a:pt x="1180620" y="1736501"/>
                    </a:lnTo>
                    <a:cubicBezTo>
                      <a:pt x="1242028" y="1770466"/>
                      <a:pt x="1302764" y="1806054"/>
                      <a:pt x="1362670" y="1842868"/>
                    </a:cubicBez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5" name="Straight Connector 34">
                <a:extLst>
                  <a:ext uri="{FF2B5EF4-FFF2-40B4-BE49-F238E27FC236}">
                    <a16:creationId xmlns:a16="http://schemas.microsoft.com/office/drawing/2014/main" xmlns="" id="{58A3A56C-91CA-4B90-9B33-699B6B466638}"/>
                  </a:ext>
                </a:extLst>
              </p:cNvPr>
              <p:cNvCxnSpPr>
                <a:cxnSpLocks/>
              </p:cNvCxnSpPr>
              <p:nvPr/>
            </p:nvCxnSpPr>
            <p:spPr>
              <a:xfrm flipV="1">
                <a:off x="9973667" y="13822"/>
                <a:ext cx="0" cy="1465303"/>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94" name="Group 69">
              <a:extLst>
                <a:ext uri="{FF2B5EF4-FFF2-40B4-BE49-F238E27FC236}">
                  <a16:creationId xmlns:a16="http://schemas.microsoft.com/office/drawing/2014/main" xmlns="" id="{CA9B0003-E222-4010-B257-E87DB5831ABE}"/>
                </a:ext>
              </a:extLst>
            </p:cNvPr>
            <p:cNvGrpSpPr/>
            <p:nvPr/>
          </p:nvGrpSpPr>
          <p:grpSpPr>
            <a:xfrm>
              <a:off x="9670976" y="491820"/>
              <a:ext cx="649454" cy="649454"/>
              <a:chOff x="1698438" y="491023"/>
              <a:chExt cx="649454" cy="649454"/>
            </a:xfrm>
          </p:grpSpPr>
          <p:grpSp>
            <p:nvGrpSpPr>
              <p:cNvPr id="295" name="Group 70">
                <a:extLst>
                  <a:ext uri="{FF2B5EF4-FFF2-40B4-BE49-F238E27FC236}">
                    <a16:creationId xmlns:a16="http://schemas.microsoft.com/office/drawing/2014/main" xmlns="" id="{12B5BF89-6BA6-4EE5-9EC9-FBC68828BEA7}"/>
                  </a:ext>
                </a:extLst>
              </p:cNvPr>
              <p:cNvGrpSpPr/>
              <p:nvPr/>
            </p:nvGrpSpPr>
            <p:grpSpPr>
              <a:xfrm>
                <a:off x="1698438" y="491023"/>
                <a:ext cx="649454" cy="649454"/>
                <a:chOff x="4034971" y="769257"/>
                <a:chExt cx="649454" cy="649454"/>
              </a:xfrm>
            </p:grpSpPr>
            <p:sp>
              <p:nvSpPr>
                <p:cNvPr id="297" name="Oval 72">
                  <a:extLst>
                    <a:ext uri="{FF2B5EF4-FFF2-40B4-BE49-F238E27FC236}">
                      <a16:creationId xmlns:a16="http://schemas.microsoft.com/office/drawing/2014/main" xmlns="" id="{52C000C0-9526-43DD-980B-76526F2359D9}"/>
                    </a:ext>
                  </a:extLst>
                </p:cNvPr>
                <p:cNvSpPr/>
                <p:nvPr/>
              </p:nvSpPr>
              <p:spPr>
                <a:xfrm>
                  <a:off x="4034971" y="769257"/>
                  <a:ext cx="649454" cy="649454"/>
                </a:xfrm>
                <a:prstGeom prst="ellipse">
                  <a:avLst/>
                </a:prstGeom>
                <a:solidFill>
                  <a:srgbClr val="00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73">
                  <a:extLst>
                    <a:ext uri="{FF2B5EF4-FFF2-40B4-BE49-F238E27FC236}">
                      <a16:creationId xmlns:a16="http://schemas.microsoft.com/office/drawing/2014/main" xmlns="" id="{07EC014F-8A86-49FD-9B71-F76A52C031B5}"/>
                    </a:ext>
                  </a:extLst>
                </p:cNvPr>
                <p:cNvSpPr/>
                <p:nvPr/>
              </p:nvSpPr>
              <p:spPr>
                <a:xfrm>
                  <a:off x="4125686" y="859972"/>
                  <a:ext cx="468025" cy="468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6" name="TextBox 71">
                <a:extLst>
                  <a:ext uri="{FF2B5EF4-FFF2-40B4-BE49-F238E27FC236}">
                    <a16:creationId xmlns:a16="http://schemas.microsoft.com/office/drawing/2014/main" xmlns="" id="{DEC3F85D-D8CF-435C-8864-89439579ADFA}"/>
                  </a:ext>
                </a:extLst>
              </p:cNvPr>
              <p:cNvSpPr txBox="1"/>
              <p:nvPr/>
            </p:nvSpPr>
            <p:spPr>
              <a:xfrm>
                <a:off x="1827479" y="610560"/>
                <a:ext cx="418704" cy="369332"/>
              </a:xfrm>
              <a:prstGeom prst="rect">
                <a:avLst/>
              </a:prstGeom>
              <a:noFill/>
            </p:spPr>
            <p:txBody>
              <a:bodyPr wrap="none" rtlCol="0">
                <a:spAutoFit/>
              </a:bodyPr>
              <a:lstStyle/>
              <a:p>
                <a:r>
                  <a:rPr lang="en-US" b="1" dirty="0">
                    <a:solidFill>
                      <a:srgbClr val="00CC99"/>
                    </a:solidFill>
                  </a:rPr>
                  <a:t>03</a:t>
                </a:r>
              </a:p>
            </p:txBody>
          </p:sp>
        </p:grpSp>
      </p:grpSp>
      <p:sp>
        <p:nvSpPr>
          <p:cNvPr id="306" name="Oval 40">
            <a:extLst>
              <a:ext uri="{FF2B5EF4-FFF2-40B4-BE49-F238E27FC236}">
                <a16:creationId xmlns:a16="http://schemas.microsoft.com/office/drawing/2014/main" xmlns="" id="{16B823FD-4CB0-4B84-867A-5478B6D001A5}"/>
              </a:ext>
            </a:extLst>
          </p:cNvPr>
          <p:cNvSpPr/>
          <p:nvPr/>
        </p:nvSpPr>
        <p:spPr>
          <a:xfrm>
            <a:off x="3074794" y="6320488"/>
            <a:ext cx="3905572" cy="642917"/>
          </a:xfrm>
          <a:prstGeom prst="ellipse">
            <a:avLst/>
          </a:prstGeom>
          <a:gradFill flip="none" rotWithShape="1">
            <a:gsLst>
              <a:gs pos="0">
                <a:schemeClr val="bg1">
                  <a:alpha val="43000"/>
                </a:schemeClr>
              </a:gs>
              <a:gs pos="100000">
                <a:schemeClr val="bg1">
                  <a:alpha val="12000"/>
                </a:schemeClr>
              </a:gs>
            </a:gsLst>
            <a:path path="circle">
              <a:fillToRect l="50000" t="50000" r="50000" b="50000"/>
            </a:path>
            <a:tileRect/>
          </a:gradFill>
          <a:effectLst>
            <a:softEdge rad="228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7959593"/>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8"/>
                                        </p:tgtEl>
                                        <p:attrNameLst>
                                          <p:attrName>style.visibility</p:attrName>
                                        </p:attrNameLst>
                                      </p:cBhvr>
                                      <p:to>
                                        <p:strVal val="visible"/>
                                      </p:to>
                                    </p:set>
                                  </p:childTnLst>
                                </p:cTn>
                              </p:par>
                            </p:childTnLst>
                          </p:cTn>
                        </p:par>
                        <p:par>
                          <p:cTn id="17" fill="hold">
                            <p:stCondLst>
                              <p:cond delay="0"/>
                            </p:stCondLst>
                            <p:childTnLst>
                              <p:par>
                                <p:cTn id="18" presetID="10" presetClass="entr" presetSubtype="0" fill="hold" grpId="0" nodeType="afterEffect">
                                  <p:stCondLst>
                                    <p:cond delay="0"/>
                                  </p:stCondLst>
                                  <p:childTnLst>
                                    <p:set>
                                      <p:cBhvr>
                                        <p:cTn id="19" dur="1" fill="hold">
                                          <p:stCondLst>
                                            <p:cond delay="0"/>
                                          </p:stCondLst>
                                        </p:cTn>
                                        <p:tgtEl>
                                          <p:spTgt spid="287"/>
                                        </p:tgtEl>
                                        <p:attrNameLst>
                                          <p:attrName>style.visibility</p:attrName>
                                        </p:attrNameLst>
                                      </p:cBhvr>
                                      <p:to>
                                        <p:strVal val="visible"/>
                                      </p:to>
                                    </p:set>
                                    <p:animEffect transition="in" filter="fade">
                                      <p:cBhvr>
                                        <p:cTn id="20" dur="500"/>
                                        <p:tgtEl>
                                          <p:spTgt spid="287"/>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30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animBg="1"/>
      <p:bldP spid="183" grpId="0" animBg="1"/>
      <p:bldP spid="184" grpId="0" animBg="1"/>
      <p:bldP spid="187" grpId="0"/>
      <p:bldP spid="244" grpId="0" animBg="1"/>
      <p:bldP spid="245" grpId="0" animBg="1"/>
      <p:bldP spid="285" grpId="0" animBg="1"/>
      <p:bldP spid="286" grpId="0" animBg="1"/>
      <p:bldP spid="287" grpId="0" animBg="1"/>
      <p:bldP spid="30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7D8DC"/>
        </a:solid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xmlns="" id="{3511D3EB-865D-4889-9F87-9D44BC1C5288}"/>
              </a:ext>
            </a:extLst>
          </p:cNvPr>
          <p:cNvGrpSpPr/>
          <p:nvPr/>
        </p:nvGrpSpPr>
        <p:grpSpPr>
          <a:xfrm>
            <a:off x="675247" y="4114444"/>
            <a:ext cx="5297715" cy="1872343"/>
            <a:chOff x="3447142" y="1248229"/>
            <a:chExt cx="5297715" cy="1872343"/>
          </a:xfrm>
        </p:grpSpPr>
        <p:sp>
          <p:nvSpPr>
            <p:cNvPr id="36" name="Freeform: Shape 35">
              <a:extLst>
                <a:ext uri="{FF2B5EF4-FFF2-40B4-BE49-F238E27FC236}">
                  <a16:creationId xmlns:a16="http://schemas.microsoft.com/office/drawing/2014/main" xmlns="" id="{F1DB7F48-0863-484F-A5E2-22D1A4DEB065}"/>
                </a:ext>
              </a:extLst>
            </p:cNvPr>
            <p:cNvSpPr/>
            <p:nvPr/>
          </p:nvSpPr>
          <p:spPr>
            <a:xfrm>
              <a:off x="3904342" y="2336800"/>
              <a:ext cx="4122057" cy="783772"/>
            </a:xfrm>
            <a:custGeom>
              <a:avLst/>
              <a:gdLst>
                <a:gd name="connsiteX0" fmla="*/ 0 w 4746172"/>
                <a:gd name="connsiteY0" fmla="*/ 0 h 2373087"/>
                <a:gd name="connsiteX1" fmla="*/ 4746172 w 4746172"/>
                <a:gd name="connsiteY1" fmla="*/ 0 h 2373087"/>
                <a:gd name="connsiteX2" fmla="*/ 4746172 w 4746172"/>
                <a:gd name="connsiteY2" fmla="*/ 1 h 2373087"/>
                <a:gd name="connsiteX3" fmla="*/ 2373086 w 4746172"/>
                <a:gd name="connsiteY3" fmla="*/ 2373087 h 2373087"/>
                <a:gd name="connsiteX4" fmla="*/ 0 w 4746172"/>
                <a:gd name="connsiteY4" fmla="*/ 1 h 2373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6172" h="2373087">
                  <a:moveTo>
                    <a:pt x="0" y="0"/>
                  </a:moveTo>
                  <a:lnTo>
                    <a:pt x="4746172" y="0"/>
                  </a:lnTo>
                  <a:lnTo>
                    <a:pt x="4746172" y="1"/>
                  </a:lnTo>
                  <a:cubicBezTo>
                    <a:pt x="4746172" y="1310620"/>
                    <a:pt x="3683705" y="2373087"/>
                    <a:pt x="2373086" y="2373087"/>
                  </a:cubicBezTo>
                  <a:cubicBezTo>
                    <a:pt x="1062467" y="2373087"/>
                    <a:pt x="0" y="1310620"/>
                    <a:pt x="0" y="1"/>
                  </a:cubicBezTo>
                  <a:close/>
                </a:path>
              </a:pathLst>
            </a:custGeom>
            <a:gradFill flip="none" rotWithShape="1">
              <a:gsLst>
                <a:gs pos="13000">
                  <a:schemeClr val="tx1">
                    <a:alpha val="60000"/>
                  </a:schemeClr>
                </a:gs>
                <a:gs pos="100000">
                  <a:srgbClr val="D7D8DC">
                    <a:alpha val="0"/>
                  </a:srgbClr>
                </a:gs>
              </a:gsLst>
              <a:lin ang="5400000" scaled="1"/>
              <a:tileRect/>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xmlns="" id="{C30D1CF7-B671-4C58-B171-E5A72281CA7A}"/>
                </a:ext>
              </a:extLst>
            </p:cNvPr>
            <p:cNvSpPr/>
            <p:nvPr/>
          </p:nvSpPr>
          <p:spPr>
            <a:xfrm>
              <a:off x="3447142" y="1248229"/>
              <a:ext cx="5297715" cy="1262742"/>
            </a:xfrm>
            <a:prstGeom prst="rect">
              <a:avLst/>
            </a:prstGeom>
            <a:gradFill flip="none" rotWithShape="1">
              <a:gsLst>
                <a:gs pos="10000">
                  <a:srgbClr val="D7D8DC"/>
                </a:gs>
                <a:gs pos="35000">
                  <a:srgbClr val="F3F3F3"/>
                </a:gs>
                <a:gs pos="64000">
                  <a:srgbClr val="F3F3F3"/>
                </a:gs>
                <a:gs pos="96000">
                  <a:srgbClr val="D7D8D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Oval 37">
              <a:extLst>
                <a:ext uri="{FF2B5EF4-FFF2-40B4-BE49-F238E27FC236}">
                  <a16:creationId xmlns:a16="http://schemas.microsoft.com/office/drawing/2014/main" xmlns="" id="{8F1CC41E-DD06-4E5C-84E4-BA75766F9ABF}"/>
                </a:ext>
              </a:extLst>
            </p:cNvPr>
            <p:cNvSpPr/>
            <p:nvPr/>
          </p:nvSpPr>
          <p:spPr>
            <a:xfrm>
              <a:off x="4586513" y="1494970"/>
              <a:ext cx="747485" cy="747485"/>
            </a:xfrm>
            <a:prstGeom prst="ellipse">
              <a:avLst/>
            </a:prstGeom>
            <a:solidFill>
              <a:srgbClr val="0066CC"/>
            </a:solidFill>
            <a:ln>
              <a:noFill/>
            </a:ln>
            <a:effectLst>
              <a:innerShdw blurRad="266700" dist="762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TextBox 38">
              <a:extLst>
                <a:ext uri="{FF2B5EF4-FFF2-40B4-BE49-F238E27FC236}">
                  <a16:creationId xmlns:a16="http://schemas.microsoft.com/office/drawing/2014/main" xmlns="" id="{4A67E37C-0FFB-45C4-8DF8-F98B60B12C89}"/>
                </a:ext>
              </a:extLst>
            </p:cNvPr>
            <p:cNvSpPr txBox="1"/>
            <p:nvPr/>
          </p:nvSpPr>
          <p:spPr>
            <a:xfrm>
              <a:off x="4586513" y="1607102"/>
              <a:ext cx="74748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Calibri" panose="020F0502020204030204"/>
                  <a:ea typeface="+mn-ea"/>
                  <a:cs typeface="+mn-cs"/>
                </a:rPr>
                <a:t>04</a:t>
              </a:r>
            </a:p>
          </p:txBody>
        </p:sp>
        <p:sp>
          <p:nvSpPr>
            <p:cNvPr id="40" name="TextBox 39">
              <a:extLst>
                <a:ext uri="{FF2B5EF4-FFF2-40B4-BE49-F238E27FC236}">
                  <a16:creationId xmlns:a16="http://schemas.microsoft.com/office/drawing/2014/main" xmlns="" id="{B1B7F90A-661A-4696-821B-B9CAA464FA3C}"/>
                </a:ext>
              </a:extLst>
            </p:cNvPr>
            <p:cNvSpPr txBox="1"/>
            <p:nvPr/>
          </p:nvSpPr>
          <p:spPr>
            <a:xfrm>
              <a:off x="5457094" y="1707564"/>
              <a:ext cx="213365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66CC"/>
                  </a:solidFill>
                  <a:effectLst/>
                  <a:uLnTx/>
                  <a:uFillTx/>
                  <a:ea typeface="+mn-ea"/>
                  <a:cs typeface="+mn-cs"/>
                </a:rPr>
                <a:t>Démonstration</a:t>
              </a:r>
            </a:p>
          </p:txBody>
        </p:sp>
      </p:grpSp>
      <p:grpSp>
        <p:nvGrpSpPr>
          <p:cNvPr id="42" name="Group 41">
            <a:extLst>
              <a:ext uri="{FF2B5EF4-FFF2-40B4-BE49-F238E27FC236}">
                <a16:creationId xmlns:a16="http://schemas.microsoft.com/office/drawing/2014/main" xmlns="" id="{70FAA672-A64A-48F0-A061-B9591F075E07}"/>
              </a:ext>
            </a:extLst>
          </p:cNvPr>
          <p:cNvGrpSpPr/>
          <p:nvPr/>
        </p:nvGrpSpPr>
        <p:grpSpPr>
          <a:xfrm>
            <a:off x="6212224" y="4114444"/>
            <a:ext cx="5694566" cy="1872343"/>
            <a:chOff x="3447142" y="1248229"/>
            <a:chExt cx="5694566" cy="1872343"/>
          </a:xfrm>
        </p:grpSpPr>
        <p:sp>
          <p:nvSpPr>
            <p:cNvPr id="43" name="Freeform: Shape 42">
              <a:extLst>
                <a:ext uri="{FF2B5EF4-FFF2-40B4-BE49-F238E27FC236}">
                  <a16:creationId xmlns:a16="http://schemas.microsoft.com/office/drawing/2014/main" xmlns="" id="{B134518F-E107-4BE1-BAC8-41D1DC904D01}"/>
                </a:ext>
              </a:extLst>
            </p:cNvPr>
            <p:cNvSpPr/>
            <p:nvPr/>
          </p:nvSpPr>
          <p:spPr>
            <a:xfrm>
              <a:off x="3904342" y="2336800"/>
              <a:ext cx="4122057" cy="783772"/>
            </a:xfrm>
            <a:custGeom>
              <a:avLst/>
              <a:gdLst>
                <a:gd name="connsiteX0" fmla="*/ 0 w 4746172"/>
                <a:gd name="connsiteY0" fmla="*/ 0 h 2373087"/>
                <a:gd name="connsiteX1" fmla="*/ 4746172 w 4746172"/>
                <a:gd name="connsiteY1" fmla="*/ 0 h 2373087"/>
                <a:gd name="connsiteX2" fmla="*/ 4746172 w 4746172"/>
                <a:gd name="connsiteY2" fmla="*/ 1 h 2373087"/>
                <a:gd name="connsiteX3" fmla="*/ 2373086 w 4746172"/>
                <a:gd name="connsiteY3" fmla="*/ 2373087 h 2373087"/>
                <a:gd name="connsiteX4" fmla="*/ 0 w 4746172"/>
                <a:gd name="connsiteY4" fmla="*/ 1 h 2373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6172" h="2373087">
                  <a:moveTo>
                    <a:pt x="0" y="0"/>
                  </a:moveTo>
                  <a:lnTo>
                    <a:pt x="4746172" y="0"/>
                  </a:lnTo>
                  <a:lnTo>
                    <a:pt x="4746172" y="1"/>
                  </a:lnTo>
                  <a:cubicBezTo>
                    <a:pt x="4746172" y="1310620"/>
                    <a:pt x="3683705" y="2373087"/>
                    <a:pt x="2373086" y="2373087"/>
                  </a:cubicBezTo>
                  <a:cubicBezTo>
                    <a:pt x="1062467" y="2373087"/>
                    <a:pt x="0" y="1310620"/>
                    <a:pt x="0" y="1"/>
                  </a:cubicBezTo>
                  <a:close/>
                </a:path>
              </a:pathLst>
            </a:custGeom>
            <a:gradFill flip="none" rotWithShape="1">
              <a:gsLst>
                <a:gs pos="13000">
                  <a:schemeClr val="tx1">
                    <a:alpha val="60000"/>
                  </a:schemeClr>
                </a:gs>
                <a:gs pos="100000">
                  <a:srgbClr val="D7D8DC">
                    <a:alpha val="0"/>
                  </a:srgbClr>
                </a:gs>
              </a:gsLst>
              <a:lin ang="5400000" scaled="1"/>
              <a:tileRect/>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xmlns="" id="{B1DBD8F6-1E3F-462A-B8CF-07E53A53AAD1}"/>
                </a:ext>
              </a:extLst>
            </p:cNvPr>
            <p:cNvSpPr/>
            <p:nvPr/>
          </p:nvSpPr>
          <p:spPr>
            <a:xfrm>
              <a:off x="3447142" y="1248229"/>
              <a:ext cx="5297715" cy="1262742"/>
            </a:xfrm>
            <a:prstGeom prst="rect">
              <a:avLst/>
            </a:prstGeom>
            <a:gradFill flip="none" rotWithShape="1">
              <a:gsLst>
                <a:gs pos="10000">
                  <a:srgbClr val="D7D8DC"/>
                </a:gs>
                <a:gs pos="35000">
                  <a:srgbClr val="F3F3F3"/>
                </a:gs>
                <a:gs pos="64000">
                  <a:srgbClr val="F3F3F3"/>
                </a:gs>
                <a:gs pos="96000">
                  <a:srgbClr val="D7D8D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Oval 44">
              <a:extLst>
                <a:ext uri="{FF2B5EF4-FFF2-40B4-BE49-F238E27FC236}">
                  <a16:creationId xmlns:a16="http://schemas.microsoft.com/office/drawing/2014/main" xmlns="" id="{8AC89658-9FDB-444E-B68E-367A8C6D2609}"/>
                </a:ext>
              </a:extLst>
            </p:cNvPr>
            <p:cNvSpPr/>
            <p:nvPr/>
          </p:nvSpPr>
          <p:spPr>
            <a:xfrm>
              <a:off x="4586513" y="1494970"/>
              <a:ext cx="747485" cy="747485"/>
            </a:xfrm>
            <a:prstGeom prst="ellipse">
              <a:avLst/>
            </a:prstGeom>
            <a:solidFill>
              <a:srgbClr val="9900CC"/>
            </a:solidFill>
            <a:ln>
              <a:noFill/>
            </a:ln>
            <a:effectLst>
              <a:innerShdw blurRad="266700" dist="762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TextBox 45">
              <a:extLst>
                <a:ext uri="{FF2B5EF4-FFF2-40B4-BE49-F238E27FC236}">
                  <a16:creationId xmlns:a16="http://schemas.microsoft.com/office/drawing/2014/main" xmlns="" id="{76BC3025-A4C2-427A-93D5-24B5359F5B95}"/>
                </a:ext>
              </a:extLst>
            </p:cNvPr>
            <p:cNvSpPr txBox="1"/>
            <p:nvPr/>
          </p:nvSpPr>
          <p:spPr>
            <a:xfrm>
              <a:off x="4586513" y="1607102"/>
              <a:ext cx="74748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Calibri" panose="020F0502020204030204"/>
                  <a:ea typeface="+mn-ea"/>
                  <a:cs typeface="+mn-cs"/>
                </a:rPr>
                <a:t>05</a:t>
              </a:r>
            </a:p>
          </p:txBody>
        </p:sp>
        <p:sp>
          <p:nvSpPr>
            <p:cNvPr id="47" name="TextBox 46">
              <a:extLst>
                <a:ext uri="{FF2B5EF4-FFF2-40B4-BE49-F238E27FC236}">
                  <a16:creationId xmlns:a16="http://schemas.microsoft.com/office/drawing/2014/main" xmlns="" id="{36B6B431-6877-4661-A2BF-0AF60446BBEC}"/>
                </a:ext>
              </a:extLst>
            </p:cNvPr>
            <p:cNvSpPr txBox="1"/>
            <p:nvPr/>
          </p:nvSpPr>
          <p:spPr>
            <a:xfrm>
              <a:off x="5333998" y="1623727"/>
              <a:ext cx="3807710"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9900CC"/>
                  </a:solidFill>
                  <a:effectLst/>
                  <a:uLnTx/>
                  <a:uFillTx/>
                  <a:ea typeface="+mn-ea"/>
                  <a:cs typeface="+mn-cs"/>
                </a:rPr>
                <a:t>Conclusion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9900CC"/>
                  </a:solidFill>
                  <a:effectLst/>
                  <a:uLnTx/>
                  <a:uFillTx/>
                  <a:ea typeface="+mn-ea"/>
                  <a:cs typeface="+mn-cs"/>
                </a:rPr>
                <a:t>et perspectives</a:t>
              </a:r>
            </a:p>
          </p:txBody>
        </p:sp>
      </p:grpSp>
      <p:grpSp>
        <p:nvGrpSpPr>
          <p:cNvPr id="21" name="Group 20">
            <a:extLst>
              <a:ext uri="{FF2B5EF4-FFF2-40B4-BE49-F238E27FC236}">
                <a16:creationId xmlns:a16="http://schemas.microsoft.com/office/drawing/2014/main" xmlns="" id="{9B6B2F28-C702-4430-89DC-EBD49659AA65}"/>
              </a:ext>
            </a:extLst>
          </p:cNvPr>
          <p:cNvGrpSpPr/>
          <p:nvPr/>
        </p:nvGrpSpPr>
        <p:grpSpPr>
          <a:xfrm>
            <a:off x="3449713" y="2859314"/>
            <a:ext cx="6040209" cy="1872343"/>
            <a:chOff x="3447142" y="1248229"/>
            <a:chExt cx="6040209" cy="1872343"/>
          </a:xfrm>
        </p:grpSpPr>
        <p:sp>
          <p:nvSpPr>
            <p:cNvPr id="22" name="Freeform: Shape 21">
              <a:extLst>
                <a:ext uri="{FF2B5EF4-FFF2-40B4-BE49-F238E27FC236}">
                  <a16:creationId xmlns:a16="http://schemas.microsoft.com/office/drawing/2014/main" xmlns="" id="{75471506-3714-4B3D-8754-F6D854BF2B2B}"/>
                </a:ext>
              </a:extLst>
            </p:cNvPr>
            <p:cNvSpPr/>
            <p:nvPr/>
          </p:nvSpPr>
          <p:spPr>
            <a:xfrm>
              <a:off x="3904342" y="2336800"/>
              <a:ext cx="4122057" cy="783772"/>
            </a:xfrm>
            <a:custGeom>
              <a:avLst/>
              <a:gdLst>
                <a:gd name="connsiteX0" fmla="*/ 0 w 4746172"/>
                <a:gd name="connsiteY0" fmla="*/ 0 h 2373087"/>
                <a:gd name="connsiteX1" fmla="*/ 4746172 w 4746172"/>
                <a:gd name="connsiteY1" fmla="*/ 0 h 2373087"/>
                <a:gd name="connsiteX2" fmla="*/ 4746172 w 4746172"/>
                <a:gd name="connsiteY2" fmla="*/ 1 h 2373087"/>
                <a:gd name="connsiteX3" fmla="*/ 2373086 w 4746172"/>
                <a:gd name="connsiteY3" fmla="*/ 2373087 h 2373087"/>
                <a:gd name="connsiteX4" fmla="*/ 0 w 4746172"/>
                <a:gd name="connsiteY4" fmla="*/ 1 h 2373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6172" h="2373087">
                  <a:moveTo>
                    <a:pt x="0" y="0"/>
                  </a:moveTo>
                  <a:lnTo>
                    <a:pt x="4746172" y="0"/>
                  </a:lnTo>
                  <a:lnTo>
                    <a:pt x="4746172" y="1"/>
                  </a:lnTo>
                  <a:cubicBezTo>
                    <a:pt x="4746172" y="1310620"/>
                    <a:pt x="3683705" y="2373087"/>
                    <a:pt x="2373086" y="2373087"/>
                  </a:cubicBezTo>
                  <a:cubicBezTo>
                    <a:pt x="1062467" y="2373087"/>
                    <a:pt x="0" y="1310620"/>
                    <a:pt x="0" y="1"/>
                  </a:cubicBezTo>
                  <a:close/>
                </a:path>
              </a:pathLst>
            </a:custGeom>
            <a:gradFill flip="none" rotWithShape="1">
              <a:gsLst>
                <a:gs pos="13000">
                  <a:schemeClr val="tx1">
                    <a:alpha val="60000"/>
                  </a:schemeClr>
                </a:gs>
                <a:gs pos="100000">
                  <a:srgbClr val="D7D8DC">
                    <a:alpha val="0"/>
                  </a:srgbClr>
                </a:gs>
              </a:gsLst>
              <a:lin ang="5400000" scaled="1"/>
              <a:tileRect/>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xmlns="" id="{DDFF88E6-0AD2-4CA9-BA4C-809055408130}"/>
                </a:ext>
              </a:extLst>
            </p:cNvPr>
            <p:cNvSpPr/>
            <p:nvPr/>
          </p:nvSpPr>
          <p:spPr>
            <a:xfrm>
              <a:off x="3447142" y="1248229"/>
              <a:ext cx="5297715" cy="1262742"/>
            </a:xfrm>
            <a:prstGeom prst="rect">
              <a:avLst/>
            </a:prstGeom>
            <a:gradFill flip="none" rotWithShape="1">
              <a:gsLst>
                <a:gs pos="10000">
                  <a:srgbClr val="D7D8DC"/>
                </a:gs>
                <a:gs pos="35000">
                  <a:srgbClr val="F3F3F3"/>
                </a:gs>
                <a:gs pos="64000">
                  <a:srgbClr val="F3F3F3"/>
                </a:gs>
                <a:gs pos="96000">
                  <a:srgbClr val="D7D8D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Oval 23">
              <a:extLst>
                <a:ext uri="{FF2B5EF4-FFF2-40B4-BE49-F238E27FC236}">
                  <a16:creationId xmlns:a16="http://schemas.microsoft.com/office/drawing/2014/main" xmlns="" id="{DF8F237E-DAED-4EF3-BDC8-C729775B3010}"/>
                </a:ext>
              </a:extLst>
            </p:cNvPr>
            <p:cNvSpPr/>
            <p:nvPr/>
          </p:nvSpPr>
          <p:spPr>
            <a:xfrm>
              <a:off x="4586513" y="1494970"/>
              <a:ext cx="747485" cy="747485"/>
            </a:xfrm>
            <a:prstGeom prst="ellipse">
              <a:avLst/>
            </a:prstGeom>
            <a:solidFill>
              <a:srgbClr val="FF9900"/>
            </a:solidFill>
            <a:ln>
              <a:noFill/>
            </a:ln>
            <a:effectLst>
              <a:innerShdw blurRad="266700" dist="762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TextBox 24">
              <a:extLst>
                <a:ext uri="{FF2B5EF4-FFF2-40B4-BE49-F238E27FC236}">
                  <a16:creationId xmlns:a16="http://schemas.microsoft.com/office/drawing/2014/main" xmlns="" id="{EDCC401E-E9FC-4F0B-822E-17ED8DC0A2CF}"/>
                </a:ext>
              </a:extLst>
            </p:cNvPr>
            <p:cNvSpPr txBox="1"/>
            <p:nvPr/>
          </p:nvSpPr>
          <p:spPr>
            <a:xfrm>
              <a:off x="4586513" y="1607102"/>
              <a:ext cx="74748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Calibri" panose="020F0502020204030204"/>
                  <a:ea typeface="+mn-ea"/>
                  <a:cs typeface="+mn-cs"/>
                </a:rPr>
                <a:t>03</a:t>
              </a:r>
            </a:p>
          </p:txBody>
        </p:sp>
        <p:sp>
          <p:nvSpPr>
            <p:cNvPr id="26" name="TextBox 25">
              <a:extLst>
                <a:ext uri="{FF2B5EF4-FFF2-40B4-BE49-F238E27FC236}">
                  <a16:creationId xmlns:a16="http://schemas.microsoft.com/office/drawing/2014/main" xmlns="" id="{263BB9E6-5F88-42FA-87F7-2892E43D010E}"/>
                </a:ext>
              </a:extLst>
            </p:cNvPr>
            <p:cNvSpPr txBox="1"/>
            <p:nvPr/>
          </p:nvSpPr>
          <p:spPr>
            <a:xfrm>
              <a:off x="5365294" y="1634609"/>
              <a:ext cx="4122057"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9900"/>
                  </a:solidFill>
                  <a:effectLst/>
                  <a:uLnTx/>
                  <a:uFillTx/>
                  <a:ea typeface="+mn-ea"/>
                  <a:cs typeface="+mn-cs"/>
                </a:rPr>
                <a:t>Analyse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9900"/>
                  </a:solidFill>
                  <a:effectLst/>
                  <a:uLnTx/>
                  <a:uFillTx/>
                  <a:ea typeface="+mn-ea"/>
                  <a:cs typeface="+mn-cs"/>
                </a:rPr>
                <a:t>et conception</a:t>
              </a:r>
            </a:p>
          </p:txBody>
        </p:sp>
      </p:grpSp>
      <p:grpSp>
        <p:nvGrpSpPr>
          <p:cNvPr id="2" name="Group 1">
            <a:extLst>
              <a:ext uri="{FF2B5EF4-FFF2-40B4-BE49-F238E27FC236}">
                <a16:creationId xmlns:a16="http://schemas.microsoft.com/office/drawing/2014/main" xmlns="" id="{A7289489-C1C6-473A-8D08-62CDB13BCBA5}"/>
              </a:ext>
            </a:extLst>
          </p:cNvPr>
          <p:cNvGrpSpPr/>
          <p:nvPr/>
        </p:nvGrpSpPr>
        <p:grpSpPr>
          <a:xfrm>
            <a:off x="675247" y="1596572"/>
            <a:ext cx="5297715" cy="1872343"/>
            <a:chOff x="3447142" y="1248229"/>
            <a:chExt cx="5297715" cy="1872343"/>
          </a:xfrm>
        </p:grpSpPr>
        <p:sp>
          <p:nvSpPr>
            <p:cNvPr id="8" name="Freeform: Shape 7">
              <a:extLst>
                <a:ext uri="{FF2B5EF4-FFF2-40B4-BE49-F238E27FC236}">
                  <a16:creationId xmlns:a16="http://schemas.microsoft.com/office/drawing/2014/main" xmlns="" id="{4FFEBD75-CB09-4FFB-AE4F-9C354554489F}"/>
                </a:ext>
              </a:extLst>
            </p:cNvPr>
            <p:cNvSpPr/>
            <p:nvPr/>
          </p:nvSpPr>
          <p:spPr>
            <a:xfrm>
              <a:off x="3904342" y="2336800"/>
              <a:ext cx="4122057" cy="783772"/>
            </a:xfrm>
            <a:custGeom>
              <a:avLst/>
              <a:gdLst>
                <a:gd name="connsiteX0" fmla="*/ 0 w 4746172"/>
                <a:gd name="connsiteY0" fmla="*/ 0 h 2373087"/>
                <a:gd name="connsiteX1" fmla="*/ 4746172 w 4746172"/>
                <a:gd name="connsiteY1" fmla="*/ 0 h 2373087"/>
                <a:gd name="connsiteX2" fmla="*/ 4746172 w 4746172"/>
                <a:gd name="connsiteY2" fmla="*/ 1 h 2373087"/>
                <a:gd name="connsiteX3" fmla="*/ 2373086 w 4746172"/>
                <a:gd name="connsiteY3" fmla="*/ 2373087 h 2373087"/>
                <a:gd name="connsiteX4" fmla="*/ 0 w 4746172"/>
                <a:gd name="connsiteY4" fmla="*/ 1 h 2373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6172" h="2373087">
                  <a:moveTo>
                    <a:pt x="0" y="0"/>
                  </a:moveTo>
                  <a:lnTo>
                    <a:pt x="4746172" y="0"/>
                  </a:lnTo>
                  <a:lnTo>
                    <a:pt x="4746172" y="1"/>
                  </a:lnTo>
                  <a:cubicBezTo>
                    <a:pt x="4746172" y="1310620"/>
                    <a:pt x="3683705" y="2373087"/>
                    <a:pt x="2373086" y="2373087"/>
                  </a:cubicBezTo>
                  <a:cubicBezTo>
                    <a:pt x="1062467" y="2373087"/>
                    <a:pt x="0" y="1310620"/>
                    <a:pt x="0" y="1"/>
                  </a:cubicBezTo>
                  <a:close/>
                </a:path>
              </a:pathLst>
            </a:custGeom>
            <a:gradFill flip="none" rotWithShape="1">
              <a:gsLst>
                <a:gs pos="13000">
                  <a:schemeClr val="tx1">
                    <a:alpha val="60000"/>
                  </a:schemeClr>
                </a:gs>
                <a:gs pos="100000">
                  <a:srgbClr val="D7D8DC">
                    <a:alpha val="0"/>
                  </a:srgbClr>
                </a:gs>
              </a:gsLst>
              <a:lin ang="5400000" scaled="1"/>
              <a:tileRect/>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xmlns="" id="{7449C522-E095-44D3-B485-A26748BB7D48}"/>
                </a:ext>
              </a:extLst>
            </p:cNvPr>
            <p:cNvSpPr/>
            <p:nvPr/>
          </p:nvSpPr>
          <p:spPr>
            <a:xfrm>
              <a:off x="3447142" y="1248229"/>
              <a:ext cx="5297715" cy="1262742"/>
            </a:xfrm>
            <a:prstGeom prst="rect">
              <a:avLst/>
            </a:prstGeom>
            <a:gradFill flip="none" rotWithShape="1">
              <a:gsLst>
                <a:gs pos="10000">
                  <a:srgbClr val="D7D8DC"/>
                </a:gs>
                <a:gs pos="35000">
                  <a:srgbClr val="F3F3F3"/>
                </a:gs>
                <a:gs pos="64000">
                  <a:srgbClr val="F3F3F3"/>
                </a:gs>
                <a:gs pos="96000">
                  <a:srgbClr val="D7D8D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xmlns="" id="{E177CB52-CA0F-43AB-AEB2-5719F38D00C3}"/>
                </a:ext>
              </a:extLst>
            </p:cNvPr>
            <p:cNvSpPr/>
            <p:nvPr/>
          </p:nvSpPr>
          <p:spPr>
            <a:xfrm>
              <a:off x="4586513" y="1494970"/>
              <a:ext cx="747485" cy="747485"/>
            </a:xfrm>
            <a:prstGeom prst="ellipse">
              <a:avLst/>
            </a:prstGeom>
            <a:solidFill>
              <a:srgbClr val="339966"/>
            </a:solidFill>
            <a:ln>
              <a:noFill/>
            </a:ln>
            <a:effectLst>
              <a:innerShdw blurRad="266700" dist="762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xmlns="" id="{88A9A131-42AC-4F4E-8613-1EB89E15AD38}"/>
                </a:ext>
              </a:extLst>
            </p:cNvPr>
            <p:cNvSpPr txBox="1"/>
            <p:nvPr/>
          </p:nvSpPr>
          <p:spPr>
            <a:xfrm>
              <a:off x="4586513" y="1607102"/>
              <a:ext cx="74748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Calibri" panose="020F0502020204030204"/>
                  <a:ea typeface="+mn-ea"/>
                  <a:cs typeface="+mn-cs"/>
                </a:rPr>
                <a:t>01</a:t>
              </a:r>
            </a:p>
          </p:txBody>
        </p:sp>
        <p:sp>
          <p:nvSpPr>
            <p:cNvPr id="12" name="TextBox 11">
              <a:extLst>
                <a:ext uri="{FF2B5EF4-FFF2-40B4-BE49-F238E27FC236}">
                  <a16:creationId xmlns:a16="http://schemas.microsoft.com/office/drawing/2014/main" xmlns="" id="{FA5A04EA-11D4-4185-844F-4BCA38D029C2}"/>
                </a:ext>
              </a:extLst>
            </p:cNvPr>
            <p:cNvSpPr txBox="1"/>
            <p:nvPr/>
          </p:nvSpPr>
          <p:spPr>
            <a:xfrm>
              <a:off x="5573260" y="1600003"/>
              <a:ext cx="219211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9966"/>
                  </a:solidFill>
                  <a:effectLst/>
                  <a:uLnTx/>
                  <a:uFillTx/>
                  <a:ea typeface="+mn-ea"/>
                  <a:cs typeface="+mn-cs"/>
                </a:rPr>
                <a:t>Introduction</a:t>
              </a:r>
            </a:p>
          </p:txBody>
        </p:sp>
      </p:grpSp>
      <p:grpSp>
        <p:nvGrpSpPr>
          <p:cNvPr id="28" name="Group 27">
            <a:extLst>
              <a:ext uri="{FF2B5EF4-FFF2-40B4-BE49-F238E27FC236}">
                <a16:creationId xmlns:a16="http://schemas.microsoft.com/office/drawing/2014/main" xmlns="" id="{0A6E9735-2FB0-4421-8EF2-B18BCBF31D8C}"/>
              </a:ext>
            </a:extLst>
          </p:cNvPr>
          <p:cNvGrpSpPr/>
          <p:nvPr/>
        </p:nvGrpSpPr>
        <p:grpSpPr>
          <a:xfrm>
            <a:off x="6212224" y="1607454"/>
            <a:ext cx="5297715" cy="1872343"/>
            <a:chOff x="3447142" y="1248229"/>
            <a:chExt cx="5297715" cy="1872343"/>
          </a:xfrm>
        </p:grpSpPr>
        <p:sp>
          <p:nvSpPr>
            <p:cNvPr id="29" name="Freeform: Shape 28">
              <a:extLst>
                <a:ext uri="{FF2B5EF4-FFF2-40B4-BE49-F238E27FC236}">
                  <a16:creationId xmlns:a16="http://schemas.microsoft.com/office/drawing/2014/main" xmlns="" id="{FBB9CE03-3B61-4110-956A-D3E520506BEE}"/>
                </a:ext>
              </a:extLst>
            </p:cNvPr>
            <p:cNvSpPr/>
            <p:nvPr/>
          </p:nvSpPr>
          <p:spPr>
            <a:xfrm>
              <a:off x="3904342" y="2336800"/>
              <a:ext cx="4122057" cy="783772"/>
            </a:xfrm>
            <a:custGeom>
              <a:avLst/>
              <a:gdLst>
                <a:gd name="connsiteX0" fmla="*/ 0 w 4746172"/>
                <a:gd name="connsiteY0" fmla="*/ 0 h 2373087"/>
                <a:gd name="connsiteX1" fmla="*/ 4746172 w 4746172"/>
                <a:gd name="connsiteY1" fmla="*/ 0 h 2373087"/>
                <a:gd name="connsiteX2" fmla="*/ 4746172 w 4746172"/>
                <a:gd name="connsiteY2" fmla="*/ 1 h 2373087"/>
                <a:gd name="connsiteX3" fmla="*/ 2373086 w 4746172"/>
                <a:gd name="connsiteY3" fmla="*/ 2373087 h 2373087"/>
                <a:gd name="connsiteX4" fmla="*/ 0 w 4746172"/>
                <a:gd name="connsiteY4" fmla="*/ 1 h 2373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6172" h="2373087">
                  <a:moveTo>
                    <a:pt x="0" y="0"/>
                  </a:moveTo>
                  <a:lnTo>
                    <a:pt x="4746172" y="0"/>
                  </a:lnTo>
                  <a:lnTo>
                    <a:pt x="4746172" y="1"/>
                  </a:lnTo>
                  <a:cubicBezTo>
                    <a:pt x="4746172" y="1310620"/>
                    <a:pt x="3683705" y="2373087"/>
                    <a:pt x="2373086" y="2373087"/>
                  </a:cubicBezTo>
                  <a:cubicBezTo>
                    <a:pt x="1062467" y="2373087"/>
                    <a:pt x="0" y="1310620"/>
                    <a:pt x="0" y="1"/>
                  </a:cubicBezTo>
                  <a:close/>
                </a:path>
              </a:pathLst>
            </a:custGeom>
            <a:gradFill flip="none" rotWithShape="1">
              <a:gsLst>
                <a:gs pos="13000">
                  <a:schemeClr val="tx1">
                    <a:alpha val="60000"/>
                  </a:schemeClr>
                </a:gs>
                <a:gs pos="100000">
                  <a:srgbClr val="D7D8DC">
                    <a:alpha val="0"/>
                  </a:srgbClr>
                </a:gs>
              </a:gsLst>
              <a:lin ang="5400000" scaled="1"/>
              <a:tileRect/>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xmlns="" id="{085F8605-76BC-4FF5-A6E5-002C7B502EEC}"/>
                </a:ext>
              </a:extLst>
            </p:cNvPr>
            <p:cNvSpPr/>
            <p:nvPr/>
          </p:nvSpPr>
          <p:spPr>
            <a:xfrm>
              <a:off x="3447142" y="1248229"/>
              <a:ext cx="5297715" cy="1262742"/>
            </a:xfrm>
            <a:prstGeom prst="rect">
              <a:avLst/>
            </a:prstGeom>
            <a:gradFill flip="none" rotWithShape="1">
              <a:gsLst>
                <a:gs pos="10000">
                  <a:srgbClr val="D7D8DC"/>
                </a:gs>
                <a:gs pos="35000">
                  <a:srgbClr val="F3F3F3"/>
                </a:gs>
                <a:gs pos="64000">
                  <a:srgbClr val="F3F3F3"/>
                </a:gs>
                <a:gs pos="96000">
                  <a:srgbClr val="D7D8D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Oval 30">
              <a:extLst>
                <a:ext uri="{FF2B5EF4-FFF2-40B4-BE49-F238E27FC236}">
                  <a16:creationId xmlns:a16="http://schemas.microsoft.com/office/drawing/2014/main" xmlns="" id="{04C4D275-D059-49B3-A6BA-673A5DA385E1}"/>
                </a:ext>
              </a:extLst>
            </p:cNvPr>
            <p:cNvSpPr/>
            <p:nvPr/>
          </p:nvSpPr>
          <p:spPr>
            <a:xfrm>
              <a:off x="4586513" y="1494970"/>
              <a:ext cx="747485" cy="747485"/>
            </a:xfrm>
            <a:prstGeom prst="ellipse">
              <a:avLst/>
            </a:prstGeom>
            <a:solidFill>
              <a:srgbClr val="FF0066"/>
            </a:solidFill>
            <a:ln>
              <a:noFill/>
            </a:ln>
            <a:effectLst>
              <a:innerShdw blurRad="266700" dist="762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TextBox 31">
              <a:extLst>
                <a:ext uri="{FF2B5EF4-FFF2-40B4-BE49-F238E27FC236}">
                  <a16:creationId xmlns:a16="http://schemas.microsoft.com/office/drawing/2014/main" xmlns="" id="{1C3C0131-F55A-4360-B167-A10998DFC780}"/>
                </a:ext>
              </a:extLst>
            </p:cNvPr>
            <p:cNvSpPr txBox="1"/>
            <p:nvPr/>
          </p:nvSpPr>
          <p:spPr>
            <a:xfrm>
              <a:off x="4586513" y="1607102"/>
              <a:ext cx="74748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Calibri" panose="020F0502020204030204"/>
                  <a:ea typeface="+mn-ea"/>
                  <a:cs typeface="+mn-cs"/>
                </a:rPr>
                <a:t>02</a:t>
              </a:r>
            </a:p>
          </p:txBody>
        </p:sp>
        <p:sp>
          <p:nvSpPr>
            <p:cNvPr id="33" name="TextBox 32">
              <a:extLst>
                <a:ext uri="{FF2B5EF4-FFF2-40B4-BE49-F238E27FC236}">
                  <a16:creationId xmlns:a16="http://schemas.microsoft.com/office/drawing/2014/main" xmlns="" id="{93FCA17F-4597-42A5-BAA2-5A03C0E91876}"/>
                </a:ext>
              </a:extLst>
            </p:cNvPr>
            <p:cNvSpPr txBox="1"/>
            <p:nvPr/>
          </p:nvSpPr>
          <p:spPr>
            <a:xfrm>
              <a:off x="5508625" y="1595438"/>
              <a:ext cx="251777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0066"/>
                  </a:solidFill>
                  <a:effectLst/>
                  <a:uLnTx/>
                  <a:uFillTx/>
                  <a:ea typeface="+mn-ea"/>
                  <a:cs typeface="+mn-cs"/>
                </a:rPr>
                <a:t>Contexte du </a:t>
              </a:r>
              <a:r>
                <a:rPr kumimoji="0" lang="en-US" sz="2400" b="0" i="0" u="none" strike="noStrike" kern="1200" cap="none" spc="0" normalizeH="0" baseline="0" noProof="0" dirty="0" err="1">
                  <a:ln>
                    <a:noFill/>
                  </a:ln>
                  <a:solidFill>
                    <a:srgbClr val="FF0066"/>
                  </a:solidFill>
                  <a:effectLst/>
                  <a:uLnTx/>
                  <a:uFillTx/>
                  <a:ea typeface="+mn-ea"/>
                  <a:cs typeface="+mn-cs"/>
                </a:rPr>
                <a:t>projet</a:t>
              </a:r>
              <a:r>
                <a:rPr kumimoji="0" lang="en-US" sz="2400" b="0" i="0" u="none" strike="noStrike" kern="1200" cap="none" spc="0" normalizeH="0" baseline="0" noProof="0" dirty="0">
                  <a:ln>
                    <a:noFill/>
                  </a:ln>
                  <a:solidFill>
                    <a:srgbClr val="FF0066"/>
                  </a:solidFill>
                  <a:effectLst/>
                  <a:uLnTx/>
                  <a:uFillTx/>
                  <a:ea typeface="+mn-ea"/>
                  <a:cs typeface="+mn-cs"/>
                </a:rPr>
                <a:t> </a:t>
              </a:r>
            </a:p>
          </p:txBody>
        </p:sp>
      </p:grpSp>
      <p:sp>
        <p:nvSpPr>
          <p:cNvPr id="3" name="TextBox 2">
            <a:extLst>
              <a:ext uri="{FF2B5EF4-FFF2-40B4-BE49-F238E27FC236}">
                <a16:creationId xmlns:a16="http://schemas.microsoft.com/office/drawing/2014/main" xmlns="" id="{C7E496A9-A8DB-4992-A7D7-5D2FBDDC22A8}"/>
              </a:ext>
            </a:extLst>
          </p:cNvPr>
          <p:cNvSpPr txBox="1"/>
          <p:nvPr/>
        </p:nvSpPr>
        <p:spPr>
          <a:xfrm>
            <a:off x="2396699" y="-60921"/>
            <a:ext cx="7440026"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normalizeH="0" baseline="0" noProof="0" dirty="0">
                <a:uLnTx/>
                <a:uFillTx/>
                <a:latin typeface="Perpetua Titling MT" panose="02020502060505020804" pitchFamily="18" charset="0"/>
              </a:rPr>
              <a:t>Plan</a:t>
            </a:r>
            <a:endParaRPr kumimoji="0" lang="en-US" sz="2800" b="1" i="0" u="none" strike="noStrike" kern="1200" cap="none" spc="0" normalizeH="0" baseline="0" noProof="0" dirty="0">
              <a:ln>
                <a:noFill/>
              </a:ln>
              <a:solidFill>
                <a:prstClr val="white">
                  <a:lumMod val="50000"/>
                </a:prstClr>
              </a:solidFill>
              <a:uLnTx/>
              <a:uFillTx/>
              <a:latin typeface="Perpetua Titling MT" panose="02020502060505020804" pitchFamily="18" charset="0"/>
            </a:endParaRPr>
          </a:p>
        </p:txBody>
      </p:sp>
      <p:cxnSp>
        <p:nvCxnSpPr>
          <p:cNvPr id="7" name="Straight Connector 6">
            <a:extLst>
              <a:ext uri="{FF2B5EF4-FFF2-40B4-BE49-F238E27FC236}">
                <a16:creationId xmlns:a16="http://schemas.microsoft.com/office/drawing/2014/main" xmlns="" id="{A62CA6EE-CAE0-4A13-8A61-8D1BCDFEE846}"/>
              </a:ext>
            </a:extLst>
          </p:cNvPr>
          <p:cNvCxnSpPr/>
          <p:nvPr/>
        </p:nvCxnSpPr>
        <p:spPr>
          <a:xfrm>
            <a:off x="4994143" y="739857"/>
            <a:ext cx="2203714" cy="0"/>
          </a:xfrm>
          <a:prstGeom prst="line">
            <a:avLst/>
          </a:prstGeom>
          <a:ln>
            <a:solidFill>
              <a:schemeClr val="bg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3596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right)">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up)">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left)">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right)">
                                      <p:cBhvr>
                                        <p:cTn id="2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re 1">
            <a:extLst>
              <a:ext uri="{FF2B5EF4-FFF2-40B4-BE49-F238E27FC236}">
                <a16:creationId xmlns:a16="http://schemas.microsoft.com/office/drawing/2014/main" xmlns="" id="{F22A4CF1-6EDD-4FCC-B4CE-DB5014F61EF4}"/>
              </a:ext>
            </a:extLst>
          </p:cNvPr>
          <p:cNvSpPr txBox="1">
            <a:spLocks/>
          </p:cNvSpPr>
          <p:nvPr/>
        </p:nvSpPr>
        <p:spPr>
          <a:xfrm>
            <a:off x="2153653" y="3649579"/>
            <a:ext cx="8229600" cy="11430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ts val="5763"/>
              </a:lnSpc>
            </a:pPr>
            <a:r>
              <a:rPr lang="es-HN" sz="32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ockwell" pitchFamily="18" charset="0"/>
              </a:rPr>
              <a:t>MERCI DE VOTRE ATTENTION</a:t>
            </a:r>
            <a:endParaRPr lang="es-HN"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ockwell" pitchFamily="18" charset="0"/>
            </a:endParaRPr>
          </a:p>
        </p:txBody>
      </p:sp>
    </p:spTree>
    <p:extLst>
      <p:ext uri="{BB962C8B-B14F-4D97-AF65-F5344CB8AC3E}">
        <p14:creationId xmlns:p14="http://schemas.microsoft.com/office/powerpoint/2010/main" val="2992711417"/>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80">
                                          <p:stCondLst>
                                            <p:cond delay="0"/>
                                          </p:stCondLst>
                                        </p:cTn>
                                        <p:tgtEl>
                                          <p:spTgt spid="27"/>
                                        </p:tgtEl>
                                      </p:cBhvr>
                                    </p:animEffect>
                                    <p:anim calcmode="lin" valueType="num">
                                      <p:cBhvr>
                                        <p:cTn id="8"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13" dur="26">
                                          <p:stCondLst>
                                            <p:cond delay="650"/>
                                          </p:stCondLst>
                                        </p:cTn>
                                        <p:tgtEl>
                                          <p:spTgt spid="27"/>
                                        </p:tgtEl>
                                      </p:cBhvr>
                                      <p:to x="100000" y="60000"/>
                                    </p:animScale>
                                    <p:animScale>
                                      <p:cBhvr>
                                        <p:cTn id="14" dur="166" decel="50000">
                                          <p:stCondLst>
                                            <p:cond delay="676"/>
                                          </p:stCondLst>
                                        </p:cTn>
                                        <p:tgtEl>
                                          <p:spTgt spid="27"/>
                                        </p:tgtEl>
                                      </p:cBhvr>
                                      <p:to x="100000" y="100000"/>
                                    </p:animScale>
                                    <p:animScale>
                                      <p:cBhvr>
                                        <p:cTn id="15" dur="26">
                                          <p:stCondLst>
                                            <p:cond delay="1312"/>
                                          </p:stCondLst>
                                        </p:cTn>
                                        <p:tgtEl>
                                          <p:spTgt spid="27"/>
                                        </p:tgtEl>
                                      </p:cBhvr>
                                      <p:to x="100000" y="80000"/>
                                    </p:animScale>
                                    <p:animScale>
                                      <p:cBhvr>
                                        <p:cTn id="16" dur="166" decel="50000">
                                          <p:stCondLst>
                                            <p:cond delay="1338"/>
                                          </p:stCondLst>
                                        </p:cTn>
                                        <p:tgtEl>
                                          <p:spTgt spid="27"/>
                                        </p:tgtEl>
                                      </p:cBhvr>
                                      <p:to x="100000" y="100000"/>
                                    </p:animScale>
                                    <p:animScale>
                                      <p:cBhvr>
                                        <p:cTn id="17" dur="26">
                                          <p:stCondLst>
                                            <p:cond delay="1642"/>
                                          </p:stCondLst>
                                        </p:cTn>
                                        <p:tgtEl>
                                          <p:spTgt spid="27"/>
                                        </p:tgtEl>
                                      </p:cBhvr>
                                      <p:to x="100000" y="90000"/>
                                    </p:animScale>
                                    <p:animScale>
                                      <p:cBhvr>
                                        <p:cTn id="18" dur="166" decel="50000">
                                          <p:stCondLst>
                                            <p:cond delay="1668"/>
                                          </p:stCondLst>
                                        </p:cTn>
                                        <p:tgtEl>
                                          <p:spTgt spid="27"/>
                                        </p:tgtEl>
                                      </p:cBhvr>
                                      <p:to x="100000" y="100000"/>
                                    </p:animScale>
                                    <p:animScale>
                                      <p:cBhvr>
                                        <p:cTn id="19" dur="26">
                                          <p:stCondLst>
                                            <p:cond delay="1808"/>
                                          </p:stCondLst>
                                        </p:cTn>
                                        <p:tgtEl>
                                          <p:spTgt spid="27"/>
                                        </p:tgtEl>
                                      </p:cBhvr>
                                      <p:to x="100000" y="95000"/>
                                    </p:animScale>
                                    <p:animScale>
                                      <p:cBhvr>
                                        <p:cTn id="20" dur="166" decel="50000">
                                          <p:stCondLst>
                                            <p:cond delay="1834"/>
                                          </p:stCondLst>
                                        </p:cTn>
                                        <p:tgtEl>
                                          <p:spTgt spid="2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xmlns="" id="{C8A16B82-6A3C-46F5-8D32-072FDF89864A}"/>
              </a:ext>
            </a:extLst>
          </p:cNvPr>
          <p:cNvGrpSpPr/>
          <p:nvPr/>
        </p:nvGrpSpPr>
        <p:grpSpPr>
          <a:xfrm>
            <a:off x="-9302800" y="0"/>
            <a:ext cx="12482920" cy="6858000"/>
            <a:chOff x="-290920" y="0"/>
            <a:chExt cx="12482920" cy="6858000"/>
          </a:xfrm>
        </p:grpSpPr>
        <p:sp>
          <p:nvSpPr>
            <p:cNvPr id="20" name="Rectangle 19">
              <a:extLst>
                <a:ext uri="{FF2B5EF4-FFF2-40B4-BE49-F238E27FC236}">
                  <a16:creationId xmlns:a16="http://schemas.microsoft.com/office/drawing/2014/main" xmlns=""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xmlns=""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xmlns="" id="{BE022673-C77C-4E8F-AF41-8B283703E87E}"/>
                </a:ext>
              </a:extLst>
            </p:cNvPr>
            <p:cNvSpPr txBox="1"/>
            <p:nvPr/>
          </p:nvSpPr>
          <p:spPr>
            <a:xfrm rot="16200000">
              <a:off x="10872792" y="3256289"/>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Introduction</a:t>
              </a:r>
            </a:p>
          </p:txBody>
        </p:sp>
        <p:pic>
          <p:nvPicPr>
            <p:cNvPr id="23" name="Picture 22">
              <a:extLst>
                <a:ext uri="{FF2B5EF4-FFF2-40B4-BE49-F238E27FC236}">
                  <a16:creationId xmlns:a16="http://schemas.microsoft.com/office/drawing/2014/main" xmlns="" id="{E8AD023B-AE8D-405F-90E6-27B0D47079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xmlns="" id="{69A27401-3327-4871-86AC-B461CA62C3AC}"/>
              </a:ext>
            </a:extLst>
          </p:cNvPr>
          <p:cNvGrpSpPr/>
          <p:nvPr/>
        </p:nvGrpSpPr>
        <p:grpSpPr>
          <a:xfrm>
            <a:off x="-8798784" y="0"/>
            <a:ext cx="11447501" cy="6858000"/>
            <a:chOff x="213096" y="0"/>
            <a:chExt cx="11447501" cy="6858000"/>
          </a:xfrm>
        </p:grpSpPr>
        <p:sp>
          <p:nvSpPr>
            <p:cNvPr id="25" name="Rectangle 24">
              <a:extLst>
                <a:ext uri="{FF2B5EF4-FFF2-40B4-BE49-F238E27FC236}">
                  <a16:creationId xmlns:a16="http://schemas.microsoft.com/office/drawing/2014/main" xmlns=""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xmlns=""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xmlns="" id="{3A728384-87ED-4E87-8F78-97EB653FDC67}"/>
                </a:ext>
              </a:extLst>
            </p:cNvPr>
            <p:cNvSpPr txBox="1"/>
            <p:nvPr/>
          </p:nvSpPr>
          <p:spPr>
            <a:xfrm rot="16200000">
              <a:off x="10341391" y="3167389"/>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Contexte</a:t>
              </a:r>
            </a:p>
          </p:txBody>
        </p:sp>
        <p:pic>
          <p:nvPicPr>
            <p:cNvPr id="28" name="Picture 27">
              <a:extLst>
                <a:ext uri="{FF2B5EF4-FFF2-40B4-BE49-F238E27FC236}">
                  <a16:creationId xmlns:a16="http://schemas.microsoft.com/office/drawing/2014/main" xmlns="" id="{2B44F548-697F-412D-9B99-861C272463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xmlns=""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xmlns=""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xmlns=""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TextBox 31">
              <a:extLst>
                <a:ext uri="{FF2B5EF4-FFF2-40B4-BE49-F238E27FC236}">
                  <a16:creationId xmlns:a16="http://schemas.microsoft.com/office/drawing/2014/main" xmlns="" id="{93EC5869-A976-4328-A864-2BB04E7E7BFC}"/>
                </a:ext>
              </a:extLst>
            </p:cNvPr>
            <p:cNvSpPr txBox="1"/>
            <p:nvPr/>
          </p:nvSpPr>
          <p:spPr>
            <a:xfrm rot="16200000">
              <a:off x="9178801" y="3334944"/>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err="1">
                  <a:solidFill>
                    <a:srgbClr val="F0EEF0"/>
                  </a:solidFill>
                  <a:latin typeface="Tw Cen MT" panose="020B0602020104020603" pitchFamily="34" charset="0"/>
                </a:rPr>
                <a:t>onception</a:t>
              </a:r>
              <a:endPar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33" name="Picture 32">
              <a:extLst>
                <a:ext uri="{FF2B5EF4-FFF2-40B4-BE49-F238E27FC236}">
                  <a16:creationId xmlns:a16="http://schemas.microsoft.com/office/drawing/2014/main" xmlns="" id="{7C8E4AB7-ADC0-4FEE-AE7A-994F5DAD3F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xmlns=""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xmlns=""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xmlns=""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TextBox 36">
              <a:extLst>
                <a:ext uri="{FF2B5EF4-FFF2-40B4-BE49-F238E27FC236}">
                  <a16:creationId xmlns:a16="http://schemas.microsoft.com/office/drawing/2014/main" xmlns="" id="{12F9D37B-DE70-4087-8A7F-BBA0BAF5B6CF}"/>
                </a:ext>
              </a:extLst>
            </p:cNvPr>
            <p:cNvSpPr txBox="1"/>
            <p:nvPr/>
          </p:nvSpPr>
          <p:spPr>
            <a:xfrm rot="16200000">
              <a:off x="8562039" y="3382579"/>
              <a:ext cx="236091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Démonstration</a:t>
              </a:r>
              <a:endPar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38" name="Picture 37">
              <a:extLst>
                <a:ext uri="{FF2B5EF4-FFF2-40B4-BE49-F238E27FC236}">
                  <a16:creationId xmlns:a16="http://schemas.microsoft.com/office/drawing/2014/main" xmlns="" id="{6FA13E8D-3FCC-4EC2-BD8C-6CE7CA0ECD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xmlns=""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0" name="Group 39">
            <a:extLst>
              <a:ext uri="{FF2B5EF4-FFF2-40B4-BE49-F238E27FC236}">
                <a16:creationId xmlns:a16="http://schemas.microsoft.com/office/drawing/2014/main" xmlns="" id="{3FD3EE0D-FD02-4885-9AC0-03F414A9888F}"/>
              </a:ext>
            </a:extLst>
          </p:cNvPr>
          <p:cNvGrpSpPr/>
          <p:nvPr/>
        </p:nvGrpSpPr>
        <p:grpSpPr>
          <a:xfrm>
            <a:off x="-7638543" y="-1"/>
            <a:ext cx="8692331" cy="6858000"/>
            <a:chOff x="718505" y="-1"/>
            <a:chExt cx="8692331" cy="6858000"/>
          </a:xfrm>
        </p:grpSpPr>
        <p:sp>
          <p:nvSpPr>
            <p:cNvPr id="41" name="Rectangle 40">
              <a:extLst>
                <a:ext uri="{FF2B5EF4-FFF2-40B4-BE49-F238E27FC236}">
                  <a16:creationId xmlns:a16="http://schemas.microsoft.com/office/drawing/2014/main" xmlns=""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Freeform: Shape 41">
              <a:extLst>
                <a:ext uri="{FF2B5EF4-FFF2-40B4-BE49-F238E27FC236}">
                  <a16:creationId xmlns:a16="http://schemas.microsoft.com/office/drawing/2014/main" xmlns=""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TextBox 42">
              <a:extLst>
                <a:ext uri="{FF2B5EF4-FFF2-40B4-BE49-F238E27FC236}">
                  <a16:creationId xmlns:a16="http://schemas.microsoft.com/office/drawing/2014/main" xmlns="" id="{0E895421-2372-4C7F-93D2-3B0353A6E7BD}"/>
                </a:ext>
              </a:extLst>
            </p:cNvPr>
            <p:cNvSpPr txBox="1"/>
            <p:nvPr/>
          </p:nvSpPr>
          <p:spPr>
            <a:xfrm rot="16200000">
              <a:off x="8091629" y="3251164"/>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Conclusion</a:t>
              </a:r>
              <a:endPar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44" name="Picture 43">
              <a:extLst>
                <a:ext uri="{FF2B5EF4-FFF2-40B4-BE49-F238E27FC236}">
                  <a16:creationId xmlns:a16="http://schemas.microsoft.com/office/drawing/2014/main" xmlns="" id="{1A9D6167-F7B8-4BFF-8BC5-2D13EF0CFF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60" name="ZoneTexte 59">
            <a:extLst>
              <a:ext uri="{FF2B5EF4-FFF2-40B4-BE49-F238E27FC236}">
                <a16:creationId xmlns:a16="http://schemas.microsoft.com/office/drawing/2014/main" xmlns="" id="{189DAE10-CB77-44E7-8B39-E3FA1E054C26}"/>
              </a:ext>
            </a:extLst>
          </p:cNvPr>
          <p:cNvSpPr txBox="1"/>
          <p:nvPr/>
        </p:nvSpPr>
        <p:spPr>
          <a:xfrm>
            <a:off x="3684136" y="1994600"/>
            <a:ext cx="8463657" cy="3036344"/>
          </a:xfrm>
          <a:prstGeom prst="rect">
            <a:avLst/>
          </a:prstGeom>
          <a:noFill/>
        </p:spPr>
        <p:txBody>
          <a:bodyPr wrap="square">
            <a:spAutoFit/>
          </a:bodyPr>
          <a:lstStyle/>
          <a:p>
            <a:pPr marL="0" marR="0" indent="360045" algn="just">
              <a:lnSpc>
                <a:spcPct val="115000"/>
              </a:lnSpc>
              <a:spcBef>
                <a:spcPts val="0"/>
              </a:spcBef>
              <a:spcAft>
                <a:spcPts val="1000"/>
              </a:spcAft>
            </a:pPr>
            <a:r>
              <a:rPr lang="fr-FR" sz="2800" dirty="0">
                <a:effectLst/>
                <a:latin typeface="Calibri" panose="020F0502020204030204" pitchFamily="34" charset="0"/>
                <a:ea typeface="Calibri" panose="020F0502020204030204" pitchFamily="34" charset="0"/>
                <a:cs typeface="Calibri" panose="020F0502020204030204" pitchFamily="34" charset="0"/>
              </a:rPr>
              <a:t>Nous sommes tous différents avec des différences dans nos qualités, nos défauts, nos forces, nos faiblesses, nos ressources, nos capacités… nous devons considérer la singularité de toute personne, la respecter comme elle est, avec sa différence et ne pas la juger sans prendre en compte cette différence</a:t>
            </a:r>
            <a:r>
              <a:rPr lang="ar-MA" sz="2000" dirty="0">
                <a:effectLst/>
                <a:latin typeface="Calibri" panose="020F0502020204030204" pitchFamily="34" charset="0"/>
                <a:ea typeface="Calibri" panose="020F0502020204030204" pitchFamily="34" charset="0"/>
                <a:cs typeface="Arial" panose="020B0604020202020204" pitchFamily="34" charset="0"/>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31121287"/>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xmlns=""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xmlns=""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TextBox 52">
              <a:extLst>
                <a:ext uri="{FF2B5EF4-FFF2-40B4-BE49-F238E27FC236}">
                  <a16:creationId xmlns:a16="http://schemas.microsoft.com/office/drawing/2014/main" xmlns="" id="{7F4373C1-3934-47C3-8F36-E2FB2615CA87}"/>
                </a:ext>
              </a:extLst>
            </p:cNvPr>
            <p:cNvSpPr txBox="1"/>
            <p:nvPr/>
          </p:nvSpPr>
          <p:spPr>
            <a:xfrm rot="16200000">
              <a:off x="10872792" y="3256290"/>
              <a:ext cx="1992086" cy="523220"/>
            </a:xfrm>
            <a:prstGeom prst="rect">
              <a:avLst/>
            </a:prstGeom>
            <a:noFill/>
          </p:spPr>
          <p:txBody>
            <a:bodyPr wrap="square" rtlCol="0">
              <a:spAutoFit/>
            </a:bodyPr>
            <a:lstStyle/>
            <a:p>
              <a:pPr algn="ctr"/>
              <a:r>
                <a:rPr kumimoji="0" lang="en-US" sz="2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Introduction</a:t>
              </a:r>
              <a:endPar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54" name="Picture 53">
              <a:extLst>
                <a:ext uri="{FF2B5EF4-FFF2-40B4-BE49-F238E27FC236}">
                  <a16:creationId xmlns:a16="http://schemas.microsoft.com/office/drawing/2014/main" xmlns="" id="{5A5E18E8-5A3E-4F1D-8254-6193AA55C0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150C247F-7990-4945-869D-5E2A900F477F}"/>
              </a:ext>
            </a:extLst>
          </p:cNvPr>
          <p:cNvGrpSpPr/>
          <p:nvPr/>
        </p:nvGrpSpPr>
        <p:grpSpPr>
          <a:xfrm>
            <a:off x="-8798784" y="0"/>
            <a:ext cx="11447503" cy="6858000"/>
            <a:chOff x="213096" y="0"/>
            <a:chExt cx="11447503" cy="6858000"/>
          </a:xfrm>
        </p:grpSpPr>
        <p:sp>
          <p:nvSpPr>
            <p:cNvPr id="56" name="Rectangle 55">
              <a:extLst>
                <a:ext uri="{FF2B5EF4-FFF2-40B4-BE49-F238E27FC236}">
                  <a16:creationId xmlns:a16="http://schemas.microsoft.com/office/drawing/2014/main" xmlns=""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7" name="Freeform: Shape 56">
              <a:extLst>
                <a:ext uri="{FF2B5EF4-FFF2-40B4-BE49-F238E27FC236}">
                  <a16:creationId xmlns:a16="http://schemas.microsoft.com/office/drawing/2014/main" xmlns=""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8" name="TextBox 57">
              <a:extLst>
                <a:ext uri="{FF2B5EF4-FFF2-40B4-BE49-F238E27FC236}">
                  <a16:creationId xmlns:a16="http://schemas.microsoft.com/office/drawing/2014/main" xmlns="" id="{CD6BDC4B-8313-4203-9F42-C28AC214EB64}"/>
                </a:ext>
              </a:extLst>
            </p:cNvPr>
            <p:cNvSpPr txBox="1"/>
            <p:nvPr/>
          </p:nvSpPr>
          <p:spPr>
            <a:xfrm rot="16200000">
              <a:off x="10341391" y="3105834"/>
              <a:ext cx="199208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Contexte</a:t>
              </a:r>
            </a:p>
          </p:txBody>
        </p:sp>
        <p:pic>
          <p:nvPicPr>
            <p:cNvPr id="59" name="Picture 58">
              <a:extLst>
                <a:ext uri="{FF2B5EF4-FFF2-40B4-BE49-F238E27FC236}">
                  <a16:creationId xmlns:a16="http://schemas.microsoft.com/office/drawing/2014/main" xmlns="" id="{44037FC5-8E34-4772-9A87-813F2AD5E4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xmlns=""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Freeform: Shape 61">
              <a:extLst>
                <a:ext uri="{FF2B5EF4-FFF2-40B4-BE49-F238E27FC236}">
                  <a16:creationId xmlns:a16="http://schemas.microsoft.com/office/drawing/2014/main" xmlns=""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TextBox 62">
              <a:extLst>
                <a:ext uri="{FF2B5EF4-FFF2-40B4-BE49-F238E27FC236}">
                  <a16:creationId xmlns:a16="http://schemas.microsoft.com/office/drawing/2014/main" xmlns="" id="{32DF4D80-460D-4455-B80A-3BC0C6A12DA2}"/>
                </a:ext>
              </a:extLst>
            </p:cNvPr>
            <p:cNvSpPr txBox="1"/>
            <p:nvPr/>
          </p:nvSpPr>
          <p:spPr>
            <a:xfrm rot="16200000">
              <a:off x="9117129" y="3251167"/>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srgbClr val="F0EEF0"/>
                  </a:solidFill>
                  <a:latin typeface="Tw Cen MT" panose="020B0602020104020603" pitchFamily="34" charset="0"/>
                </a:rPr>
                <a:t>C</a:t>
              </a:r>
              <a:r>
                <a:rPr kumimoji="0" lang="en-US" sz="2800" b="1" i="0" u="none" strike="noStrike" kern="1200" cap="none" spc="0" normalizeH="0" baseline="0" noProof="0" dirty="0" err="1">
                  <a:ln>
                    <a:noFill/>
                  </a:ln>
                  <a:solidFill>
                    <a:srgbClr val="F0EEF0"/>
                  </a:solidFill>
                  <a:effectLst/>
                  <a:uLnTx/>
                  <a:uFillTx/>
                  <a:latin typeface="Tw Cen MT" panose="020B0602020104020603" pitchFamily="34" charset="0"/>
                  <a:ea typeface="+mn-ea"/>
                  <a:cs typeface="+mn-cs"/>
                </a:rPr>
                <a:t>onception</a:t>
              </a:r>
              <a:endPar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64" name="Picture 63">
              <a:extLst>
                <a:ext uri="{FF2B5EF4-FFF2-40B4-BE49-F238E27FC236}">
                  <a16:creationId xmlns:a16="http://schemas.microsoft.com/office/drawing/2014/main" xmlns="" id="{7AB39DAF-3109-4CEA-BD1D-C123179FF8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xmlns=""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xmlns=""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Freeform: Shape 66">
              <a:extLst>
                <a:ext uri="{FF2B5EF4-FFF2-40B4-BE49-F238E27FC236}">
                  <a16:creationId xmlns:a16="http://schemas.microsoft.com/office/drawing/2014/main" xmlns=""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 name="TextBox 67">
              <a:extLst>
                <a:ext uri="{FF2B5EF4-FFF2-40B4-BE49-F238E27FC236}">
                  <a16:creationId xmlns:a16="http://schemas.microsoft.com/office/drawing/2014/main" xmlns="" id="{8070AD46-78F1-4169-9AE3-EDECC43BD39B}"/>
                </a:ext>
              </a:extLst>
            </p:cNvPr>
            <p:cNvSpPr txBox="1"/>
            <p:nvPr/>
          </p:nvSpPr>
          <p:spPr>
            <a:xfrm rot="16200000">
              <a:off x="8562038" y="3344287"/>
              <a:ext cx="2360919"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Démonstration</a:t>
              </a:r>
            </a:p>
          </p:txBody>
        </p:sp>
        <p:pic>
          <p:nvPicPr>
            <p:cNvPr id="69" name="Picture 68">
              <a:extLst>
                <a:ext uri="{FF2B5EF4-FFF2-40B4-BE49-F238E27FC236}">
                  <a16:creationId xmlns:a16="http://schemas.microsoft.com/office/drawing/2014/main" xmlns="" id="{22B026A5-B1AC-46D4-AE84-DF77E5A294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xmlns=""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1" name="Group 70">
            <a:extLst>
              <a:ext uri="{FF2B5EF4-FFF2-40B4-BE49-F238E27FC236}">
                <a16:creationId xmlns:a16="http://schemas.microsoft.com/office/drawing/2014/main" xmlns="" id="{20422D8F-B19E-425C-93A8-F750F60A06A7}"/>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xmlns=""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xmlns=""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4" name="TextBox 73">
              <a:extLst>
                <a:ext uri="{FF2B5EF4-FFF2-40B4-BE49-F238E27FC236}">
                  <a16:creationId xmlns:a16="http://schemas.microsoft.com/office/drawing/2014/main" xmlns="" id="{67795C74-0308-4781-BEE6-B62AE6D17152}"/>
                </a:ext>
              </a:extLst>
            </p:cNvPr>
            <p:cNvSpPr txBox="1"/>
            <p:nvPr/>
          </p:nvSpPr>
          <p:spPr>
            <a:xfrm rot="16200000">
              <a:off x="8091629" y="3251165"/>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Conclusion</a:t>
              </a:r>
              <a:endPar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75" name="Picture 74">
              <a:extLst>
                <a:ext uri="{FF2B5EF4-FFF2-40B4-BE49-F238E27FC236}">
                  <a16:creationId xmlns:a16="http://schemas.microsoft.com/office/drawing/2014/main" xmlns="" id="{45C46027-B464-4ADA-A3B8-14FF4471BA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41" name="TextBox 107">
            <a:extLst>
              <a:ext uri="{FF2B5EF4-FFF2-40B4-BE49-F238E27FC236}">
                <a16:creationId xmlns:a16="http://schemas.microsoft.com/office/drawing/2014/main" xmlns="" id="{4C71B33C-C007-4D22-9E0E-F98755E2C75D}"/>
              </a:ext>
            </a:extLst>
          </p:cNvPr>
          <p:cNvSpPr txBox="1"/>
          <p:nvPr/>
        </p:nvSpPr>
        <p:spPr>
          <a:xfrm>
            <a:off x="3410997" y="4824801"/>
            <a:ext cx="7707301" cy="492122"/>
          </a:xfrm>
          <a:prstGeom prst="rect">
            <a:avLst/>
          </a:prstGeom>
          <a:noFill/>
        </p:spPr>
        <p:txBody>
          <a:bodyPr wrap="square" rtlCol="0">
            <a:spAutoFit/>
          </a:bodyPr>
          <a:lstStyle/>
          <a:p>
            <a:pPr marL="0" marR="0" indent="360045" algn="just">
              <a:lnSpc>
                <a:spcPct val="115000"/>
              </a:lnSpc>
              <a:spcBef>
                <a:spcPts val="0"/>
              </a:spcBef>
              <a:spcAft>
                <a:spcPts val="1000"/>
              </a:spcAft>
            </a:pP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8" name="Picture 80">
            <a:extLst>
              <a:ext uri="{FF2B5EF4-FFF2-40B4-BE49-F238E27FC236}">
                <a16:creationId xmlns:a16="http://schemas.microsoft.com/office/drawing/2014/main" xmlns="" id="{1494E25B-0F52-4959-8640-A0D76CB3A146}"/>
              </a:ext>
            </a:extLst>
          </p:cNvPr>
          <p:cNvPicPr>
            <a:picLocks noChangeAspect="1"/>
          </p:cNvPicPr>
          <p:nvPr/>
        </p:nvPicPr>
        <p:blipFill>
          <a:blip r:embed="rId3">
            <a:extLst>
              <a:ext uri="{28A0092B-C50C-407E-A947-70E740481C1C}">
                <a14:useLocalDpi xmlns:a14="http://schemas.microsoft.com/office/drawing/2010/main" val="0"/>
              </a:ext>
            </a:extLst>
          </a:blip>
          <a:srcRect t="8163" b="8163"/>
          <a:stretch/>
        </p:blipFill>
        <p:spPr>
          <a:xfrm>
            <a:off x="3718560" y="112659"/>
            <a:ext cx="2248016" cy="2248014"/>
          </a:xfrm>
          <a:prstGeom prst="ellipse">
            <a:avLst/>
          </a:prstGeom>
        </p:spPr>
      </p:pic>
      <p:sp>
        <p:nvSpPr>
          <p:cNvPr id="39" name="Oval 12">
            <a:extLst>
              <a:ext uri="{FF2B5EF4-FFF2-40B4-BE49-F238E27FC236}">
                <a16:creationId xmlns:a16="http://schemas.microsoft.com/office/drawing/2014/main" xmlns="" id="{3FFFFFFF-B2D7-4F5E-A88D-728ED3652606}"/>
              </a:ext>
            </a:extLst>
          </p:cNvPr>
          <p:cNvSpPr/>
          <p:nvPr/>
        </p:nvSpPr>
        <p:spPr>
          <a:xfrm>
            <a:off x="5377835" y="129130"/>
            <a:ext cx="4775200" cy="4775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0" name="Isosceles Triangle 13">
            <a:extLst>
              <a:ext uri="{FF2B5EF4-FFF2-40B4-BE49-F238E27FC236}">
                <a16:creationId xmlns:a16="http://schemas.microsoft.com/office/drawing/2014/main" xmlns="" id="{86C5B4CF-C023-4D6E-AEFF-08DF5AC7DE27}"/>
              </a:ext>
            </a:extLst>
          </p:cNvPr>
          <p:cNvSpPr/>
          <p:nvPr/>
        </p:nvSpPr>
        <p:spPr>
          <a:xfrm rot="10800000">
            <a:off x="7435977" y="5076017"/>
            <a:ext cx="658916" cy="323175"/>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xmlns="" id="{60D98ADD-137F-4633-9390-3BDDA57FAEE5}"/>
              </a:ext>
            </a:extLst>
          </p:cNvPr>
          <p:cNvSpPr/>
          <p:nvPr/>
        </p:nvSpPr>
        <p:spPr>
          <a:xfrm>
            <a:off x="5732576" y="1562430"/>
            <a:ext cx="4092089" cy="1748940"/>
          </a:xfrm>
          <a:prstGeom prst="rect">
            <a:avLst/>
          </a:prstGeom>
        </p:spPr>
        <p:txBody>
          <a:bodyPr wrap="square" lIns="0" tIns="0" rIns="0" bIns="0">
            <a:spAutoFit/>
          </a:bodyPr>
          <a:lstStyle/>
          <a:p>
            <a:pPr indent="360045" algn="just">
              <a:lnSpc>
                <a:spcPct val="115000"/>
              </a:lnSpc>
              <a:spcAft>
                <a:spcPts val="1000"/>
              </a:spcAft>
            </a:pPr>
            <a:r>
              <a:rPr lang="fr-FR" sz="20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D’après Albert Einstein « </a:t>
            </a:r>
            <a:r>
              <a:rPr lang="fr-FR" sz="20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Tout le monde est un génie. Mais si vous jugez un poisson sur ses capacités à grimper à un arbre, il passera toute sa vie à croire qu’il est stupide </a:t>
            </a:r>
            <a:r>
              <a:rPr lang="fr-FR" sz="20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endParaRPr lang="en-US"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43" name="Group 15">
            <a:extLst>
              <a:ext uri="{FF2B5EF4-FFF2-40B4-BE49-F238E27FC236}">
                <a16:creationId xmlns:a16="http://schemas.microsoft.com/office/drawing/2014/main" xmlns="" id="{D34020A5-FF7F-4C1A-89F0-3D5C52997022}"/>
              </a:ext>
            </a:extLst>
          </p:cNvPr>
          <p:cNvGrpSpPr/>
          <p:nvPr/>
        </p:nvGrpSpPr>
        <p:grpSpPr>
          <a:xfrm>
            <a:off x="6052447" y="999299"/>
            <a:ext cx="518001" cy="459524"/>
            <a:chOff x="1219200" y="2381609"/>
            <a:chExt cx="598726" cy="531136"/>
          </a:xfrm>
        </p:grpSpPr>
        <p:sp>
          <p:nvSpPr>
            <p:cNvPr id="46" name="Freeform 21">
              <a:extLst>
                <a:ext uri="{FF2B5EF4-FFF2-40B4-BE49-F238E27FC236}">
                  <a16:creationId xmlns:a16="http://schemas.microsoft.com/office/drawing/2014/main" xmlns="" id="{2D942138-366C-476C-8312-D8ACCD9C891E}"/>
                </a:ext>
              </a:extLst>
            </p:cNvPr>
            <p:cNvSpPr>
              <a:spLocks/>
            </p:cNvSpPr>
            <p:nvPr/>
          </p:nvSpPr>
          <p:spPr bwMode="auto">
            <a:xfrm>
              <a:off x="1219200" y="2381609"/>
              <a:ext cx="257965" cy="531136"/>
            </a:xfrm>
            <a:custGeom>
              <a:avLst/>
              <a:gdLst/>
              <a:ahLst/>
              <a:cxnLst>
                <a:cxn ang="0">
                  <a:pos x="370" y="0"/>
                </a:cxn>
                <a:cxn ang="0">
                  <a:pos x="387" y="5"/>
                </a:cxn>
                <a:cxn ang="0">
                  <a:pos x="401" y="15"/>
                </a:cxn>
                <a:cxn ang="0">
                  <a:pos x="411" y="29"/>
                </a:cxn>
                <a:cxn ang="0">
                  <a:pos x="456" y="126"/>
                </a:cxn>
                <a:cxn ang="0">
                  <a:pos x="458" y="142"/>
                </a:cxn>
                <a:cxn ang="0">
                  <a:pos x="455" y="158"/>
                </a:cxn>
                <a:cxn ang="0">
                  <a:pos x="447" y="172"/>
                </a:cxn>
                <a:cxn ang="0">
                  <a:pos x="435" y="183"/>
                </a:cxn>
                <a:cxn ang="0">
                  <a:pos x="405" y="198"/>
                </a:cxn>
                <a:cxn ang="0">
                  <a:pos x="364" y="221"/>
                </a:cxn>
                <a:cxn ang="0">
                  <a:pos x="329" y="246"/>
                </a:cxn>
                <a:cxn ang="0">
                  <a:pos x="300" y="275"/>
                </a:cxn>
                <a:cxn ang="0">
                  <a:pos x="277" y="307"/>
                </a:cxn>
                <a:cxn ang="0">
                  <a:pos x="258" y="343"/>
                </a:cxn>
                <a:cxn ang="0">
                  <a:pos x="244" y="383"/>
                </a:cxn>
                <a:cxn ang="0">
                  <a:pos x="234" y="427"/>
                </a:cxn>
                <a:cxn ang="0">
                  <a:pos x="228" y="475"/>
                </a:cxn>
                <a:cxn ang="0">
                  <a:pos x="389" y="500"/>
                </a:cxn>
                <a:cxn ang="0">
                  <a:pos x="407" y="504"/>
                </a:cxn>
                <a:cxn ang="0">
                  <a:pos x="422" y="513"/>
                </a:cxn>
                <a:cxn ang="0">
                  <a:pos x="433" y="526"/>
                </a:cxn>
                <a:cxn ang="0">
                  <a:pos x="439" y="543"/>
                </a:cxn>
                <a:cxn ang="0">
                  <a:pos x="440" y="891"/>
                </a:cxn>
                <a:cxn ang="0">
                  <a:pos x="437" y="909"/>
                </a:cxn>
                <a:cxn ang="0">
                  <a:pos x="428" y="925"/>
                </a:cxn>
                <a:cxn ang="0">
                  <a:pos x="415" y="936"/>
                </a:cxn>
                <a:cxn ang="0">
                  <a:pos x="398" y="942"/>
                </a:cxn>
                <a:cxn ang="0">
                  <a:pos x="51" y="943"/>
                </a:cxn>
                <a:cxn ang="0">
                  <a:pos x="34" y="940"/>
                </a:cxn>
                <a:cxn ang="0">
                  <a:pos x="18" y="931"/>
                </a:cxn>
                <a:cxn ang="0">
                  <a:pos x="7" y="918"/>
                </a:cxn>
                <a:cxn ang="0">
                  <a:pos x="1" y="901"/>
                </a:cxn>
                <a:cxn ang="0">
                  <a:pos x="0" y="627"/>
                </a:cxn>
                <a:cxn ang="0">
                  <a:pos x="1" y="553"/>
                </a:cxn>
                <a:cxn ang="0">
                  <a:pos x="6" y="485"/>
                </a:cxn>
                <a:cxn ang="0">
                  <a:pos x="13" y="425"/>
                </a:cxn>
                <a:cxn ang="0">
                  <a:pos x="22" y="370"/>
                </a:cxn>
                <a:cxn ang="0">
                  <a:pos x="35" y="323"/>
                </a:cxn>
                <a:cxn ang="0">
                  <a:pos x="52" y="275"/>
                </a:cxn>
                <a:cxn ang="0">
                  <a:pos x="75" y="229"/>
                </a:cxn>
                <a:cxn ang="0">
                  <a:pos x="104" y="186"/>
                </a:cxn>
                <a:cxn ang="0">
                  <a:pos x="139" y="145"/>
                </a:cxn>
                <a:cxn ang="0">
                  <a:pos x="181" y="105"/>
                </a:cxn>
                <a:cxn ang="0">
                  <a:pos x="230" y="67"/>
                </a:cxn>
                <a:cxn ang="0">
                  <a:pos x="284" y="33"/>
                </a:cxn>
                <a:cxn ang="0">
                  <a:pos x="344" y="4"/>
                </a:cxn>
                <a:cxn ang="0">
                  <a:pos x="362" y="0"/>
                </a:cxn>
              </a:cxnLst>
              <a:rect l="0" t="0" r="r" b="b"/>
              <a:pathLst>
                <a:path w="458" h="943">
                  <a:moveTo>
                    <a:pt x="362" y="0"/>
                  </a:moveTo>
                  <a:lnTo>
                    <a:pt x="370" y="0"/>
                  </a:lnTo>
                  <a:lnTo>
                    <a:pt x="379" y="2"/>
                  </a:lnTo>
                  <a:lnTo>
                    <a:pt x="387" y="5"/>
                  </a:lnTo>
                  <a:lnTo>
                    <a:pt x="394" y="9"/>
                  </a:lnTo>
                  <a:lnTo>
                    <a:pt x="401" y="15"/>
                  </a:lnTo>
                  <a:lnTo>
                    <a:pt x="407" y="22"/>
                  </a:lnTo>
                  <a:lnTo>
                    <a:pt x="411" y="29"/>
                  </a:lnTo>
                  <a:lnTo>
                    <a:pt x="453" y="118"/>
                  </a:lnTo>
                  <a:lnTo>
                    <a:pt x="456" y="126"/>
                  </a:lnTo>
                  <a:lnTo>
                    <a:pt x="458" y="134"/>
                  </a:lnTo>
                  <a:lnTo>
                    <a:pt x="458" y="142"/>
                  </a:lnTo>
                  <a:lnTo>
                    <a:pt x="457" y="151"/>
                  </a:lnTo>
                  <a:lnTo>
                    <a:pt x="455" y="158"/>
                  </a:lnTo>
                  <a:lnTo>
                    <a:pt x="451" y="166"/>
                  </a:lnTo>
                  <a:lnTo>
                    <a:pt x="447" y="172"/>
                  </a:lnTo>
                  <a:lnTo>
                    <a:pt x="441" y="178"/>
                  </a:lnTo>
                  <a:lnTo>
                    <a:pt x="435" y="183"/>
                  </a:lnTo>
                  <a:lnTo>
                    <a:pt x="427" y="187"/>
                  </a:lnTo>
                  <a:lnTo>
                    <a:pt x="405" y="198"/>
                  </a:lnTo>
                  <a:lnTo>
                    <a:pt x="383" y="209"/>
                  </a:lnTo>
                  <a:lnTo>
                    <a:pt x="364" y="221"/>
                  </a:lnTo>
                  <a:lnTo>
                    <a:pt x="345" y="233"/>
                  </a:lnTo>
                  <a:lnTo>
                    <a:pt x="329" y="246"/>
                  </a:lnTo>
                  <a:lnTo>
                    <a:pt x="313" y="261"/>
                  </a:lnTo>
                  <a:lnTo>
                    <a:pt x="300" y="275"/>
                  </a:lnTo>
                  <a:lnTo>
                    <a:pt x="287" y="291"/>
                  </a:lnTo>
                  <a:lnTo>
                    <a:pt x="277" y="307"/>
                  </a:lnTo>
                  <a:lnTo>
                    <a:pt x="267" y="325"/>
                  </a:lnTo>
                  <a:lnTo>
                    <a:pt x="258" y="343"/>
                  </a:lnTo>
                  <a:lnTo>
                    <a:pt x="251" y="363"/>
                  </a:lnTo>
                  <a:lnTo>
                    <a:pt x="244" y="383"/>
                  </a:lnTo>
                  <a:lnTo>
                    <a:pt x="239" y="404"/>
                  </a:lnTo>
                  <a:lnTo>
                    <a:pt x="234" y="427"/>
                  </a:lnTo>
                  <a:lnTo>
                    <a:pt x="231" y="450"/>
                  </a:lnTo>
                  <a:lnTo>
                    <a:pt x="228" y="475"/>
                  </a:lnTo>
                  <a:lnTo>
                    <a:pt x="228" y="500"/>
                  </a:lnTo>
                  <a:lnTo>
                    <a:pt x="389" y="500"/>
                  </a:lnTo>
                  <a:lnTo>
                    <a:pt x="398" y="501"/>
                  </a:lnTo>
                  <a:lnTo>
                    <a:pt x="407" y="504"/>
                  </a:lnTo>
                  <a:lnTo>
                    <a:pt x="415" y="508"/>
                  </a:lnTo>
                  <a:lnTo>
                    <a:pt x="422" y="513"/>
                  </a:lnTo>
                  <a:lnTo>
                    <a:pt x="428" y="519"/>
                  </a:lnTo>
                  <a:lnTo>
                    <a:pt x="433" y="526"/>
                  </a:lnTo>
                  <a:lnTo>
                    <a:pt x="437" y="534"/>
                  </a:lnTo>
                  <a:lnTo>
                    <a:pt x="439" y="543"/>
                  </a:lnTo>
                  <a:lnTo>
                    <a:pt x="440" y="552"/>
                  </a:lnTo>
                  <a:lnTo>
                    <a:pt x="440" y="891"/>
                  </a:lnTo>
                  <a:lnTo>
                    <a:pt x="439" y="901"/>
                  </a:lnTo>
                  <a:lnTo>
                    <a:pt x="437" y="909"/>
                  </a:lnTo>
                  <a:lnTo>
                    <a:pt x="433" y="918"/>
                  </a:lnTo>
                  <a:lnTo>
                    <a:pt x="428" y="925"/>
                  </a:lnTo>
                  <a:lnTo>
                    <a:pt x="422" y="931"/>
                  </a:lnTo>
                  <a:lnTo>
                    <a:pt x="415" y="936"/>
                  </a:lnTo>
                  <a:lnTo>
                    <a:pt x="407" y="940"/>
                  </a:lnTo>
                  <a:lnTo>
                    <a:pt x="398" y="942"/>
                  </a:lnTo>
                  <a:lnTo>
                    <a:pt x="389" y="943"/>
                  </a:lnTo>
                  <a:lnTo>
                    <a:pt x="51" y="943"/>
                  </a:lnTo>
                  <a:lnTo>
                    <a:pt x="42" y="942"/>
                  </a:lnTo>
                  <a:lnTo>
                    <a:pt x="34" y="940"/>
                  </a:lnTo>
                  <a:lnTo>
                    <a:pt x="25" y="936"/>
                  </a:lnTo>
                  <a:lnTo>
                    <a:pt x="18" y="931"/>
                  </a:lnTo>
                  <a:lnTo>
                    <a:pt x="12" y="925"/>
                  </a:lnTo>
                  <a:lnTo>
                    <a:pt x="7" y="918"/>
                  </a:lnTo>
                  <a:lnTo>
                    <a:pt x="3" y="909"/>
                  </a:lnTo>
                  <a:lnTo>
                    <a:pt x="1" y="901"/>
                  </a:lnTo>
                  <a:lnTo>
                    <a:pt x="0" y="891"/>
                  </a:lnTo>
                  <a:lnTo>
                    <a:pt x="0" y="627"/>
                  </a:lnTo>
                  <a:lnTo>
                    <a:pt x="0" y="589"/>
                  </a:lnTo>
                  <a:lnTo>
                    <a:pt x="1" y="553"/>
                  </a:lnTo>
                  <a:lnTo>
                    <a:pt x="3" y="518"/>
                  </a:lnTo>
                  <a:lnTo>
                    <a:pt x="6" y="485"/>
                  </a:lnTo>
                  <a:lnTo>
                    <a:pt x="9" y="454"/>
                  </a:lnTo>
                  <a:lnTo>
                    <a:pt x="13" y="425"/>
                  </a:lnTo>
                  <a:lnTo>
                    <a:pt x="17" y="397"/>
                  </a:lnTo>
                  <a:lnTo>
                    <a:pt x="22" y="370"/>
                  </a:lnTo>
                  <a:lnTo>
                    <a:pt x="28" y="346"/>
                  </a:lnTo>
                  <a:lnTo>
                    <a:pt x="35" y="323"/>
                  </a:lnTo>
                  <a:lnTo>
                    <a:pt x="43" y="298"/>
                  </a:lnTo>
                  <a:lnTo>
                    <a:pt x="52" y="275"/>
                  </a:lnTo>
                  <a:lnTo>
                    <a:pt x="63" y="252"/>
                  </a:lnTo>
                  <a:lnTo>
                    <a:pt x="75" y="229"/>
                  </a:lnTo>
                  <a:lnTo>
                    <a:pt x="89" y="207"/>
                  </a:lnTo>
                  <a:lnTo>
                    <a:pt x="104" y="186"/>
                  </a:lnTo>
                  <a:lnTo>
                    <a:pt x="121" y="165"/>
                  </a:lnTo>
                  <a:lnTo>
                    <a:pt x="139" y="145"/>
                  </a:lnTo>
                  <a:lnTo>
                    <a:pt x="159" y="125"/>
                  </a:lnTo>
                  <a:lnTo>
                    <a:pt x="181" y="105"/>
                  </a:lnTo>
                  <a:lnTo>
                    <a:pt x="204" y="85"/>
                  </a:lnTo>
                  <a:lnTo>
                    <a:pt x="230" y="67"/>
                  </a:lnTo>
                  <a:lnTo>
                    <a:pt x="256" y="49"/>
                  </a:lnTo>
                  <a:lnTo>
                    <a:pt x="284" y="33"/>
                  </a:lnTo>
                  <a:lnTo>
                    <a:pt x="314" y="18"/>
                  </a:lnTo>
                  <a:lnTo>
                    <a:pt x="344" y="4"/>
                  </a:lnTo>
                  <a:lnTo>
                    <a:pt x="353" y="1"/>
                  </a:lnTo>
                  <a:lnTo>
                    <a:pt x="362" y="0"/>
                  </a:lnTo>
                  <a:close/>
                </a:path>
              </a:pathLst>
            </a:custGeom>
            <a:solidFill>
              <a:schemeClr val="bg1"/>
            </a:solidFill>
            <a:ln w="0">
              <a:noFill/>
              <a:prstDash val="solid"/>
              <a:round/>
              <a:headEnd/>
              <a:tailEnd/>
            </a:ln>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p>
          </p:txBody>
        </p:sp>
        <p:sp>
          <p:nvSpPr>
            <p:cNvPr id="47" name="Freeform 22">
              <a:extLst>
                <a:ext uri="{FF2B5EF4-FFF2-40B4-BE49-F238E27FC236}">
                  <a16:creationId xmlns:a16="http://schemas.microsoft.com/office/drawing/2014/main" xmlns="" id="{1A77735D-C7CE-43EB-AE1F-7D9DF2085AB8}"/>
                </a:ext>
              </a:extLst>
            </p:cNvPr>
            <p:cNvSpPr>
              <a:spLocks/>
            </p:cNvSpPr>
            <p:nvPr/>
          </p:nvSpPr>
          <p:spPr bwMode="auto">
            <a:xfrm>
              <a:off x="1560524" y="2382172"/>
              <a:ext cx="257402" cy="530573"/>
            </a:xfrm>
            <a:custGeom>
              <a:avLst/>
              <a:gdLst/>
              <a:ahLst/>
              <a:cxnLst>
                <a:cxn ang="0">
                  <a:pos x="370" y="0"/>
                </a:cxn>
                <a:cxn ang="0">
                  <a:pos x="386" y="5"/>
                </a:cxn>
                <a:cxn ang="0">
                  <a:pos x="400" y="15"/>
                </a:cxn>
                <a:cxn ang="0">
                  <a:pos x="410" y="29"/>
                </a:cxn>
                <a:cxn ang="0">
                  <a:pos x="456" y="125"/>
                </a:cxn>
                <a:cxn ang="0">
                  <a:pos x="457" y="141"/>
                </a:cxn>
                <a:cxn ang="0">
                  <a:pos x="454" y="157"/>
                </a:cxn>
                <a:cxn ang="0">
                  <a:pos x="446" y="171"/>
                </a:cxn>
                <a:cxn ang="0">
                  <a:pos x="434" y="182"/>
                </a:cxn>
                <a:cxn ang="0">
                  <a:pos x="404" y="197"/>
                </a:cxn>
                <a:cxn ang="0">
                  <a:pos x="363" y="220"/>
                </a:cxn>
                <a:cxn ang="0">
                  <a:pos x="328" y="245"/>
                </a:cxn>
                <a:cxn ang="0">
                  <a:pos x="299" y="274"/>
                </a:cxn>
                <a:cxn ang="0">
                  <a:pos x="276" y="306"/>
                </a:cxn>
                <a:cxn ang="0">
                  <a:pos x="258" y="342"/>
                </a:cxn>
                <a:cxn ang="0">
                  <a:pos x="243" y="382"/>
                </a:cxn>
                <a:cxn ang="0">
                  <a:pos x="234" y="426"/>
                </a:cxn>
                <a:cxn ang="0">
                  <a:pos x="228" y="474"/>
                </a:cxn>
                <a:cxn ang="0">
                  <a:pos x="389" y="499"/>
                </a:cxn>
                <a:cxn ang="0">
                  <a:pos x="407" y="503"/>
                </a:cxn>
                <a:cxn ang="0">
                  <a:pos x="422" y="512"/>
                </a:cxn>
                <a:cxn ang="0">
                  <a:pos x="433" y="525"/>
                </a:cxn>
                <a:cxn ang="0">
                  <a:pos x="440" y="542"/>
                </a:cxn>
                <a:cxn ang="0">
                  <a:pos x="441" y="890"/>
                </a:cxn>
                <a:cxn ang="0">
                  <a:pos x="437" y="908"/>
                </a:cxn>
                <a:cxn ang="0">
                  <a:pos x="429" y="924"/>
                </a:cxn>
                <a:cxn ang="0">
                  <a:pos x="415" y="935"/>
                </a:cxn>
                <a:cxn ang="0">
                  <a:pos x="398" y="941"/>
                </a:cxn>
                <a:cxn ang="0">
                  <a:pos x="52" y="942"/>
                </a:cxn>
                <a:cxn ang="0">
                  <a:pos x="34" y="939"/>
                </a:cxn>
                <a:cxn ang="0">
                  <a:pos x="19" y="930"/>
                </a:cxn>
                <a:cxn ang="0">
                  <a:pos x="7" y="917"/>
                </a:cxn>
                <a:cxn ang="0">
                  <a:pos x="1" y="900"/>
                </a:cxn>
                <a:cxn ang="0">
                  <a:pos x="0" y="626"/>
                </a:cxn>
                <a:cxn ang="0">
                  <a:pos x="2" y="551"/>
                </a:cxn>
                <a:cxn ang="0">
                  <a:pos x="6" y="484"/>
                </a:cxn>
                <a:cxn ang="0">
                  <a:pos x="12" y="423"/>
                </a:cxn>
                <a:cxn ang="0">
                  <a:pos x="22" y="370"/>
                </a:cxn>
                <a:cxn ang="0">
                  <a:pos x="34" y="323"/>
                </a:cxn>
                <a:cxn ang="0">
                  <a:pos x="54" y="269"/>
                </a:cxn>
                <a:cxn ang="0">
                  <a:pos x="82" y="218"/>
                </a:cxn>
                <a:cxn ang="0">
                  <a:pos x="117" y="170"/>
                </a:cxn>
                <a:cxn ang="0">
                  <a:pos x="159" y="124"/>
                </a:cxn>
                <a:cxn ang="0">
                  <a:pos x="205" y="85"/>
                </a:cxn>
                <a:cxn ang="0">
                  <a:pos x="257" y="49"/>
                </a:cxn>
                <a:cxn ang="0">
                  <a:pos x="313" y="18"/>
                </a:cxn>
                <a:cxn ang="0">
                  <a:pos x="352" y="1"/>
                </a:cxn>
              </a:cxnLst>
              <a:rect l="0" t="0" r="r" b="b"/>
              <a:pathLst>
                <a:path w="457" h="942">
                  <a:moveTo>
                    <a:pt x="361" y="0"/>
                  </a:moveTo>
                  <a:lnTo>
                    <a:pt x="370" y="0"/>
                  </a:lnTo>
                  <a:lnTo>
                    <a:pt x="378" y="2"/>
                  </a:lnTo>
                  <a:lnTo>
                    <a:pt x="386" y="5"/>
                  </a:lnTo>
                  <a:lnTo>
                    <a:pt x="393" y="9"/>
                  </a:lnTo>
                  <a:lnTo>
                    <a:pt x="400" y="15"/>
                  </a:lnTo>
                  <a:lnTo>
                    <a:pt x="406" y="21"/>
                  </a:lnTo>
                  <a:lnTo>
                    <a:pt x="410" y="29"/>
                  </a:lnTo>
                  <a:lnTo>
                    <a:pt x="453" y="117"/>
                  </a:lnTo>
                  <a:lnTo>
                    <a:pt x="456" y="125"/>
                  </a:lnTo>
                  <a:lnTo>
                    <a:pt x="457" y="133"/>
                  </a:lnTo>
                  <a:lnTo>
                    <a:pt x="457" y="141"/>
                  </a:lnTo>
                  <a:lnTo>
                    <a:pt x="456" y="150"/>
                  </a:lnTo>
                  <a:lnTo>
                    <a:pt x="454" y="157"/>
                  </a:lnTo>
                  <a:lnTo>
                    <a:pt x="451" y="165"/>
                  </a:lnTo>
                  <a:lnTo>
                    <a:pt x="446" y="171"/>
                  </a:lnTo>
                  <a:lnTo>
                    <a:pt x="441" y="177"/>
                  </a:lnTo>
                  <a:lnTo>
                    <a:pt x="434" y="182"/>
                  </a:lnTo>
                  <a:lnTo>
                    <a:pt x="427" y="186"/>
                  </a:lnTo>
                  <a:lnTo>
                    <a:pt x="404" y="197"/>
                  </a:lnTo>
                  <a:lnTo>
                    <a:pt x="383" y="208"/>
                  </a:lnTo>
                  <a:lnTo>
                    <a:pt x="363" y="220"/>
                  </a:lnTo>
                  <a:lnTo>
                    <a:pt x="345" y="232"/>
                  </a:lnTo>
                  <a:lnTo>
                    <a:pt x="328" y="245"/>
                  </a:lnTo>
                  <a:lnTo>
                    <a:pt x="313" y="260"/>
                  </a:lnTo>
                  <a:lnTo>
                    <a:pt x="299" y="274"/>
                  </a:lnTo>
                  <a:lnTo>
                    <a:pt x="287" y="290"/>
                  </a:lnTo>
                  <a:lnTo>
                    <a:pt x="276" y="306"/>
                  </a:lnTo>
                  <a:lnTo>
                    <a:pt x="266" y="324"/>
                  </a:lnTo>
                  <a:lnTo>
                    <a:pt x="258" y="342"/>
                  </a:lnTo>
                  <a:lnTo>
                    <a:pt x="250" y="362"/>
                  </a:lnTo>
                  <a:lnTo>
                    <a:pt x="243" y="382"/>
                  </a:lnTo>
                  <a:lnTo>
                    <a:pt x="238" y="403"/>
                  </a:lnTo>
                  <a:lnTo>
                    <a:pt x="234" y="426"/>
                  </a:lnTo>
                  <a:lnTo>
                    <a:pt x="230" y="449"/>
                  </a:lnTo>
                  <a:lnTo>
                    <a:pt x="228" y="474"/>
                  </a:lnTo>
                  <a:lnTo>
                    <a:pt x="227" y="499"/>
                  </a:lnTo>
                  <a:lnTo>
                    <a:pt x="389" y="499"/>
                  </a:lnTo>
                  <a:lnTo>
                    <a:pt x="398" y="500"/>
                  </a:lnTo>
                  <a:lnTo>
                    <a:pt x="407" y="503"/>
                  </a:lnTo>
                  <a:lnTo>
                    <a:pt x="415" y="507"/>
                  </a:lnTo>
                  <a:lnTo>
                    <a:pt x="422" y="512"/>
                  </a:lnTo>
                  <a:lnTo>
                    <a:pt x="429" y="518"/>
                  </a:lnTo>
                  <a:lnTo>
                    <a:pt x="433" y="525"/>
                  </a:lnTo>
                  <a:lnTo>
                    <a:pt x="437" y="533"/>
                  </a:lnTo>
                  <a:lnTo>
                    <a:pt x="440" y="542"/>
                  </a:lnTo>
                  <a:lnTo>
                    <a:pt x="441" y="551"/>
                  </a:lnTo>
                  <a:lnTo>
                    <a:pt x="441" y="890"/>
                  </a:lnTo>
                  <a:lnTo>
                    <a:pt x="440" y="900"/>
                  </a:lnTo>
                  <a:lnTo>
                    <a:pt x="437" y="908"/>
                  </a:lnTo>
                  <a:lnTo>
                    <a:pt x="433" y="917"/>
                  </a:lnTo>
                  <a:lnTo>
                    <a:pt x="429" y="924"/>
                  </a:lnTo>
                  <a:lnTo>
                    <a:pt x="422" y="930"/>
                  </a:lnTo>
                  <a:lnTo>
                    <a:pt x="415" y="935"/>
                  </a:lnTo>
                  <a:lnTo>
                    <a:pt x="407" y="939"/>
                  </a:lnTo>
                  <a:lnTo>
                    <a:pt x="398" y="941"/>
                  </a:lnTo>
                  <a:lnTo>
                    <a:pt x="389" y="942"/>
                  </a:lnTo>
                  <a:lnTo>
                    <a:pt x="52" y="942"/>
                  </a:lnTo>
                  <a:lnTo>
                    <a:pt x="43" y="941"/>
                  </a:lnTo>
                  <a:lnTo>
                    <a:pt x="34" y="939"/>
                  </a:lnTo>
                  <a:lnTo>
                    <a:pt x="26" y="935"/>
                  </a:lnTo>
                  <a:lnTo>
                    <a:pt x="19" y="930"/>
                  </a:lnTo>
                  <a:lnTo>
                    <a:pt x="13" y="924"/>
                  </a:lnTo>
                  <a:lnTo>
                    <a:pt x="7" y="917"/>
                  </a:lnTo>
                  <a:lnTo>
                    <a:pt x="4" y="908"/>
                  </a:lnTo>
                  <a:lnTo>
                    <a:pt x="1" y="900"/>
                  </a:lnTo>
                  <a:lnTo>
                    <a:pt x="0" y="890"/>
                  </a:lnTo>
                  <a:lnTo>
                    <a:pt x="0" y="626"/>
                  </a:lnTo>
                  <a:lnTo>
                    <a:pt x="1" y="588"/>
                  </a:lnTo>
                  <a:lnTo>
                    <a:pt x="2" y="551"/>
                  </a:lnTo>
                  <a:lnTo>
                    <a:pt x="3" y="517"/>
                  </a:lnTo>
                  <a:lnTo>
                    <a:pt x="6" y="484"/>
                  </a:lnTo>
                  <a:lnTo>
                    <a:pt x="9" y="453"/>
                  </a:lnTo>
                  <a:lnTo>
                    <a:pt x="12" y="423"/>
                  </a:lnTo>
                  <a:lnTo>
                    <a:pt x="17" y="396"/>
                  </a:lnTo>
                  <a:lnTo>
                    <a:pt x="22" y="370"/>
                  </a:lnTo>
                  <a:lnTo>
                    <a:pt x="28" y="345"/>
                  </a:lnTo>
                  <a:lnTo>
                    <a:pt x="34" y="323"/>
                  </a:lnTo>
                  <a:lnTo>
                    <a:pt x="43" y="295"/>
                  </a:lnTo>
                  <a:lnTo>
                    <a:pt x="54" y="269"/>
                  </a:lnTo>
                  <a:lnTo>
                    <a:pt x="67" y="243"/>
                  </a:lnTo>
                  <a:lnTo>
                    <a:pt x="82" y="218"/>
                  </a:lnTo>
                  <a:lnTo>
                    <a:pt x="98" y="193"/>
                  </a:lnTo>
                  <a:lnTo>
                    <a:pt x="117" y="170"/>
                  </a:lnTo>
                  <a:lnTo>
                    <a:pt x="137" y="146"/>
                  </a:lnTo>
                  <a:lnTo>
                    <a:pt x="159" y="124"/>
                  </a:lnTo>
                  <a:lnTo>
                    <a:pt x="182" y="104"/>
                  </a:lnTo>
                  <a:lnTo>
                    <a:pt x="205" y="85"/>
                  </a:lnTo>
                  <a:lnTo>
                    <a:pt x="230" y="66"/>
                  </a:lnTo>
                  <a:lnTo>
                    <a:pt x="257" y="49"/>
                  </a:lnTo>
                  <a:lnTo>
                    <a:pt x="284" y="33"/>
                  </a:lnTo>
                  <a:lnTo>
                    <a:pt x="313" y="18"/>
                  </a:lnTo>
                  <a:lnTo>
                    <a:pt x="343" y="4"/>
                  </a:lnTo>
                  <a:lnTo>
                    <a:pt x="352" y="1"/>
                  </a:lnTo>
                  <a:lnTo>
                    <a:pt x="361" y="0"/>
                  </a:lnTo>
                  <a:close/>
                </a:path>
              </a:pathLst>
            </a:custGeom>
            <a:solidFill>
              <a:schemeClr val="bg1"/>
            </a:solidFill>
            <a:ln w="0">
              <a:noFill/>
              <a:prstDash val="solid"/>
              <a:round/>
              <a:headEnd/>
              <a:tailEnd/>
            </a:ln>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p>
          </p:txBody>
        </p:sp>
      </p:grpSp>
      <p:grpSp>
        <p:nvGrpSpPr>
          <p:cNvPr id="48" name="Group 29">
            <a:extLst>
              <a:ext uri="{FF2B5EF4-FFF2-40B4-BE49-F238E27FC236}">
                <a16:creationId xmlns:a16="http://schemas.microsoft.com/office/drawing/2014/main" xmlns="" id="{BC4F3ECE-C091-4ADF-B185-A25F680D3714}"/>
              </a:ext>
            </a:extLst>
          </p:cNvPr>
          <p:cNvGrpSpPr/>
          <p:nvPr/>
        </p:nvGrpSpPr>
        <p:grpSpPr>
          <a:xfrm rot="10800000">
            <a:off x="8662744" y="3145380"/>
            <a:ext cx="518001" cy="459524"/>
            <a:chOff x="1219200" y="2381609"/>
            <a:chExt cx="598726" cy="531136"/>
          </a:xfrm>
        </p:grpSpPr>
        <p:sp>
          <p:nvSpPr>
            <p:cNvPr id="49" name="Freeform 30">
              <a:extLst>
                <a:ext uri="{FF2B5EF4-FFF2-40B4-BE49-F238E27FC236}">
                  <a16:creationId xmlns:a16="http://schemas.microsoft.com/office/drawing/2014/main" xmlns="" id="{3C208F3B-4291-4423-9028-49E5B3E2F690}"/>
                </a:ext>
              </a:extLst>
            </p:cNvPr>
            <p:cNvSpPr>
              <a:spLocks/>
            </p:cNvSpPr>
            <p:nvPr/>
          </p:nvSpPr>
          <p:spPr bwMode="auto">
            <a:xfrm>
              <a:off x="1219200" y="2381609"/>
              <a:ext cx="257965" cy="531136"/>
            </a:xfrm>
            <a:custGeom>
              <a:avLst/>
              <a:gdLst/>
              <a:ahLst/>
              <a:cxnLst>
                <a:cxn ang="0">
                  <a:pos x="370" y="0"/>
                </a:cxn>
                <a:cxn ang="0">
                  <a:pos x="387" y="5"/>
                </a:cxn>
                <a:cxn ang="0">
                  <a:pos x="401" y="15"/>
                </a:cxn>
                <a:cxn ang="0">
                  <a:pos x="411" y="29"/>
                </a:cxn>
                <a:cxn ang="0">
                  <a:pos x="456" y="126"/>
                </a:cxn>
                <a:cxn ang="0">
                  <a:pos x="458" y="142"/>
                </a:cxn>
                <a:cxn ang="0">
                  <a:pos x="455" y="158"/>
                </a:cxn>
                <a:cxn ang="0">
                  <a:pos x="447" y="172"/>
                </a:cxn>
                <a:cxn ang="0">
                  <a:pos x="435" y="183"/>
                </a:cxn>
                <a:cxn ang="0">
                  <a:pos x="405" y="198"/>
                </a:cxn>
                <a:cxn ang="0">
                  <a:pos x="364" y="221"/>
                </a:cxn>
                <a:cxn ang="0">
                  <a:pos x="329" y="246"/>
                </a:cxn>
                <a:cxn ang="0">
                  <a:pos x="300" y="275"/>
                </a:cxn>
                <a:cxn ang="0">
                  <a:pos x="277" y="307"/>
                </a:cxn>
                <a:cxn ang="0">
                  <a:pos x="258" y="343"/>
                </a:cxn>
                <a:cxn ang="0">
                  <a:pos x="244" y="383"/>
                </a:cxn>
                <a:cxn ang="0">
                  <a:pos x="234" y="427"/>
                </a:cxn>
                <a:cxn ang="0">
                  <a:pos x="228" y="475"/>
                </a:cxn>
                <a:cxn ang="0">
                  <a:pos x="389" y="500"/>
                </a:cxn>
                <a:cxn ang="0">
                  <a:pos x="407" y="504"/>
                </a:cxn>
                <a:cxn ang="0">
                  <a:pos x="422" y="513"/>
                </a:cxn>
                <a:cxn ang="0">
                  <a:pos x="433" y="526"/>
                </a:cxn>
                <a:cxn ang="0">
                  <a:pos x="439" y="543"/>
                </a:cxn>
                <a:cxn ang="0">
                  <a:pos x="440" y="891"/>
                </a:cxn>
                <a:cxn ang="0">
                  <a:pos x="437" y="909"/>
                </a:cxn>
                <a:cxn ang="0">
                  <a:pos x="428" y="925"/>
                </a:cxn>
                <a:cxn ang="0">
                  <a:pos x="415" y="936"/>
                </a:cxn>
                <a:cxn ang="0">
                  <a:pos x="398" y="942"/>
                </a:cxn>
                <a:cxn ang="0">
                  <a:pos x="51" y="943"/>
                </a:cxn>
                <a:cxn ang="0">
                  <a:pos x="34" y="940"/>
                </a:cxn>
                <a:cxn ang="0">
                  <a:pos x="18" y="931"/>
                </a:cxn>
                <a:cxn ang="0">
                  <a:pos x="7" y="918"/>
                </a:cxn>
                <a:cxn ang="0">
                  <a:pos x="1" y="901"/>
                </a:cxn>
                <a:cxn ang="0">
                  <a:pos x="0" y="627"/>
                </a:cxn>
                <a:cxn ang="0">
                  <a:pos x="1" y="553"/>
                </a:cxn>
                <a:cxn ang="0">
                  <a:pos x="6" y="485"/>
                </a:cxn>
                <a:cxn ang="0">
                  <a:pos x="13" y="425"/>
                </a:cxn>
                <a:cxn ang="0">
                  <a:pos x="22" y="370"/>
                </a:cxn>
                <a:cxn ang="0">
                  <a:pos x="35" y="323"/>
                </a:cxn>
                <a:cxn ang="0">
                  <a:pos x="52" y="275"/>
                </a:cxn>
                <a:cxn ang="0">
                  <a:pos x="75" y="229"/>
                </a:cxn>
                <a:cxn ang="0">
                  <a:pos x="104" y="186"/>
                </a:cxn>
                <a:cxn ang="0">
                  <a:pos x="139" y="145"/>
                </a:cxn>
                <a:cxn ang="0">
                  <a:pos x="181" y="105"/>
                </a:cxn>
                <a:cxn ang="0">
                  <a:pos x="230" y="67"/>
                </a:cxn>
                <a:cxn ang="0">
                  <a:pos x="284" y="33"/>
                </a:cxn>
                <a:cxn ang="0">
                  <a:pos x="344" y="4"/>
                </a:cxn>
                <a:cxn ang="0">
                  <a:pos x="362" y="0"/>
                </a:cxn>
              </a:cxnLst>
              <a:rect l="0" t="0" r="r" b="b"/>
              <a:pathLst>
                <a:path w="458" h="943">
                  <a:moveTo>
                    <a:pt x="362" y="0"/>
                  </a:moveTo>
                  <a:lnTo>
                    <a:pt x="370" y="0"/>
                  </a:lnTo>
                  <a:lnTo>
                    <a:pt x="379" y="2"/>
                  </a:lnTo>
                  <a:lnTo>
                    <a:pt x="387" y="5"/>
                  </a:lnTo>
                  <a:lnTo>
                    <a:pt x="394" y="9"/>
                  </a:lnTo>
                  <a:lnTo>
                    <a:pt x="401" y="15"/>
                  </a:lnTo>
                  <a:lnTo>
                    <a:pt x="407" y="22"/>
                  </a:lnTo>
                  <a:lnTo>
                    <a:pt x="411" y="29"/>
                  </a:lnTo>
                  <a:lnTo>
                    <a:pt x="453" y="118"/>
                  </a:lnTo>
                  <a:lnTo>
                    <a:pt x="456" y="126"/>
                  </a:lnTo>
                  <a:lnTo>
                    <a:pt x="458" y="134"/>
                  </a:lnTo>
                  <a:lnTo>
                    <a:pt x="458" y="142"/>
                  </a:lnTo>
                  <a:lnTo>
                    <a:pt x="457" y="151"/>
                  </a:lnTo>
                  <a:lnTo>
                    <a:pt x="455" y="158"/>
                  </a:lnTo>
                  <a:lnTo>
                    <a:pt x="451" y="166"/>
                  </a:lnTo>
                  <a:lnTo>
                    <a:pt x="447" y="172"/>
                  </a:lnTo>
                  <a:lnTo>
                    <a:pt x="441" y="178"/>
                  </a:lnTo>
                  <a:lnTo>
                    <a:pt x="435" y="183"/>
                  </a:lnTo>
                  <a:lnTo>
                    <a:pt x="427" y="187"/>
                  </a:lnTo>
                  <a:lnTo>
                    <a:pt x="405" y="198"/>
                  </a:lnTo>
                  <a:lnTo>
                    <a:pt x="383" y="209"/>
                  </a:lnTo>
                  <a:lnTo>
                    <a:pt x="364" y="221"/>
                  </a:lnTo>
                  <a:lnTo>
                    <a:pt x="345" y="233"/>
                  </a:lnTo>
                  <a:lnTo>
                    <a:pt x="329" y="246"/>
                  </a:lnTo>
                  <a:lnTo>
                    <a:pt x="313" y="261"/>
                  </a:lnTo>
                  <a:lnTo>
                    <a:pt x="300" y="275"/>
                  </a:lnTo>
                  <a:lnTo>
                    <a:pt x="287" y="291"/>
                  </a:lnTo>
                  <a:lnTo>
                    <a:pt x="277" y="307"/>
                  </a:lnTo>
                  <a:lnTo>
                    <a:pt x="267" y="325"/>
                  </a:lnTo>
                  <a:lnTo>
                    <a:pt x="258" y="343"/>
                  </a:lnTo>
                  <a:lnTo>
                    <a:pt x="251" y="363"/>
                  </a:lnTo>
                  <a:lnTo>
                    <a:pt x="244" y="383"/>
                  </a:lnTo>
                  <a:lnTo>
                    <a:pt x="239" y="404"/>
                  </a:lnTo>
                  <a:lnTo>
                    <a:pt x="234" y="427"/>
                  </a:lnTo>
                  <a:lnTo>
                    <a:pt x="231" y="450"/>
                  </a:lnTo>
                  <a:lnTo>
                    <a:pt x="228" y="475"/>
                  </a:lnTo>
                  <a:lnTo>
                    <a:pt x="228" y="500"/>
                  </a:lnTo>
                  <a:lnTo>
                    <a:pt x="389" y="500"/>
                  </a:lnTo>
                  <a:lnTo>
                    <a:pt x="398" y="501"/>
                  </a:lnTo>
                  <a:lnTo>
                    <a:pt x="407" y="504"/>
                  </a:lnTo>
                  <a:lnTo>
                    <a:pt x="415" y="508"/>
                  </a:lnTo>
                  <a:lnTo>
                    <a:pt x="422" y="513"/>
                  </a:lnTo>
                  <a:lnTo>
                    <a:pt x="428" y="519"/>
                  </a:lnTo>
                  <a:lnTo>
                    <a:pt x="433" y="526"/>
                  </a:lnTo>
                  <a:lnTo>
                    <a:pt x="437" y="534"/>
                  </a:lnTo>
                  <a:lnTo>
                    <a:pt x="439" y="543"/>
                  </a:lnTo>
                  <a:lnTo>
                    <a:pt x="440" y="552"/>
                  </a:lnTo>
                  <a:lnTo>
                    <a:pt x="440" y="891"/>
                  </a:lnTo>
                  <a:lnTo>
                    <a:pt x="439" y="901"/>
                  </a:lnTo>
                  <a:lnTo>
                    <a:pt x="437" y="909"/>
                  </a:lnTo>
                  <a:lnTo>
                    <a:pt x="433" y="918"/>
                  </a:lnTo>
                  <a:lnTo>
                    <a:pt x="428" y="925"/>
                  </a:lnTo>
                  <a:lnTo>
                    <a:pt x="422" y="931"/>
                  </a:lnTo>
                  <a:lnTo>
                    <a:pt x="415" y="936"/>
                  </a:lnTo>
                  <a:lnTo>
                    <a:pt x="407" y="940"/>
                  </a:lnTo>
                  <a:lnTo>
                    <a:pt x="398" y="942"/>
                  </a:lnTo>
                  <a:lnTo>
                    <a:pt x="389" y="943"/>
                  </a:lnTo>
                  <a:lnTo>
                    <a:pt x="51" y="943"/>
                  </a:lnTo>
                  <a:lnTo>
                    <a:pt x="42" y="942"/>
                  </a:lnTo>
                  <a:lnTo>
                    <a:pt x="34" y="940"/>
                  </a:lnTo>
                  <a:lnTo>
                    <a:pt x="25" y="936"/>
                  </a:lnTo>
                  <a:lnTo>
                    <a:pt x="18" y="931"/>
                  </a:lnTo>
                  <a:lnTo>
                    <a:pt x="12" y="925"/>
                  </a:lnTo>
                  <a:lnTo>
                    <a:pt x="7" y="918"/>
                  </a:lnTo>
                  <a:lnTo>
                    <a:pt x="3" y="909"/>
                  </a:lnTo>
                  <a:lnTo>
                    <a:pt x="1" y="901"/>
                  </a:lnTo>
                  <a:lnTo>
                    <a:pt x="0" y="891"/>
                  </a:lnTo>
                  <a:lnTo>
                    <a:pt x="0" y="627"/>
                  </a:lnTo>
                  <a:lnTo>
                    <a:pt x="0" y="589"/>
                  </a:lnTo>
                  <a:lnTo>
                    <a:pt x="1" y="553"/>
                  </a:lnTo>
                  <a:lnTo>
                    <a:pt x="3" y="518"/>
                  </a:lnTo>
                  <a:lnTo>
                    <a:pt x="6" y="485"/>
                  </a:lnTo>
                  <a:lnTo>
                    <a:pt x="9" y="454"/>
                  </a:lnTo>
                  <a:lnTo>
                    <a:pt x="13" y="425"/>
                  </a:lnTo>
                  <a:lnTo>
                    <a:pt x="17" y="397"/>
                  </a:lnTo>
                  <a:lnTo>
                    <a:pt x="22" y="370"/>
                  </a:lnTo>
                  <a:lnTo>
                    <a:pt x="28" y="346"/>
                  </a:lnTo>
                  <a:lnTo>
                    <a:pt x="35" y="323"/>
                  </a:lnTo>
                  <a:lnTo>
                    <a:pt x="43" y="298"/>
                  </a:lnTo>
                  <a:lnTo>
                    <a:pt x="52" y="275"/>
                  </a:lnTo>
                  <a:lnTo>
                    <a:pt x="63" y="252"/>
                  </a:lnTo>
                  <a:lnTo>
                    <a:pt x="75" y="229"/>
                  </a:lnTo>
                  <a:lnTo>
                    <a:pt x="89" y="207"/>
                  </a:lnTo>
                  <a:lnTo>
                    <a:pt x="104" y="186"/>
                  </a:lnTo>
                  <a:lnTo>
                    <a:pt x="121" y="165"/>
                  </a:lnTo>
                  <a:lnTo>
                    <a:pt x="139" y="145"/>
                  </a:lnTo>
                  <a:lnTo>
                    <a:pt x="159" y="125"/>
                  </a:lnTo>
                  <a:lnTo>
                    <a:pt x="181" y="105"/>
                  </a:lnTo>
                  <a:lnTo>
                    <a:pt x="204" y="85"/>
                  </a:lnTo>
                  <a:lnTo>
                    <a:pt x="230" y="67"/>
                  </a:lnTo>
                  <a:lnTo>
                    <a:pt x="256" y="49"/>
                  </a:lnTo>
                  <a:lnTo>
                    <a:pt x="284" y="33"/>
                  </a:lnTo>
                  <a:lnTo>
                    <a:pt x="314" y="18"/>
                  </a:lnTo>
                  <a:lnTo>
                    <a:pt x="344" y="4"/>
                  </a:lnTo>
                  <a:lnTo>
                    <a:pt x="353" y="1"/>
                  </a:lnTo>
                  <a:lnTo>
                    <a:pt x="362" y="0"/>
                  </a:lnTo>
                  <a:close/>
                </a:path>
              </a:pathLst>
            </a:custGeom>
            <a:solidFill>
              <a:schemeClr val="bg1"/>
            </a:solidFill>
            <a:ln w="0">
              <a:noFill/>
              <a:prstDash val="solid"/>
              <a:round/>
              <a:headEnd/>
              <a:tailEnd/>
            </a:ln>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p>
          </p:txBody>
        </p:sp>
        <p:sp>
          <p:nvSpPr>
            <p:cNvPr id="81" name="Freeform 31">
              <a:extLst>
                <a:ext uri="{FF2B5EF4-FFF2-40B4-BE49-F238E27FC236}">
                  <a16:creationId xmlns:a16="http://schemas.microsoft.com/office/drawing/2014/main" xmlns="" id="{475D689F-0DA2-4468-A6E0-9595A5E2F980}"/>
                </a:ext>
              </a:extLst>
            </p:cNvPr>
            <p:cNvSpPr>
              <a:spLocks/>
            </p:cNvSpPr>
            <p:nvPr/>
          </p:nvSpPr>
          <p:spPr bwMode="auto">
            <a:xfrm>
              <a:off x="1560524" y="2382172"/>
              <a:ext cx="257402" cy="530573"/>
            </a:xfrm>
            <a:custGeom>
              <a:avLst/>
              <a:gdLst/>
              <a:ahLst/>
              <a:cxnLst>
                <a:cxn ang="0">
                  <a:pos x="370" y="0"/>
                </a:cxn>
                <a:cxn ang="0">
                  <a:pos x="386" y="5"/>
                </a:cxn>
                <a:cxn ang="0">
                  <a:pos x="400" y="15"/>
                </a:cxn>
                <a:cxn ang="0">
                  <a:pos x="410" y="29"/>
                </a:cxn>
                <a:cxn ang="0">
                  <a:pos x="456" y="125"/>
                </a:cxn>
                <a:cxn ang="0">
                  <a:pos x="457" y="141"/>
                </a:cxn>
                <a:cxn ang="0">
                  <a:pos x="454" y="157"/>
                </a:cxn>
                <a:cxn ang="0">
                  <a:pos x="446" y="171"/>
                </a:cxn>
                <a:cxn ang="0">
                  <a:pos x="434" y="182"/>
                </a:cxn>
                <a:cxn ang="0">
                  <a:pos x="404" y="197"/>
                </a:cxn>
                <a:cxn ang="0">
                  <a:pos x="363" y="220"/>
                </a:cxn>
                <a:cxn ang="0">
                  <a:pos x="328" y="245"/>
                </a:cxn>
                <a:cxn ang="0">
                  <a:pos x="299" y="274"/>
                </a:cxn>
                <a:cxn ang="0">
                  <a:pos x="276" y="306"/>
                </a:cxn>
                <a:cxn ang="0">
                  <a:pos x="258" y="342"/>
                </a:cxn>
                <a:cxn ang="0">
                  <a:pos x="243" y="382"/>
                </a:cxn>
                <a:cxn ang="0">
                  <a:pos x="234" y="426"/>
                </a:cxn>
                <a:cxn ang="0">
                  <a:pos x="228" y="474"/>
                </a:cxn>
                <a:cxn ang="0">
                  <a:pos x="389" y="499"/>
                </a:cxn>
                <a:cxn ang="0">
                  <a:pos x="407" y="503"/>
                </a:cxn>
                <a:cxn ang="0">
                  <a:pos x="422" y="512"/>
                </a:cxn>
                <a:cxn ang="0">
                  <a:pos x="433" y="525"/>
                </a:cxn>
                <a:cxn ang="0">
                  <a:pos x="440" y="542"/>
                </a:cxn>
                <a:cxn ang="0">
                  <a:pos x="441" y="890"/>
                </a:cxn>
                <a:cxn ang="0">
                  <a:pos x="437" y="908"/>
                </a:cxn>
                <a:cxn ang="0">
                  <a:pos x="429" y="924"/>
                </a:cxn>
                <a:cxn ang="0">
                  <a:pos x="415" y="935"/>
                </a:cxn>
                <a:cxn ang="0">
                  <a:pos x="398" y="941"/>
                </a:cxn>
                <a:cxn ang="0">
                  <a:pos x="52" y="942"/>
                </a:cxn>
                <a:cxn ang="0">
                  <a:pos x="34" y="939"/>
                </a:cxn>
                <a:cxn ang="0">
                  <a:pos x="19" y="930"/>
                </a:cxn>
                <a:cxn ang="0">
                  <a:pos x="7" y="917"/>
                </a:cxn>
                <a:cxn ang="0">
                  <a:pos x="1" y="900"/>
                </a:cxn>
                <a:cxn ang="0">
                  <a:pos x="0" y="626"/>
                </a:cxn>
                <a:cxn ang="0">
                  <a:pos x="2" y="551"/>
                </a:cxn>
                <a:cxn ang="0">
                  <a:pos x="6" y="484"/>
                </a:cxn>
                <a:cxn ang="0">
                  <a:pos x="12" y="423"/>
                </a:cxn>
                <a:cxn ang="0">
                  <a:pos x="22" y="370"/>
                </a:cxn>
                <a:cxn ang="0">
                  <a:pos x="34" y="323"/>
                </a:cxn>
                <a:cxn ang="0">
                  <a:pos x="54" y="269"/>
                </a:cxn>
                <a:cxn ang="0">
                  <a:pos x="82" y="218"/>
                </a:cxn>
                <a:cxn ang="0">
                  <a:pos x="117" y="170"/>
                </a:cxn>
                <a:cxn ang="0">
                  <a:pos x="159" y="124"/>
                </a:cxn>
                <a:cxn ang="0">
                  <a:pos x="205" y="85"/>
                </a:cxn>
                <a:cxn ang="0">
                  <a:pos x="257" y="49"/>
                </a:cxn>
                <a:cxn ang="0">
                  <a:pos x="313" y="18"/>
                </a:cxn>
                <a:cxn ang="0">
                  <a:pos x="352" y="1"/>
                </a:cxn>
              </a:cxnLst>
              <a:rect l="0" t="0" r="r" b="b"/>
              <a:pathLst>
                <a:path w="457" h="942">
                  <a:moveTo>
                    <a:pt x="361" y="0"/>
                  </a:moveTo>
                  <a:lnTo>
                    <a:pt x="370" y="0"/>
                  </a:lnTo>
                  <a:lnTo>
                    <a:pt x="378" y="2"/>
                  </a:lnTo>
                  <a:lnTo>
                    <a:pt x="386" y="5"/>
                  </a:lnTo>
                  <a:lnTo>
                    <a:pt x="393" y="9"/>
                  </a:lnTo>
                  <a:lnTo>
                    <a:pt x="400" y="15"/>
                  </a:lnTo>
                  <a:lnTo>
                    <a:pt x="406" y="21"/>
                  </a:lnTo>
                  <a:lnTo>
                    <a:pt x="410" y="29"/>
                  </a:lnTo>
                  <a:lnTo>
                    <a:pt x="453" y="117"/>
                  </a:lnTo>
                  <a:lnTo>
                    <a:pt x="456" y="125"/>
                  </a:lnTo>
                  <a:lnTo>
                    <a:pt x="457" y="133"/>
                  </a:lnTo>
                  <a:lnTo>
                    <a:pt x="457" y="141"/>
                  </a:lnTo>
                  <a:lnTo>
                    <a:pt x="456" y="150"/>
                  </a:lnTo>
                  <a:lnTo>
                    <a:pt x="454" y="157"/>
                  </a:lnTo>
                  <a:lnTo>
                    <a:pt x="451" y="165"/>
                  </a:lnTo>
                  <a:lnTo>
                    <a:pt x="446" y="171"/>
                  </a:lnTo>
                  <a:lnTo>
                    <a:pt x="441" y="177"/>
                  </a:lnTo>
                  <a:lnTo>
                    <a:pt x="434" y="182"/>
                  </a:lnTo>
                  <a:lnTo>
                    <a:pt x="427" y="186"/>
                  </a:lnTo>
                  <a:lnTo>
                    <a:pt x="404" y="197"/>
                  </a:lnTo>
                  <a:lnTo>
                    <a:pt x="383" y="208"/>
                  </a:lnTo>
                  <a:lnTo>
                    <a:pt x="363" y="220"/>
                  </a:lnTo>
                  <a:lnTo>
                    <a:pt x="345" y="232"/>
                  </a:lnTo>
                  <a:lnTo>
                    <a:pt x="328" y="245"/>
                  </a:lnTo>
                  <a:lnTo>
                    <a:pt x="313" y="260"/>
                  </a:lnTo>
                  <a:lnTo>
                    <a:pt x="299" y="274"/>
                  </a:lnTo>
                  <a:lnTo>
                    <a:pt x="287" y="290"/>
                  </a:lnTo>
                  <a:lnTo>
                    <a:pt x="276" y="306"/>
                  </a:lnTo>
                  <a:lnTo>
                    <a:pt x="266" y="324"/>
                  </a:lnTo>
                  <a:lnTo>
                    <a:pt x="258" y="342"/>
                  </a:lnTo>
                  <a:lnTo>
                    <a:pt x="250" y="362"/>
                  </a:lnTo>
                  <a:lnTo>
                    <a:pt x="243" y="382"/>
                  </a:lnTo>
                  <a:lnTo>
                    <a:pt x="238" y="403"/>
                  </a:lnTo>
                  <a:lnTo>
                    <a:pt x="234" y="426"/>
                  </a:lnTo>
                  <a:lnTo>
                    <a:pt x="230" y="449"/>
                  </a:lnTo>
                  <a:lnTo>
                    <a:pt x="228" y="474"/>
                  </a:lnTo>
                  <a:lnTo>
                    <a:pt x="227" y="499"/>
                  </a:lnTo>
                  <a:lnTo>
                    <a:pt x="389" y="499"/>
                  </a:lnTo>
                  <a:lnTo>
                    <a:pt x="398" y="500"/>
                  </a:lnTo>
                  <a:lnTo>
                    <a:pt x="407" y="503"/>
                  </a:lnTo>
                  <a:lnTo>
                    <a:pt x="415" y="507"/>
                  </a:lnTo>
                  <a:lnTo>
                    <a:pt x="422" y="512"/>
                  </a:lnTo>
                  <a:lnTo>
                    <a:pt x="429" y="518"/>
                  </a:lnTo>
                  <a:lnTo>
                    <a:pt x="433" y="525"/>
                  </a:lnTo>
                  <a:lnTo>
                    <a:pt x="437" y="533"/>
                  </a:lnTo>
                  <a:lnTo>
                    <a:pt x="440" y="542"/>
                  </a:lnTo>
                  <a:lnTo>
                    <a:pt x="441" y="551"/>
                  </a:lnTo>
                  <a:lnTo>
                    <a:pt x="441" y="890"/>
                  </a:lnTo>
                  <a:lnTo>
                    <a:pt x="440" y="900"/>
                  </a:lnTo>
                  <a:lnTo>
                    <a:pt x="437" y="908"/>
                  </a:lnTo>
                  <a:lnTo>
                    <a:pt x="433" y="917"/>
                  </a:lnTo>
                  <a:lnTo>
                    <a:pt x="429" y="924"/>
                  </a:lnTo>
                  <a:lnTo>
                    <a:pt x="422" y="930"/>
                  </a:lnTo>
                  <a:lnTo>
                    <a:pt x="415" y="935"/>
                  </a:lnTo>
                  <a:lnTo>
                    <a:pt x="407" y="939"/>
                  </a:lnTo>
                  <a:lnTo>
                    <a:pt x="398" y="941"/>
                  </a:lnTo>
                  <a:lnTo>
                    <a:pt x="389" y="942"/>
                  </a:lnTo>
                  <a:lnTo>
                    <a:pt x="52" y="942"/>
                  </a:lnTo>
                  <a:lnTo>
                    <a:pt x="43" y="941"/>
                  </a:lnTo>
                  <a:lnTo>
                    <a:pt x="34" y="939"/>
                  </a:lnTo>
                  <a:lnTo>
                    <a:pt x="26" y="935"/>
                  </a:lnTo>
                  <a:lnTo>
                    <a:pt x="19" y="930"/>
                  </a:lnTo>
                  <a:lnTo>
                    <a:pt x="13" y="924"/>
                  </a:lnTo>
                  <a:lnTo>
                    <a:pt x="7" y="917"/>
                  </a:lnTo>
                  <a:lnTo>
                    <a:pt x="4" y="908"/>
                  </a:lnTo>
                  <a:lnTo>
                    <a:pt x="1" y="900"/>
                  </a:lnTo>
                  <a:lnTo>
                    <a:pt x="0" y="890"/>
                  </a:lnTo>
                  <a:lnTo>
                    <a:pt x="0" y="626"/>
                  </a:lnTo>
                  <a:lnTo>
                    <a:pt x="1" y="588"/>
                  </a:lnTo>
                  <a:lnTo>
                    <a:pt x="2" y="551"/>
                  </a:lnTo>
                  <a:lnTo>
                    <a:pt x="3" y="517"/>
                  </a:lnTo>
                  <a:lnTo>
                    <a:pt x="6" y="484"/>
                  </a:lnTo>
                  <a:lnTo>
                    <a:pt x="9" y="453"/>
                  </a:lnTo>
                  <a:lnTo>
                    <a:pt x="12" y="423"/>
                  </a:lnTo>
                  <a:lnTo>
                    <a:pt x="17" y="396"/>
                  </a:lnTo>
                  <a:lnTo>
                    <a:pt x="22" y="370"/>
                  </a:lnTo>
                  <a:lnTo>
                    <a:pt x="28" y="345"/>
                  </a:lnTo>
                  <a:lnTo>
                    <a:pt x="34" y="323"/>
                  </a:lnTo>
                  <a:lnTo>
                    <a:pt x="43" y="295"/>
                  </a:lnTo>
                  <a:lnTo>
                    <a:pt x="54" y="269"/>
                  </a:lnTo>
                  <a:lnTo>
                    <a:pt x="67" y="243"/>
                  </a:lnTo>
                  <a:lnTo>
                    <a:pt x="82" y="218"/>
                  </a:lnTo>
                  <a:lnTo>
                    <a:pt x="98" y="193"/>
                  </a:lnTo>
                  <a:lnTo>
                    <a:pt x="117" y="170"/>
                  </a:lnTo>
                  <a:lnTo>
                    <a:pt x="137" y="146"/>
                  </a:lnTo>
                  <a:lnTo>
                    <a:pt x="159" y="124"/>
                  </a:lnTo>
                  <a:lnTo>
                    <a:pt x="182" y="104"/>
                  </a:lnTo>
                  <a:lnTo>
                    <a:pt x="205" y="85"/>
                  </a:lnTo>
                  <a:lnTo>
                    <a:pt x="230" y="66"/>
                  </a:lnTo>
                  <a:lnTo>
                    <a:pt x="257" y="49"/>
                  </a:lnTo>
                  <a:lnTo>
                    <a:pt x="284" y="33"/>
                  </a:lnTo>
                  <a:lnTo>
                    <a:pt x="313" y="18"/>
                  </a:lnTo>
                  <a:lnTo>
                    <a:pt x="343" y="4"/>
                  </a:lnTo>
                  <a:lnTo>
                    <a:pt x="352" y="1"/>
                  </a:lnTo>
                  <a:lnTo>
                    <a:pt x="361" y="0"/>
                  </a:lnTo>
                  <a:close/>
                </a:path>
              </a:pathLst>
            </a:custGeom>
            <a:solidFill>
              <a:schemeClr val="bg1"/>
            </a:solidFill>
            <a:ln w="0">
              <a:noFill/>
              <a:prstDash val="solid"/>
              <a:round/>
              <a:headEnd/>
              <a:tailEnd/>
            </a:ln>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p>
          </p:txBody>
        </p:sp>
      </p:grpSp>
      <p:sp>
        <p:nvSpPr>
          <p:cNvPr id="82" name="Rectangle 81">
            <a:extLst>
              <a:ext uri="{FF2B5EF4-FFF2-40B4-BE49-F238E27FC236}">
                <a16:creationId xmlns:a16="http://schemas.microsoft.com/office/drawing/2014/main" xmlns="" id="{D3AAB831-A782-4642-9815-38146C0EF778}"/>
              </a:ext>
            </a:extLst>
          </p:cNvPr>
          <p:cNvSpPr/>
          <p:nvPr/>
        </p:nvSpPr>
        <p:spPr>
          <a:xfrm>
            <a:off x="6064639" y="3670351"/>
            <a:ext cx="2538177" cy="307777"/>
          </a:xfrm>
          <a:prstGeom prst="rect">
            <a:avLst/>
          </a:prstGeom>
        </p:spPr>
        <p:txBody>
          <a:bodyPr wrap="square" lIns="0" tIns="0" rIns="0" bIns="0">
            <a:spAutoFit/>
          </a:bodyPr>
          <a:lstStyle/>
          <a:p>
            <a:pPr algn="ctr" rtl="1"/>
            <a:r>
              <a:rPr lang="fr-FR" sz="20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Albert Einstein</a:t>
            </a:r>
            <a:endParaRPr lang="en-US" sz="2800" dirty="0">
              <a:solidFill>
                <a:schemeClr val="bg1"/>
              </a:solidFill>
            </a:endParaRPr>
          </a:p>
        </p:txBody>
      </p:sp>
    </p:spTree>
    <p:extLst>
      <p:ext uri="{BB962C8B-B14F-4D97-AF65-F5344CB8AC3E}">
        <p14:creationId xmlns:p14="http://schemas.microsoft.com/office/powerpoint/2010/main" val="3012961985"/>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2" presetClass="entr" presetSubtype="1" accel="40000" decel="60000" fill="hold" grpId="0" nodeType="after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500" fill="hold"/>
                                        <p:tgtEl>
                                          <p:spTgt spid="40"/>
                                        </p:tgtEl>
                                        <p:attrNameLst>
                                          <p:attrName>ppt_x</p:attrName>
                                        </p:attrNameLst>
                                      </p:cBhvr>
                                      <p:tavLst>
                                        <p:tav tm="0">
                                          <p:val>
                                            <p:strVal val="#ppt_x"/>
                                          </p:val>
                                        </p:tav>
                                        <p:tav tm="100000">
                                          <p:val>
                                            <p:strVal val="#ppt_x"/>
                                          </p:val>
                                        </p:tav>
                                      </p:tavLst>
                                    </p:anim>
                                    <p:anim calcmode="lin" valueType="num">
                                      <p:cBhvr additive="base">
                                        <p:cTn id="14" dur="500" fill="hold"/>
                                        <p:tgtEl>
                                          <p:spTgt spid="40"/>
                                        </p:tgtEl>
                                        <p:attrNameLst>
                                          <p:attrName>ppt_y</p:attrName>
                                        </p:attrNameLst>
                                      </p:cBhvr>
                                      <p:tavLst>
                                        <p:tav tm="0">
                                          <p:val>
                                            <p:strVal val="0-#ppt_h/2"/>
                                          </p:val>
                                        </p:tav>
                                        <p:tav tm="100000">
                                          <p:val>
                                            <p:strVal val="#ppt_y"/>
                                          </p:val>
                                        </p:tav>
                                      </p:tavLst>
                                    </p:anim>
                                  </p:childTnLst>
                                </p:cTn>
                              </p:par>
                            </p:childTnLst>
                          </p:cTn>
                        </p:par>
                        <p:par>
                          <p:cTn id="15" fill="hold">
                            <p:stCondLst>
                              <p:cond delay="1000"/>
                            </p:stCondLst>
                            <p:childTnLst>
                              <p:par>
                                <p:cTn id="16" presetID="45" presetClass="entr" presetSubtype="0" fill="hold" grpId="0" nodeType="after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1000"/>
                                        <p:tgtEl>
                                          <p:spTgt spid="39"/>
                                        </p:tgtEl>
                                      </p:cBhvr>
                                    </p:animEffect>
                                    <p:anim calcmode="lin" valueType="num">
                                      <p:cBhvr>
                                        <p:cTn id="19" dur="1000" fill="hold"/>
                                        <p:tgtEl>
                                          <p:spTgt spid="39"/>
                                        </p:tgtEl>
                                        <p:attrNameLst>
                                          <p:attrName>ppt_w</p:attrName>
                                        </p:attrNameLst>
                                      </p:cBhvr>
                                      <p:tavLst>
                                        <p:tav tm="0" fmla="#ppt_w*sin(2.5*pi*$)">
                                          <p:val>
                                            <p:fltVal val="0"/>
                                          </p:val>
                                        </p:tav>
                                        <p:tav tm="100000">
                                          <p:val>
                                            <p:fltVal val="1"/>
                                          </p:val>
                                        </p:tav>
                                      </p:tavLst>
                                    </p:anim>
                                    <p:anim calcmode="lin" valueType="num">
                                      <p:cBhvr>
                                        <p:cTn id="20" dur="1000" fill="hold"/>
                                        <p:tgtEl>
                                          <p:spTgt spid="39"/>
                                        </p:tgtEl>
                                        <p:attrNameLst>
                                          <p:attrName>ppt_h</p:attrName>
                                        </p:attrNameLst>
                                      </p:cBhvr>
                                      <p:tavLst>
                                        <p:tav tm="0">
                                          <p:val>
                                            <p:strVal val="#ppt_h"/>
                                          </p:val>
                                        </p:tav>
                                        <p:tav tm="100000">
                                          <p:val>
                                            <p:strVal val="#ppt_h"/>
                                          </p:val>
                                        </p:tav>
                                      </p:tavLst>
                                    </p:anim>
                                  </p:childTnLst>
                                </p:cTn>
                              </p:par>
                            </p:childTnLst>
                          </p:cTn>
                        </p:par>
                        <p:par>
                          <p:cTn id="21" fill="hold">
                            <p:stCondLst>
                              <p:cond delay="2000"/>
                            </p:stCondLst>
                            <p:childTnLst>
                              <p:par>
                                <p:cTn id="22" presetID="53" presetClass="entr" presetSubtype="16" fill="hold" nodeType="afterEffect">
                                  <p:stCondLst>
                                    <p:cond delay="0"/>
                                  </p:stCondLst>
                                  <p:childTnLst>
                                    <p:set>
                                      <p:cBhvr>
                                        <p:cTn id="23" dur="1" fill="hold">
                                          <p:stCondLst>
                                            <p:cond delay="0"/>
                                          </p:stCondLst>
                                        </p:cTn>
                                        <p:tgtEl>
                                          <p:spTgt spid="43"/>
                                        </p:tgtEl>
                                        <p:attrNameLst>
                                          <p:attrName>style.visibility</p:attrName>
                                        </p:attrNameLst>
                                      </p:cBhvr>
                                      <p:to>
                                        <p:strVal val="visible"/>
                                      </p:to>
                                    </p:set>
                                    <p:anim calcmode="lin" valueType="num">
                                      <p:cBhvr>
                                        <p:cTn id="24" dur="500" fill="hold"/>
                                        <p:tgtEl>
                                          <p:spTgt spid="43"/>
                                        </p:tgtEl>
                                        <p:attrNameLst>
                                          <p:attrName>ppt_w</p:attrName>
                                        </p:attrNameLst>
                                      </p:cBhvr>
                                      <p:tavLst>
                                        <p:tav tm="0">
                                          <p:val>
                                            <p:fltVal val="0"/>
                                          </p:val>
                                        </p:tav>
                                        <p:tav tm="100000">
                                          <p:val>
                                            <p:strVal val="#ppt_w"/>
                                          </p:val>
                                        </p:tav>
                                      </p:tavLst>
                                    </p:anim>
                                    <p:anim calcmode="lin" valueType="num">
                                      <p:cBhvr>
                                        <p:cTn id="25" dur="500" fill="hold"/>
                                        <p:tgtEl>
                                          <p:spTgt spid="43"/>
                                        </p:tgtEl>
                                        <p:attrNameLst>
                                          <p:attrName>ppt_h</p:attrName>
                                        </p:attrNameLst>
                                      </p:cBhvr>
                                      <p:tavLst>
                                        <p:tav tm="0">
                                          <p:val>
                                            <p:fltVal val="0"/>
                                          </p:val>
                                        </p:tav>
                                        <p:tav tm="100000">
                                          <p:val>
                                            <p:strVal val="#ppt_h"/>
                                          </p:val>
                                        </p:tav>
                                      </p:tavLst>
                                    </p:anim>
                                    <p:animEffect transition="in" filter="fade">
                                      <p:cBhvr>
                                        <p:cTn id="26" dur="500"/>
                                        <p:tgtEl>
                                          <p:spTgt spid="43"/>
                                        </p:tgtEl>
                                      </p:cBhvr>
                                    </p:animEffect>
                                  </p:childTnLst>
                                </p:cTn>
                              </p:par>
                              <p:par>
                                <p:cTn id="27" presetID="53" presetClass="entr" presetSubtype="16" fill="hold" nodeType="withEffect">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cBhvr>
                                        <p:cTn id="29" dur="500" fill="hold"/>
                                        <p:tgtEl>
                                          <p:spTgt spid="48"/>
                                        </p:tgtEl>
                                        <p:attrNameLst>
                                          <p:attrName>ppt_w</p:attrName>
                                        </p:attrNameLst>
                                      </p:cBhvr>
                                      <p:tavLst>
                                        <p:tav tm="0">
                                          <p:val>
                                            <p:fltVal val="0"/>
                                          </p:val>
                                        </p:tav>
                                        <p:tav tm="100000">
                                          <p:val>
                                            <p:strVal val="#ppt_w"/>
                                          </p:val>
                                        </p:tav>
                                      </p:tavLst>
                                    </p:anim>
                                    <p:anim calcmode="lin" valueType="num">
                                      <p:cBhvr>
                                        <p:cTn id="30" dur="500" fill="hold"/>
                                        <p:tgtEl>
                                          <p:spTgt spid="48"/>
                                        </p:tgtEl>
                                        <p:attrNameLst>
                                          <p:attrName>ppt_h</p:attrName>
                                        </p:attrNameLst>
                                      </p:cBhvr>
                                      <p:tavLst>
                                        <p:tav tm="0">
                                          <p:val>
                                            <p:fltVal val="0"/>
                                          </p:val>
                                        </p:tav>
                                        <p:tav tm="100000">
                                          <p:val>
                                            <p:strVal val="#ppt_h"/>
                                          </p:val>
                                        </p:tav>
                                      </p:tavLst>
                                    </p:anim>
                                    <p:animEffect transition="in" filter="fade">
                                      <p:cBhvr>
                                        <p:cTn id="31" dur="500"/>
                                        <p:tgtEl>
                                          <p:spTgt spid="48"/>
                                        </p:tgtEl>
                                      </p:cBhvr>
                                    </p:animEffect>
                                  </p:childTnLst>
                                </p:cTn>
                              </p:par>
                            </p:childTnLst>
                          </p:cTn>
                        </p:par>
                        <p:par>
                          <p:cTn id="32" fill="hold">
                            <p:stCondLst>
                              <p:cond delay="2500"/>
                            </p:stCondLst>
                            <p:childTnLst>
                              <p:par>
                                <p:cTn id="33" presetID="16" presetClass="entr" presetSubtype="37" fill="hold" grpId="0" nodeType="after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barn(outVertical)">
                                      <p:cBhvr>
                                        <p:cTn id="35" dur="500"/>
                                        <p:tgtEl>
                                          <p:spTgt spid="42"/>
                                        </p:tgtEl>
                                      </p:cBhvr>
                                    </p:animEffect>
                                  </p:childTnLst>
                                </p:cTn>
                              </p:par>
                            </p:childTnLst>
                          </p:cTn>
                        </p:par>
                        <p:par>
                          <p:cTn id="36" fill="hold">
                            <p:stCondLst>
                              <p:cond delay="3000"/>
                            </p:stCondLst>
                            <p:childTnLst>
                              <p:par>
                                <p:cTn id="37" presetID="16" presetClass="entr" presetSubtype="37" fill="hold" grpId="0" nodeType="afterEffect">
                                  <p:stCondLst>
                                    <p:cond delay="0"/>
                                  </p:stCondLst>
                                  <p:childTnLst>
                                    <p:set>
                                      <p:cBhvr>
                                        <p:cTn id="38" dur="1" fill="hold">
                                          <p:stCondLst>
                                            <p:cond delay="0"/>
                                          </p:stCondLst>
                                        </p:cTn>
                                        <p:tgtEl>
                                          <p:spTgt spid="82"/>
                                        </p:tgtEl>
                                        <p:attrNameLst>
                                          <p:attrName>style.visibility</p:attrName>
                                        </p:attrNameLst>
                                      </p:cBhvr>
                                      <p:to>
                                        <p:strVal val="visible"/>
                                      </p:to>
                                    </p:set>
                                    <p:animEffect transition="in" filter="barn(outVertical)">
                                      <p:cBhvr>
                                        <p:cTn id="39"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2" grpId="0"/>
      <p:bldP spid="8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xmlns=""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xmlns=""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TextBox 52">
              <a:extLst>
                <a:ext uri="{FF2B5EF4-FFF2-40B4-BE49-F238E27FC236}">
                  <a16:creationId xmlns:a16="http://schemas.microsoft.com/office/drawing/2014/main" xmlns="" id="{7F4373C1-3934-47C3-8F36-E2FB2615CA87}"/>
                </a:ext>
              </a:extLst>
            </p:cNvPr>
            <p:cNvSpPr txBox="1"/>
            <p:nvPr/>
          </p:nvSpPr>
          <p:spPr>
            <a:xfrm rot="16200000">
              <a:off x="10872792" y="3256290"/>
              <a:ext cx="1992086" cy="523220"/>
            </a:xfrm>
            <a:prstGeom prst="rect">
              <a:avLst/>
            </a:prstGeom>
            <a:noFill/>
          </p:spPr>
          <p:txBody>
            <a:bodyPr wrap="square" rtlCol="0">
              <a:spAutoFit/>
            </a:bodyPr>
            <a:lstStyle/>
            <a:p>
              <a:pPr algn="ctr"/>
              <a:r>
                <a:rPr kumimoji="0" lang="en-US" sz="2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Introduction</a:t>
              </a:r>
              <a:endPar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54" name="Picture 53">
              <a:extLst>
                <a:ext uri="{FF2B5EF4-FFF2-40B4-BE49-F238E27FC236}">
                  <a16:creationId xmlns:a16="http://schemas.microsoft.com/office/drawing/2014/main" xmlns="" id="{5A5E18E8-5A3E-4F1D-8254-6193AA55C0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150C247F-7990-4945-869D-5E2A900F477F}"/>
              </a:ext>
            </a:extLst>
          </p:cNvPr>
          <p:cNvGrpSpPr/>
          <p:nvPr/>
        </p:nvGrpSpPr>
        <p:grpSpPr>
          <a:xfrm>
            <a:off x="-8798784" y="0"/>
            <a:ext cx="11447503" cy="6858000"/>
            <a:chOff x="213096" y="0"/>
            <a:chExt cx="11447503" cy="6858000"/>
          </a:xfrm>
        </p:grpSpPr>
        <p:sp>
          <p:nvSpPr>
            <p:cNvPr id="56" name="Rectangle 55">
              <a:extLst>
                <a:ext uri="{FF2B5EF4-FFF2-40B4-BE49-F238E27FC236}">
                  <a16:creationId xmlns:a16="http://schemas.microsoft.com/office/drawing/2014/main" xmlns=""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7" name="Freeform: Shape 56">
              <a:extLst>
                <a:ext uri="{FF2B5EF4-FFF2-40B4-BE49-F238E27FC236}">
                  <a16:creationId xmlns:a16="http://schemas.microsoft.com/office/drawing/2014/main" xmlns=""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8" name="TextBox 57">
              <a:extLst>
                <a:ext uri="{FF2B5EF4-FFF2-40B4-BE49-F238E27FC236}">
                  <a16:creationId xmlns:a16="http://schemas.microsoft.com/office/drawing/2014/main" xmlns="" id="{CD6BDC4B-8313-4203-9F42-C28AC214EB64}"/>
                </a:ext>
              </a:extLst>
            </p:cNvPr>
            <p:cNvSpPr txBox="1"/>
            <p:nvPr/>
          </p:nvSpPr>
          <p:spPr>
            <a:xfrm rot="16200000">
              <a:off x="10341391" y="3105834"/>
              <a:ext cx="199208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Contexte</a:t>
              </a:r>
            </a:p>
          </p:txBody>
        </p:sp>
        <p:pic>
          <p:nvPicPr>
            <p:cNvPr id="59" name="Picture 58">
              <a:extLst>
                <a:ext uri="{FF2B5EF4-FFF2-40B4-BE49-F238E27FC236}">
                  <a16:creationId xmlns:a16="http://schemas.microsoft.com/office/drawing/2014/main" xmlns="" id="{44037FC5-8E34-4772-9A87-813F2AD5E4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xmlns=""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Freeform: Shape 61">
              <a:extLst>
                <a:ext uri="{FF2B5EF4-FFF2-40B4-BE49-F238E27FC236}">
                  <a16:creationId xmlns:a16="http://schemas.microsoft.com/office/drawing/2014/main" xmlns=""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TextBox 62">
              <a:extLst>
                <a:ext uri="{FF2B5EF4-FFF2-40B4-BE49-F238E27FC236}">
                  <a16:creationId xmlns:a16="http://schemas.microsoft.com/office/drawing/2014/main" xmlns="" id="{32DF4D80-460D-4455-B80A-3BC0C6A12DA2}"/>
                </a:ext>
              </a:extLst>
            </p:cNvPr>
            <p:cNvSpPr txBox="1"/>
            <p:nvPr/>
          </p:nvSpPr>
          <p:spPr>
            <a:xfrm rot="16200000">
              <a:off x="9117129" y="3251167"/>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srgbClr val="F0EEF0"/>
                  </a:solidFill>
                  <a:latin typeface="Tw Cen MT" panose="020B0602020104020603" pitchFamily="34" charset="0"/>
                </a:rPr>
                <a:t>C</a:t>
              </a:r>
              <a:r>
                <a:rPr kumimoji="0" lang="en-US" sz="2800" b="1" i="0" u="none" strike="noStrike" kern="1200" cap="none" spc="0" normalizeH="0" baseline="0" noProof="0" dirty="0" err="1">
                  <a:ln>
                    <a:noFill/>
                  </a:ln>
                  <a:solidFill>
                    <a:srgbClr val="F0EEF0"/>
                  </a:solidFill>
                  <a:effectLst/>
                  <a:uLnTx/>
                  <a:uFillTx/>
                  <a:latin typeface="Tw Cen MT" panose="020B0602020104020603" pitchFamily="34" charset="0"/>
                  <a:ea typeface="+mn-ea"/>
                  <a:cs typeface="+mn-cs"/>
                </a:rPr>
                <a:t>onception</a:t>
              </a:r>
              <a:endPar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64" name="Picture 63">
              <a:extLst>
                <a:ext uri="{FF2B5EF4-FFF2-40B4-BE49-F238E27FC236}">
                  <a16:creationId xmlns:a16="http://schemas.microsoft.com/office/drawing/2014/main" xmlns="" id="{7AB39DAF-3109-4CEA-BD1D-C123179FF8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xmlns=""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xmlns=""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Freeform: Shape 66">
              <a:extLst>
                <a:ext uri="{FF2B5EF4-FFF2-40B4-BE49-F238E27FC236}">
                  <a16:creationId xmlns:a16="http://schemas.microsoft.com/office/drawing/2014/main" xmlns=""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 name="TextBox 67">
              <a:extLst>
                <a:ext uri="{FF2B5EF4-FFF2-40B4-BE49-F238E27FC236}">
                  <a16:creationId xmlns:a16="http://schemas.microsoft.com/office/drawing/2014/main" xmlns="" id="{8070AD46-78F1-4169-9AE3-EDECC43BD39B}"/>
                </a:ext>
              </a:extLst>
            </p:cNvPr>
            <p:cNvSpPr txBox="1"/>
            <p:nvPr/>
          </p:nvSpPr>
          <p:spPr>
            <a:xfrm rot="16200000">
              <a:off x="8562038" y="3344287"/>
              <a:ext cx="2360919"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Démonstration</a:t>
              </a:r>
            </a:p>
          </p:txBody>
        </p:sp>
        <p:pic>
          <p:nvPicPr>
            <p:cNvPr id="69" name="Picture 68">
              <a:extLst>
                <a:ext uri="{FF2B5EF4-FFF2-40B4-BE49-F238E27FC236}">
                  <a16:creationId xmlns:a16="http://schemas.microsoft.com/office/drawing/2014/main" xmlns="" id="{22B026A5-B1AC-46D4-AE84-DF77E5A294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xmlns=""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1" name="Group 70">
            <a:extLst>
              <a:ext uri="{FF2B5EF4-FFF2-40B4-BE49-F238E27FC236}">
                <a16:creationId xmlns:a16="http://schemas.microsoft.com/office/drawing/2014/main" xmlns="" id="{20422D8F-B19E-425C-93A8-F750F60A06A7}"/>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xmlns=""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xmlns=""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4" name="TextBox 73">
              <a:extLst>
                <a:ext uri="{FF2B5EF4-FFF2-40B4-BE49-F238E27FC236}">
                  <a16:creationId xmlns:a16="http://schemas.microsoft.com/office/drawing/2014/main" xmlns="" id="{67795C74-0308-4781-BEE6-B62AE6D17152}"/>
                </a:ext>
              </a:extLst>
            </p:cNvPr>
            <p:cNvSpPr txBox="1"/>
            <p:nvPr/>
          </p:nvSpPr>
          <p:spPr>
            <a:xfrm rot="16200000">
              <a:off x="8091629" y="3251164"/>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Conclusion</a:t>
              </a:r>
              <a:endPar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75" name="Picture 74">
              <a:extLst>
                <a:ext uri="{FF2B5EF4-FFF2-40B4-BE49-F238E27FC236}">
                  <a16:creationId xmlns:a16="http://schemas.microsoft.com/office/drawing/2014/main" xmlns="" id="{45C46027-B464-4ADA-A3B8-14FF4471BA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pic>
        <p:nvPicPr>
          <p:cNvPr id="3" name="Image 2">
            <a:extLst>
              <a:ext uri="{FF2B5EF4-FFF2-40B4-BE49-F238E27FC236}">
                <a16:creationId xmlns:a16="http://schemas.microsoft.com/office/drawing/2014/main" xmlns="" id="{075732DA-155A-4E63-B190-FB99A2067A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1187" y="389973"/>
            <a:ext cx="3217529" cy="1915196"/>
          </a:xfrm>
          <a:prstGeom prst="rect">
            <a:avLst/>
          </a:prstGeom>
        </p:spPr>
      </p:pic>
      <p:sp>
        <p:nvSpPr>
          <p:cNvPr id="41" name="TextBox 107">
            <a:extLst>
              <a:ext uri="{FF2B5EF4-FFF2-40B4-BE49-F238E27FC236}">
                <a16:creationId xmlns:a16="http://schemas.microsoft.com/office/drawing/2014/main" xmlns="" id="{4C71B33C-C007-4D22-9E0E-F98755E2C75D}"/>
              </a:ext>
            </a:extLst>
          </p:cNvPr>
          <p:cNvSpPr txBox="1"/>
          <p:nvPr/>
        </p:nvSpPr>
        <p:spPr>
          <a:xfrm>
            <a:off x="2943677" y="2432956"/>
            <a:ext cx="3986512"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400" b="1" dirty="0">
                <a:effectLst/>
                <a:latin typeface="Calibri" panose="020F0502020204030204" pitchFamily="34" charset="0"/>
                <a:ea typeface="Calibri" panose="020F0502020204030204" pitchFamily="34" charset="0"/>
                <a:cs typeface="Arial" panose="020B0604020202020204" pitchFamily="34" charset="0"/>
              </a:rPr>
              <a:t>Discours de Sa Majesté le Roi</a:t>
            </a:r>
            <a:r>
              <a:rPr lang="fr-FR" sz="2400" dirty="0">
                <a:effectLst/>
                <a:latin typeface="Calibri" panose="020F0502020204030204" pitchFamily="34" charset="0"/>
                <a:ea typeface="Calibri" panose="020F0502020204030204" pitchFamily="34" charset="0"/>
                <a:cs typeface="Arial" panose="020B0604020202020204" pitchFamily="34" charset="0"/>
              </a:rPr>
              <a:t> à l'occasion de la célébration de la Révolution du Roi et du Peuple 2012 et 2018</a:t>
            </a:r>
            <a:r>
              <a:rPr lang="ar-MA" sz="2400" dirty="0">
                <a:effectLst/>
                <a:latin typeface="Calibri" panose="020F0502020204030204" pitchFamily="34" charset="0"/>
                <a:ea typeface="Calibri" panose="020F0502020204030204" pitchFamily="34" charset="0"/>
                <a:cs typeface="Arial" panose="020B0604020202020204" pitchFamily="34" charset="0"/>
              </a:rPr>
              <a:t>.</a:t>
            </a:r>
            <a:endParaRPr kumimoji="0" lang="en-US" sz="2400" b="1" i="0" u="none" strike="noStrike" kern="1200" cap="none" spc="0" normalizeH="0" baseline="0" noProof="0" dirty="0">
              <a:ln>
                <a:noFill/>
              </a:ln>
              <a:solidFill>
                <a:prstClr val="black">
                  <a:lumMod val="75000"/>
                  <a:lumOff val="25000"/>
                </a:prstClr>
              </a:solidFill>
              <a:effectLst/>
              <a:uLnTx/>
              <a:uFillTx/>
              <a:latin typeface="Tw Cen MT" panose="020B0602020104020603" pitchFamily="34" charset="0"/>
              <a:ea typeface="+mn-ea"/>
              <a:cs typeface="+mn-cs"/>
            </a:endParaRPr>
          </a:p>
        </p:txBody>
      </p:sp>
      <p:pic>
        <p:nvPicPr>
          <p:cNvPr id="5" name="Image 4">
            <a:extLst>
              <a:ext uri="{FF2B5EF4-FFF2-40B4-BE49-F238E27FC236}">
                <a16:creationId xmlns:a16="http://schemas.microsoft.com/office/drawing/2014/main" xmlns="" id="{8D2C0877-576B-4370-B991-227820D6F07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6045" y="387390"/>
            <a:ext cx="3511511" cy="1975225"/>
          </a:xfrm>
          <a:prstGeom prst="rect">
            <a:avLst/>
          </a:prstGeom>
        </p:spPr>
      </p:pic>
      <p:sp>
        <p:nvSpPr>
          <p:cNvPr id="44" name="TextBox 107">
            <a:extLst>
              <a:ext uri="{FF2B5EF4-FFF2-40B4-BE49-F238E27FC236}">
                <a16:creationId xmlns:a16="http://schemas.microsoft.com/office/drawing/2014/main" xmlns="" id="{ACDB21B9-4BBA-4D9F-A9E5-53E1D83F9A87}"/>
              </a:ext>
            </a:extLst>
          </p:cNvPr>
          <p:cNvSpPr txBox="1"/>
          <p:nvPr/>
        </p:nvSpPr>
        <p:spPr>
          <a:xfrm>
            <a:off x="7581996" y="2462643"/>
            <a:ext cx="398651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400" dirty="0">
                <a:latin typeface="Calibri" panose="020F0502020204030204" pitchFamily="34" charset="0"/>
                <a:ea typeface="Calibri" panose="020F0502020204030204" pitchFamily="34" charset="0"/>
                <a:cs typeface="Arial" panose="020B0604020202020204" pitchFamily="34" charset="0"/>
              </a:rPr>
              <a:t>La</a:t>
            </a:r>
            <a:r>
              <a:rPr lang="fr-FR" sz="2400" dirty="0">
                <a:effectLst/>
                <a:latin typeface="Calibri" panose="020F0502020204030204" pitchFamily="34" charset="0"/>
                <a:ea typeface="Calibri" panose="020F0502020204030204" pitchFamily="34" charset="0"/>
                <a:cs typeface="Arial" panose="020B0604020202020204" pitchFamily="34" charset="0"/>
              </a:rPr>
              <a:t> </a:t>
            </a:r>
            <a:r>
              <a:rPr lang="fr-FR" sz="2400" b="1" dirty="0">
                <a:effectLst/>
                <a:latin typeface="Calibri" panose="020F0502020204030204" pitchFamily="34" charset="0"/>
                <a:ea typeface="Calibri" panose="020F0502020204030204" pitchFamily="34" charset="0"/>
                <a:cs typeface="Arial" panose="020B0604020202020204" pitchFamily="34" charset="0"/>
              </a:rPr>
              <a:t>loi-cadre 51.17</a:t>
            </a:r>
            <a:r>
              <a:rPr lang="ar-MA" sz="3200" dirty="0">
                <a:effectLst/>
                <a:latin typeface="Calibri" panose="020F0502020204030204" pitchFamily="34" charset="0"/>
                <a:ea typeface="Calibri" panose="020F0502020204030204" pitchFamily="34" charset="0"/>
                <a:cs typeface="Arial" panose="020B0604020202020204" pitchFamily="34" charset="0"/>
              </a:rPr>
              <a:t>.</a:t>
            </a:r>
            <a:endParaRPr kumimoji="0" lang="en-US" sz="3200" b="1" i="0" u="none" strike="noStrike" kern="1200" cap="none" spc="0" normalizeH="0" baseline="0" noProof="0" dirty="0">
              <a:ln>
                <a:noFill/>
              </a:ln>
              <a:solidFill>
                <a:prstClr val="black">
                  <a:lumMod val="75000"/>
                  <a:lumOff val="25000"/>
                </a:prstClr>
              </a:solidFill>
              <a:effectLst/>
              <a:uLnTx/>
              <a:uFillTx/>
              <a:latin typeface="Tw Cen MT" panose="020B0602020104020603" pitchFamily="34" charset="0"/>
              <a:ea typeface="+mn-ea"/>
              <a:cs typeface="+mn-cs"/>
            </a:endParaRPr>
          </a:p>
        </p:txBody>
      </p:sp>
      <p:sp>
        <p:nvSpPr>
          <p:cNvPr id="45" name="TextBox 56">
            <a:extLst>
              <a:ext uri="{FF2B5EF4-FFF2-40B4-BE49-F238E27FC236}">
                <a16:creationId xmlns:a16="http://schemas.microsoft.com/office/drawing/2014/main" xmlns="" id="{068F75BC-3A4E-4F05-B75F-62B5BED8487D}"/>
              </a:ext>
            </a:extLst>
          </p:cNvPr>
          <p:cNvSpPr txBox="1"/>
          <p:nvPr/>
        </p:nvSpPr>
        <p:spPr>
          <a:xfrm>
            <a:off x="3102119" y="4912648"/>
            <a:ext cx="8505106" cy="723275"/>
          </a:xfrm>
          <a:prstGeom prst="rect">
            <a:avLst/>
          </a:prstGeom>
          <a:noFill/>
        </p:spPr>
        <p:txBody>
          <a:bodyPr wrap="square" rtlCol="0">
            <a:spAutoFit/>
          </a:bodyPr>
          <a:lstStyle/>
          <a:p>
            <a:pPr algn="ctr"/>
            <a:r>
              <a:rPr lang="fr-FR" sz="4100" dirty="0">
                <a:solidFill>
                  <a:srgbClr val="52CBBE"/>
                </a:solidFill>
                <a:latin typeface="Tw Cen MT" panose="020B0602020104020603" pitchFamily="34" charset="0"/>
              </a:rPr>
              <a:t>L'orientation occupe une place centrale.</a:t>
            </a:r>
            <a:endParaRPr lang="en-US" sz="4100" dirty="0">
              <a:solidFill>
                <a:srgbClr val="52CBBE"/>
              </a:solidFill>
              <a:latin typeface="Tw Cen MT" panose="020B0602020104020603" pitchFamily="34" charset="0"/>
            </a:endParaRPr>
          </a:p>
        </p:txBody>
      </p:sp>
    </p:spTree>
    <p:extLst>
      <p:ext uri="{BB962C8B-B14F-4D97-AF65-F5344CB8AC3E}">
        <p14:creationId xmlns:p14="http://schemas.microsoft.com/office/powerpoint/2010/main" val="2001706127"/>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4" grpId="0"/>
      <p:bldP spid="4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xmlns=""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xmlns=""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TextBox 52">
              <a:extLst>
                <a:ext uri="{FF2B5EF4-FFF2-40B4-BE49-F238E27FC236}">
                  <a16:creationId xmlns:a16="http://schemas.microsoft.com/office/drawing/2014/main" xmlns="" id="{7F4373C1-3934-47C3-8F36-E2FB2615CA87}"/>
                </a:ext>
              </a:extLst>
            </p:cNvPr>
            <p:cNvSpPr txBox="1"/>
            <p:nvPr/>
          </p:nvSpPr>
          <p:spPr>
            <a:xfrm rot="16200000">
              <a:off x="10872792" y="3256290"/>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Introduction</a:t>
              </a:r>
              <a:endPar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54" name="Picture 53">
              <a:extLst>
                <a:ext uri="{FF2B5EF4-FFF2-40B4-BE49-F238E27FC236}">
                  <a16:creationId xmlns:a16="http://schemas.microsoft.com/office/drawing/2014/main" xmlns="" id="{5A5E18E8-5A3E-4F1D-8254-6193AA55C0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150C247F-7990-4945-869D-5E2A900F477F}"/>
              </a:ext>
            </a:extLst>
          </p:cNvPr>
          <p:cNvGrpSpPr/>
          <p:nvPr/>
        </p:nvGrpSpPr>
        <p:grpSpPr>
          <a:xfrm>
            <a:off x="-8798784" y="0"/>
            <a:ext cx="11447503" cy="6858000"/>
            <a:chOff x="213096" y="0"/>
            <a:chExt cx="11447503" cy="6858000"/>
          </a:xfrm>
        </p:grpSpPr>
        <p:sp>
          <p:nvSpPr>
            <p:cNvPr id="56" name="Rectangle 55">
              <a:extLst>
                <a:ext uri="{FF2B5EF4-FFF2-40B4-BE49-F238E27FC236}">
                  <a16:creationId xmlns:a16="http://schemas.microsoft.com/office/drawing/2014/main" xmlns=""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7" name="Freeform: Shape 56">
              <a:extLst>
                <a:ext uri="{FF2B5EF4-FFF2-40B4-BE49-F238E27FC236}">
                  <a16:creationId xmlns:a16="http://schemas.microsoft.com/office/drawing/2014/main" xmlns=""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8" name="TextBox 57">
              <a:extLst>
                <a:ext uri="{FF2B5EF4-FFF2-40B4-BE49-F238E27FC236}">
                  <a16:creationId xmlns:a16="http://schemas.microsoft.com/office/drawing/2014/main" xmlns="" id="{CD6BDC4B-8313-4203-9F42-C28AC214EB64}"/>
                </a:ext>
              </a:extLst>
            </p:cNvPr>
            <p:cNvSpPr txBox="1"/>
            <p:nvPr/>
          </p:nvSpPr>
          <p:spPr>
            <a:xfrm rot="16200000">
              <a:off x="10341391" y="3105834"/>
              <a:ext cx="199208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Contexte</a:t>
              </a:r>
            </a:p>
          </p:txBody>
        </p:sp>
        <p:pic>
          <p:nvPicPr>
            <p:cNvPr id="59" name="Picture 58">
              <a:extLst>
                <a:ext uri="{FF2B5EF4-FFF2-40B4-BE49-F238E27FC236}">
                  <a16:creationId xmlns:a16="http://schemas.microsoft.com/office/drawing/2014/main" xmlns="" id="{44037FC5-8E34-4772-9A87-813F2AD5E4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xmlns=""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Freeform: Shape 61">
              <a:extLst>
                <a:ext uri="{FF2B5EF4-FFF2-40B4-BE49-F238E27FC236}">
                  <a16:creationId xmlns:a16="http://schemas.microsoft.com/office/drawing/2014/main" xmlns=""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TextBox 62">
              <a:extLst>
                <a:ext uri="{FF2B5EF4-FFF2-40B4-BE49-F238E27FC236}">
                  <a16:creationId xmlns:a16="http://schemas.microsoft.com/office/drawing/2014/main" xmlns="" id="{32DF4D80-460D-4455-B80A-3BC0C6A12DA2}"/>
                </a:ext>
              </a:extLst>
            </p:cNvPr>
            <p:cNvSpPr txBox="1"/>
            <p:nvPr/>
          </p:nvSpPr>
          <p:spPr>
            <a:xfrm rot="16200000">
              <a:off x="9117129" y="3251167"/>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C</a:t>
              </a:r>
              <a:r>
                <a:rPr kumimoji="0" lang="en-US" sz="2800" b="1" i="0" u="none" strike="noStrike" kern="1200" cap="none" spc="0" normalizeH="0" baseline="0" noProof="0" dirty="0" err="1">
                  <a:ln>
                    <a:noFill/>
                  </a:ln>
                  <a:solidFill>
                    <a:srgbClr val="F0EEF0"/>
                  </a:solidFill>
                  <a:effectLst/>
                  <a:uLnTx/>
                  <a:uFillTx/>
                  <a:latin typeface="Tw Cen MT" panose="020B0602020104020603" pitchFamily="34" charset="0"/>
                  <a:ea typeface="+mn-ea"/>
                  <a:cs typeface="+mn-cs"/>
                </a:rPr>
                <a:t>onception</a:t>
              </a:r>
              <a:endPar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64" name="Picture 63">
              <a:extLst>
                <a:ext uri="{FF2B5EF4-FFF2-40B4-BE49-F238E27FC236}">
                  <a16:creationId xmlns:a16="http://schemas.microsoft.com/office/drawing/2014/main" xmlns="" id="{7AB39DAF-3109-4CEA-BD1D-C123179FF8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xmlns=""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xmlns=""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Freeform: Shape 66">
              <a:extLst>
                <a:ext uri="{FF2B5EF4-FFF2-40B4-BE49-F238E27FC236}">
                  <a16:creationId xmlns:a16="http://schemas.microsoft.com/office/drawing/2014/main" xmlns=""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 name="TextBox 67">
              <a:extLst>
                <a:ext uri="{FF2B5EF4-FFF2-40B4-BE49-F238E27FC236}">
                  <a16:creationId xmlns:a16="http://schemas.microsoft.com/office/drawing/2014/main" xmlns="" id="{8070AD46-78F1-4169-9AE3-EDECC43BD39B}"/>
                </a:ext>
              </a:extLst>
            </p:cNvPr>
            <p:cNvSpPr txBox="1"/>
            <p:nvPr/>
          </p:nvSpPr>
          <p:spPr>
            <a:xfrm rot="16200000">
              <a:off x="8562038" y="3344287"/>
              <a:ext cx="2360919"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Démonstration</a:t>
              </a:r>
            </a:p>
          </p:txBody>
        </p:sp>
        <p:pic>
          <p:nvPicPr>
            <p:cNvPr id="69" name="Picture 68">
              <a:extLst>
                <a:ext uri="{FF2B5EF4-FFF2-40B4-BE49-F238E27FC236}">
                  <a16:creationId xmlns:a16="http://schemas.microsoft.com/office/drawing/2014/main" xmlns="" id="{22B026A5-B1AC-46D4-AE84-DF77E5A294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xmlns=""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1" name="Group 70">
            <a:extLst>
              <a:ext uri="{FF2B5EF4-FFF2-40B4-BE49-F238E27FC236}">
                <a16:creationId xmlns:a16="http://schemas.microsoft.com/office/drawing/2014/main" xmlns="" id="{20422D8F-B19E-425C-93A8-F750F60A06A7}"/>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xmlns=""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xmlns=""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4" name="TextBox 73">
              <a:extLst>
                <a:ext uri="{FF2B5EF4-FFF2-40B4-BE49-F238E27FC236}">
                  <a16:creationId xmlns:a16="http://schemas.microsoft.com/office/drawing/2014/main" xmlns="" id="{67795C74-0308-4781-BEE6-B62AE6D17152}"/>
                </a:ext>
              </a:extLst>
            </p:cNvPr>
            <p:cNvSpPr txBox="1"/>
            <p:nvPr/>
          </p:nvSpPr>
          <p:spPr>
            <a:xfrm rot="16200000">
              <a:off x="8091629" y="3251164"/>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Conclusion</a:t>
              </a:r>
              <a:endPar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75" name="Picture 74">
              <a:extLst>
                <a:ext uri="{FF2B5EF4-FFF2-40B4-BE49-F238E27FC236}">
                  <a16:creationId xmlns:a16="http://schemas.microsoft.com/office/drawing/2014/main" xmlns="" id="{45C46027-B464-4ADA-A3B8-14FF4471BA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pic>
        <p:nvPicPr>
          <p:cNvPr id="33" name="Image 32">
            <a:extLst>
              <a:ext uri="{FF2B5EF4-FFF2-40B4-BE49-F238E27FC236}">
                <a16:creationId xmlns:a16="http://schemas.microsoft.com/office/drawing/2014/main" xmlns="" id="{00F066E9-57D1-4DAA-B569-D5D7ADA1BD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9591" y="1985750"/>
            <a:ext cx="5960395" cy="4522793"/>
          </a:xfrm>
          <a:prstGeom prst="rect">
            <a:avLst/>
          </a:prstGeom>
        </p:spPr>
      </p:pic>
      <p:sp>
        <p:nvSpPr>
          <p:cNvPr id="34" name="TextBox 56">
            <a:extLst>
              <a:ext uri="{FF2B5EF4-FFF2-40B4-BE49-F238E27FC236}">
                <a16:creationId xmlns:a16="http://schemas.microsoft.com/office/drawing/2014/main" xmlns="" id="{49CCAADF-463D-4085-854F-94819500B897}"/>
              </a:ext>
            </a:extLst>
          </p:cNvPr>
          <p:cNvSpPr txBox="1"/>
          <p:nvPr/>
        </p:nvSpPr>
        <p:spPr>
          <a:xfrm>
            <a:off x="3097235" y="970087"/>
            <a:ext cx="8505106" cy="1015663"/>
          </a:xfrm>
          <a:prstGeom prst="rect">
            <a:avLst/>
          </a:prstGeom>
          <a:noFill/>
        </p:spPr>
        <p:txBody>
          <a:bodyPr wrap="square" rtlCol="0">
            <a:spAutoFit/>
          </a:bodyPr>
          <a:lstStyle/>
          <a:p>
            <a:pPr algn="ctr"/>
            <a:r>
              <a:rPr lang="en-US" sz="6000" dirty="0">
                <a:solidFill>
                  <a:srgbClr val="52CBBE"/>
                </a:solidFill>
                <a:latin typeface="Tw Cen MT" panose="020B0602020104020603" pitchFamily="34" charset="0"/>
              </a:rPr>
              <a:t>C’est pourquoi, </a:t>
            </a:r>
          </a:p>
        </p:txBody>
      </p:sp>
    </p:spTree>
    <p:extLst>
      <p:ext uri="{BB962C8B-B14F-4D97-AF65-F5344CB8AC3E}">
        <p14:creationId xmlns:p14="http://schemas.microsoft.com/office/powerpoint/2010/main" val="1191524475"/>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heel(1)">
                                      <p:cBhvr>
                                        <p:cTn id="7"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xmlns=""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xmlns=""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xmlns=""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TextBox 35">
              <a:extLst>
                <a:ext uri="{FF2B5EF4-FFF2-40B4-BE49-F238E27FC236}">
                  <a16:creationId xmlns:a16="http://schemas.microsoft.com/office/drawing/2014/main" xmlns="" id="{2151F346-69C6-4F86-BC1F-C57BA2384CC6}"/>
                </a:ext>
              </a:extLst>
            </p:cNvPr>
            <p:cNvSpPr txBox="1"/>
            <p:nvPr/>
          </p:nvSpPr>
          <p:spPr>
            <a:xfrm rot="16200000">
              <a:off x="10872792" y="3256289"/>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Introduction</a:t>
              </a:r>
              <a:endPar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37" name="Picture 36">
              <a:extLst>
                <a:ext uri="{FF2B5EF4-FFF2-40B4-BE49-F238E27FC236}">
                  <a16:creationId xmlns:a16="http://schemas.microsoft.com/office/drawing/2014/main" xmlns="" id="{52B367FE-8530-4052-AD96-2D6FBE490F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xmlns="" id="{63E93C38-ECA5-4094-81E9-196A3BD19EBD}"/>
              </a:ext>
            </a:extLst>
          </p:cNvPr>
          <p:cNvGrpSpPr/>
          <p:nvPr/>
        </p:nvGrpSpPr>
        <p:grpSpPr>
          <a:xfrm>
            <a:off x="226788" y="-2"/>
            <a:ext cx="11447503" cy="6858000"/>
            <a:chOff x="213096" y="0"/>
            <a:chExt cx="11447503" cy="6858000"/>
          </a:xfrm>
        </p:grpSpPr>
        <p:sp>
          <p:nvSpPr>
            <p:cNvPr id="39" name="Rectangle 38">
              <a:extLst>
                <a:ext uri="{FF2B5EF4-FFF2-40B4-BE49-F238E27FC236}">
                  <a16:creationId xmlns:a16="http://schemas.microsoft.com/office/drawing/2014/main" xmlns=""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Freeform: Shape 39">
              <a:extLst>
                <a:ext uri="{FF2B5EF4-FFF2-40B4-BE49-F238E27FC236}">
                  <a16:creationId xmlns:a16="http://schemas.microsoft.com/office/drawing/2014/main" xmlns=""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TextBox 40">
              <a:extLst>
                <a:ext uri="{FF2B5EF4-FFF2-40B4-BE49-F238E27FC236}">
                  <a16:creationId xmlns:a16="http://schemas.microsoft.com/office/drawing/2014/main" xmlns="" id="{90DCA374-CD21-448B-8791-8A04A9A9A552}"/>
                </a:ext>
              </a:extLst>
            </p:cNvPr>
            <p:cNvSpPr txBox="1"/>
            <p:nvPr/>
          </p:nvSpPr>
          <p:spPr>
            <a:xfrm rot="16200000">
              <a:off x="10341391" y="3105834"/>
              <a:ext cx="199208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Contexte</a:t>
              </a:r>
            </a:p>
          </p:txBody>
        </p:sp>
        <p:pic>
          <p:nvPicPr>
            <p:cNvPr id="42" name="Picture 41">
              <a:extLst>
                <a:ext uri="{FF2B5EF4-FFF2-40B4-BE49-F238E27FC236}">
                  <a16:creationId xmlns:a16="http://schemas.microsoft.com/office/drawing/2014/main" xmlns="" id="{83A620A7-5483-4447-9670-0F8D67F362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xmlns=""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xmlns=""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Freeform: Shape 44">
              <a:extLst>
                <a:ext uri="{FF2B5EF4-FFF2-40B4-BE49-F238E27FC236}">
                  <a16:creationId xmlns:a16="http://schemas.microsoft.com/office/drawing/2014/main" xmlns=""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6" name="TextBox 45">
              <a:extLst>
                <a:ext uri="{FF2B5EF4-FFF2-40B4-BE49-F238E27FC236}">
                  <a16:creationId xmlns:a16="http://schemas.microsoft.com/office/drawing/2014/main" xmlns="" id="{DD73F442-B2F9-477E-B4DE-956CBA09D9C3}"/>
                </a:ext>
              </a:extLst>
            </p:cNvPr>
            <p:cNvSpPr txBox="1"/>
            <p:nvPr/>
          </p:nvSpPr>
          <p:spPr>
            <a:xfrm rot="16200000">
              <a:off x="9117129" y="3251167"/>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srgbClr val="F0EEF0"/>
                  </a:solidFill>
                  <a:latin typeface="Tw Cen MT" panose="020B0602020104020603" pitchFamily="34" charset="0"/>
                </a:rPr>
                <a:t>C</a:t>
              </a:r>
              <a:r>
                <a:rPr kumimoji="0" lang="en-US" sz="2800" b="1" i="0" u="none" strike="noStrike" kern="1200" cap="none" spc="0" normalizeH="0" baseline="0" noProof="0" dirty="0" err="1">
                  <a:ln>
                    <a:noFill/>
                  </a:ln>
                  <a:solidFill>
                    <a:srgbClr val="F0EEF0"/>
                  </a:solidFill>
                  <a:effectLst/>
                  <a:uLnTx/>
                  <a:uFillTx/>
                  <a:latin typeface="Tw Cen MT" panose="020B0602020104020603" pitchFamily="34" charset="0"/>
                  <a:ea typeface="+mn-ea"/>
                  <a:cs typeface="+mn-cs"/>
                </a:rPr>
                <a:t>onception</a:t>
              </a:r>
              <a:endPar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47" name="Picture 46">
              <a:extLst>
                <a:ext uri="{FF2B5EF4-FFF2-40B4-BE49-F238E27FC236}">
                  <a16:creationId xmlns:a16="http://schemas.microsoft.com/office/drawing/2014/main" xmlns="" id="{7654DCD4-7920-4D83-8D7F-6D3A71A169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xmlns=""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a16="http://schemas.microsoft.com/office/drawing/2014/main" xmlns=""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Freeform: Shape 80">
              <a:extLst>
                <a:ext uri="{FF2B5EF4-FFF2-40B4-BE49-F238E27FC236}">
                  <a16:creationId xmlns:a16="http://schemas.microsoft.com/office/drawing/2014/main" xmlns=""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2" name="TextBox 81">
              <a:extLst>
                <a:ext uri="{FF2B5EF4-FFF2-40B4-BE49-F238E27FC236}">
                  <a16:creationId xmlns:a16="http://schemas.microsoft.com/office/drawing/2014/main" xmlns="" id="{73DE47E8-526D-4A96-A671-69E14D20D1EB}"/>
                </a:ext>
              </a:extLst>
            </p:cNvPr>
            <p:cNvSpPr txBox="1"/>
            <p:nvPr/>
          </p:nvSpPr>
          <p:spPr>
            <a:xfrm rot="16200000">
              <a:off x="8704564" y="3240054"/>
              <a:ext cx="2075865"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Démonstration</a:t>
              </a:r>
              <a:endPar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83" name="Picture 82">
              <a:extLst>
                <a:ext uri="{FF2B5EF4-FFF2-40B4-BE49-F238E27FC236}">
                  <a16:creationId xmlns:a16="http://schemas.microsoft.com/office/drawing/2014/main" xmlns="" id="{7FD4AAEC-83E5-4832-BEA2-517A195B2A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xmlns=""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xmlns="" id="{FA452EB0-3109-45BB-9389-19F84818FE30}"/>
              </a:ext>
            </a:extLst>
          </p:cNvPr>
          <p:cNvGrpSpPr/>
          <p:nvPr/>
        </p:nvGrpSpPr>
        <p:grpSpPr>
          <a:xfrm>
            <a:off x="-7638543" y="-1"/>
            <a:ext cx="8692331" cy="6858000"/>
            <a:chOff x="718505" y="-1"/>
            <a:chExt cx="8692331" cy="6858000"/>
          </a:xfrm>
        </p:grpSpPr>
        <p:sp>
          <p:nvSpPr>
            <p:cNvPr id="86" name="Rectangle 85">
              <a:extLst>
                <a:ext uri="{FF2B5EF4-FFF2-40B4-BE49-F238E27FC236}">
                  <a16:creationId xmlns:a16="http://schemas.microsoft.com/office/drawing/2014/main" xmlns=""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Freeform: Shape 86">
              <a:extLst>
                <a:ext uri="{FF2B5EF4-FFF2-40B4-BE49-F238E27FC236}">
                  <a16:creationId xmlns:a16="http://schemas.microsoft.com/office/drawing/2014/main" xmlns=""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 name="TextBox 87">
              <a:extLst>
                <a:ext uri="{FF2B5EF4-FFF2-40B4-BE49-F238E27FC236}">
                  <a16:creationId xmlns:a16="http://schemas.microsoft.com/office/drawing/2014/main" xmlns="" id="{D0B26FA9-EA76-44C1-BA33-E4EBB060AC7E}"/>
                </a:ext>
              </a:extLst>
            </p:cNvPr>
            <p:cNvSpPr txBox="1"/>
            <p:nvPr/>
          </p:nvSpPr>
          <p:spPr>
            <a:xfrm rot="16200000">
              <a:off x="8091629" y="3251164"/>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Conclusion</a:t>
              </a:r>
              <a:endPar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89" name="Picture 88">
              <a:extLst>
                <a:ext uri="{FF2B5EF4-FFF2-40B4-BE49-F238E27FC236}">
                  <a16:creationId xmlns:a16="http://schemas.microsoft.com/office/drawing/2014/main" xmlns="" id="{EF138C1A-5B68-42BE-B6B8-0EE1F47385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60" name="Rectangle à coins arrondis 18">
            <a:extLst>
              <a:ext uri="{FF2B5EF4-FFF2-40B4-BE49-F238E27FC236}">
                <a16:creationId xmlns:a16="http://schemas.microsoft.com/office/drawing/2014/main" xmlns="" id="{A848536D-D8D1-46F4-9E42-842C3914E1A2}"/>
              </a:ext>
            </a:extLst>
          </p:cNvPr>
          <p:cNvSpPr/>
          <p:nvPr/>
        </p:nvSpPr>
        <p:spPr>
          <a:xfrm>
            <a:off x="2113453" y="-1"/>
            <a:ext cx="9560838" cy="417096"/>
          </a:xfrm>
          <a:prstGeom prst="rect">
            <a:avLst/>
          </a:prstGeom>
          <a:solidFill>
            <a:srgbClr val="52CDC0"/>
          </a:solidFill>
          <a:ln w="28575">
            <a:solidFill>
              <a:srgbClr val="52CDC0"/>
            </a:solidFill>
          </a:ln>
        </p:spPr>
        <p:style>
          <a:lnRef idx="1">
            <a:schemeClr val="accent3"/>
          </a:lnRef>
          <a:fillRef idx="3">
            <a:schemeClr val="accent3"/>
          </a:fillRef>
          <a:effectRef idx="2">
            <a:schemeClr val="accent3"/>
          </a:effectRef>
          <a:fontRef idx="minor">
            <a:schemeClr val="lt1"/>
          </a:fontRef>
        </p:style>
        <p:txBody>
          <a:bodyPr anchor="ctr"/>
          <a:lstStyle/>
          <a:p>
            <a:pPr lvl="0">
              <a:defRPr/>
            </a:pPr>
            <a:endParaRPr lang="fr-FR" sz="1400" b="1" dirty="0">
              <a:solidFill>
                <a:schemeClr val="bg1">
                  <a:lumMod val="65000"/>
                  <a:lumOff val="35000"/>
                </a:schemeClr>
              </a:solidFill>
            </a:endParaRPr>
          </a:p>
        </p:txBody>
      </p:sp>
      <p:sp>
        <p:nvSpPr>
          <p:cNvPr id="61" name="ZoneTexte 60">
            <a:extLst>
              <a:ext uri="{FF2B5EF4-FFF2-40B4-BE49-F238E27FC236}">
                <a16:creationId xmlns:a16="http://schemas.microsoft.com/office/drawing/2014/main" xmlns="" id="{514C9437-0E97-4980-AF6A-83E06896F4FC}"/>
              </a:ext>
            </a:extLst>
          </p:cNvPr>
          <p:cNvSpPr txBox="1"/>
          <p:nvPr/>
        </p:nvSpPr>
        <p:spPr>
          <a:xfrm>
            <a:off x="6683489" y="8521"/>
            <a:ext cx="1512168" cy="33855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sz="1600" i="1">
                <a:solidFill>
                  <a:schemeClr val="bg1">
                    <a:lumMod val="85000"/>
                  </a:schemeClr>
                </a:solidFill>
              </a:defRPr>
            </a:lvl1pPr>
          </a:lstStyle>
          <a:p>
            <a:r>
              <a:rPr lang="fr-FR" dirty="0"/>
              <a:t>Comment?</a:t>
            </a:r>
          </a:p>
        </p:txBody>
      </p:sp>
      <p:sp>
        <p:nvSpPr>
          <p:cNvPr id="62" name="ZoneTexte 41">
            <a:extLst>
              <a:ext uri="{FF2B5EF4-FFF2-40B4-BE49-F238E27FC236}">
                <a16:creationId xmlns:a16="http://schemas.microsoft.com/office/drawing/2014/main" xmlns="" id="{C0EF7967-573B-49EA-AE1D-A7F55F52C379}"/>
              </a:ext>
            </a:extLst>
          </p:cNvPr>
          <p:cNvSpPr txBox="1"/>
          <p:nvPr/>
        </p:nvSpPr>
        <p:spPr>
          <a:xfrm>
            <a:off x="2903577" y="8521"/>
            <a:ext cx="1115616" cy="36933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sz="1600" i="1">
                <a:solidFill>
                  <a:schemeClr val="bg1">
                    <a:lumMod val="85000"/>
                  </a:schemeClr>
                </a:solidFill>
              </a:defRPr>
            </a:lvl1pPr>
          </a:lstStyle>
          <a:p>
            <a:r>
              <a:rPr lang="fr-FR" sz="1800" b="1" dirty="0">
                <a:solidFill>
                  <a:srgbClr val="FFC000"/>
                </a:solidFill>
              </a:rPr>
              <a:t>Où?</a:t>
            </a:r>
          </a:p>
        </p:txBody>
      </p:sp>
      <p:sp>
        <p:nvSpPr>
          <p:cNvPr id="63" name="ZoneTexte 41">
            <a:extLst>
              <a:ext uri="{FF2B5EF4-FFF2-40B4-BE49-F238E27FC236}">
                <a16:creationId xmlns:a16="http://schemas.microsoft.com/office/drawing/2014/main" xmlns="" id="{9A96FBA5-3321-4C4D-AF0E-20BEA053A24B}"/>
              </a:ext>
            </a:extLst>
          </p:cNvPr>
          <p:cNvSpPr txBox="1"/>
          <p:nvPr/>
        </p:nvSpPr>
        <p:spPr>
          <a:xfrm>
            <a:off x="5171321" y="8521"/>
            <a:ext cx="1512168" cy="36933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b="1" i="1">
                <a:solidFill>
                  <a:srgbClr val="FFC000"/>
                </a:solidFill>
              </a:defRPr>
            </a:lvl1pPr>
          </a:lstStyle>
          <a:p>
            <a:r>
              <a:rPr lang="fr-FR" dirty="0"/>
              <a:t>    </a:t>
            </a:r>
            <a:r>
              <a:rPr lang="fr-FR" sz="1600" dirty="0">
                <a:solidFill>
                  <a:schemeClr val="bg1">
                    <a:lumMod val="85000"/>
                  </a:schemeClr>
                </a:solidFill>
              </a:rPr>
              <a:t>Qui?</a:t>
            </a:r>
          </a:p>
        </p:txBody>
      </p:sp>
      <p:sp>
        <p:nvSpPr>
          <p:cNvPr id="64" name="ZoneTexte 41">
            <a:extLst>
              <a:ext uri="{FF2B5EF4-FFF2-40B4-BE49-F238E27FC236}">
                <a16:creationId xmlns:a16="http://schemas.microsoft.com/office/drawing/2014/main" xmlns="" id="{A24F1275-301D-4BE3-815C-929DFEC66FC2}"/>
              </a:ext>
            </a:extLst>
          </p:cNvPr>
          <p:cNvSpPr txBox="1"/>
          <p:nvPr/>
        </p:nvSpPr>
        <p:spPr>
          <a:xfrm>
            <a:off x="3875177" y="8521"/>
            <a:ext cx="1152128" cy="36933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b="1" i="1" dirty="0">
                <a:solidFill>
                  <a:schemeClr val="bg1"/>
                </a:solidFill>
              </a:rPr>
              <a:t>  </a:t>
            </a:r>
            <a:r>
              <a:rPr lang="fr-FR" sz="1600" i="1" dirty="0">
                <a:solidFill>
                  <a:schemeClr val="bg1">
                    <a:lumMod val="85000"/>
                  </a:schemeClr>
                </a:solidFill>
              </a:rPr>
              <a:t>Quoi?</a:t>
            </a:r>
            <a:endParaRPr lang="fr-FR" sz="1600" dirty="0">
              <a:solidFill>
                <a:schemeClr val="tx1"/>
              </a:solidFill>
            </a:endParaRPr>
          </a:p>
        </p:txBody>
      </p:sp>
      <p:sp>
        <p:nvSpPr>
          <p:cNvPr id="65" name="ZoneTexte 64">
            <a:extLst>
              <a:ext uri="{FF2B5EF4-FFF2-40B4-BE49-F238E27FC236}">
                <a16:creationId xmlns:a16="http://schemas.microsoft.com/office/drawing/2014/main" xmlns="" id="{A04CACE9-2A2F-4BB3-B1E3-644A95F0DEB7}"/>
              </a:ext>
            </a:extLst>
          </p:cNvPr>
          <p:cNvSpPr txBox="1"/>
          <p:nvPr/>
        </p:nvSpPr>
        <p:spPr>
          <a:xfrm>
            <a:off x="8195657" y="8521"/>
            <a:ext cx="1944216" cy="33855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sz="1600" i="1">
                <a:solidFill>
                  <a:schemeClr val="bg1">
                    <a:lumMod val="85000"/>
                  </a:schemeClr>
                </a:solidFill>
              </a:defRPr>
            </a:lvl1pPr>
          </a:lstStyle>
          <a:p>
            <a:r>
              <a:rPr lang="fr-FR" dirty="0"/>
              <a:t>   Quand?</a:t>
            </a:r>
          </a:p>
        </p:txBody>
      </p:sp>
      <p:sp>
        <p:nvSpPr>
          <p:cNvPr id="66" name="ZoneTexte 41">
            <a:extLst>
              <a:ext uri="{FF2B5EF4-FFF2-40B4-BE49-F238E27FC236}">
                <a16:creationId xmlns:a16="http://schemas.microsoft.com/office/drawing/2014/main" xmlns="" id="{8623E402-3075-4150-9139-D5F46E75AE16}"/>
              </a:ext>
            </a:extLst>
          </p:cNvPr>
          <p:cNvSpPr txBox="1"/>
          <p:nvPr/>
        </p:nvSpPr>
        <p:spPr>
          <a:xfrm>
            <a:off x="10168083" y="27992"/>
            <a:ext cx="1656184" cy="33855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sz="1600" i="1">
                <a:solidFill>
                  <a:schemeClr val="bg1">
                    <a:lumMod val="85000"/>
                  </a:schemeClr>
                </a:solidFill>
              </a:defRPr>
            </a:lvl1pPr>
          </a:lstStyle>
          <a:p>
            <a:r>
              <a:rPr lang="fr-FR" dirty="0"/>
              <a:t>Pourquoi?</a:t>
            </a:r>
          </a:p>
        </p:txBody>
      </p:sp>
      <p:sp>
        <p:nvSpPr>
          <p:cNvPr id="67" name="Isosceles Triangle 13">
            <a:extLst>
              <a:ext uri="{FF2B5EF4-FFF2-40B4-BE49-F238E27FC236}">
                <a16:creationId xmlns:a16="http://schemas.microsoft.com/office/drawing/2014/main" xmlns="" id="{D6ACE9F7-AEE1-4091-B5F1-956F2B5998B4}"/>
              </a:ext>
            </a:extLst>
          </p:cNvPr>
          <p:cNvSpPr/>
          <p:nvPr/>
        </p:nvSpPr>
        <p:spPr>
          <a:xfrm rot="10800000">
            <a:off x="2788373" y="425616"/>
            <a:ext cx="658916" cy="323175"/>
          </a:xfrm>
          <a:prstGeom prst="triangle">
            <a:avLst/>
          </a:pr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68" name="Image 67">
            <a:extLst>
              <a:ext uri="{FF2B5EF4-FFF2-40B4-BE49-F238E27FC236}">
                <a16:creationId xmlns:a16="http://schemas.microsoft.com/office/drawing/2014/main" xmlns="" id="{93EE3E50-B28D-4604-871A-6AF1700EBB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50549" y="748791"/>
            <a:ext cx="4401014" cy="3300760"/>
          </a:xfrm>
          <a:prstGeom prst="rect">
            <a:avLst/>
          </a:prstGeom>
          <a:ln>
            <a:noFill/>
          </a:ln>
          <a:effectLst>
            <a:outerShdw blurRad="292100" dist="139700" dir="2700000" algn="tl" rotWithShape="0">
              <a:srgbClr val="333333">
                <a:alpha val="65000"/>
              </a:srgbClr>
            </a:outerShdw>
          </a:effectLst>
        </p:spPr>
      </p:pic>
      <p:sp>
        <p:nvSpPr>
          <p:cNvPr id="69" name="TextBox 107">
            <a:extLst>
              <a:ext uri="{FF2B5EF4-FFF2-40B4-BE49-F238E27FC236}">
                <a16:creationId xmlns:a16="http://schemas.microsoft.com/office/drawing/2014/main" xmlns="" id="{C8863418-E01F-435B-8F04-EB0D4AEB28FB}"/>
              </a:ext>
            </a:extLst>
          </p:cNvPr>
          <p:cNvSpPr txBox="1"/>
          <p:nvPr/>
        </p:nvSpPr>
        <p:spPr>
          <a:xfrm>
            <a:off x="2903577" y="4261756"/>
            <a:ext cx="7663867" cy="1569660"/>
          </a:xfrm>
          <a:prstGeom prst="rect">
            <a:avLst/>
          </a:prstGeom>
          <a:noFill/>
        </p:spPr>
        <p:txBody>
          <a:bodyPr wrap="square" rtlCol="0">
            <a:spAutoFit/>
          </a:bodyPr>
          <a:lstStyle/>
          <a:p>
            <a:pPr lvl="0" algn="ctr"/>
            <a:r>
              <a:rPr lang="fr-FR" sz="2400" dirty="0"/>
              <a:t>Le centre </a:t>
            </a:r>
            <a:r>
              <a:rPr lang="fr-FR" sz="2400" b="1" dirty="0"/>
              <a:t>SoliCode</a:t>
            </a:r>
            <a:r>
              <a:rPr lang="fr-FR" sz="2400" dirty="0"/>
              <a:t> est un centre solidaire, basé au quartier </a:t>
            </a:r>
            <a:r>
              <a:rPr lang="fr-FR" sz="2400" dirty="0" err="1"/>
              <a:t>Bni</a:t>
            </a:r>
            <a:r>
              <a:rPr lang="fr-FR" sz="2400" dirty="0"/>
              <a:t> </a:t>
            </a:r>
            <a:r>
              <a:rPr lang="fr-FR" sz="2400" dirty="0" err="1"/>
              <a:t>Ouryaghel</a:t>
            </a:r>
            <a:r>
              <a:rPr lang="fr-FR" sz="2400" dirty="0"/>
              <a:t> à Tanger. Sa vocation est de former les futurs talents du digital et favoriser l’insertion professionnelle des jeunes lauréats.</a:t>
            </a:r>
            <a:endParaRPr kumimoji="0" lang="en-US" sz="3200" b="1" i="0" u="none" strike="noStrike" kern="1200" cap="none" spc="0" normalizeH="0" baseline="0" noProof="0" dirty="0">
              <a:ln>
                <a:noFill/>
              </a:ln>
              <a:solidFill>
                <a:prstClr val="black">
                  <a:lumMod val="75000"/>
                  <a:lumOff val="25000"/>
                </a:prstClr>
              </a:solidFill>
              <a:effectLst/>
              <a:uLnTx/>
              <a:uFillTx/>
              <a:latin typeface="Tw Cen MT" panose="020B0602020104020603" pitchFamily="34" charset="0"/>
              <a:ea typeface="+mn-ea"/>
              <a:cs typeface="+mn-cs"/>
            </a:endParaRPr>
          </a:p>
        </p:txBody>
      </p:sp>
    </p:spTree>
    <p:extLst>
      <p:ext uri="{BB962C8B-B14F-4D97-AF65-F5344CB8AC3E}">
        <p14:creationId xmlns:p14="http://schemas.microsoft.com/office/powerpoint/2010/main" val="1396948566"/>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40000" decel="60000" fill="hold" grpId="0" nodeType="after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ppt_x"/>
                                          </p:val>
                                        </p:tav>
                                        <p:tav tm="100000">
                                          <p:val>
                                            <p:strVal val="#ppt_x"/>
                                          </p:val>
                                        </p:tav>
                                      </p:tavLst>
                                    </p:anim>
                                    <p:anim calcmode="lin" valueType="num">
                                      <p:cBhvr additive="base">
                                        <p:cTn id="8" dur="500" fill="hold"/>
                                        <p:tgtEl>
                                          <p:spTgt spid="67"/>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xmlns=""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xmlns=""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xmlns=""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TextBox 35">
              <a:extLst>
                <a:ext uri="{FF2B5EF4-FFF2-40B4-BE49-F238E27FC236}">
                  <a16:creationId xmlns:a16="http://schemas.microsoft.com/office/drawing/2014/main" xmlns="" id="{2151F346-69C6-4F86-BC1F-C57BA2384CC6}"/>
                </a:ext>
              </a:extLst>
            </p:cNvPr>
            <p:cNvSpPr txBox="1"/>
            <p:nvPr/>
          </p:nvSpPr>
          <p:spPr>
            <a:xfrm rot="16200000">
              <a:off x="10872792" y="3256289"/>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Introduction</a:t>
              </a:r>
              <a:endPar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37" name="Picture 36">
              <a:extLst>
                <a:ext uri="{FF2B5EF4-FFF2-40B4-BE49-F238E27FC236}">
                  <a16:creationId xmlns:a16="http://schemas.microsoft.com/office/drawing/2014/main" xmlns="" id="{52B367FE-8530-4052-AD96-2D6FBE490F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xmlns="" id="{63E93C38-ECA5-4094-81E9-196A3BD19EBD}"/>
              </a:ext>
            </a:extLst>
          </p:cNvPr>
          <p:cNvGrpSpPr/>
          <p:nvPr/>
        </p:nvGrpSpPr>
        <p:grpSpPr>
          <a:xfrm>
            <a:off x="226788" y="-2"/>
            <a:ext cx="11447503" cy="6858000"/>
            <a:chOff x="213096" y="0"/>
            <a:chExt cx="11447503" cy="6858000"/>
          </a:xfrm>
        </p:grpSpPr>
        <p:sp>
          <p:nvSpPr>
            <p:cNvPr id="39" name="Rectangle 38">
              <a:extLst>
                <a:ext uri="{FF2B5EF4-FFF2-40B4-BE49-F238E27FC236}">
                  <a16:creationId xmlns:a16="http://schemas.microsoft.com/office/drawing/2014/main" xmlns=""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Freeform: Shape 39">
              <a:extLst>
                <a:ext uri="{FF2B5EF4-FFF2-40B4-BE49-F238E27FC236}">
                  <a16:creationId xmlns:a16="http://schemas.microsoft.com/office/drawing/2014/main" xmlns=""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TextBox 40">
              <a:extLst>
                <a:ext uri="{FF2B5EF4-FFF2-40B4-BE49-F238E27FC236}">
                  <a16:creationId xmlns:a16="http://schemas.microsoft.com/office/drawing/2014/main" xmlns="" id="{90DCA374-CD21-448B-8791-8A04A9A9A552}"/>
                </a:ext>
              </a:extLst>
            </p:cNvPr>
            <p:cNvSpPr txBox="1"/>
            <p:nvPr/>
          </p:nvSpPr>
          <p:spPr>
            <a:xfrm rot="16200000">
              <a:off x="10341391" y="3105834"/>
              <a:ext cx="199208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Contexte</a:t>
              </a:r>
            </a:p>
          </p:txBody>
        </p:sp>
        <p:pic>
          <p:nvPicPr>
            <p:cNvPr id="42" name="Picture 41">
              <a:extLst>
                <a:ext uri="{FF2B5EF4-FFF2-40B4-BE49-F238E27FC236}">
                  <a16:creationId xmlns:a16="http://schemas.microsoft.com/office/drawing/2014/main" xmlns="" id="{83A620A7-5483-4447-9670-0F8D67F362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xmlns=""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xmlns=""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Freeform: Shape 44">
              <a:extLst>
                <a:ext uri="{FF2B5EF4-FFF2-40B4-BE49-F238E27FC236}">
                  <a16:creationId xmlns:a16="http://schemas.microsoft.com/office/drawing/2014/main" xmlns=""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6" name="TextBox 45">
              <a:extLst>
                <a:ext uri="{FF2B5EF4-FFF2-40B4-BE49-F238E27FC236}">
                  <a16:creationId xmlns:a16="http://schemas.microsoft.com/office/drawing/2014/main" xmlns="" id="{DD73F442-B2F9-477E-B4DE-956CBA09D9C3}"/>
                </a:ext>
              </a:extLst>
            </p:cNvPr>
            <p:cNvSpPr txBox="1"/>
            <p:nvPr/>
          </p:nvSpPr>
          <p:spPr>
            <a:xfrm rot="16200000">
              <a:off x="9117129" y="3251167"/>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srgbClr val="F0EEF0"/>
                  </a:solidFill>
                  <a:latin typeface="Tw Cen MT" panose="020B0602020104020603" pitchFamily="34" charset="0"/>
                </a:rPr>
                <a:t>C</a:t>
              </a:r>
              <a:r>
                <a:rPr kumimoji="0" lang="en-US" sz="2800" b="1" i="0" u="none" strike="noStrike" kern="1200" cap="none" spc="0" normalizeH="0" baseline="0" noProof="0" dirty="0" err="1">
                  <a:ln>
                    <a:noFill/>
                  </a:ln>
                  <a:solidFill>
                    <a:srgbClr val="F0EEF0"/>
                  </a:solidFill>
                  <a:effectLst/>
                  <a:uLnTx/>
                  <a:uFillTx/>
                  <a:latin typeface="Tw Cen MT" panose="020B0602020104020603" pitchFamily="34" charset="0"/>
                  <a:ea typeface="+mn-ea"/>
                  <a:cs typeface="+mn-cs"/>
                </a:rPr>
                <a:t>onception</a:t>
              </a:r>
              <a:endPar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47" name="Picture 46">
              <a:extLst>
                <a:ext uri="{FF2B5EF4-FFF2-40B4-BE49-F238E27FC236}">
                  <a16:creationId xmlns:a16="http://schemas.microsoft.com/office/drawing/2014/main" xmlns="" id="{7654DCD4-7920-4D83-8D7F-6D3A71A169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xmlns=""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a16="http://schemas.microsoft.com/office/drawing/2014/main" xmlns=""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Freeform: Shape 80">
              <a:extLst>
                <a:ext uri="{FF2B5EF4-FFF2-40B4-BE49-F238E27FC236}">
                  <a16:creationId xmlns:a16="http://schemas.microsoft.com/office/drawing/2014/main" xmlns=""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2" name="TextBox 81">
              <a:extLst>
                <a:ext uri="{FF2B5EF4-FFF2-40B4-BE49-F238E27FC236}">
                  <a16:creationId xmlns:a16="http://schemas.microsoft.com/office/drawing/2014/main" xmlns="" id="{73DE47E8-526D-4A96-A671-69E14D20D1EB}"/>
                </a:ext>
              </a:extLst>
            </p:cNvPr>
            <p:cNvSpPr txBox="1"/>
            <p:nvPr/>
          </p:nvSpPr>
          <p:spPr>
            <a:xfrm rot="16200000">
              <a:off x="8704564" y="3240054"/>
              <a:ext cx="2075865"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Démonstration</a:t>
              </a:r>
              <a:endPar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83" name="Picture 82">
              <a:extLst>
                <a:ext uri="{FF2B5EF4-FFF2-40B4-BE49-F238E27FC236}">
                  <a16:creationId xmlns:a16="http://schemas.microsoft.com/office/drawing/2014/main" xmlns="" id="{7FD4AAEC-83E5-4832-BEA2-517A195B2A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xmlns=""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xmlns="" id="{FA452EB0-3109-45BB-9389-19F84818FE30}"/>
              </a:ext>
            </a:extLst>
          </p:cNvPr>
          <p:cNvGrpSpPr/>
          <p:nvPr/>
        </p:nvGrpSpPr>
        <p:grpSpPr>
          <a:xfrm>
            <a:off x="-7638543" y="-1"/>
            <a:ext cx="8692331" cy="6858000"/>
            <a:chOff x="718505" y="-1"/>
            <a:chExt cx="8692331" cy="6858000"/>
          </a:xfrm>
        </p:grpSpPr>
        <p:sp>
          <p:nvSpPr>
            <p:cNvPr id="86" name="Rectangle 85">
              <a:extLst>
                <a:ext uri="{FF2B5EF4-FFF2-40B4-BE49-F238E27FC236}">
                  <a16:creationId xmlns:a16="http://schemas.microsoft.com/office/drawing/2014/main" xmlns=""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Freeform: Shape 86">
              <a:extLst>
                <a:ext uri="{FF2B5EF4-FFF2-40B4-BE49-F238E27FC236}">
                  <a16:creationId xmlns:a16="http://schemas.microsoft.com/office/drawing/2014/main" xmlns=""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 name="TextBox 87">
              <a:extLst>
                <a:ext uri="{FF2B5EF4-FFF2-40B4-BE49-F238E27FC236}">
                  <a16:creationId xmlns:a16="http://schemas.microsoft.com/office/drawing/2014/main" xmlns="" id="{D0B26FA9-EA76-44C1-BA33-E4EBB060AC7E}"/>
                </a:ext>
              </a:extLst>
            </p:cNvPr>
            <p:cNvSpPr txBox="1"/>
            <p:nvPr/>
          </p:nvSpPr>
          <p:spPr>
            <a:xfrm rot="16200000">
              <a:off x="8091629" y="3251164"/>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Conclusion</a:t>
              </a:r>
              <a:endPar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89" name="Picture 88">
              <a:extLst>
                <a:ext uri="{FF2B5EF4-FFF2-40B4-BE49-F238E27FC236}">
                  <a16:creationId xmlns:a16="http://schemas.microsoft.com/office/drawing/2014/main" xmlns="" id="{EF138C1A-5B68-42BE-B6B8-0EE1F47385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60" name="Rectangle à coins arrondis 18">
            <a:extLst>
              <a:ext uri="{FF2B5EF4-FFF2-40B4-BE49-F238E27FC236}">
                <a16:creationId xmlns:a16="http://schemas.microsoft.com/office/drawing/2014/main" xmlns="" id="{A848536D-D8D1-46F4-9E42-842C3914E1A2}"/>
              </a:ext>
            </a:extLst>
          </p:cNvPr>
          <p:cNvSpPr/>
          <p:nvPr/>
        </p:nvSpPr>
        <p:spPr>
          <a:xfrm>
            <a:off x="2113453" y="-1"/>
            <a:ext cx="9560838" cy="417096"/>
          </a:xfrm>
          <a:prstGeom prst="rect">
            <a:avLst/>
          </a:prstGeom>
          <a:solidFill>
            <a:srgbClr val="52CDC0"/>
          </a:solidFill>
          <a:ln w="28575">
            <a:solidFill>
              <a:srgbClr val="52CDC0"/>
            </a:solidFill>
          </a:ln>
        </p:spPr>
        <p:style>
          <a:lnRef idx="1">
            <a:schemeClr val="accent3"/>
          </a:lnRef>
          <a:fillRef idx="3">
            <a:schemeClr val="accent3"/>
          </a:fillRef>
          <a:effectRef idx="2">
            <a:schemeClr val="accent3"/>
          </a:effectRef>
          <a:fontRef idx="minor">
            <a:schemeClr val="lt1"/>
          </a:fontRef>
        </p:style>
        <p:txBody>
          <a:bodyPr anchor="ctr"/>
          <a:lstStyle/>
          <a:p>
            <a:pPr lvl="0">
              <a:defRPr/>
            </a:pPr>
            <a:endParaRPr lang="fr-FR" sz="1400" b="1" dirty="0">
              <a:solidFill>
                <a:schemeClr val="bg1">
                  <a:lumMod val="65000"/>
                  <a:lumOff val="35000"/>
                </a:schemeClr>
              </a:solidFill>
            </a:endParaRPr>
          </a:p>
        </p:txBody>
      </p:sp>
      <p:sp>
        <p:nvSpPr>
          <p:cNvPr id="61" name="ZoneTexte 60">
            <a:extLst>
              <a:ext uri="{FF2B5EF4-FFF2-40B4-BE49-F238E27FC236}">
                <a16:creationId xmlns:a16="http://schemas.microsoft.com/office/drawing/2014/main" xmlns="" id="{514C9437-0E97-4980-AF6A-83E06896F4FC}"/>
              </a:ext>
            </a:extLst>
          </p:cNvPr>
          <p:cNvSpPr txBox="1"/>
          <p:nvPr/>
        </p:nvSpPr>
        <p:spPr>
          <a:xfrm>
            <a:off x="6683489" y="8521"/>
            <a:ext cx="1512168" cy="33855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sz="1600" i="1">
                <a:solidFill>
                  <a:schemeClr val="bg1">
                    <a:lumMod val="85000"/>
                  </a:schemeClr>
                </a:solidFill>
              </a:defRPr>
            </a:lvl1pPr>
          </a:lstStyle>
          <a:p>
            <a:r>
              <a:rPr lang="fr-FR" dirty="0"/>
              <a:t>Comment?</a:t>
            </a:r>
          </a:p>
        </p:txBody>
      </p:sp>
      <p:sp>
        <p:nvSpPr>
          <p:cNvPr id="62" name="ZoneTexte 41">
            <a:extLst>
              <a:ext uri="{FF2B5EF4-FFF2-40B4-BE49-F238E27FC236}">
                <a16:creationId xmlns:a16="http://schemas.microsoft.com/office/drawing/2014/main" xmlns="" id="{C0EF7967-573B-49EA-AE1D-A7F55F52C379}"/>
              </a:ext>
            </a:extLst>
          </p:cNvPr>
          <p:cNvSpPr txBox="1"/>
          <p:nvPr/>
        </p:nvSpPr>
        <p:spPr>
          <a:xfrm>
            <a:off x="2903577" y="8521"/>
            <a:ext cx="1115616" cy="33855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sz="1600" i="1">
                <a:solidFill>
                  <a:schemeClr val="bg1">
                    <a:lumMod val="85000"/>
                  </a:schemeClr>
                </a:solidFill>
              </a:defRPr>
            </a:lvl1pPr>
          </a:lstStyle>
          <a:p>
            <a:r>
              <a:rPr lang="fr-FR" b="1" dirty="0"/>
              <a:t>Où?</a:t>
            </a:r>
          </a:p>
        </p:txBody>
      </p:sp>
      <p:sp>
        <p:nvSpPr>
          <p:cNvPr id="63" name="ZoneTexte 41">
            <a:extLst>
              <a:ext uri="{FF2B5EF4-FFF2-40B4-BE49-F238E27FC236}">
                <a16:creationId xmlns:a16="http://schemas.microsoft.com/office/drawing/2014/main" xmlns="" id="{9A96FBA5-3321-4C4D-AF0E-20BEA053A24B}"/>
              </a:ext>
            </a:extLst>
          </p:cNvPr>
          <p:cNvSpPr txBox="1"/>
          <p:nvPr/>
        </p:nvSpPr>
        <p:spPr>
          <a:xfrm>
            <a:off x="5171321" y="8521"/>
            <a:ext cx="1512168" cy="36933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b="1" i="1">
                <a:solidFill>
                  <a:srgbClr val="FFC000"/>
                </a:solidFill>
              </a:defRPr>
            </a:lvl1pPr>
          </a:lstStyle>
          <a:p>
            <a:r>
              <a:rPr lang="fr-FR" dirty="0"/>
              <a:t>    </a:t>
            </a:r>
            <a:r>
              <a:rPr lang="fr-FR" sz="1600" dirty="0">
                <a:solidFill>
                  <a:schemeClr val="bg1">
                    <a:lumMod val="85000"/>
                  </a:schemeClr>
                </a:solidFill>
              </a:rPr>
              <a:t>Qui?</a:t>
            </a:r>
          </a:p>
        </p:txBody>
      </p:sp>
      <p:sp>
        <p:nvSpPr>
          <p:cNvPr id="64" name="ZoneTexte 41">
            <a:extLst>
              <a:ext uri="{FF2B5EF4-FFF2-40B4-BE49-F238E27FC236}">
                <a16:creationId xmlns:a16="http://schemas.microsoft.com/office/drawing/2014/main" xmlns="" id="{A24F1275-301D-4BE3-815C-929DFEC66FC2}"/>
              </a:ext>
            </a:extLst>
          </p:cNvPr>
          <p:cNvSpPr txBox="1"/>
          <p:nvPr/>
        </p:nvSpPr>
        <p:spPr>
          <a:xfrm>
            <a:off x="3875177" y="8521"/>
            <a:ext cx="1152128" cy="36933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b="1" i="1" dirty="0">
                <a:solidFill>
                  <a:srgbClr val="FFC000"/>
                </a:solidFill>
              </a:rPr>
              <a:t>  Quoi?</a:t>
            </a:r>
          </a:p>
        </p:txBody>
      </p:sp>
      <p:sp>
        <p:nvSpPr>
          <p:cNvPr id="65" name="ZoneTexte 64">
            <a:extLst>
              <a:ext uri="{FF2B5EF4-FFF2-40B4-BE49-F238E27FC236}">
                <a16:creationId xmlns:a16="http://schemas.microsoft.com/office/drawing/2014/main" xmlns="" id="{A04CACE9-2A2F-4BB3-B1E3-644A95F0DEB7}"/>
              </a:ext>
            </a:extLst>
          </p:cNvPr>
          <p:cNvSpPr txBox="1"/>
          <p:nvPr/>
        </p:nvSpPr>
        <p:spPr>
          <a:xfrm>
            <a:off x="8195657" y="8521"/>
            <a:ext cx="1944216" cy="33855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sz="1600" i="1">
                <a:solidFill>
                  <a:schemeClr val="bg1">
                    <a:lumMod val="85000"/>
                  </a:schemeClr>
                </a:solidFill>
              </a:defRPr>
            </a:lvl1pPr>
          </a:lstStyle>
          <a:p>
            <a:r>
              <a:rPr lang="fr-FR" dirty="0"/>
              <a:t>   Quand?</a:t>
            </a:r>
          </a:p>
        </p:txBody>
      </p:sp>
      <p:sp>
        <p:nvSpPr>
          <p:cNvPr id="66" name="ZoneTexte 41">
            <a:extLst>
              <a:ext uri="{FF2B5EF4-FFF2-40B4-BE49-F238E27FC236}">
                <a16:creationId xmlns:a16="http://schemas.microsoft.com/office/drawing/2014/main" xmlns="" id="{8623E402-3075-4150-9139-D5F46E75AE16}"/>
              </a:ext>
            </a:extLst>
          </p:cNvPr>
          <p:cNvSpPr txBox="1"/>
          <p:nvPr/>
        </p:nvSpPr>
        <p:spPr>
          <a:xfrm>
            <a:off x="10168083" y="27992"/>
            <a:ext cx="1656184" cy="33855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sz="1600" i="1">
                <a:solidFill>
                  <a:schemeClr val="bg1">
                    <a:lumMod val="85000"/>
                  </a:schemeClr>
                </a:solidFill>
              </a:defRPr>
            </a:lvl1pPr>
          </a:lstStyle>
          <a:p>
            <a:r>
              <a:rPr lang="fr-FR" dirty="0"/>
              <a:t>Pourquoi?</a:t>
            </a:r>
          </a:p>
        </p:txBody>
      </p:sp>
      <p:sp>
        <p:nvSpPr>
          <p:cNvPr id="67" name="Isosceles Triangle 13">
            <a:extLst>
              <a:ext uri="{FF2B5EF4-FFF2-40B4-BE49-F238E27FC236}">
                <a16:creationId xmlns:a16="http://schemas.microsoft.com/office/drawing/2014/main" xmlns="" id="{D6ACE9F7-AEE1-4091-B5F1-956F2B5998B4}"/>
              </a:ext>
            </a:extLst>
          </p:cNvPr>
          <p:cNvSpPr/>
          <p:nvPr/>
        </p:nvSpPr>
        <p:spPr>
          <a:xfrm rot="10800000">
            <a:off x="3962237" y="425616"/>
            <a:ext cx="658916" cy="323175"/>
          </a:xfrm>
          <a:prstGeom prst="triangle">
            <a:avLst/>
          </a:pr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1" name="TextBox 107">
            <a:extLst>
              <a:ext uri="{FF2B5EF4-FFF2-40B4-BE49-F238E27FC236}">
                <a16:creationId xmlns:a16="http://schemas.microsoft.com/office/drawing/2014/main" xmlns="" id="{30FE38DB-B058-4D54-8989-6B3ACF801B67}"/>
              </a:ext>
            </a:extLst>
          </p:cNvPr>
          <p:cNvSpPr txBox="1"/>
          <p:nvPr/>
        </p:nvSpPr>
        <p:spPr>
          <a:xfrm>
            <a:off x="2278933" y="708633"/>
            <a:ext cx="7663867" cy="523220"/>
          </a:xfrm>
          <a:prstGeom prst="rect">
            <a:avLst/>
          </a:prstGeom>
          <a:noFill/>
        </p:spPr>
        <p:txBody>
          <a:bodyPr wrap="square" rtlCol="0">
            <a:spAutoFit/>
          </a:bodyPr>
          <a:lstStyle/>
          <a:p>
            <a:pPr lvl="0" algn="ctr">
              <a:defRPr/>
            </a:pPr>
            <a:endParaRPr lang="en-US" sz="2800" dirty="0"/>
          </a:p>
        </p:txBody>
      </p:sp>
      <p:pic>
        <p:nvPicPr>
          <p:cNvPr id="52" name="Image 51">
            <a:extLst>
              <a:ext uri="{FF2B5EF4-FFF2-40B4-BE49-F238E27FC236}">
                <a16:creationId xmlns:a16="http://schemas.microsoft.com/office/drawing/2014/main" xmlns="" id="{65DE36D3-54B6-493F-BFE8-E2BF7D75DC3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02934" y="675100"/>
            <a:ext cx="2145448" cy="1314843"/>
          </a:xfrm>
          <a:prstGeom prst="rect">
            <a:avLst/>
          </a:prstGeom>
        </p:spPr>
      </p:pic>
      <p:sp>
        <p:nvSpPr>
          <p:cNvPr id="55" name="Freeform 9">
            <a:extLst>
              <a:ext uri="{FF2B5EF4-FFF2-40B4-BE49-F238E27FC236}">
                <a16:creationId xmlns:a16="http://schemas.microsoft.com/office/drawing/2014/main" xmlns="" id="{0E29C087-8834-4EE3-A2DD-C07414664552}"/>
              </a:ext>
            </a:extLst>
          </p:cNvPr>
          <p:cNvSpPr>
            <a:spLocks noChangeAspect="1"/>
          </p:cNvSpPr>
          <p:nvPr/>
        </p:nvSpPr>
        <p:spPr>
          <a:xfrm>
            <a:off x="3028813" y="2186776"/>
            <a:ext cx="6921396" cy="1992087"/>
          </a:xfrm>
          <a:prstGeom prst="roundRect">
            <a:avLst/>
          </a:prstGeom>
          <a:solidFill>
            <a:srgbClr val="52CDC0"/>
          </a:solidFill>
          <a:ln>
            <a:noFill/>
          </a:ln>
          <a:effectLst>
            <a:outerShdw blurRad="190500" dist="228600" dir="2700000" algn="tl" rotWithShape="0">
              <a:prstClr val="black">
                <a:alpha val="40000"/>
              </a:prstClr>
            </a:outerShd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Box 34">
            <a:extLst>
              <a:ext uri="{FF2B5EF4-FFF2-40B4-BE49-F238E27FC236}">
                <a16:creationId xmlns:a16="http://schemas.microsoft.com/office/drawing/2014/main" xmlns="" id="{CCCF91A9-3C7D-4B27-8AFF-09733FD4EDBE}"/>
              </a:ext>
            </a:extLst>
          </p:cNvPr>
          <p:cNvSpPr txBox="1"/>
          <p:nvPr/>
        </p:nvSpPr>
        <p:spPr>
          <a:xfrm>
            <a:off x="3292034" y="2364077"/>
            <a:ext cx="6394953" cy="1477328"/>
          </a:xfrm>
          <a:prstGeom prst="rect">
            <a:avLst/>
          </a:prstGeom>
          <a:noFill/>
        </p:spPr>
        <p:txBody>
          <a:bodyPr wrap="square" lIns="0" tIns="0" rIns="0" bIns="0" rtlCol="0" anchor="ctr">
            <a:spAutoFit/>
          </a:bodyPr>
          <a:lstStyle/>
          <a:p>
            <a:pPr algn="ctr"/>
            <a:r>
              <a:rPr lang="fr-FR" sz="2400" b="1" dirty="0">
                <a:solidFill>
                  <a:schemeClr val="bg1"/>
                </a:solidFill>
                <a:latin typeface="Dewan Arabic"/>
              </a:rPr>
              <a:t>un nouveau concept innovant d'orientation qui  aide les personnes à trouver ce qui les motive et elles suivent obstinément leur passion jusqu'à en</a:t>
            </a:r>
          </a:p>
          <a:p>
            <a:pPr algn="ctr"/>
            <a:r>
              <a:rPr lang="fr-FR" sz="2400" b="1" dirty="0">
                <a:solidFill>
                  <a:schemeClr val="bg1"/>
                </a:solidFill>
                <a:latin typeface="Dewan Arabic"/>
              </a:rPr>
              <a:t>faire une carrière.</a:t>
            </a:r>
          </a:p>
        </p:txBody>
      </p:sp>
    </p:spTree>
    <p:extLst>
      <p:ext uri="{BB962C8B-B14F-4D97-AF65-F5344CB8AC3E}">
        <p14:creationId xmlns:p14="http://schemas.microsoft.com/office/powerpoint/2010/main" val="2347060275"/>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40000" decel="60000" fill="hold" grpId="0" nodeType="after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ppt_x"/>
                                          </p:val>
                                        </p:tav>
                                        <p:tav tm="100000">
                                          <p:val>
                                            <p:strVal val="#ppt_x"/>
                                          </p:val>
                                        </p:tav>
                                      </p:tavLst>
                                    </p:anim>
                                    <p:anim calcmode="lin" valueType="num">
                                      <p:cBhvr additive="base">
                                        <p:cTn id="8" dur="500" fill="hold"/>
                                        <p:tgtEl>
                                          <p:spTgt spid="67"/>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nodePh="1">
                                  <p:stCondLst>
                                    <p:cond delay="0"/>
                                  </p:stCondLst>
                                  <p:endCondLst>
                                    <p:cond evt="begin" delay="0">
                                      <p:tn val="9"/>
                                    </p:cond>
                                  </p:endCondLst>
                                  <p:childTnLst>
                                    <p:set>
                                      <p:cBhvr>
                                        <p:cTn id="10" dur="1" fill="hold">
                                          <p:stCondLst>
                                            <p:cond delay="0"/>
                                          </p:stCondLst>
                                        </p:cTn>
                                        <p:tgtEl>
                                          <p:spTgt spid="51"/>
                                        </p:tgtEl>
                                        <p:attrNameLst>
                                          <p:attrName>style.visibility</p:attrName>
                                        </p:attrNameLst>
                                      </p:cBhvr>
                                      <p:to>
                                        <p:strVal val="visible"/>
                                      </p:to>
                                    </p:set>
                                  </p:childTnLst>
                                </p:cTn>
                              </p:par>
                              <p:par>
                                <p:cTn id="11" presetID="6" presetClass="entr" presetSubtype="16"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circle(in)">
                                      <p:cBhvr>
                                        <p:cTn id="13" dur="2000"/>
                                        <p:tgtEl>
                                          <p:spTgt spid="56"/>
                                        </p:tgtEl>
                                      </p:cBhvr>
                                    </p:animEffect>
                                  </p:childTnLst>
                                </p:cTn>
                              </p:par>
                            </p:childTnLst>
                          </p:cTn>
                        </p:par>
                        <p:par>
                          <p:cTn id="14" fill="hold">
                            <p:stCondLst>
                              <p:cond delay="2000"/>
                            </p:stCondLst>
                            <p:childTnLst>
                              <p:par>
                                <p:cTn id="15" presetID="22" presetClass="entr" presetSubtype="4" fill="hold" grpId="0" nodeType="after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wipe(down)">
                                      <p:cBhvr>
                                        <p:cTn id="1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51" grpId="0"/>
      <p:bldP spid="55" grpId="0" animBg="1"/>
      <p:bldP spid="5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xmlns=""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xmlns=""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xmlns=""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TextBox 35">
              <a:extLst>
                <a:ext uri="{FF2B5EF4-FFF2-40B4-BE49-F238E27FC236}">
                  <a16:creationId xmlns:a16="http://schemas.microsoft.com/office/drawing/2014/main" xmlns="" id="{2151F346-69C6-4F86-BC1F-C57BA2384CC6}"/>
                </a:ext>
              </a:extLst>
            </p:cNvPr>
            <p:cNvSpPr txBox="1"/>
            <p:nvPr/>
          </p:nvSpPr>
          <p:spPr>
            <a:xfrm rot="16200000">
              <a:off x="10872792" y="3256289"/>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Introduction</a:t>
              </a:r>
              <a:endPar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37" name="Picture 36">
              <a:extLst>
                <a:ext uri="{FF2B5EF4-FFF2-40B4-BE49-F238E27FC236}">
                  <a16:creationId xmlns:a16="http://schemas.microsoft.com/office/drawing/2014/main" xmlns="" id="{52B367FE-8530-4052-AD96-2D6FBE490F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xmlns="" id="{63E93C38-ECA5-4094-81E9-196A3BD19EBD}"/>
              </a:ext>
            </a:extLst>
          </p:cNvPr>
          <p:cNvGrpSpPr/>
          <p:nvPr/>
        </p:nvGrpSpPr>
        <p:grpSpPr>
          <a:xfrm>
            <a:off x="248724" y="-2"/>
            <a:ext cx="11447503" cy="6858000"/>
            <a:chOff x="213096" y="0"/>
            <a:chExt cx="11447503" cy="6858000"/>
          </a:xfrm>
        </p:grpSpPr>
        <p:sp>
          <p:nvSpPr>
            <p:cNvPr id="39" name="Rectangle 38">
              <a:extLst>
                <a:ext uri="{FF2B5EF4-FFF2-40B4-BE49-F238E27FC236}">
                  <a16:creationId xmlns:a16="http://schemas.microsoft.com/office/drawing/2014/main" xmlns=""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Freeform: Shape 39">
              <a:extLst>
                <a:ext uri="{FF2B5EF4-FFF2-40B4-BE49-F238E27FC236}">
                  <a16:creationId xmlns:a16="http://schemas.microsoft.com/office/drawing/2014/main" xmlns=""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TextBox 40">
              <a:extLst>
                <a:ext uri="{FF2B5EF4-FFF2-40B4-BE49-F238E27FC236}">
                  <a16:creationId xmlns:a16="http://schemas.microsoft.com/office/drawing/2014/main" xmlns="" id="{90DCA374-CD21-448B-8791-8A04A9A9A552}"/>
                </a:ext>
              </a:extLst>
            </p:cNvPr>
            <p:cNvSpPr txBox="1"/>
            <p:nvPr/>
          </p:nvSpPr>
          <p:spPr>
            <a:xfrm rot="16200000">
              <a:off x="10341391" y="3105834"/>
              <a:ext cx="199208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Contexte</a:t>
              </a:r>
            </a:p>
          </p:txBody>
        </p:sp>
        <p:pic>
          <p:nvPicPr>
            <p:cNvPr id="42" name="Picture 41">
              <a:extLst>
                <a:ext uri="{FF2B5EF4-FFF2-40B4-BE49-F238E27FC236}">
                  <a16:creationId xmlns:a16="http://schemas.microsoft.com/office/drawing/2014/main" xmlns="" id="{83A620A7-5483-4447-9670-0F8D67F362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xmlns=""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xmlns=""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Freeform: Shape 44">
              <a:extLst>
                <a:ext uri="{FF2B5EF4-FFF2-40B4-BE49-F238E27FC236}">
                  <a16:creationId xmlns:a16="http://schemas.microsoft.com/office/drawing/2014/main" xmlns=""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6" name="TextBox 45">
              <a:extLst>
                <a:ext uri="{FF2B5EF4-FFF2-40B4-BE49-F238E27FC236}">
                  <a16:creationId xmlns:a16="http://schemas.microsoft.com/office/drawing/2014/main" xmlns="" id="{DD73F442-B2F9-477E-B4DE-956CBA09D9C3}"/>
                </a:ext>
              </a:extLst>
            </p:cNvPr>
            <p:cNvSpPr txBox="1"/>
            <p:nvPr/>
          </p:nvSpPr>
          <p:spPr>
            <a:xfrm rot="16200000">
              <a:off x="9117129" y="3251167"/>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Conception</a:t>
              </a:r>
              <a:endParaRPr kumimoji="0" lang="en-US" sz="20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47" name="Picture 46">
              <a:extLst>
                <a:ext uri="{FF2B5EF4-FFF2-40B4-BE49-F238E27FC236}">
                  <a16:creationId xmlns:a16="http://schemas.microsoft.com/office/drawing/2014/main" xmlns="" id="{7654DCD4-7920-4D83-8D7F-6D3A71A169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xmlns=""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a16="http://schemas.microsoft.com/office/drawing/2014/main" xmlns=""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Freeform: Shape 80">
              <a:extLst>
                <a:ext uri="{FF2B5EF4-FFF2-40B4-BE49-F238E27FC236}">
                  <a16:creationId xmlns:a16="http://schemas.microsoft.com/office/drawing/2014/main" xmlns=""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2" name="TextBox 81">
              <a:extLst>
                <a:ext uri="{FF2B5EF4-FFF2-40B4-BE49-F238E27FC236}">
                  <a16:creationId xmlns:a16="http://schemas.microsoft.com/office/drawing/2014/main" xmlns="" id="{73DE47E8-526D-4A96-A671-69E14D20D1EB}"/>
                </a:ext>
              </a:extLst>
            </p:cNvPr>
            <p:cNvSpPr txBox="1"/>
            <p:nvPr/>
          </p:nvSpPr>
          <p:spPr>
            <a:xfrm rot="16200000">
              <a:off x="8704564" y="3240054"/>
              <a:ext cx="2075865"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Démonstration</a:t>
              </a:r>
              <a:endPar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83" name="Picture 82">
              <a:extLst>
                <a:ext uri="{FF2B5EF4-FFF2-40B4-BE49-F238E27FC236}">
                  <a16:creationId xmlns:a16="http://schemas.microsoft.com/office/drawing/2014/main" xmlns="" id="{7FD4AAEC-83E5-4832-BEA2-517A195B2A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xmlns=""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xmlns="" id="{FA452EB0-3109-45BB-9389-19F84818FE30}"/>
              </a:ext>
            </a:extLst>
          </p:cNvPr>
          <p:cNvGrpSpPr/>
          <p:nvPr/>
        </p:nvGrpSpPr>
        <p:grpSpPr>
          <a:xfrm>
            <a:off x="-7638543" y="-1"/>
            <a:ext cx="8692331" cy="6858000"/>
            <a:chOff x="718505" y="-1"/>
            <a:chExt cx="8692331" cy="6858000"/>
          </a:xfrm>
        </p:grpSpPr>
        <p:sp>
          <p:nvSpPr>
            <p:cNvPr id="86" name="Rectangle 85">
              <a:extLst>
                <a:ext uri="{FF2B5EF4-FFF2-40B4-BE49-F238E27FC236}">
                  <a16:creationId xmlns:a16="http://schemas.microsoft.com/office/drawing/2014/main" xmlns=""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Freeform: Shape 86">
              <a:extLst>
                <a:ext uri="{FF2B5EF4-FFF2-40B4-BE49-F238E27FC236}">
                  <a16:creationId xmlns:a16="http://schemas.microsoft.com/office/drawing/2014/main" xmlns=""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 name="TextBox 87">
              <a:extLst>
                <a:ext uri="{FF2B5EF4-FFF2-40B4-BE49-F238E27FC236}">
                  <a16:creationId xmlns:a16="http://schemas.microsoft.com/office/drawing/2014/main" xmlns="" id="{D0B26FA9-EA76-44C1-BA33-E4EBB060AC7E}"/>
                </a:ext>
              </a:extLst>
            </p:cNvPr>
            <p:cNvSpPr txBox="1"/>
            <p:nvPr/>
          </p:nvSpPr>
          <p:spPr>
            <a:xfrm rot="16200000">
              <a:off x="8091629" y="3251164"/>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Conclusion</a:t>
              </a:r>
              <a:endPar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89" name="Picture 88">
              <a:extLst>
                <a:ext uri="{FF2B5EF4-FFF2-40B4-BE49-F238E27FC236}">
                  <a16:creationId xmlns:a16="http://schemas.microsoft.com/office/drawing/2014/main" xmlns="" id="{EF138C1A-5B68-42BE-B6B8-0EE1F47385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60" name="Rectangle à coins arrondis 18">
            <a:extLst>
              <a:ext uri="{FF2B5EF4-FFF2-40B4-BE49-F238E27FC236}">
                <a16:creationId xmlns:a16="http://schemas.microsoft.com/office/drawing/2014/main" xmlns="" id="{A848536D-D8D1-46F4-9E42-842C3914E1A2}"/>
              </a:ext>
            </a:extLst>
          </p:cNvPr>
          <p:cNvSpPr/>
          <p:nvPr/>
        </p:nvSpPr>
        <p:spPr>
          <a:xfrm>
            <a:off x="2113453" y="-1"/>
            <a:ext cx="9560838" cy="417096"/>
          </a:xfrm>
          <a:prstGeom prst="rect">
            <a:avLst/>
          </a:prstGeom>
          <a:solidFill>
            <a:srgbClr val="52CDC0"/>
          </a:solidFill>
          <a:ln w="28575">
            <a:solidFill>
              <a:srgbClr val="52CDC0"/>
            </a:solidFill>
          </a:ln>
        </p:spPr>
        <p:style>
          <a:lnRef idx="1">
            <a:schemeClr val="accent3"/>
          </a:lnRef>
          <a:fillRef idx="3">
            <a:schemeClr val="accent3"/>
          </a:fillRef>
          <a:effectRef idx="2">
            <a:schemeClr val="accent3"/>
          </a:effectRef>
          <a:fontRef idx="minor">
            <a:schemeClr val="lt1"/>
          </a:fontRef>
        </p:style>
        <p:txBody>
          <a:bodyPr anchor="ctr"/>
          <a:lstStyle/>
          <a:p>
            <a:pPr lvl="0">
              <a:defRPr/>
            </a:pPr>
            <a:endParaRPr lang="fr-FR" sz="1400" b="1" dirty="0">
              <a:solidFill>
                <a:schemeClr val="bg1">
                  <a:lumMod val="65000"/>
                  <a:lumOff val="35000"/>
                </a:schemeClr>
              </a:solidFill>
            </a:endParaRPr>
          </a:p>
        </p:txBody>
      </p:sp>
      <p:sp>
        <p:nvSpPr>
          <p:cNvPr id="61" name="ZoneTexte 60">
            <a:extLst>
              <a:ext uri="{FF2B5EF4-FFF2-40B4-BE49-F238E27FC236}">
                <a16:creationId xmlns:a16="http://schemas.microsoft.com/office/drawing/2014/main" xmlns="" id="{514C9437-0E97-4980-AF6A-83E06896F4FC}"/>
              </a:ext>
            </a:extLst>
          </p:cNvPr>
          <p:cNvSpPr txBox="1"/>
          <p:nvPr/>
        </p:nvSpPr>
        <p:spPr>
          <a:xfrm>
            <a:off x="6683489" y="8521"/>
            <a:ext cx="1512168" cy="33855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sz="1600" i="1">
                <a:solidFill>
                  <a:schemeClr val="bg1">
                    <a:lumMod val="85000"/>
                  </a:schemeClr>
                </a:solidFill>
              </a:defRPr>
            </a:lvl1pPr>
          </a:lstStyle>
          <a:p>
            <a:r>
              <a:rPr lang="fr-FR" dirty="0"/>
              <a:t>Comment?</a:t>
            </a:r>
          </a:p>
        </p:txBody>
      </p:sp>
      <p:sp>
        <p:nvSpPr>
          <p:cNvPr id="62" name="ZoneTexte 41">
            <a:extLst>
              <a:ext uri="{FF2B5EF4-FFF2-40B4-BE49-F238E27FC236}">
                <a16:creationId xmlns:a16="http://schemas.microsoft.com/office/drawing/2014/main" xmlns="" id="{C0EF7967-573B-49EA-AE1D-A7F55F52C379}"/>
              </a:ext>
            </a:extLst>
          </p:cNvPr>
          <p:cNvSpPr txBox="1"/>
          <p:nvPr/>
        </p:nvSpPr>
        <p:spPr>
          <a:xfrm>
            <a:off x="2903577" y="8521"/>
            <a:ext cx="1115616" cy="33855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sz="1600" i="1">
                <a:solidFill>
                  <a:schemeClr val="bg1">
                    <a:lumMod val="85000"/>
                  </a:schemeClr>
                </a:solidFill>
              </a:defRPr>
            </a:lvl1pPr>
          </a:lstStyle>
          <a:p>
            <a:r>
              <a:rPr lang="fr-FR" b="1" dirty="0"/>
              <a:t>Où?</a:t>
            </a:r>
          </a:p>
        </p:txBody>
      </p:sp>
      <p:sp>
        <p:nvSpPr>
          <p:cNvPr id="63" name="ZoneTexte 41">
            <a:extLst>
              <a:ext uri="{FF2B5EF4-FFF2-40B4-BE49-F238E27FC236}">
                <a16:creationId xmlns:a16="http://schemas.microsoft.com/office/drawing/2014/main" xmlns="" id="{9A96FBA5-3321-4C4D-AF0E-20BEA053A24B}"/>
              </a:ext>
            </a:extLst>
          </p:cNvPr>
          <p:cNvSpPr txBox="1"/>
          <p:nvPr/>
        </p:nvSpPr>
        <p:spPr>
          <a:xfrm>
            <a:off x="5171321" y="8521"/>
            <a:ext cx="1512168" cy="36933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b="1" i="1">
                <a:solidFill>
                  <a:srgbClr val="FFC000"/>
                </a:solidFill>
              </a:defRPr>
            </a:lvl1pPr>
          </a:lstStyle>
          <a:p>
            <a:r>
              <a:rPr lang="fr-FR" dirty="0"/>
              <a:t>    Qui?</a:t>
            </a:r>
          </a:p>
        </p:txBody>
      </p:sp>
      <p:sp>
        <p:nvSpPr>
          <p:cNvPr id="64" name="ZoneTexte 41">
            <a:extLst>
              <a:ext uri="{FF2B5EF4-FFF2-40B4-BE49-F238E27FC236}">
                <a16:creationId xmlns:a16="http://schemas.microsoft.com/office/drawing/2014/main" xmlns="" id="{A24F1275-301D-4BE3-815C-929DFEC66FC2}"/>
              </a:ext>
            </a:extLst>
          </p:cNvPr>
          <p:cNvSpPr txBox="1"/>
          <p:nvPr/>
        </p:nvSpPr>
        <p:spPr>
          <a:xfrm>
            <a:off x="3875177" y="8521"/>
            <a:ext cx="1152128" cy="33855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sz="1600" b="1" i="1" dirty="0">
                <a:solidFill>
                  <a:schemeClr val="bg1">
                    <a:lumMod val="85000"/>
                  </a:schemeClr>
                </a:solidFill>
              </a:rPr>
              <a:t>  Quoi?</a:t>
            </a:r>
          </a:p>
        </p:txBody>
      </p:sp>
      <p:sp>
        <p:nvSpPr>
          <p:cNvPr id="65" name="ZoneTexte 64">
            <a:extLst>
              <a:ext uri="{FF2B5EF4-FFF2-40B4-BE49-F238E27FC236}">
                <a16:creationId xmlns:a16="http://schemas.microsoft.com/office/drawing/2014/main" xmlns="" id="{A04CACE9-2A2F-4BB3-B1E3-644A95F0DEB7}"/>
              </a:ext>
            </a:extLst>
          </p:cNvPr>
          <p:cNvSpPr txBox="1"/>
          <p:nvPr/>
        </p:nvSpPr>
        <p:spPr>
          <a:xfrm>
            <a:off x="8195657" y="8521"/>
            <a:ext cx="1944216" cy="33855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sz="1600" i="1">
                <a:solidFill>
                  <a:schemeClr val="bg1">
                    <a:lumMod val="85000"/>
                  </a:schemeClr>
                </a:solidFill>
              </a:defRPr>
            </a:lvl1pPr>
          </a:lstStyle>
          <a:p>
            <a:r>
              <a:rPr lang="fr-FR" dirty="0"/>
              <a:t>   Quand?</a:t>
            </a:r>
          </a:p>
        </p:txBody>
      </p:sp>
      <p:sp>
        <p:nvSpPr>
          <p:cNvPr id="66" name="ZoneTexte 41">
            <a:extLst>
              <a:ext uri="{FF2B5EF4-FFF2-40B4-BE49-F238E27FC236}">
                <a16:creationId xmlns:a16="http://schemas.microsoft.com/office/drawing/2014/main" xmlns="" id="{8623E402-3075-4150-9139-D5F46E75AE16}"/>
              </a:ext>
            </a:extLst>
          </p:cNvPr>
          <p:cNvSpPr txBox="1"/>
          <p:nvPr/>
        </p:nvSpPr>
        <p:spPr>
          <a:xfrm>
            <a:off x="10168083" y="27992"/>
            <a:ext cx="1656184" cy="33855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fr-FR"/>
            </a:defPPr>
            <a:lvl1pPr>
              <a:defRPr sz="1600" i="1">
                <a:solidFill>
                  <a:schemeClr val="bg1">
                    <a:lumMod val="85000"/>
                  </a:schemeClr>
                </a:solidFill>
              </a:defRPr>
            </a:lvl1pPr>
          </a:lstStyle>
          <a:p>
            <a:r>
              <a:rPr lang="fr-FR" dirty="0"/>
              <a:t>Pourquoi?</a:t>
            </a:r>
          </a:p>
        </p:txBody>
      </p:sp>
      <p:sp>
        <p:nvSpPr>
          <p:cNvPr id="67" name="Isosceles Triangle 13">
            <a:extLst>
              <a:ext uri="{FF2B5EF4-FFF2-40B4-BE49-F238E27FC236}">
                <a16:creationId xmlns:a16="http://schemas.microsoft.com/office/drawing/2014/main" xmlns="" id="{D6ACE9F7-AEE1-4091-B5F1-956F2B5998B4}"/>
              </a:ext>
            </a:extLst>
          </p:cNvPr>
          <p:cNvSpPr/>
          <p:nvPr/>
        </p:nvSpPr>
        <p:spPr>
          <a:xfrm rot="10800000">
            <a:off x="5385054" y="440083"/>
            <a:ext cx="658916" cy="323175"/>
          </a:xfrm>
          <a:prstGeom prst="triangle">
            <a:avLst/>
          </a:pr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1" name="TextBox 107">
            <a:extLst>
              <a:ext uri="{FF2B5EF4-FFF2-40B4-BE49-F238E27FC236}">
                <a16:creationId xmlns:a16="http://schemas.microsoft.com/office/drawing/2014/main" xmlns="" id="{30FE38DB-B058-4D54-8989-6B3ACF801B67}"/>
              </a:ext>
            </a:extLst>
          </p:cNvPr>
          <p:cNvSpPr txBox="1"/>
          <p:nvPr/>
        </p:nvSpPr>
        <p:spPr>
          <a:xfrm>
            <a:off x="2278933" y="708633"/>
            <a:ext cx="7663867" cy="523220"/>
          </a:xfrm>
          <a:prstGeom prst="rect">
            <a:avLst/>
          </a:prstGeom>
          <a:noFill/>
        </p:spPr>
        <p:txBody>
          <a:bodyPr wrap="square" rtlCol="0">
            <a:spAutoFit/>
          </a:bodyPr>
          <a:lstStyle/>
          <a:p>
            <a:pPr lvl="0" algn="ctr">
              <a:defRPr/>
            </a:pPr>
            <a:endParaRPr lang="en-US" sz="2800" dirty="0"/>
          </a:p>
        </p:txBody>
      </p:sp>
      <p:sp>
        <p:nvSpPr>
          <p:cNvPr id="52" name="TextBox 82">
            <a:extLst>
              <a:ext uri="{FF2B5EF4-FFF2-40B4-BE49-F238E27FC236}">
                <a16:creationId xmlns:a16="http://schemas.microsoft.com/office/drawing/2014/main" xmlns="" id="{83BA1E9F-2629-461B-9B95-400500D7C5E0}"/>
              </a:ext>
            </a:extLst>
          </p:cNvPr>
          <p:cNvSpPr txBox="1"/>
          <p:nvPr/>
        </p:nvSpPr>
        <p:spPr>
          <a:xfrm>
            <a:off x="4451241" y="2933125"/>
            <a:ext cx="4045435"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err="1">
                <a:ln>
                  <a:noFill/>
                </a:ln>
                <a:solidFill>
                  <a:srgbClr val="03A1A4"/>
                </a:solidFill>
                <a:effectLst/>
                <a:uLnTx/>
                <a:uFillTx/>
                <a:latin typeface="Tw Cen MT" panose="020B0602020104020603" pitchFamily="34" charset="0"/>
                <a:ea typeface="+mn-ea"/>
                <a:cs typeface="+mn-cs"/>
              </a:rPr>
              <a:t>Izi</a:t>
            </a:r>
            <a:r>
              <a:rPr kumimoji="0" lang="en-US" sz="3200" b="0" i="0" u="none" strike="noStrike" kern="1200" cap="none" spc="0" normalizeH="0" baseline="0" noProof="0" dirty="0">
                <a:ln>
                  <a:noFill/>
                </a:ln>
                <a:solidFill>
                  <a:srgbClr val="03A1A4"/>
                </a:solidFill>
                <a:effectLst/>
                <a:uLnTx/>
                <a:uFillTx/>
                <a:latin typeface="Tw Cen MT" panose="020B0602020104020603" pitchFamily="34" charset="0"/>
                <a:ea typeface="+mn-ea"/>
                <a:cs typeface="+mn-cs"/>
              </a:rPr>
              <a:t> </a:t>
            </a:r>
            <a:r>
              <a:rPr kumimoji="0" lang="en-US" sz="3200" b="0" i="0" u="none" strike="noStrike" kern="1200" cap="none" spc="0" normalizeH="0" baseline="0" noProof="0" dirty="0" err="1">
                <a:ln>
                  <a:noFill/>
                </a:ln>
                <a:solidFill>
                  <a:srgbClr val="03A1A4"/>
                </a:solidFill>
                <a:effectLst/>
                <a:uLnTx/>
                <a:uFillTx/>
                <a:latin typeface="Tw Cen MT" panose="020B0602020104020603" pitchFamily="34" charset="0"/>
                <a:ea typeface="+mn-ea"/>
                <a:cs typeface="+mn-cs"/>
              </a:rPr>
              <a:t>Kaoutar</a:t>
            </a:r>
            <a:endParaRPr kumimoji="0" lang="en-US" sz="3200" b="0" i="0" u="none" strike="noStrike" kern="1200" cap="none" spc="0" normalizeH="0" baseline="0" noProof="0" dirty="0">
              <a:ln>
                <a:noFill/>
              </a:ln>
              <a:solidFill>
                <a:srgbClr val="03A1A4"/>
              </a:solidFill>
              <a:effectLst/>
              <a:uLnTx/>
              <a:uFillTx/>
              <a:latin typeface="Tw Cen MT" panose="020B0602020104020603" pitchFamily="34" charset="0"/>
              <a:ea typeface="+mn-ea"/>
              <a:cs typeface="+mn-cs"/>
            </a:endParaRPr>
          </a:p>
        </p:txBody>
      </p:sp>
      <p:sp>
        <p:nvSpPr>
          <p:cNvPr id="55" name="TextBox 83">
            <a:extLst>
              <a:ext uri="{FF2B5EF4-FFF2-40B4-BE49-F238E27FC236}">
                <a16:creationId xmlns:a16="http://schemas.microsoft.com/office/drawing/2014/main" xmlns="" id="{54BB0AD6-72DE-4583-8FD4-2B1A95E3581F}"/>
              </a:ext>
            </a:extLst>
          </p:cNvPr>
          <p:cNvSpPr txBox="1"/>
          <p:nvPr/>
        </p:nvSpPr>
        <p:spPr>
          <a:xfrm>
            <a:off x="5151572" y="3438154"/>
            <a:ext cx="264477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65000"/>
                  </a:prstClr>
                </a:solidFill>
                <a:effectLst/>
                <a:uLnTx/>
                <a:uFillTx/>
                <a:latin typeface="Tw Cen MT" panose="020B0602020104020603" pitchFamily="34" charset="0"/>
                <a:ea typeface="+mn-ea"/>
                <a:cs typeface="+mn-cs"/>
              </a:rPr>
              <a:t>Development</a:t>
            </a:r>
            <a:r>
              <a:rPr kumimoji="0" lang="en-US" sz="2400" b="0" i="0" u="none" strike="noStrike" kern="1200" cap="none" spc="0" normalizeH="0" noProof="0" dirty="0" smtClean="0">
                <a:ln>
                  <a:noFill/>
                </a:ln>
                <a:solidFill>
                  <a:prstClr val="white">
                    <a:lumMod val="65000"/>
                  </a:prstClr>
                </a:solidFill>
                <a:effectLst/>
                <a:uLnTx/>
                <a:uFillTx/>
                <a:latin typeface="Tw Cen MT" panose="020B0602020104020603" pitchFamily="34" charset="0"/>
                <a:ea typeface="+mn-ea"/>
                <a:cs typeface="+mn-cs"/>
              </a:rPr>
              <a:t> web</a:t>
            </a:r>
            <a:endParaRPr kumimoji="0" lang="en-US" sz="2400" b="0" i="0" u="none" strike="noStrike" kern="1200" cap="none" spc="0" normalizeH="0" baseline="0" noProof="0" dirty="0">
              <a:ln>
                <a:noFill/>
              </a:ln>
              <a:solidFill>
                <a:prstClr val="white">
                  <a:lumMod val="65000"/>
                </a:prstClr>
              </a:solidFill>
              <a:effectLst/>
              <a:uLnTx/>
              <a:uFillTx/>
              <a:latin typeface="Tw Cen MT" panose="020B0602020104020603" pitchFamily="34" charset="0"/>
              <a:ea typeface="+mn-ea"/>
              <a:cs typeface="+mn-cs"/>
            </a:endParaRPr>
          </a:p>
        </p:txBody>
      </p:sp>
    </p:spTree>
    <p:extLst>
      <p:ext uri="{BB962C8B-B14F-4D97-AF65-F5344CB8AC3E}">
        <p14:creationId xmlns:p14="http://schemas.microsoft.com/office/powerpoint/2010/main" val="4261523866"/>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40000" decel="60000" fill="hold" grpId="0" nodeType="after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ppt_x"/>
                                          </p:val>
                                        </p:tav>
                                        <p:tav tm="100000">
                                          <p:val>
                                            <p:strVal val="#ppt_x"/>
                                          </p:val>
                                        </p:tav>
                                      </p:tavLst>
                                    </p:anim>
                                    <p:anim calcmode="lin" valueType="num">
                                      <p:cBhvr additive="base">
                                        <p:cTn id="8" dur="500" fill="hold"/>
                                        <p:tgtEl>
                                          <p:spTgt spid="67"/>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nodePh="1">
                                  <p:stCondLst>
                                    <p:cond delay="0"/>
                                  </p:stCondLst>
                                  <p:endCondLst>
                                    <p:cond evt="begin" delay="0">
                                      <p:tn val="9"/>
                                    </p:cond>
                                  </p:end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51" grpId="0"/>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TotalTime>
  <Words>975</Words>
  <Application>Microsoft Office PowerPoint</Application>
  <PresentationFormat>Personnalisé</PresentationFormat>
  <Paragraphs>287</Paragraphs>
  <Slides>20</Slides>
  <Notes>9</Notes>
  <HiddenSlides>0</HiddenSlides>
  <MMClips>0</MMClips>
  <ScaleCrop>false</ScaleCrop>
  <HeadingPairs>
    <vt:vector size="4" baseType="variant">
      <vt:variant>
        <vt:lpstr>Thème</vt:lpstr>
      </vt:variant>
      <vt:variant>
        <vt:i4>2</vt:i4>
      </vt:variant>
      <vt:variant>
        <vt:lpstr>Titres des diapositives</vt:lpstr>
      </vt:variant>
      <vt:variant>
        <vt:i4>20</vt:i4>
      </vt:variant>
    </vt:vector>
  </HeadingPairs>
  <TitlesOfParts>
    <vt:vector size="22" baseType="lpstr">
      <vt:lpstr>Office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Dracula</dc:creator>
  <cp:lastModifiedBy>Windows User</cp:lastModifiedBy>
  <cp:revision>76</cp:revision>
  <dcterms:created xsi:type="dcterms:W3CDTF">2021-07-28T19:36:01Z</dcterms:created>
  <dcterms:modified xsi:type="dcterms:W3CDTF">2021-08-04T15:04:19Z</dcterms:modified>
</cp:coreProperties>
</file>