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Voila j’ai un nouveau Fichier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Omar El </a:t>
            </a:r>
            <a:r>
              <a:rPr lang="fr-FR" dirty="0" err="1" smtClean="0"/>
              <a:t>Omari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Voila j’ai un nouveau Fichier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Voila j’ai un nouveau Fichier</dc:title>
  <dc:creator>IZM DEV</dc:creator>
  <cp:lastModifiedBy>TOSHIBA</cp:lastModifiedBy>
  <cp:revision>1</cp:revision>
  <dcterms:created xsi:type="dcterms:W3CDTF">2019-07-19T10:36:11Z</dcterms:created>
  <dcterms:modified xsi:type="dcterms:W3CDTF">2019-07-19T10:37:08Z</dcterms:modified>
</cp:coreProperties>
</file>