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2" r:id="rId3"/>
    <p:sldId id="257" r:id="rId4"/>
    <p:sldId id="258" r:id="rId5"/>
    <p:sldId id="260" r:id="rId6"/>
    <p:sldId id="259" r:id="rId7"/>
    <p:sldId id="266" r:id="rId8"/>
    <p:sldId id="263" r:id="rId9"/>
    <p:sldId id="264" r:id="rId10"/>
    <p:sldId id="267" r:id="rId11"/>
    <p:sldId id="269" r:id="rId12"/>
    <p:sldId id="265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3" r:id="rId2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Objects="1" showGuides="1">
      <p:cViewPr varScale="1">
        <p:scale>
          <a:sx n="119" d="100"/>
          <a:sy n="119" d="100"/>
        </p:scale>
        <p:origin x="2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80A4E0-C67A-6842-A063-4188E143D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7E8CA-64C1-604E-B679-AE92A4602E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E017-357D-4744-8D4B-04CA59826C34}" type="datetimeFigureOut">
              <a:rPr lang="en-CN" smtClean="0"/>
              <a:t>2021/2/24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BE6F5-546E-CB46-A99D-1F0682A0A8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A5B9-2BE3-1E4C-BD6C-27A1391C6D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9CC4-8916-F84A-A92E-A3769754F19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782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BEA6A-5BB7-4947-8A67-D55A874F4F16}" type="datetimeFigureOut">
              <a:rPr lang="en-CN" smtClean="0"/>
              <a:t>2021/2/24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F54FA-28E9-114E-B0A7-6C255474D5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825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E8F3-BABA-DA4B-98F4-B69497EC1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1122363"/>
            <a:ext cx="109452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926C3-432C-544D-B73E-7686141A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2" y="3933056"/>
            <a:ext cx="10945216" cy="132474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211E-626E-E649-BCEC-0C344377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BFE9-E284-B34B-9DD9-9734E072A10D}" type="datetime1">
              <a:rPr lang="en-US" smtClean="0"/>
              <a:t>2/24/21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D07C-E71B-EE4E-A04D-513B4FDC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9468-3554-7E45-9EC0-72A9DA9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877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FB2D-E296-704F-8176-9D763DB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D5061-4135-AD4C-A724-15D16C39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BFD8-AE5F-F840-911B-311B24DD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223-6D33-DE4C-9F51-4A38614FD791}" type="datetime1">
              <a:rPr lang="en-US" smtClean="0"/>
              <a:t>2/24/21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4ED0-1654-3A4E-AEC7-9A8CAB79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6FF2-B775-AE48-854B-A8FC4BD5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354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990A8-A8D2-3949-8444-FC2A73CED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1292E-E172-D94F-B9FD-164675C70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F332-4AC7-7541-80F3-77180C55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0E2A-2758-4248-AC6A-4E927F9F5533}" type="datetime1">
              <a:rPr lang="en-US" smtClean="0"/>
              <a:t>2/24/21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9EB2-2AD6-404A-B9A9-546937A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4627-5052-DD45-806F-F1F199EE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84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C705-C275-294F-88E4-9FB87207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65A9-208F-B747-8249-EF637072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11637818" cy="496855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A073-1A46-2C48-AA4B-6B0CC61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5C36-DE89-754B-AADC-BE098732BA55}" type="datetime1">
              <a:rPr lang="en-US" smtClean="0"/>
              <a:t>2/24/21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E507-59F5-8A41-B56B-0E2687B0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8107E-D461-1C49-AF2F-D9273FD1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908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513C-7AC8-7541-BCC2-5C66F995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597B0-B86C-984E-9652-A57A69708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942-5636-774E-9AE5-8136B8B4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2F05-C132-444E-8CB1-83285020EE6B}" type="datetime1">
              <a:rPr lang="en-US" smtClean="0"/>
              <a:t>2/24/21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B1F5-1745-B641-8A3E-8C77C997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1740-E141-994F-960E-30E141D3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477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2C74-6A75-C345-8D45-8399B42E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4567-0E36-8C49-9950-371CE9271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091" y="1268760"/>
            <a:ext cx="5742709" cy="4908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E884A-AA9A-BE49-9BD4-6BBBB45F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8760"/>
            <a:ext cx="5742708" cy="4908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B4A51-01A4-3C48-9EF1-CAD20440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A035-3CCE-DA49-8248-4DECF1480FAD}" type="datetime1">
              <a:rPr lang="en-US" smtClean="0"/>
              <a:t>2/24/21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CDCA8-4C0B-2B4F-9CDC-ACA218BD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0FABC-1CE5-A841-95A8-DC4B7638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017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DA5A-7B1C-D842-8A6E-984ADE32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3781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3FD6F-1409-9F43-BEE8-8F9EFC9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C4E4F-B343-6443-A79A-CB96201DE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092" y="2505075"/>
            <a:ext cx="57204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01090-F89E-AA4B-9D16-F48FB5E06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6B3EB-D7F0-C44F-89A3-064941260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204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73A94-E684-2649-A535-833C9909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8968-DCED-034C-A9F9-63C7B612155B}" type="datetime1">
              <a:rPr lang="en-US" smtClean="0"/>
              <a:t>2/24/21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C9F79-6BC1-C54D-BBE7-D3713DCC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90904-0654-2849-9A8C-F33DBEE4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4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7F1A-C959-D645-9CB7-7339FD8B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F0EF2-B047-1843-9607-4AF6018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FFC6-ADAB-5E41-86AC-7F6081FE7CAC}" type="datetime1">
              <a:rPr lang="en-US" smtClean="0"/>
              <a:t>2/24/21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D6C8D-169C-E24E-B2DA-7E28FB0B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FC934-724A-D84B-9F74-7DAEAF31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310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904D3-4AF6-314E-9FEA-CF71A3D6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856D-977A-F642-9AEB-80D2F107EFF4}" type="datetime1">
              <a:rPr lang="en-US" smtClean="0"/>
              <a:t>2/24/21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48081-E7A8-134A-8DE9-3268CD36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17B03-016A-BB4E-B72A-7FEB2502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85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4E59-A309-134D-A7DA-234DDB7C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1448-1A70-954A-B1B3-716EB406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CCF5-86A9-6846-80E5-9F521086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88A50-D7AF-F540-9B78-27732CB9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B7F-BC74-F14F-8BF9-586EC96745A0}" type="datetime1">
              <a:rPr lang="en-US" smtClean="0"/>
              <a:t>2/24/21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25F00-82C3-474A-BB00-672C82BB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8D448-780A-DC49-8C78-27A053B1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7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7F5-0229-024C-A91C-660C9220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6B5FD-870A-B046-9BE3-57F89CB1F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CD14-9FC1-4043-B048-B049BE1E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996A-2C74-AA45-8AB4-0C7955B5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7302-2114-A74D-8389-8181128E4BC3}" type="datetime1">
              <a:rPr lang="en-US" smtClean="0"/>
              <a:t>2/24/21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A01E-2B14-4B4A-A421-3492F245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C4E4-99EA-E14D-AAEA-DCD6ECF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635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C47F-F176-F546-BC0D-68EB7227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37818" cy="646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7DD0-DC4B-B84D-A6B0-3F2FDED3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1268760"/>
            <a:ext cx="11637818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7A9E-FDF2-F640-9AAD-992969746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7091" y="6356350"/>
            <a:ext cx="33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F2AF-5968-3346-AE5F-9E0849B6F0B3}" type="datetime1">
              <a:rPr lang="en-US" smtClean="0"/>
              <a:t>2/24/21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713F-EA27-5D49-950B-4667F409F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151B-CA49-B145-971E-747B50551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3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29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irrors.sjtug.sjtu.edu.cn/qt/archive/qt/5.14/5.14.2/qt-opensource-windows-x86-5.14.2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2030-8EE3-BF4F-A363-640032AE4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安装 </a:t>
            </a:r>
            <a:r>
              <a:rPr lang="en-US" altLang="zh-CN" dirty="0"/>
              <a:t>Qt</a:t>
            </a:r>
            <a:r>
              <a:rPr lang="zh-CN" altLang="en-US" dirty="0"/>
              <a:t> 和 </a:t>
            </a:r>
            <a:r>
              <a:rPr lang="en-US" altLang="zh-CN" dirty="0"/>
              <a:t>Qt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C9327-07CA-D843-AB2E-801FC5C73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089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B732-2111-B040-A511-45FB3287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检查配置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EDC3-6C0E-1A48-85EF-DD616DB79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N" dirty="0"/>
              <a:t>项目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检查</a:t>
            </a:r>
            <a:br>
              <a:rPr lang="en-US" altLang="zh-CN" dirty="0"/>
            </a:b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Terminal</a:t>
            </a:r>
            <a:r>
              <a:rPr lang="zh-CN" altLang="en-US" dirty="0"/>
              <a:t> 被勾选</a:t>
            </a:r>
            <a:endParaRPr lang="en-CN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F2818-2EB7-D041-80D2-D1546760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10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B0B69-9BCE-A44B-A196-F5262A0C4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1218686"/>
            <a:ext cx="6495475" cy="51376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E6FCB7-DE6F-3C49-848C-64D58E076252}"/>
              </a:ext>
            </a:extLst>
          </p:cNvPr>
          <p:cNvSpPr/>
          <p:nvPr/>
        </p:nvSpPr>
        <p:spPr>
          <a:xfrm>
            <a:off x="7292331" y="4293096"/>
            <a:ext cx="3584440" cy="1440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180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8A5B-FF26-F644-B5D8-2F764C07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修改程序</a:t>
            </a:r>
            <a:r>
              <a:rPr lang="zh-CN" altLang="en-US" dirty="0"/>
              <a:t>，增加 </a:t>
            </a:r>
            <a:r>
              <a:rPr lang="en-US" altLang="zh-CN" dirty="0" err="1"/>
              <a:t>a+b</a:t>
            </a:r>
            <a:r>
              <a:rPr lang="zh-CN" altLang="en-US" dirty="0"/>
              <a:t> 逻辑，并运行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5246-D2E0-C548-A133-D96A80DE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点击运行</a:t>
            </a:r>
            <a:br>
              <a:rPr lang="en-CN" dirty="0"/>
            </a:br>
            <a:r>
              <a:rPr lang="zh-CN" altLang="en-US" dirty="0"/>
              <a:t>（会自动编译）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8B7AB-9096-5C4A-817B-555A0DAF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C22CB-1197-4041-B2B3-C791552B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1445587"/>
            <a:ext cx="6076809" cy="4791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FC283F-0B51-454B-94F9-5665EC84993D}"/>
              </a:ext>
            </a:extLst>
          </p:cNvPr>
          <p:cNvSpPr/>
          <p:nvPr/>
        </p:nvSpPr>
        <p:spPr>
          <a:xfrm>
            <a:off x="7349674" y="2780928"/>
            <a:ext cx="3584440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CAFEC-2755-4B4D-AD2D-A5EDD413E470}"/>
              </a:ext>
            </a:extLst>
          </p:cNvPr>
          <p:cNvSpPr txBox="1"/>
          <p:nvPr/>
        </p:nvSpPr>
        <p:spPr>
          <a:xfrm>
            <a:off x="2632560" y="44529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运行按钮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37252-EC33-464C-B366-36C9C3943E8A}"/>
              </a:ext>
            </a:extLst>
          </p:cNvPr>
          <p:cNvSpPr txBox="1"/>
          <p:nvPr/>
        </p:nvSpPr>
        <p:spPr>
          <a:xfrm>
            <a:off x="2556933" y="5044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调试按钮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7A099-A6DA-6F4C-BC54-CBE943E94AF0}"/>
              </a:ext>
            </a:extLst>
          </p:cNvPr>
          <p:cNvSpPr txBox="1"/>
          <p:nvPr/>
        </p:nvSpPr>
        <p:spPr>
          <a:xfrm>
            <a:off x="2198947" y="57512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构建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（编译）按钮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63D1C8-8AAA-3B4E-9B48-9BDCB621E76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40556" y="4637589"/>
            <a:ext cx="1320589" cy="8640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8E04B7-7677-FC44-9143-91BEE2B287B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664929" y="5229067"/>
            <a:ext cx="1271462" cy="5877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3A044-A5EF-504A-915A-74CB250954E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230272" y="5935867"/>
            <a:ext cx="706119" cy="1383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43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9944-9FEB-0A43-815F-2C45C0B9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运行程序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4FBA-EC47-894C-A652-82468D33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点击运行按钮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B8E55-15FE-8943-9B88-6FACA32E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12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5AA318-43BF-DE47-925B-C0759C39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423" y="1315627"/>
            <a:ext cx="6987180" cy="5542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EBAE6-9226-6040-8591-51492879D023}"/>
              </a:ext>
            </a:extLst>
          </p:cNvPr>
          <p:cNvSpPr txBox="1"/>
          <p:nvPr/>
        </p:nvSpPr>
        <p:spPr>
          <a:xfrm>
            <a:off x="1003119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运行按钮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3B5A1-DAE9-6B48-90F2-640009D6F885}"/>
              </a:ext>
            </a:extLst>
          </p:cNvPr>
          <p:cNvSpPr txBox="1"/>
          <p:nvPr/>
        </p:nvSpPr>
        <p:spPr>
          <a:xfrm>
            <a:off x="927492" y="55326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调试按钮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EFB68-4D2D-D546-9449-223B0DD21AA9}"/>
              </a:ext>
            </a:extLst>
          </p:cNvPr>
          <p:cNvSpPr txBox="1"/>
          <p:nvPr/>
        </p:nvSpPr>
        <p:spPr>
          <a:xfrm>
            <a:off x="569506" y="62394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构建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（编译）按钮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15981D-9420-E641-8CD0-1442524BDE5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11115" y="5125834"/>
            <a:ext cx="1131308" cy="7748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3E526F-1042-C04D-A5A8-15E89030C34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35488" y="5717312"/>
            <a:ext cx="1215744" cy="5896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DC714D-BCEE-A344-84E9-83704472FC1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00831" y="6424112"/>
            <a:ext cx="830873" cy="2200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3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0AD2-8DDA-AE4A-95B3-8CF37216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dirty="0"/>
              <a:t>在弹出的窗口中测试</a:t>
            </a:r>
            <a:r>
              <a:rPr lang="zh-CN" altLang="en-US" dirty="0"/>
              <a:t> </a:t>
            </a:r>
            <a:r>
              <a:rPr lang="en-US" altLang="zh-CN" dirty="0" err="1"/>
              <a:t>a+b</a:t>
            </a:r>
            <a:r>
              <a:rPr lang="zh-CN" altLang="en-US" dirty="0"/>
              <a:t> 的正确性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1A04D-AC58-BF44-8228-224B29BC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再次回车可关闭此窗口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06D18-4B6C-6940-8C88-504B380A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13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FAF11-628D-B345-956F-CB6405F04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146486"/>
            <a:ext cx="76962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5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5246-CBF2-4D43-B963-70F675F8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测试断点和调试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70A3-9545-4243-A627-1B467E31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5314853" cy="4968552"/>
          </a:xfrm>
        </p:spPr>
        <p:txBody>
          <a:bodyPr/>
          <a:lstStyle/>
          <a:p>
            <a:r>
              <a:rPr lang="en-CN" dirty="0"/>
              <a:t>点击</a:t>
            </a:r>
            <a:r>
              <a:rPr lang="zh-CN" altLang="en-US" dirty="0"/>
              <a:t> </a:t>
            </a:r>
            <a:r>
              <a:rPr lang="en-US" altLang="zh-CN" dirty="0" err="1"/>
              <a:t>cout</a:t>
            </a:r>
            <a:r>
              <a:rPr lang="zh-CN" altLang="en-US" dirty="0"/>
              <a:t> 那一行（第 </a:t>
            </a:r>
            <a:r>
              <a:rPr lang="en-US" altLang="zh-CN" dirty="0"/>
              <a:t>10</a:t>
            </a:r>
            <a:r>
              <a:rPr lang="zh-CN" altLang="en-US" dirty="0"/>
              <a:t> 行）左边的空白处，可点出一个红点（表示在此行增加了断点）</a:t>
            </a:r>
            <a:endParaRPr lang="en-US" altLang="zh-CN" dirty="0"/>
          </a:p>
          <a:p>
            <a:r>
              <a:rPr lang="zh-CN" altLang="en-US" dirty="0"/>
              <a:t>点击 开始调试 按钮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62BEB-E698-4941-A7E8-0E98B44B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14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62457-1495-A34F-933A-E0304C64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64" y="1268760"/>
            <a:ext cx="6368042" cy="501767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47CB2F-B585-4A43-8747-A15F62DB92D7}"/>
              </a:ext>
            </a:extLst>
          </p:cNvPr>
          <p:cNvCxnSpPr>
            <a:cxnSpLocks/>
          </p:cNvCxnSpPr>
          <p:nvPr/>
        </p:nvCxnSpPr>
        <p:spPr>
          <a:xfrm>
            <a:off x="2855640" y="3068960"/>
            <a:ext cx="2736304" cy="27363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10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73E6-A15E-714C-ACAB-90668C28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调试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AA5C-6B7B-E848-8952-AD5E782B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在弹出的窗口输入</a:t>
            </a:r>
            <a:r>
              <a:rPr lang="zh-CN" altLang="en-US" dirty="0"/>
              <a:t> “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” </a:t>
            </a:r>
            <a:r>
              <a:rPr lang="en-CN" dirty="0"/>
              <a:t>之后</a:t>
            </a:r>
            <a:r>
              <a:rPr lang="zh-CN" altLang="en-US" dirty="0"/>
              <a:t>，程序会在打印 </a:t>
            </a:r>
            <a:r>
              <a:rPr lang="en-US" altLang="zh-CN" dirty="0"/>
              <a:t>3</a:t>
            </a:r>
            <a:r>
              <a:rPr lang="zh-CN" altLang="en-US" dirty="0"/>
              <a:t> 之前停下来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CBDB0-D0B9-8841-A86B-0E1EAD36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15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14882-C513-FF4F-8760-B3F85B954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132856"/>
            <a:ext cx="5562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3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73E6-A15E-714C-ACAB-90668C28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调试界面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AA5C-6B7B-E848-8952-AD5E782B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2693487" cy="4968552"/>
          </a:xfrm>
        </p:spPr>
        <p:txBody>
          <a:bodyPr/>
          <a:lstStyle/>
          <a:p>
            <a:r>
              <a:rPr lang="en-CN" dirty="0"/>
              <a:t>检查变量值是否正确</a:t>
            </a:r>
          </a:p>
          <a:p>
            <a:r>
              <a:rPr lang="en-CN" dirty="0"/>
              <a:t>继续运行</a:t>
            </a:r>
          </a:p>
          <a:p>
            <a:endParaRPr lang="en-CN" dirty="0"/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CBDB0-D0B9-8841-A86B-0E1EAD36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16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E7C5D-02CB-FD46-949C-D1CD3472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177954"/>
            <a:ext cx="6984836" cy="5543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95CD2C-C4ED-D944-9289-0850B8AE92CC}"/>
              </a:ext>
            </a:extLst>
          </p:cNvPr>
          <p:cNvSpPr txBox="1"/>
          <p:nvPr/>
        </p:nvSpPr>
        <p:spPr>
          <a:xfrm>
            <a:off x="4727848" y="5945895"/>
            <a:ext cx="111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继续运行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584F4F-1A40-5E42-ACCF-80DFBAB78F8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838601" y="5013176"/>
            <a:ext cx="1265511" cy="11173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C3E960-084C-D647-831C-E4AFABDDC4C8}"/>
              </a:ext>
            </a:extLst>
          </p:cNvPr>
          <p:cNvSpPr txBox="1"/>
          <p:nvPr/>
        </p:nvSpPr>
        <p:spPr>
          <a:xfrm>
            <a:off x="277091" y="2713535"/>
            <a:ext cx="250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黄色箭头表示运行到了此行</a:t>
            </a:r>
            <a:r>
              <a:rPr lang="zh-CN" altLang="en-US" dirty="0">
                <a:solidFill>
                  <a:srgbClr val="C00000"/>
                </a:solidFill>
              </a:rPr>
              <a:t>（此行还未运行）</a:t>
            </a:r>
            <a:endParaRPr lang="en-CN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35E470-8256-7946-8559-06869C6F2BC7}"/>
              </a:ext>
            </a:extLst>
          </p:cNvPr>
          <p:cNvCxnSpPr>
            <a:cxnSpLocks/>
          </p:cNvCxnSpPr>
          <p:nvPr/>
        </p:nvCxnSpPr>
        <p:spPr>
          <a:xfrm flipV="1">
            <a:off x="2567608" y="3036700"/>
            <a:ext cx="2592288" cy="193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D763F6-2D69-FE4C-B812-004A9E06CF24}"/>
              </a:ext>
            </a:extLst>
          </p:cNvPr>
          <p:cNvSpPr txBox="1"/>
          <p:nvPr/>
        </p:nvSpPr>
        <p:spPr>
          <a:xfrm>
            <a:off x="8610599" y="493740"/>
            <a:ext cx="250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程序此时各个状态的值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5448FE-02E8-494E-9130-2F3DFB81F0F6}"/>
              </a:ext>
            </a:extLst>
          </p:cNvPr>
          <p:cNvCxnSpPr>
            <a:cxnSpLocks/>
          </p:cNvCxnSpPr>
          <p:nvPr/>
        </p:nvCxnSpPr>
        <p:spPr>
          <a:xfrm flipH="1">
            <a:off x="8688288" y="874178"/>
            <a:ext cx="1080180" cy="10426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47382-D909-7141-9EAE-C65EAEFA6CD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287688" y="6130561"/>
            <a:ext cx="1440160" cy="426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F1D18C-9934-914D-B24C-F89D2C5A5C3E}"/>
              </a:ext>
            </a:extLst>
          </p:cNvPr>
          <p:cNvSpPr txBox="1"/>
          <p:nvPr/>
        </p:nvSpPr>
        <p:spPr>
          <a:xfrm>
            <a:off x="3719736" y="408585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此时的调用栈</a:t>
            </a:r>
            <a:r>
              <a:rPr lang="zh-CN" altLang="en-US" dirty="0">
                <a:solidFill>
                  <a:srgbClr val="C00000"/>
                </a:solidFill>
              </a:rPr>
              <a:t>（即函数调用关系）</a:t>
            </a:r>
            <a:endParaRPr lang="en-CN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D01EA2-8A24-2A40-86F9-9FFE734E7399}"/>
              </a:ext>
            </a:extLst>
          </p:cNvPr>
          <p:cNvCxnSpPr>
            <a:cxnSpLocks/>
          </p:cNvCxnSpPr>
          <p:nvPr/>
        </p:nvCxnSpPr>
        <p:spPr>
          <a:xfrm flipH="1">
            <a:off x="5838601" y="4455185"/>
            <a:ext cx="216024" cy="774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18FE51-7E7B-FF4A-82E4-039FBF30C1F2}"/>
              </a:ext>
            </a:extLst>
          </p:cNvPr>
          <p:cNvSpPr txBox="1"/>
          <p:nvPr/>
        </p:nvSpPr>
        <p:spPr>
          <a:xfrm>
            <a:off x="6548735" y="603957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终止程序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CB18CA-52EB-6E43-8081-A58B30BBF5C3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7028194" y="5028857"/>
            <a:ext cx="291942" cy="10107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C8F58-CB1A-6046-B351-4133B8025966}"/>
              </a:ext>
            </a:extLst>
          </p:cNvPr>
          <p:cNvCxnSpPr>
            <a:cxnSpLocks/>
          </p:cNvCxnSpPr>
          <p:nvPr/>
        </p:nvCxnSpPr>
        <p:spPr>
          <a:xfrm flipH="1" flipV="1">
            <a:off x="7583571" y="5028857"/>
            <a:ext cx="373895" cy="8689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3D111F-F311-7F41-AC64-92E21AF407DC}"/>
              </a:ext>
            </a:extLst>
          </p:cNvPr>
          <p:cNvSpPr txBox="1"/>
          <p:nvPr/>
        </p:nvSpPr>
        <p:spPr>
          <a:xfrm>
            <a:off x="7685096" y="5939335"/>
            <a:ext cx="422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Step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Over</a:t>
            </a:r>
            <a:r>
              <a:rPr lang="zh-CN" altLang="en-US" dirty="0">
                <a:solidFill>
                  <a:srgbClr val="C00000"/>
                </a:solidFill>
              </a:rPr>
              <a:t> 单步调试，遇到函数会将函数执行完，不会进入函数内部</a:t>
            </a:r>
            <a:endParaRPr lang="en-CN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725242-5956-3546-B481-803036BC9B3A}"/>
              </a:ext>
            </a:extLst>
          </p:cNvPr>
          <p:cNvCxnSpPr>
            <a:cxnSpLocks/>
          </p:cNvCxnSpPr>
          <p:nvPr/>
        </p:nvCxnSpPr>
        <p:spPr>
          <a:xfrm flipH="1">
            <a:off x="7770519" y="4085853"/>
            <a:ext cx="2315059" cy="7563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E90678-82BD-8849-BF15-FFFC05135080}"/>
              </a:ext>
            </a:extLst>
          </p:cNvPr>
          <p:cNvSpPr txBox="1"/>
          <p:nvPr/>
        </p:nvSpPr>
        <p:spPr>
          <a:xfrm>
            <a:off x="10130706" y="3901187"/>
            <a:ext cx="2000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Step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Into</a:t>
            </a:r>
            <a:r>
              <a:rPr lang="zh-CN" altLang="en-US" dirty="0">
                <a:solidFill>
                  <a:srgbClr val="C00000"/>
                </a:solidFill>
              </a:rPr>
              <a:t> 单步调试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执行一行，如果遇到函数，进入到函数内部</a:t>
            </a:r>
            <a:endParaRPr lang="en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50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1AFC64-AEA6-D447-895F-A056F089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测试</a:t>
            </a:r>
            <a:r>
              <a:rPr lang="zh-CN" altLang="en-US" dirty="0"/>
              <a:t> </a:t>
            </a:r>
            <a:r>
              <a:rPr lang="en-US" altLang="zh-CN" dirty="0"/>
              <a:t>GUI</a:t>
            </a:r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3B269E-562E-504E-B638-0D1792D57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6E129-2453-F047-BE50-8961F927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086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C803FB-5D71-D74B-B0D2-D6CE248A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F7946-5735-DB45-9A6E-911B9D54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4666781" cy="4968552"/>
          </a:xfrm>
        </p:spPr>
        <p:txBody>
          <a:bodyPr/>
          <a:lstStyle/>
          <a:p>
            <a:r>
              <a:rPr lang="en-CN" dirty="0"/>
              <a:t>返回欢迎页面</a:t>
            </a:r>
          </a:p>
          <a:p>
            <a:r>
              <a:rPr lang="en-CN" dirty="0"/>
              <a:t>点击示例</a:t>
            </a:r>
          </a:p>
          <a:p>
            <a:r>
              <a:rPr lang="en-CN" dirty="0"/>
              <a:t>找到Analog</a:t>
            </a:r>
            <a:r>
              <a:rPr lang="zh-CN" altLang="en-US" dirty="0"/>
              <a:t> </a:t>
            </a:r>
            <a:r>
              <a:rPr lang="en-US" altLang="zh-CN" dirty="0"/>
              <a:t>Clock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</a:p>
          <a:p>
            <a:pPr marL="0" indent="0">
              <a:buNone/>
            </a:pP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B2131-6201-D943-AE75-D91283AD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18</a:t>
            </a:fld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836EC6-FF60-FC41-8D69-A2BC4BA26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130420"/>
            <a:ext cx="6832418" cy="54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4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C803FB-5D71-D74B-B0D2-D6CE248A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F7946-5735-DB45-9A6E-911B9D54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2" y="1268760"/>
            <a:ext cx="3304504" cy="4968552"/>
          </a:xfrm>
        </p:spPr>
        <p:txBody>
          <a:bodyPr/>
          <a:lstStyle/>
          <a:p>
            <a:r>
              <a:rPr lang="en-CN" dirty="0"/>
              <a:t>会弹出文档</a:t>
            </a:r>
            <a:r>
              <a:rPr lang="zh-CN" altLang="en-US" dirty="0"/>
              <a:t>，可以看一看</a:t>
            </a:r>
            <a:endParaRPr lang="en-CN" dirty="0"/>
          </a:p>
          <a:p>
            <a:r>
              <a:rPr lang="en-CN" dirty="0"/>
              <a:t>在项目配置界面</a:t>
            </a:r>
            <a:r>
              <a:rPr lang="zh-CN" altLang="en-US" dirty="0"/>
              <a:t>，点击 </a:t>
            </a:r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B2131-6201-D943-AE75-D91283AD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19</a:t>
            </a:fld>
            <a:endParaRPr lang="en-C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A9C2AD-744D-8D40-93BC-4429F1A1A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595" y="1500642"/>
            <a:ext cx="8346525" cy="47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7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39CF-735E-2D4E-B2D5-0EB7B3B2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1626-CC95-8F42-9CC7-3161B573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这里使用的是</a:t>
            </a:r>
            <a:r>
              <a:rPr lang="zh-CN" altLang="en-US" dirty="0"/>
              <a:t> </a:t>
            </a:r>
            <a:r>
              <a:rPr lang="en-US" altLang="zh-CN" dirty="0"/>
              <a:t>Qt</a:t>
            </a:r>
            <a:r>
              <a:rPr lang="zh-CN" altLang="en-US" dirty="0"/>
              <a:t> </a:t>
            </a:r>
            <a:r>
              <a:rPr lang="en-US" altLang="zh-CN" dirty="0"/>
              <a:t>5.14.2</a:t>
            </a:r>
            <a:r>
              <a:rPr lang="zh-CN" altLang="en-US" dirty="0"/>
              <a:t> 离线安装包</a:t>
            </a:r>
            <a:endParaRPr lang="en-US" altLang="zh-CN" dirty="0"/>
          </a:p>
          <a:p>
            <a:r>
              <a:rPr lang="en-US" dirty="0" err="1"/>
              <a:t>更高版本的</a:t>
            </a:r>
            <a:r>
              <a:rPr lang="zh-CN" altLang="en-US" dirty="0"/>
              <a:t> </a:t>
            </a:r>
            <a:r>
              <a:rPr lang="en-US" altLang="zh-CN" dirty="0"/>
              <a:t>Qt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应该也是可以的</a:t>
            </a:r>
            <a:endParaRPr lang="en-US" altLang="zh-CN" dirty="0"/>
          </a:p>
          <a:p>
            <a:r>
              <a:rPr lang="zh-CN" altLang="en-US" dirty="0"/>
              <a:t>尽量先不要使用 </a:t>
            </a:r>
            <a:r>
              <a:rPr lang="en-US" altLang="zh-CN" dirty="0"/>
              <a:t>Qt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96F40-199E-654E-8EA1-1B9CBF83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8071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26C7-0D6B-C04B-8735-A224B81E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D2AB7-2082-624B-B8EE-04E0F380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4738789" cy="4968552"/>
          </a:xfrm>
        </p:spPr>
        <p:txBody>
          <a:bodyPr/>
          <a:lstStyle/>
          <a:p>
            <a:r>
              <a:rPr lang="en-CN" dirty="0"/>
              <a:t>等待配置完毕</a:t>
            </a:r>
          </a:p>
          <a:p>
            <a:r>
              <a:rPr lang="en-CN" dirty="0"/>
              <a:t>可以看到</a:t>
            </a:r>
            <a:r>
              <a:rPr lang="zh-CN" altLang="en-US" dirty="0"/>
              <a:t> </a:t>
            </a:r>
            <a:r>
              <a:rPr lang="en-US" altLang="zh-CN" dirty="0" err="1"/>
              <a:t>analogclock</a:t>
            </a:r>
            <a:r>
              <a:rPr lang="zh-CN" altLang="en-US" dirty="0"/>
              <a:t> 项目</a:t>
            </a:r>
            <a:endParaRPr lang="en-US" altLang="zh-CN" dirty="0"/>
          </a:p>
          <a:p>
            <a:r>
              <a:rPr lang="en-US" altLang="zh-CN" dirty="0" err="1"/>
              <a:t>Analogclock</a:t>
            </a:r>
            <a:r>
              <a:rPr lang="zh-CN" altLang="en-US" dirty="0"/>
              <a:t> 为加粗，表示此为当前项目</a:t>
            </a:r>
            <a:endParaRPr lang="en-US" altLang="zh-CN" dirty="0"/>
          </a:p>
          <a:p>
            <a:r>
              <a:rPr lang="zh-CN" altLang="en-US" dirty="0"/>
              <a:t>点击运行按钮会运行当前项目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7C9E1-8CD6-034A-AF9A-537611F5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20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CC8B8-6949-5B4B-B1F3-4A24A5F5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1155931"/>
            <a:ext cx="6568494" cy="519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0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5376-1106-514D-B8DE-EB95FED7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602D-6AF3-1241-838E-CAD3BE44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看到此窗口表示运行成功</a:t>
            </a:r>
          </a:p>
          <a:p>
            <a:r>
              <a:rPr lang="en-CN" dirty="0"/>
              <a:t>此窗口可拖动和调整大小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63FA6-12FE-A04E-B0BF-64726F6E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21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A0AB8-6281-5B48-B7E1-45AFFB17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1017291"/>
            <a:ext cx="55499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01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01C383-3B41-624F-AD07-01DA3D24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恭喜你成功安装了</a:t>
            </a:r>
            <a:br>
              <a:rPr lang="en-CN" dirty="0"/>
            </a:br>
            <a:r>
              <a:rPr lang="en-CN" dirty="0"/>
              <a:t>Qt</a:t>
            </a:r>
            <a:r>
              <a:rPr lang="zh-CN" altLang="en-US" dirty="0"/>
              <a:t> 和 </a:t>
            </a:r>
            <a:r>
              <a:rPr lang="en-US" altLang="zh-CN" dirty="0"/>
              <a:t>Qt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  <a:r>
              <a:rPr lang="zh-CN" altLang="en-US" dirty="0"/>
              <a:t> ！</a:t>
            </a:r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AF9D6A-A624-4F4F-9787-9444E1E9B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52C26-BDAF-D24E-B930-53C5D993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961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4278-EF9B-2A46-83AE-C9CFE395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72" y="289823"/>
            <a:ext cx="11575228" cy="56003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下载 </a:t>
            </a:r>
            <a:r>
              <a:rPr lang="en-US" altLang="zh-CN" dirty="0"/>
              <a:t>Qt</a:t>
            </a:r>
            <a:r>
              <a:rPr lang="zh-CN" altLang="en-US" dirty="0"/>
              <a:t> 离线安装包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4A5B-2374-F845-905A-D099A86C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72" y="1140312"/>
            <a:ext cx="11575228" cy="5352562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https://mirrors.sjtug.sjtu.edu.cn/qt/archive/qt/5.14/5.14.2/qt-opensource-windows-x86-5.14.2.exe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05F1B-2E90-AE41-A04D-3FCD9692D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952"/>
          <a:stretch/>
        </p:blipFill>
        <p:spPr>
          <a:xfrm>
            <a:off x="767408" y="2492896"/>
            <a:ext cx="7958576" cy="3845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8E9218-A96F-6947-AA89-06F8E8DC1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440" y="4415517"/>
            <a:ext cx="1130300" cy="1346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89BB-0516-0641-8ED0-135D2AE0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124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B635-2D7B-9543-A257-4BFA19B2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安装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E96F-E556-CC40-8D6B-644066628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注册</a:t>
            </a:r>
            <a:r>
              <a:rPr lang="en-US" altLang="zh-CN" dirty="0"/>
              <a:t>/</a:t>
            </a:r>
            <a:r>
              <a:rPr lang="zh-CN" altLang="en-US" dirty="0"/>
              <a:t>登录账户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B6A27-6C06-714F-8882-BDCC8944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233194"/>
            <a:ext cx="4664561" cy="51924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DF6CA9-E88B-8049-AC0C-45AB9BBA1265}"/>
              </a:ext>
            </a:extLst>
          </p:cNvPr>
          <p:cNvSpPr/>
          <p:nvPr/>
        </p:nvSpPr>
        <p:spPr>
          <a:xfrm>
            <a:off x="3719736" y="2276872"/>
            <a:ext cx="4520545" cy="10081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551ED-9CE7-DF4F-A568-6BB2190C470A}"/>
              </a:ext>
            </a:extLst>
          </p:cNvPr>
          <p:cNvSpPr/>
          <p:nvPr/>
        </p:nvSpPr>
        <p:spPr>
          <a:xfrm>
            <a:off x="3719735" y="3429000"/>
            <a:ext cx="4520545" cy="12428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4F75C-9A0A-0D4F-8C3A-5444929A9689}"/>
              </a:ext>
            </a:extLst>
          </p:cNvPr>
          <p:cNvSpPr txBox="1"/>
          <p:nvPr/>
        </p:nvSpPr>
        <p:spPr>
          <a:xfrm>
            <a:off x="8544272" y="2776904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已有账户可直接登录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DE653-D292-FC42-AFAA-5C7B46ADF9E6}"/>
              </a:ext>
            </a:extLst>
          </p:cNvPr>
          <p:cNvSpPr txBox="1"/>
          <p:nvPr/>
        </p:nvSpPr>
        <p:spPr>
          <a:xfrm>
            <a:off x="8544272" y="4137776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没有账户可在此处注册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137E6-8CFA-9646-A5B5-C4C7398C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986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726E-2447-6F4F-9218-4C110603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选择按照路径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D9B9-ADDD-BA4D-90EF-A95339B5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安装路径中不能包含</a:t>
            </a:r>
            <a:r>
              <a:rPr lang="zh-CN" altLang="en-US" dirty="0"/>
              <a:t>“空格”或中文</a:t>
            </a:r>
            <a:endParaRPr lang="en-US" altLang="zh-CN" dirty="0"/>
          </a:p>
          <a:p>
            <a:r>
              <a:rPr lang="zh-CN" altLang="en-US" dirty="0"/>
              <a:t>可以直接使用默认目录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D5B2E-DB34-994A-B0C4-0BA23FEB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688253"/>
            <a:ext cx="5027435" cy="55912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8B9-3DA4-FD47-B0F9-8ECAA4AF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466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1772-21FD-A245-92CD-46B55661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一路下一步之后，选择组件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A25C-1C66-4B47-97E0-BDC81FA1A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需要选</a:t>
            </a:r>
            <a:endParaRPr lang="en-US" altLang="zh-CN" dirty="0"/>
          </a:p>
          <a:p>
            <a:r>
              <a:rPr lang="en-CN" dirty="0"/>
              <a:t>Qt</a:t>
            </a:r>
            <a:r>
              <a:rPr lang="zh-CN" altLang="en-US" dirty="0"/>
              <a:t> </a:t>
            </a:r>
            <a:r>
              <a:rPr lang="en-US" altLang="zh-CN" dirty="0"/>
              <a:t>5.14.2</a:t>
            </a:r>
            <a:r>
              <a:rPr lang="zh-CN" altLang="en-US" dirty="0"/>
              <a:t> 下面</a:t>
            </a:r>
            <a:endParaRPr lang="en-US" altLang="zh-CN" dirty="0"/>
          </a:p>
          <a:p>
            <a:pPr lvl="1"/>
            <a:r>
              <a:rPr lang="en-US" altLang="zh-CN" dirty="0"/>
              <a:t>MinGW</a:t>
            </a:r>
            <a:r>
              <a:rPr lang="zh-CN" altLang="en-US" dirty="0"/>
              <a:t> </a:t>
            </a:r>
            <a:r>
              <a:rPr lang="en-US" altLang="zh-CN" dirty="0"/>
              <a:t>7.3.0</a:t>
            </a:r>
            <a:r>
              <a:rPr lang="zh-CN" altLang="en-US" dirty="0"/>
              <a:t> </a:t>
            </a:r>
            <a:r>
              <a:rPr lang="en-US" altLang="zh-CN" dirty="0"/>
              <a:t>64-bit</a:t>
            </a:r>
          </a:p>
          <a:p>
            <a:r>
              <a:rPr lang="en-US" altLang="zh-CN" dirty="0"/>
              <a:t>Developer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Designer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  <a:r>
              <a:rPr lang="zh-CN" altLang="en-US" dirty="0"/>
              <a:t> 里面</a:t>
            </a:r>
            <a:endParaRPr lang="en-US" altLang="zh-CN" dirty="0"/>
          </a:p>
          <a:p>
            <a:pPr lvl="1"/>
            <a:r>
              <a:rPr lang="en-US" altLang="zh-CN" dirty="0"/>
              <a:t>Qt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  <a:r>
              <a:rPr lang="zh-CN" altLang="en-US" dirty="0"/>
              <a:t> </a:t>
            </a:r>
            <a:r>
              <a:rPr lang="en-US" altLang="zh-CN" dirty="0"/>
              <a:t>4.11.1</a:t>
            </a:r>
            <a:r>
              <a:rPr lang="zh-CN" altLang="en-US" dirty="0"/>
              <a:t> </a:t>
            </a:r>
            <a:r>
              <a:rPr lang="en-US" altLang="zh-CN" dirty="0"/>
              <a:t>CBD</a:t>
            </a:r>
            <a:r>
              <a:rPr lang="zh-CN" altLang="en-US" dirty="0"/>
              <a:t> </a:t>
            </a:r>
            <a:r>
              <a:rPr lang="en-US" altLang="zh-CN" dirty="0"/>
              <a:t>Debugger</a:t>
            </a:r>
            <a:r>
              <a:rPr lang="zh-CN" altLang="en-US" dirty="0"/>
              <a:t> </a:t>
            </a:r>
            <a:r>
              <a:rPr lang="en-US" altLang="zh-CN" dirty="0"/>
              <a:t>..</a:t>
            </a:r>
          </a:p>
          <a:p>
            <a:pPr lvl="1"/>
            <a:r>
              <a:rPr lang="en-US" altLang="zh-CN" dirty="0"/>
              <a:t>MinGW</a:t>
            </a:r>
            <a:r>
              <a:rPr lang="zh-CN" altLang="en-US" dirty="0"/>
              <a:t> </a:t>
            </a:r>
            <a:r>
              <a:rPr lang="en-US" altLang="zh-CN" dirty="0"/>
              <a:t>7.3.0</a:t>
            </a:r>
            <a:r>
              <a:rPr lang="zh-CN" altLang="en-US" dirty="0"/>
              <a:t> </a:t>
            </a:r>
            <a:r>
              <a:rPr lang="en-US" altLang="zh-CN" dirty="0"/>
              <a:t>64-bit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altLang="zh-CN" sz="2400" dirty="0"/>
              <a:t>NOTE:</a:t>
            </a:r>
            <a:r>
              <a:rPr lang="zh-CN" altLang="en-US" sz="2400" dirty="0"/>
              <a:t> </a:t>
            </a:r>
            <a:r>
              <a:rPr lang="en-US" sz="2400" dirty="0" err="1"/>
              <a:t>即使装过</a:t>
            </a:r>
            <a:r>
              <a:rPr lang="zh-CN" altLang="en-US" sz="2400" dirty="0"/>
              <a:t> </a:t>
            </a:r>
            <a:r>
              <a:rPr lang="en-US" altLang="zh-CN" sz="2400" dirty="0"/>
              <a:t>MinGW</a:t>
            </a:r>
            <a:r>
              <a:rPr lang="zh-CN" altLang="en-US" sz="2400" dirty="0"/>
              <a:t> 也最好用这个自带的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12CE2-5AE7-7145-9CDB-F577A060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0"/>
            <a:ext cx="4099475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6BC2F-5329-9149-8995-2984985B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878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EB30A3-FBD8-7047-9CF2-95460AA7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等待安装完毕</a:t>
            </a:r>
            <a:r>
              <a:rPr lang="en-US" altLang="zh-CN" dirty="0"/>
              <a:t>……</a:t>
            </a:r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24969-BD3F-344E-AC10-65EC6BDF3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009AE-2046-EC4E-809C-8CF9D262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148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0B75-776B-0146-9198-359CAE3D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测试一下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60E4-C627-604F-9883-6617BB7D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5154336" cy="4968552"/>
          </a:xfrm>
        </p:spPr>
        <p:txBody>
          <a:bodyPr/>
          <a:lstStyle/>
          <a:p>
            <a:r>
              <a:rPr lang="en-CN" dirty="0"/>
              <a:t>安装完毕之后打开</a:t>
            </a:r>
            <a:r>
              <a:rPr lang="zh-CN" altLang="en-US" dirty="0"/>
              <a:t> </a:t>
            </a:r>
            <a:r>
              <a:rPr lang="en-US" altLang="zh-CN" dirty="0"/>
              <a:t>Qt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</a:p>
          <a:p>
            <a:r>
              <a:rPr lang="en-US" dirty="0" err="1"/>
              <a:t>点击打开</a:t>
            </a:r>
            <a:r>
              <a:rPr lang="en-US" altLang="zh-CN" dirty="0"/>
              <a:t>-&gt;</a:t>
            </a:r>
            <a:r>
              <a:rPr lang="zh-CN" altLang="en-US" dirty="0"/>
              <a:t>新建文件</a:t>
            </a:r>
            <a:r>
              <a:rPr lang="en-US" altLang="zh-CN" dirty="0"/>
              <a:t>/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zh-CN" altLang="en-US" dirty="0"/>
              <a:t>选择 </a:t>
            </a:r>
            <a:r>
              <a:rPr lang="en-US" altLang="zh-CN" dirty="0"/>
              <a:t>Non-Qt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</a:p>
          <a:p>
            <a:r>
              <a:rPr lang="en-US" dirty="0" err="1"/>
              <a:t>选择</a:t>
            </a:r>
            <a:r>
              <a:rPr lang="zh-CN" altLang="en-US" dirty="0"/>
              <a:t> </a:t>
            </a:r>
            <a:r>
              <a:rPr lang="en-US" altLang="zh-CN" dirty="0"/>
              <a:t>Plain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</a:p>
          <a:p>
            <a:r>
              <a:rPr lang="en-US" dirty="0" err="1"/>
              <a:t>点击右下角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D3EFB-4973-FB45-B573-407A9F28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8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04EC7-1CE7-9040-8AC0-59E5702E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31427" y="1757574"/>
            <a:ext cx="6746014" cy="45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7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9089-C557-3645-BA5D-464B01DF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新建项目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92FB-4E0B-AD46-A957-FAEA23CF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名字和路径里面不能有中文和空格</a:t>
            </a:r>
            <a:endParaRPr lang="en-US" dirty="0"/>
          </a:p>
          <a:p>
            <a:r>
              <a:rPr lang="en-US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使用默认的 </a:t>
            </a:r>
            <a:r>
              <a:rPr lang="en-US" altLang="zh-CN" dirty="0" err="1"/>
              <a:t>qmake</a:t>
            </a:r>
            <a:endParaRPr lang="en-US" altLang="zh-CN" dirty="0"/>
          </a:p>
          <a:p>
            <a:r>
              <a:rPr lang="en-CN" dirty="0"/>
              <a:t>如果安装正确</a:t>
            </a:r>
            <a:r>
              <a:rPr lang="zh-CN" altLang="en-US" dirty="0"/>
              <a:t> </a:t>
            </a:r>
            <a:r>
              <a:rPr lang="en-CN" dirty="0"/>
              <a:t>Kits</a:t>
            </a:r>
            <a:r>
              <a:rPr lang="zh-CN" altLang="en-US" dirty="0"/>
              <a:t> 里面应该有至少一个，选择图中这个</a:t>
            </a:r>
            <a:endParaRPr lang="en-US" altLang="zh-CN" dirty="0"/>
          </a:p>
          <a:p>
            <a:r>
              <a:rPr lang="zh-CN" altLang="en-US" dirty="0"/>
              <a:t>版本控制系统可以选 </a:t>
            </a:r>
            <a:r>
              <a:rPr lang="en-US" altLang="zh-CN" dirty="0"/>
              <a:t>None</a:t>
            </a:r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29F22-289E-AD4D-A4FB-BEA2CE9B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9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B3755-6F28-7546-9280-D4551F499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62"/>
          <a:stretch/>
        </p:blipFill>
        <p:spPr>
          <a:xfrm>
            <a:off x="1487488" y="3304038"/>
            <a:ext cx="10033000" cy="32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5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399</Words>
  <Application>Microsoft Macintosh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Microsoft YaHei</vt:lpstr>
      <vt:lpstr>Arial</vt:lpstr>
      <vt:lpstr>Calibri</vt:lpstr>
      <vt:lpstr>Office Theme</vt:lpstr>
      <vt:lpstr>安装 Qt 和 Qt Creator </vt:lpstr>
      <vt:lpstr>PowerPoint Presentation</vt:lpstr>
      <vt:lpstr>1. 下载 Qt 离线安装包</vt:lpstr>
      <vt:lpstr>2. 安装</vt:lpstr>
      <vt:lpstr>3. 选择按照路径</vt:lpstr>
      <vt:lpstr>4. 一路下一步之后，选择组件</vt:lpstr>
      <vt:lpstr>等待安装完毕……</vt:lpstr>
      <vt:lpstr>测试一下</vt:lpstr>
      <vt:lpstr>新建项目</vt:lpstr>
      <vt:lpstr>检查配置</vt:lpstr>
      <vt:lpstr>修改程序，增加 a+b 逻辑，并运行</vt:lpstr>
      <vt:lpstr>运行程序</vt:lpstr>
      <vt:lpstr>在弹出的窗口中测试 a+b 的正确性</vt:lpstr>
      <vt:lpstr>测试断点和调试</vt:lpstr>
      <vt:lpstr>调试</vt:lpstr>
      <vt:lpstr>调试界面</vt:lpstr>
      <vt:lpstr>测试 GUI</vt:lpstr>
      <vt:lpstr>PowerPoint Presentation</vt:lpstr>
      <vt:lpstr>PowerPoint Presentation</vt:lpstr>
      <vt:lpstr>PowerPoint Presentation</vt:lpstr>
      <vt:lpstr>PowerPoint Presentation</vt:lpstr>
      <vt:lpstr>恭喜你成功安装了 Qt 和 Qt Creator 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Mingkai Dong</dc:creator>
  <cp:lastModifiedBy>Mingkai Dong</cp:lastModifiedBy>
  <cp:revision>96</cp:revision>
  <dcterms:created xsi:type="dcterms:W3CDTF">2021-02-24T11:14:01Z</dcterms:created>
  <dcterms:modified xsi:type="dcterms:W3CDTF">2021-02-24T12:50:04Z</dcterms:modified>
</cp:coreProperties>
</file>