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8" r:id="rId2"/>
    <p:sldId id="436" r:id="rId3"/>
    <p:sldId id="439" r:id="rId4"/>
    <p:sldId id="454" r:id="rId5"/>
    <p:sldId id="470" r:id="rId6"/>
    <p:sldId id="472" r:id="rId7"/>
    <p:sldId id="489" r:id="rId8"/>
    <p:sldId id="471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2" r:id="rId18"/>
    <p:sldId id="481" r:id="rId19"/>
    <p:sldId id="483" r:id="rId20"/>
    <p:sldId id="490" r:id="rId21"/>
    <p:sldId id="486" r:id="rId22"/>
    <p:sldId id="487" r:id="rId23"/>
    <p:sldId id="484" r:id="rId24"/>
    <p:sldId id="488" r:id="rId25"/>
    <p:sldId id="485" r:id="rId26"/>
    <p:sldId id="449" r:id="rId2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9A"/>
    <a:srgbClr val="87CEFF"/>
    <a:srgbClr val="FF4040"/>
    <a:srgbClr val="B3EE3A"/>
    <a:srgbClr val="7CCD7C"/>
    <a:srgbClr val="EEEE00"/>
    <a:srgbClr val="54FF9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/>
    <p:restoredTop sz="96197"/>
  </p:normalViewPr>
  <p:slideViewPr>
    <p:cSldViewPr snapToObjects="1" showGuides="1">
      <p:cViewPr varScale="1">
        <p:scale>
          <a:sx n="127" d="100"/>
          <a:sy n="127" d="100"/>
        </p:scale>
        <p:origin x="6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2023/9/19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669F-9790-C841-9856-29D8F6A35D52}" type="datetime1">
              <a:rPr lang="en-US" smtClean="0"/>
              <a:t>9/19/23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70F-745F-6445-9EC1-5F6DEDD80A35}" type="datetime1">
              <a:rPr lang="en-US" smtClean="0"/>
              <a:t>9/19/23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B0DC-CA16-474C-8667-F240A15CC355}" type="datetime1">
              <a:rPr lang="en-US" smtClean="0"/>
              <a:t>9/19/23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401F-B3A3-8943-80CD-FB5F841E3E00}" type="datetime1">
              <a:rPr lang="en-US" smtClean="0"/>
              <a:t>9/19/23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3191-A897-4844-9282-1A59568DEC27}" type="datetime1">
              <a:rPr lang="en-US" smtClean="0"/>
              <a:t>9/19/23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2DF-5680-6747-9A15-F3F0D210F2EE}" type="datetime1">
              <a:rPr lang="en-US" smtClean="0"/>
              <a:t>9/19/23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022-6E31-7248-B6B0-F5A7A057A5DC}" type="datetime1">
              <a:rPr lang="en-US" smtClean="0"/>
              <a:t>9/19/23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7C3-7586-7A43-92FB-C6F0072809D8}" type="datetime1">
              <a:rPr lang="en-US" smtClean="0"/>
              <a:t>9/19/23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B9DA-A8DC-F64B-A6ED-EEDE6981594C}" type="datetime1">
              <a:rPr lang="en-US" smtClean="0"/>
              <a:t>9/19/23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9A98-10B0-2449-82AA-2BFFCC3AF22C}" type="datetime1">
              <a:rPr lang="en-US" smtClean="0"/>
              <a:t>9/19/23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C752-75B6-594D-BD28-131DD514FF59}" type="datetime1">
              <a:rPr lang="en-US" smtClean="0"/>
              <a:t>9/19/23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08E4-ED0C-B144-A86A-7F85AD4EFAD8}" type="datetime1">
              <a:rPr lang="en-US" smtClean="0"/>
              <a:t>9/19/23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F94-4EEB-D544-B0EB-E9E2035E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软件工程实践 </a:t>
            </a:r>
            <a:r>
              <a:rPr lang="en-US" altLang="zh-CN" dirty="0"/>
              <a:t>(SEP)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7712-7FC7-154F-A31A-4C6A768AA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2023-</a:t>
            </a:r>
            <a:r>
              <a:rPr lang="zh-CN" altLang="en-US" sz="3200" dirty="0"/>
              <a:t>秋季学期</a:t>
            </a:r>
            <a:endParaRPr lang="en-US" altLang="zh-CN" sz="3200" dirty="0"/>
          </a:p>
          <a:p>
            <a:r>
              <a:rPr lang="en-US" altLang="zh-CN" sz="3200" dirty="0"/>
              <a:t>3:</a:t>
            </a:r>
            <a:r>
              <a:rPr lang="zh-CN" altLang="en-US" sz="3200" dirty="0"/>
              <a:t> 菜单</a:t>
            </a:r>
            <a:r>
              <a:rPr lang="en-US" altLang="zh-CN" sz="3200" dirty="0"/>
              <a:t>-</a:t>
            </a:r>
            <a:r>
              <a:rPr lang="zh-CN" altLang="en-US" sz="3200" dirty="0"/>
              <a:t>按钮</a:t>
            </a:r>
            <a:r>
              <a:rPr lang="en-US" altLang="zh-CN" sz="3200" dirty="0"/>
              <a:t>-</a:t>
            </a:r>
            <a:r>
              <a:rPr lang="zh-CN" altLang="en-US" sz="3200" dirty="0"/>
              <a:t>文件</a:t>
            </a:r>
            <a:endParaRPr lang="en-US" altLang="zh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F5F61-6401-79C0-E2E7-4E67979EB424}"/>
              </a:ext>
            </a:extLst>
          </p:cNvPr>
          <p:cNvSpPr txBox="1"/>
          <p:nvPr/>
        </p:nvSpPr>
        <p:spPr>
          <a:xfrm>
            <a:off x="23926" y="6488668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Teacher:</a:t>
            </a:r>
            <a:r>
              <a:rPr lang="zh-CN" altLang="en-US" dirty="0"/>
              <a:t> </a:t>
            </a:r>
            <a:r>
              <a:rPr lang="en-CN" dirty="0"/>
              <a:t>Dong</a:t>
            </a:r>
            <a:r>
              <a:rPr lang="zh-CN" altLang="en-US" dirty="0"/>
              <a:t> </a:t>
            </a:r>
            <a:r>
              <a:rPr lang="en-US" altLang="zh-CN" dirty="0"/>
              <a:t>Du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FE759-CCA4-6FE4-D488-660833BA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27" y="5381576"/>
            <a:ext cx="7772400" cy="14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4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Menu</a:t>
            </a:r>
            <a:r>
              <a:rPr lang="zh-CN" altLang="en-US" dirty="0"/>
              <a:t>主体代码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A8121-F93F-D4FD-6E4F-9C23F2FF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90" y="1908097"/>
            <a:ext cx="7772400" cy="43292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90CC55-07FF-5440-A052-5EF2781F63A3}"/>
              </a:ext>
            </a:extLst>
          </p:cNvPr>
          <p:cNvSpPr/>
          <p:nvPr/>
        </p:nvSpPr>
        <p:spPr>
          <a:xfrm>
            <a:off x="4878536" y="5257580"/>
            <a:ext cx="3852913" cy="619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73990-A092-87D3-3773-B8F20CE28F2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028566" y="3176972"/>
            <a:ext cx="2849970" cy="239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289F3-AF92-25A4-C71B-12F9F673D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3" t="7073" r="17950" b="5389"/>
          <a:stretch/>
        </p:blipFill>
        <p:spPr>
          <a:xfrm>
            <a:off x="298068" y="2077146"/>
            <a:ext cx="1616039" cy="2384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F2100C-FAFE-8345-4796-D811AD585D82}"/>
              </a:ext>
            </a:extLst>
          </p:cNvPr>
          <p:cNvSpPr/>
          <p:nvPr/>
        </p:nvSpPr>
        <p:spPr>
          <a:xfrm>
            <a:off x="122944" y="2780928"/>
            <a:ext cx="1905622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008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Menu</a:t>
            </a:r>
            <a:r>
              <a:rPr lang="zh-CN" altLang="en-US" dirty="0"/>
              <a:t>主体代码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A8121-F93F-D4FD-6E4F-9C23F2FF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90" y="1908097"/>
            <a:ext cx="7772400" cy="43292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90CC55-07FF-5440-A052-5EF2781F63A3}"/>
              </a:ext>
            </a:extLst>
          </p:cNvPr>
          <p:cNvSpPr/>
          <p:nvPr/>
        </p:nvSpPr>
        <p:spPr>
          <a:xfrm>
            <a:off x="4878536" y="5949280"/>
            <a:ext cx="7036373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73990-A092-87D3-3773-B8F20CE28F2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076713" y="3897959"/>
            <a:ext cx="2801823" cy="219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289F3-AF92-25A4-C71B-12F9F673D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3" t="7073" r="17950" b="5389"/>
          <a:stretch/>
        </p:blipFill>
        <p:spPr>
          <a:xfrm>
            <a:off x="298068" y="2077146"/>
            <a:ext cx="1616039" cy="2384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F2100C-FAFE-8345-4796-D811AD585D82}"/>
              </a:ext>
            </a:extLst>
          </p:cNvPr>
          <p:cNvSpPr/>
          <p:nvPr/>
        </p:nvSpPr>
        <p:spPr>
          <a:xfrm>
            <a:off x="171091" y="3574830"/>
            <a:ext cx="1905622" cy="646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484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Menu</a:t>
            </a:r>
            <a:r>
              <a:rPr lang="zh-CN" altLang="en-US" dirty="0"/>
              <a:t>主体代码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A8121-F93F-D4FD-6E4F-9C23F2FF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90" y="1908097"/>
            <a:ext cx="7772400" cy="43292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90CC55-07FF-5440-A052-5EF2781F63A3}"/>
              </a:ext>
            </a:extLst>
          </p:cNvPr>
          <p:cNvSpPr/>
          <p:nvPr/>
        </p:nvSpPr>
        <p:spPr>
          <a:xfrm>
            <a:off x="4878536" y="5949280"/>
            <a:ext cx="7036373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73990-A092-87D3-3773-B8F20CE28F2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76713" y="3897959"/>
            <a:ext cx="2801823" cy="219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3BB389-19E2-F0C4-061A-7BBC7456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9" y="2126858"/>
            <a:ext cx="7772400" cy="186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D0643-0D98-EF4A-FFB6-222DF17330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39" t="29787" r="32373" b="22346"/>
          <a:stretch/>
        </p:blipFill>
        <p:spPr>
          <a:xfrm>
            <a:off x="9855165" y="1404116"/>
            <a:ext cx="1953491" cy="26685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A6D872-982D-B0D1-704D-AB067F3EF24E}"/>
              </a:ext>
            </a:extLst>
          </p:cNvPr>
          <p:cNvSpPr/>
          <p:nvPr/>
        </p:nvSpPr>
        <p:spPr>
          <a:xfrm>
            <a:off x="9932099" y="3640657"/>
            <a:ext cx="1600902" cy="257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540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559844-F089-FFBD-FABB-515D61DB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22" y="711123"/>
            <a:ext cx="6096000" cy="3543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zh-CN" altLang="en-US" dirty="0"/>
              <a:t>布局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VBoxLayout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0CC55-07FF-5440-A052-5EF2781F63A3}"/>
              </a:ext>
            </a:extLst>
          </p:cNvPr>
          <p:cNvSpPr/>
          <p:nvPr/>
        </p:nvSpPr>
        <p:spPr>
          <a:xfrm>
            <a:off x="4583832" y="908720"/>
            <a:ext cx="7036373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73990-A092-87D3-3773-B8F20CE28F2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2076713" y="2420888"/>
            <a:ext cx="2507119" cy="84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289F3-AF92-25A4-C71B-12F9F673D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3" t="7073" r="17950" b="5389"/>
          <a:stretch/>
        </p:blipFill>
        <p:spPr>
          <a:xfrm>
            <a:off x="298068" y="2077146"/>
            <a:ext cx="1616039" cy="2384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F2100C-FAFE-8345-4796-D811AD585D82}"/>
              </a:ext>
            </a:extLst>
          </p:cNvPr>
          <p:cNvSpPr/>
          <p:nvPr/>
        </p:nvSpPr>
        <p:spPr>
          <a:xfrm>
            <a:off x="171091" y="2077146"/>
            <a:ext cx="1905622" cy="2384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B0414-1139-A930-B3FC-0D5D15235CD5}"/>
              </a:ext>
            </a:extLst>
          </p:cNvPr>
          <p:cNvSpPr txBox="1"/>
          <p:nvPr/>
        </p:nvSpPr>
        <p:spPr>
          <a:xfrm>
            <a:off x="2707593" y="318509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设置布局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5071D-5464-A00F-449D-EB08CC500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107" y="4182524"/>
            <a:ext cx="4163454" cy="2778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433BC-CFBD-C85A-E6B4-2989A1DC1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05332"/>
            <a:ext cx="6184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Menu</a:t>
            </a:r>
            <a:r>
              <a:rPr lang="zh-CN" altLang="en-US" dirty="0"/>
              <a:t>主体代码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6390-D18A-0ACA-4AF2-01E277FF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340768"/>
            <a:ext cx="4368800" cy="290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1A32C-B24E-ACE2-DC51-E639F3F1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4" y="2317750"/>
            <a:ext cx="5219700" cy="222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89A77-EE61-8E56-1704-8AFB33227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4" y="4695936"/>
            <a:ext cx="5295900" cy="1409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653ACD-413B-CBCD-03E8-AE4546D7BACB}"/>
              </a:ext>
            </a:extLst>
          </p:cNvPr>
          <p:cNvSpPr/>
          <p:nvPr/>
        </p:nvSpPr>
        <p:spPr>
          <a:xfrm>
            <a:off x="7392144" y="2317750"/>
            <a:ext cx="4228061" cy="31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72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6390-D18A-0ACA-4AF2-01E277FF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340768"/>
            <a:ext cx="4368800" cy="2908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653ACD-413B-CBCD-03E8-AE4546D7BACB}"/>
              </a:ext>
            </a:extLst>
          </p:cNvPr>
          <p:cNvSpPr/>
          <p:nvPr/>
        </p:nvSpPr>
        <p:spPr>
          <a:xfrm>
            <a:off x="7369956" y="2657113"/>
            <a:ext cx="4228061" cy="31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0047C-5183-FE07-9F41-42D2C1EA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1168"/>
            <a:ext cx="11571377" cy="1152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A1C4B1-12D7-25E2-A74A-FC9734A28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05" y="2947700"/>
            <a:ext cx="5562600" cy="787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2BE060-9DD4-CC5C-A3C2-9FAB06E34A6E}"/>
              </a:ext>
            </a:extLst>
          </p:cNvPr>
          <p:cNvSpPr/>
          <p:nvPr/>
        </p:nvSpPr>
        <p:spPr>
          <a:xfrm>
            <a:off x="7369956" y="5755418"/>
            <a:ext cx="4228061" cy="319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49B44-4455-4947-61C3-B1B31FEFA2A3}"/>
              </a:ext>
            </a:extLst>
          </p:cNvPr>
          <p:cNvSpPr/>
          <p:nvPr/>
        </p:nvSpPr>
        <p:spPr>
          <a:xfrm>
            <a:off x="1523123" y="3269419"/>
            <a:ext cx="4572877" cy="303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24EA3-6DA2-58EA-7349-58E5EA18C716}"/>
              </a:ext>
            </a:extLst>
          </p:cNvPr>
          <p:cNvCxnSpPr>
            <a:cxnSpLocks/>
          </p:cNvCxnSpPr>
          <p:nvPr/>
        </p:nvCxnSpPr>
        <p:spPr>
          <a:xfrm flipH="1">
            <a:off x="3071664" y="2976275"/>
            <a:ext cx="4298292" cy="23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E4AC42-05A6-04AC-5DBD-A4F5BC43D888}"/>
              </a:ext>
            </a:extLst>
          </p:cNvPr>
          <p:cNvCxnSpPr>
            <a:cxnSpLocks/>
          </p:cNvCxnSpPr>
          <p:nvPr/>
        </p:nvCxnSpPr>
        <p:spPr>
          <a:xfrm flipH="1" flipV="1">
            <a:off x="1319931" y="3695735"/>
            <a:ext cx="6324610" cy="204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MyMenu</a:t>
            </a:r>
            <a:r>
              <a:rPr lang="zh-CN" altLang="en-US" dirty="0"/>
              <a:t>类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CCEEA6-45AF-7E3C-F402-0F36CE49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09" y="1615206"/>
            <a:ext cx="5219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83E7A3-F9BF-E740-8FF0-C4E31936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文件存储</a:t>
            </a:r>
            <a:r>
              <a:rPr lang="zh-CN" altLang="en-US" dirty="0"/>
              <a:t>：存档恢复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1DBC-75C8-DF41-928F-BFB4F1BC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17</a:t>
            </a:fld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A576-27A7-1707-4F23-66D5EBF3E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请下载Canvas上的fi</a:t>
            </a:r>
            <a:r>
              <a:rPr lang="en-US" altLang="zh-CN" dirty="0"/>
              <a:t>le-</a:t>
            </a:r>
            <a:r>
              <a:rPr lang="en-US" altLang="zh-CN" dirty="0" err="1"/>
              <a:t>demo.zip</a:t>
            </a:r>
            <a:r>
              <a:rPr lang="zh-CN" altLang="en-US" dirty="0"/>
              <a:t>的样例程序，运行并学习其中的用法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8193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样例界面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三个部分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89567-41A4-6552-0D12-A03B555E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46" y="1210599"/>
            <a:ext cx="7772400" cy="49563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D0668F-2189-C0F4-4AD8-F6546171DD05}"/>
              </a:ext>
            </a:extLst>
          </p:cNvPr>
          <p:cNvSpPr/>
          <p:nvPr/>
        </p:nvSpPr>
        <p:spPr>
          <a:xfrm>
            <a:off x="5249745" y="1599938"/>
            <a:ext cx="702239" cy="27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6E2AD-F971-0B81-96BC-BDF8DF3172DE}"/>
              </a:ext>
            </a:extLst>
          </p:cNvPr>
          <p:cNvSpPr/>
          <p:nvPr/>
        </p:nvSpPr>
        <p:spPr>
          <a:xfrm>
            <a:off x="5249745" y="1889764"/>
            <a:ext cx="702239" cy="311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E2C03-6BBA-D4A7-6855-96E75B78FA7B}"/>
              </a:ext>
            </a:extLst>
          </p:cNvPr>
          <p:cNvSpPr/>
          <p:nvPr/>
        </p:nvSpPr>
        <p:spPr>
          <a:xfrm>
            <a:off x="3829206" y="2045754"/>
            <a:ext cx="5003098" cy="3255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F7DE9-A942-0CD1-765B-57A02043A0A3}"/>
              </a:ext>
            </a:extLst>
          </p:cNvPr>
          <p:cNvSpPr txBox="1"/>
          <p:nvPr/>
        </p:nvSpPr>
        <p:spPr>
          <a:xfrm>
            <a:off x="6886498" y="43602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下拉菜单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Open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C8310-78A8-63BD-A965-9ED63E851856}"/>
              </a:ext>
            </a:extLst>
          </p:cNvPr>
          <p:cNvSpPr txBox="1"/>
          <p:nvPr/>
        </p:nvSpPr>
        <p:spPr>
          <a:xfrm>
            <a:off x="6928303" y="87806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下拉菜单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Save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8845B-DF49-D98A-9C18-167EB53778F6}"/>
              </a:ext>
            </a:extLst>
          </p:cNvPr>
          <p:cNvSpPr txBox="1"/>
          <p:nvPr/>
        </p:nvSpPr>
        <p:spPr>
          <a:xfrm>
            <a:off x="1271464" y="309145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文本编辑区域</a:t>
            </a:r>
            <a:endParaRPr lang="en-CN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F61E8-EFDA-5AAF-1304-42CC22F8999A}"/>
              </a:ext>
            </a:extLst>
          </p:cNvPr>
          <p:cNvCxnSpPr/>
          <p:nvPr/>
        </p:nvCxnSpPr>
        <p:spPr>
          <a:xfrm flipV="1">
            <a:off x="5951984" y="620688"/>
            <a:ext cx="1080120" cy="97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A68A10-4BBB-34AB-EA9B-C4E46D90A745}"/>
              </a:ext>
            </a:extLst>
          </p:cNvPr>
          <p:cNvCxnSpPr>
            <a:cxnSpLocks/>
          </p:cNvCxnSpPr>
          <p:nvPr/>
        </p:nvCxnSpPr>
        <p:spPr>
          <a:xfrm flipV="1">
            <a:off x="5929484" y="1140199"/>
            <a:ext cx="1102620" cy="86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2C135D-2535-0E3A-D0B6-7943D3459B8B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895627" y="3276122"/>
            <a:ext cx="933579" cy="39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0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Main</a:t>
            </a:r>
            <a:r>
              <a:rPr lang="en-US" altLang="zh-CN" dirty="0"/>
              <a:t>Window</a:t>
            </a:r>
            <a:r>
              <a:rPr lang="zh-CN" altLang="en-US" dirty="0"/>
              <a:t>主体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EB7E8-4797-5298-1E51-29078AFF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068960"/>
            <a:ext cx="3022600" cy="205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8EA27-E1B1-2EF1-B44B-944E5984D56A}"/>
              </a:ext>
            </a:extLst>
          </p:cNvPr>
          <p:cNvSpPr txBox="1"/>
          <p:nvPr/>
        </p:nvSpPr>
        <p:spPr>
          <a:xfrm>
            <a:off x="4439816" y="375303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项目结构</a:t>
            </a:r>
            <a:r>
              <a:rPr lang="zh-CN" altLang="en-US" dirty="0">
                <a:solidFill>
                  <a:srgbClr val="FF0000"/>
                </a:solidFill>
              </a:rPr>
              <a:t>，和之前的</a:t>
            </a:r>
            <a:r>
              <a:rPr lang="en-US" altLang="zh-CN" dirty="0">
                <a:solidFill>
                  <a:srgbClr val="FF0000"/>
                </a:solidFill>
              </a:rPr>
              <a:t>demo</a:t>
            </a:r>
            <a:r>
              <a:rPr lang="zh-CN" altLang="en-US" dirty="0">
                <a:solidFill>
                  <a:srgbClr val="FF0000"/>
                </a:solidFill>
              </a:rPr>
              <a:t>是类似的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5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回顾</a:t>
            </a:r>
            <a:r>
              <a:rPr kumimoji="1" lang="en-US" altLang="zh-CN" b="1" dirty="0"/>
              <a:t>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Project1: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Qlink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连连看项目</a:t>
            </a:r>
            <a:r>
              <a:rPr kumimoji="1" lang="en-US" altLang="zh-CN" b="1" dirty="0"/>
              <a:t>)</a:t>
            </a:r>
            <a:endParaRPr kumimoji="1"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50120-8DD2-EBA3-6110-E462F7FC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评分要求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7CBD4-3163-268C-297C-2CAAD84C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3861048"/>
            <a:ext cx="67564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048FB-DA1E-22C2-5027-132A5EEA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1" y="2144839"/>
            <a:ext cx="2736304" cy="41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CF9B0-A860-DEE8-7621-D76D9E22C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2696879"/>
            <a:ext cx="5542384" cy="334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1E962-BCC1-D836-322A-AC2503C07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56" y="3186259"/>
            <a:ext cx="3243814" cy="333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83E21-0963-6C17-A0C2-88CD8EB29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56" y="3652891"/>
            <a:ext cx="2362200" cy="333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D18C4D-E55B-E7DE-0AAA-4C9AD5E36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656" y="4147901"/>
            <a:ext cx="1551677" cy="333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CA520-FEBD-171B-A22D-D6285E0AC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89" y="4672108"/>
            <a:ext cx="2108511" cy="339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DAC1-04E3-D1F9-63E1-634F3A4F5A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11" y="5202454"/>
            <a:ext cx="2469945" cy="387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AAE75-1615-DCC3-31E0-B20EFD851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606" y="5790353"/>
            <a:ext cx="2144960" cy="385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A70B3D-981A-EC1B-D839-413FC55FC5E2}"/>
              </a:ext>
            </a:extLst>
          </p:cNvPr>
          <p:cNvSpPr/>
          <p:nvPr/>
        </p:nvSpPr>
        <p:spPr>
          <a:xfrm>
            <a:off x="406398" y="5780409"/>
            <a:ext cx="2377234" cy="504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33AE6-53BC-4725-3630-319930A32D7D}"/>
              </a:ext>
            </a:extLst>
          </p:cNvPr>
          <p:cNvSpPr/>
          <p:nvPr/>
        </p:nvSpPr>
        <p:spPr>
          <a:xfrm>
            <a:off x="386911" y="4569053"/>
            <a:ext cx="2377234" cy="504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441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Main</a:t>
            </a:r>
            <a:r>
              <a:rPr lang="en-US" altLang="zh-CN" dirty="0"/>
              <a:t>Window</a:t>
            </a:r>
            <a:r>
              <a:rPr lang="zh-CN" altLang="en-US" dirty="0"/>
              <a:t>主体</a:t>
            </a:r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43210B-1A79-1533-268D-3C3A6FB4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09" y="1185896"/>
            <a:ext cx="7772400" cy="51342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F55240-FEF8-919E-F5F2-D615A84B2EE1}"/>
              </a:ext>
            </a:extLst>
          </p:cNvPr>
          <p:cNvSpPr/>
          <p:nvPr/>
        </p:nvSpPr>
        <p:spPr>
          <a:xfrm>
            <a:off x="3935760" y="2440880"/>
            <a:ext cx="5003098" cy="48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95FDA-70D0-C072-1AF8-50A607E4459D}"/>
              </a:ext>
            </a:extLst>
          </p:cNvPr>
          <p:cNvSpPr/>
          <p:nvPr/>
        </p:nvSpPr>
        <p:spPr>
          <a:xfrm>
            <a:off x="3902580" y="3017702"/>
            <a:ext cx="5003098" cy="627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BFF23-1C0A-6FEE-7B49-6CA6CC9BED4B}"/>
              </a:ext>
            </a:extLst>
          </p:cNvPr>
          <p:cNvSpPr/>
          <p:nvPr/>
        </p:nvSpPr>
        <p:spPr>
          <a:xfrm>
            <a:off x="3902580" y="3783402"/>
            <a:ext cx="5003098" cy="122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153548-BCE5-C9F1-924C-22BD8B21C0CD}"/>
              </a:ext>
            </a:extLst>
          </p:cNvPr>
          <p:cNvSpPr/>
          <p:nvPr/>
        </p:nvSpPr>
        <p:spPr>
          <a:xfrm>
            <a:off x="3818795" y="5096039"/>
            <a:ext cx="5003098" cy="49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8E519-A474-4A46-420E-82AA3448E693}"/>
              </a:ext>
            </a:extLst>
          </p:cNvPr>
          <p:cNvSpPr/>
          <p:nvPr/>
        </p:nvSpPr>
        <p:spPr>
          <a:xfrm>
            <a:off x="3945894" y="5698256"/>
            <a:ext cx="7370982" cy="48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4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Q</a:t>
            </a:r>
            <a:r>
              <a:rPr lang="en-US" altLang="zh-CN" dirty="0"/>
              <a:t>M</a:t>
            </a:r>
            <a:r>
              <a:rPr lang="en-CN" dirty="0"/>
              <a:t>enu</a:t>
            </a:r>
            <a:r>
              <a:rPr lang="en-US" altLang="zh-CN" dirty="0"/>
              <a:t>Bar/</a:t>
            </a:r>
            <a:r>
              <a:rPr lang="en-US" altLang="zh-CN" dirty="0" err="1"/>
              <a:t>QMenu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08DB4-302A-4484-9361-909C01D7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832609"/>
            <a:ext cx="6108700" cy="195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68092-F15B-94E2-B698-337B3DC9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13" y="3892861"/>
            <a:ext cx="6261100" cy="290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3599A-807E-F15B-D14B-86AEA6A6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776" y="620688"/>
            <a:ext cx="63119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E183B-5CD8-38C2-9EF3-DC540FFE5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791" y="3981558"/>
            <a:ext cx="6261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对应关系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89567-41A4-6552-0D12-A03B555E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46" y="1210599"/>
            <a:ext cx="7772400" cy="49563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D0668F-2189-C0F4-4AD8-F6546171DD05}"/>
              </a:ext>
            </a:extLst>
          </p:cNvPr>
          <p:cNvSpPr/>
          <p:nvPr/>
        </p:nvSpPr>
        <p:spPr>
          <a:xfrm>
            <a:off x="5227245" y="1230638"/>
            <a:ext cx="702239" cy="27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6E2AD-F971-0B81-96BC-BDF8DF3172DE}"/>
              </a:ext>
            </a:extLst>
          </p:cNvPr>
          <p:cNvSpPr/>
          <p:nvPr/>
        </p:nvSpPr>
        <p:spPr>
          <a:xfrm>
            <a:off x="5227245" y="1499748"/>
            <a:ext cx="724739" cy="701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F7DE9-A942-0CD1-765B-57A02043A0A3}"/>
              </a:ext>
            </a:extLst>
          </p:cNvPr>
          <p:cNvSpPr txBox="1"/>
          <p:nvPr/>
        </p:nvSpPr>
        <p:spPr>
          <a:xfrm>
            <a:off x="6886498" y="43602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QMenuBar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C8310-78A8-63BD-A965-9ED63E851856}"/>
              </a:ext>
            </a:extLst>
          </p:cNvPr>
          <p:cNvSpPr txBox="1"/>
          <p:nvPr/>
        </p:nvSpPr>
        <p:spPr>
          <a:xfrm>
            <a:off x="6928303" y="87806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QMenu</a:t>
            </a:r>
            <a:endParaRPr lang="en-CN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F61E8-EFDA-5AAF-1304-42CC22F8999A}"/>
              </a:ext>
            </a:extLst>
          </p:cNvPr>
          <p:cNvCxnSpPr>
            <a:cxnSpLocks/>
          </p:cNvCxnSpPr>
          <p:nvPr/>
        </p:nvCxnSpPr>
        <p:spPr>
          <a:xfrm flipV="1">
            <a:off x="5951984" y="620688"/>
            <a:ext cx="1080120" cy="67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A68A10-4BBB-34AB-EA9B-C4E46D90A745}"/>
              </a:ext>
            </a:extLst>
          </p:cNvPr>
          <p:cNvCxnSpPr>
            <a:cxnSpLocks/>
          </p:cNvCxnSpPr>
          <p:nvPr/>
        </p:nvCxnSpPr>
        <p:spPr>
          <a:xfrm flipV="1">
            <a:off x="5929484" y="1140199"/>
            <a:ext cx="1102620" cy="86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8B2C15-D805-D148-EFC6-10F4C7C5BA6E}"/>
              </a:ext>
            </a:extLst>
          </p:cNvPr>
          <p:cNvSpPr txBox="1"/>
          <p:nvPr/>
        </p:nvSpPr>
        <p:spPr>
          <a:xfrm>
            <a:off x="7032104" y="18898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QAction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02F102-6EBB-55A7-CDD1-1591DD2B9DB0}"/>
              </a:ext>
            </a:extLst>
          </p:cNvPr>
          <p:cNvSpPr/>
          <p:nvPr/>
        </p:nvSpPr>
        <p:spPr>
          <a:xfrm>
            <a:off x="5320810" y="1844654"/>
            <a:ext cx="515108" cy="285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947E93-B2B2-42DD-CF3F-A6AFE8A0E10A}"/>
              </a:ext>
            </a:extLst>
          </p:cNvPr>
          <p:cNvCxnSpPr>
            <a:cxnSpLocks/>
          </p:cNvCxnSpPr>
          <p:nvPr/>
        </p:nvCxnSpPr>
        <p:spPr>
          <a:xfrm>
            <a:off x="5835918" y="2059949"/>
            <a:ext cx="1312251" cy="1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6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Main</a:t>
            </a:r>
            <a:r>
              <a:rPr lang="en-US" altLang="zh-CN" dirty="0"/>
              <a:t>Window: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EE75B-FC14-04AF-D428-158A5E1F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54479"/>
            <a:ext cx="10587433" cy="3249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21B5B1-47E3-474D-2873-F7ABDE73E50E}"/>
              </a:ext>
            </a:extLst>
          </p:cNvPr>
          <p:cNvSpPr/>
          <p:nvPr/>
        </p:nvSpPr>
        <p:spPr>
          <a:xfrm>
            <a:off x="1914106" y="2924944"/>
            <a:ext cx="6918197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5C3E7-F12C-221A-28A5-0726BBF4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71" y="-126368"/>
            <a:ext cx="4966320" cy="29765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B1A9B2-3F73-2468-B4A2-7E2BC43CEF8E}"/>
              </a:ext>
            </a:extLst>
          </p:cNvPr>
          <p:cNvSpPr/>
          <p:nvPr/>
        </p:nvSpPr>
        <p:spPr>
          <a:xfrm>
            <a:off x="1914105" y="3392995"/>
            <a:ext cx="9711822" cy="977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6D437E-5D04-FB14-71B1-3D6F0C4BD0D4}"/>
              </a:ext>
            </a:extLst>
          </p:cNvPr>
          <p:cNvSpPr/>
          <p:nvPr/>
        </p:nvSpPr>
        <p:spPr>
          <a:xfrm>
            <a:off x="1931051" y="4478713"/>
            <a:ext cx="3948925" cy="869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1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QFile</a:t>
            </a:r>
            <a:r>
              <a:rPr lang="en-US" altLang="zh-CN" dirty="0"/>
              <a:t>/</a:t>
            </a:r>
            <a:r>
              <a:rPr lang="en-US" altLang="zh-CN" dirty="0" err="1"/>
              <a:t>QFileDialog</a:t>
            </a:r>
            <a:endParaRPr lang="en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6FD80-A1B3-4718-0EA7-8C144C78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" y="2060848"/>
            <a:ext cx="6311900" cy="246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D54A2-CFD6-471B-70F4-B2DC8CAA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67" y="325212"/>
            <a:ext cx="6337300" cy="232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13D5C-9EE7-4568-917B-3F81ACCBB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467" y="3119455"/>
            <a:ext cx="6273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File-demo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薛振梁（助教）</a:t>
            </a:r>
            <a:endParaRPr lang="en-C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5F61E2-9560-8375-FF0D-C95FDB9C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Main</a:t>
            </a:r>
            <a:r>
              <a:rPr lang="en-US" altLang="zh-CN" dirty="0"/>
              <a:t>Window: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E89B2-54BB-808B-9075-F8ABA6F1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3137991"/>
            <a:ext cx="11049706" cy="3235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B7521-62A1-DB34-7B34-8757EC82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577396"/>
            <a:ext cx="4569087" cy="25175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9F8966-05BD-1365-31CA-6F96D9B37B62}"/>
              </a:ext>
            </a:extLst>
          </p:cNvPr>
          <p:cNvSpPr/>
          <p:nvPr/>
        </p:nvSpPr>
        <p:spPr>
          <a:xfrm>
            <a:off x="1199456" y="5445224"/>
            <a:ext cx="4608512" cy="578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E0FCD0-56FE-2CB0-77ED-B31C7B40EF80}"/>
              </a:ext>
            </a:extLst>
          </p:cNvPr>
          <p:cNvSpPr/>
          <p:nvPr/>
        </p:nvSpPr>
        <p:spPr>
          <a:xfrm>
            <a:off x="1168992" y="3820521"/>
            <a:ext cx="6943231" cy="328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201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小结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/>
          <a:lstStyle/>
          <a:p>
            <a:r>
              <a:rPr lang="zh-CN" altLang="en-US" dirty="0"/>
              <a:t>按钮、菜单等</a:t>
            </a:r>
            <a:endParaRPr lang="en-US" altLang="zh-CN" dirty="0"/>
          </a:p>
          <a:p>
            <a:pPr lvl="1"/>
            <a:r>
              <a:rPr lang="en-US" altLang="zh-CN" dirty="0" err="1"/>
              <a:t>QPushButton</a:t>
            </a:r>
            <a:r>
              <a:rPr lang="zh-CN" altLang="en-US" dirty="0"/>
              <a:t>、</a:t>
            </a:r>
            <a:r>
              <a:rPr lang="en-US" altLang="zh-CN" dirty="0" err="1"/>
              <a:t>QLable</a:t>
            </a:r>
            <a:r>
              <a:rPr lang="zh-CN" altLang="en-US" dirty="0"/>
              <a:t>、</a:t>
            </a:r>
            <a:r>
              <a:rPr lang="en-US" altLang="zh-CN" dirty="0"/>
              <a:t>Checkbox</a:t>
            </a:r>
            <a:r>
              <a:rPr lang="zh-CN" altLang="en-US" dirty="0"/>
              <a:t>、</a:t>
            </a:r>
            <a:r>
              <a:rPr lang="en-US" altLang="zh-CN" dirty="0" err="1"/>
              <a:t>QMenu</a:t>
            </a:r>
            <a:r>
              <a:rPr lang="zh-CN" altLang="en-US" dirty="0"/>
              <a:t>等常用的类</a:t>
            </a:r>
            <a:endParaRPr lang="en-US" altLang="zh-CN" dirty="0"/>
          </a:p>
          <a:p>
            <a:r>
              <a:rPr lang="zh-CN" altLang="en-US" dirty="0"/>
              <a:t>文件相关的操作</a:t>
            </a:r>
            <a:endParaRPr lang="en-US" altLang="zh-CN" dirty="0"/>
          </a:p>
          <a:p>
            <a:pPr lvl="1"/>
            <a:r>
              <a:rPr lang="en-US" altLang="zh-CN" dirty="0" err="1"/>
              <a:t>QFile</a:t>
            </a:r>
            <a:endParaRPr lang="en-US" altLang="zh-CN" dirty="0"/>
          </a:p>
          <a:p>
            <a:pPr lvl="1"/>
            <a:r>
              <a:rPr lang="en-US" altLang="zh-CN" dirty="0" err="1"/>
              <a:t>QFileDialog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强调：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国庆后</a:t>
            </a:r>
            <a:r>
              <a:rPr lang="zh-CN" altLang="en-US" dirty="0"/>
              <a:t>会开始</a:t>
            </a:r>
            <a:r>
              <a:rPr lang="en-US" altLang="zh-CN" dirty="0" err="1"/>
              <a:t>Qlink</a:t>
            </a:r>
            <a:r>
              <a:rPr lang="zh-CN" altLang="en-US" dirty="0"/>
              <a:t>项目的</a:t>
            </a:r>
            <a:r>
              <a:rPr lang="zh-CN" altLang="en-US" b="1" dirty="0">
                <a:solidFill>
                  <a:srgbClr val="FF0000"/>
                </a:solidFill>
              </a:rPr>
              <a:t>答辩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好好准备！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959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83E7A3-F9BF-E740-8FF0-C4E31936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菜单与按钮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1DBC-75C8-DF41-928F-BFB4F1BC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A576-27A7-1707-4F23-66D5EBF3E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请下载Canvas上的Menu</a:t>
            </a:r>
            <a:r>
              <a:rPr lang="en-US" altLang="zh-CN" dirty="0"/>
              <a:t>.zip</a:t>
            </a:r>
            <a:r>
              <a:rPr lang="zh-CN" altLang="en-US" dirty="0"/>
              <a:t>的样例程序，运行并学习其中的用法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5637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样例程序效果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zh-CN" altLang="en-US" dirty="0"/>
              <a:t>菜单界面上有两个按钮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Config</a:t>
            </a:r>
          </a:p>
          <a:p>
            <a:pPr lvl="1"/>
            <a:r>
              <a:rPr lang="en-US" altLang="zh-CN" dirty="0"/>
              <a:t>Start:</a:t>
            </a:r>
            <a:r>
              <a:rPr lang="zh-CN" altLang="en-US" dirty="0"/>
              <a:t> 打开一个空白的界面</a:t>
            </a:r>
            <a:r>
              <a:rPr lang="en-US" altLang="zh-CN" dirty="0"/>
              <a:t>(“new</a:t>
            </a:r>
            <a:r>
              <a:rPr lang="zh-CN" altLang="en-US" dirty="0"/>
              <a:t> </a:t>
            </a:r>
            <a:r>
              <a:rPr lang="en-US" altLang="zh-CN" dirty="0"/>
              <a:t>window”</a:t>
            </a:r>
            <a:r>
              <a:rPr lang="zh-CN" altLang="en-US" dirty="0"/>
              <a:t>的空白界面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6301F-7559-89F1-F486-90A9A259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688253"/>
            <a:ext cx="5443205" cy="5574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C1694-5D25-638B-B92E-9808A012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217827"/>
            <a:ext cx="3972194" cy="31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样例程序效果 </a:t>
            </a:r>
            <a:r>
              <a:rPr kumimoji="1" lang="en-US" altLang="zh-CN" b="1" dirty="0"/>
              <a:t>(2)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zh-CN" altLang="en-US" dirty="0"/>
              <a:t>菜单界面上有两个按钮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Config</a:t>
            </a:r>
          </a:p>
          <a:p>
            <a:pPr lvl="1"/>
            <a:r>
              <a:rPr lang="en-US" altLang="zh-CN" dirty="0"/>
              <a:t>Start:</a:t>
            </a:r>
            <a:r>
              <a:rPr lang="zh-CN" altLang="en-US" dirty="0"/>
              <a:t> 打开一个空白的界面</a:t>
            </a:r>
            <a:r>
              <a:rPr lang="en-US" altLang="zh-CN" dirty="0"/>
              <a:t>(“new</a:t>
            </a:r>
            <a:r>
              <a:rPr lang="zh-CN" altLang="en-US" dirty="0"/>
              <a:t> </a:t>
            </a:r>
            <a:r>
              <a:rPr lang="en-US" altLang="zh-CN" dirty="0"/>
              <a:t>window”</a:t>
            </a:r>
            <a:r>
              <a:rPr lang="zh-CN" altLang="en-US" dirty="0"/>
              <a:t>的空白界面</a:t>
            </a:r>
            <a:endParaRPr lang="en-US" altLang="zh-CN" dirty="0"/>
          </a:p>
          <a:p>
            <a:pPr lvl="1"/>
            <a:r>
              <a:rPr lang="en-US" altLang="zh-CN" dirty="0"/>
              <a:t>Config:</a:t>
            </a:r>
            <a:r>
              <a:rPr lang="zh-CN" altLang="en-US" dirty="0"/>
              <a:t> 统计当前选择的项数</a:t>
            </a:r>
            <a:endParaRPr lang="en-US" altLang="zh-CN" dirty="0"/>
          </a:p>
          <a:p>
            <a:pPr lvl="2"/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三个选项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6301F-7559-89F1-F486-90A9A259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688253"/>
            <a:ext cx="5443205" cy="5574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AE7CD0-0196-E208-E044-6F712525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752453"/>
            <a:ext cx="3105923" cy="25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5F37F71-D78A-5E38-14E9-F7E6D2110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3" t="7073" r="17950" b="5389"/>
          <a:stretch/>
        </p:blipFill>
        <p:spPr>
          <a:xfrm>
            <a:off x="298068" y="2077146"/>
            <a:ext cx="1616039" cy="2384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Menu</a:t>
            </a:r>
            <a:r>
              <a:rPr lang="zh-CN" altLang="en-US" dirty="0"/>
              <a:t>主体代码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A8121-F93F-D4FD-6E4F-9C23F2FF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190" y="1908097"/>
            <a:ext cx="7772400" cy="43292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3113B-0E7E-FA56-9529-D59E0E056B19}"/>
              </a:ext>
            </a:extLst>
          </p:cNvPr>
          <p:cNvSpPr/>
          <p:nvPr/>
        </p:nvSpPr>
        <p:spPr>
          <a:xfrm>
            <a:off x="4871864" y="3429000"/>
            <a:ext cx="3852913" cy="5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0CC55-07FF-5440-A052-5EF2781F63A3}"/>
              </a:ext>
            </a:extLst>
          </p:cNvPr>
          <p:cNvSpPr/>
          <p:nvPr/>
        </p:nvSpPr>
        <p:spPr>
          <a:xfrm>
            <a:off x="4896817" y="4149080"/>
            <a:ext cx="3852913" cy="5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E7D42-BD39-4D0D-2227-21F76122614F}"/>
              </a:ext>
            </a:extLst>
          </p:cNvPr>
          <p:cNvSpPr txBox="1"/>
          <p:nvPr/>
        </p:nvSpPr>
        <p:spPr>
          <a:xfrm>
            <a:off x="9419" y="5270530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CN" dirty="0">
                <a:solidFill>
                  <a:srgbClr val="FF0000"/>
                </a:solidFill>
              </a:rPr>
              <a:t>ew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 err="1">
                <a:solidFill>
                  <a:srgbClr val="FF0000"/>
                </a:solidFill>
              </a:rPr>
              <a:t>QPushButton</a:t>
            </a:r>
            <a:r>
              <a:rPr lang="zh-CN" altLang="en-US" dirty="0">
                <a:solidFill>
                  <a:srgbClr val="FF0000"/>
                </a:solidFill>
              </a:rPr>
              <a:t>出来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配置</a:t>
            </a:r>
            <a:r>
              <a:rPr lang="en-US" altLang="zh-CN" dirty="0">
                <a:solidFill>
                  <a:srgbClr val="FF0000"/>
                </a:solidFill>
              </a:rPr>
              <a:t>checkable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设置大小</a:t>
            </a:r>
            <a:endParaRPr lang="en-CN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40481-715F-4929-80C5-7EE93CC2068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783632" y="3721894"/>
            <a:ext cx="2088232" cy="14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73990-A092-87D3-3773-B8F20CE28F2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83632" y="4441974"/>
            <a:ext cx="2113185" cy="80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3660FF8-7A2A-5266-7A4B-B1B75D046029}"/>
              </a:ext>
            </a:extLst>
          </p:cNvPr>
          <p:cNvSpPr/>
          <p:nvPr/>
        </p:nvSpPr>
        <p:spPr>
          <a:xfrm>
            <a:off x="118343" y="2148948"/>
            <a:ext cx="1905622" cy="5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A8B95-F7A5-4D65-E1F2-F48507D0B642}"/>
              </a:ext>
            </a:extLst>
          </p:cNvPr>
          <p:cNvSpPr/>
          <p:nvPr/>
        </p:nvSpPr>
        <p:spPr>
          <a:xfrm>
            <a:off x="118343" y="3563292"/>
            <a:ext cx="1905622" cy="5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67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Menu</a:t>
            </a:r>
            <a:r>
              <a:rPr lang="zh-CN" altLang="en-US" dirty="0"/>
              <a:t>主体代码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B93E5-E1D4-A81F-ECF7-7FDAE02E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3" y="3019952"/>
            <a:ext cx="3111500" cy="252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AF654-14C6-8189-1E83-5E7DE4A5A7E7}"/>
              </a:ext>
            </a:extLst>
          </p:cNvPr>
          <p:cNvSpPr txBox="1"/>
          <p:nvPr/>
        </p:nvSpPr>
        <p:spPr>
          <a:xfrm>
            <a:off x="4439816" y="3753036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项目结构</a:t>
            </a:r>
            <a:r>
              <a:rPr lang="zh-CN" altLang="en-US" dirty="0">
                <a:solidFill>
                  <a:srgbClr val="FF0000"/>
                </a:solidFill>
              </a:rPr>
              <a:t>，和之前的</a:t>
            </a:r>
            <a:r>
              <a:rPr lang="en-US" altLang="zh-CN" dirty="0">
                <a:solidFill>
                  <a:srgbClr val="FF0000"/>
                </a:solidFill>
              </a:rPr>
              <a:t>demo</a:t>
            </a:r>
            <a:r>
              <a:rPr lang="zh-CN" altLang="en-US" dirty="0">
                <a:solidFill>
                  <a:srgbClr val="FF0000"/>
                </a:solidFill>
              </a:rPr>
              <a:t>是类似的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8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QP</a:t>
            </a:r>
            <a:r>
              <a:rPr lang="en-US" altLang="zh-CN" dirty="0" err="1"/>
              <a:t>ushButton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14061-27A3-3C8D-F4C3-522B65B1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275" y="823020"/>
            <a:ext cx="5160288" cy="5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A323-6CB4-7544-811E-4FE5A961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Menu</a:t>
            </a:r>
            <a:r>
              <a:rPr kumimoji="1" lang="zh-CN" altLang="en-US" b="1" dirty="0"/>
              <a:t>样例</a:t>
            </a:r>
            <a:endParaRPr kumimoji="1"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0E5454-7A2A-87D1-01A9-DD9F19BD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5818909" cy="4968552"/>
          </a:xfrm>
        </p:spPr>
        <p:txBody>
          <a:bodyPr/>
          <a:lstStyle/>
          <a:p>
            <a:r>
              <a:rPr lang="en-CN" altLang="zh-CN" dirty="0"/>
              <a:t>Menu</a:t>
            </a:r>
            <a:r>
              <a:rPr lang="zh-CN" altLang="en-US" dirty="0"/>
              <a:t>主体代码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705D-84F2-3922-AE5F-DB0A6C9E7E33}"/>
              </a:ext>
            </a:extLst>
          </p:cNvPr>
          <p:cNvSpPr txBox="1"/>
          <p:nvPr/>
        </p:nvSpPr>
        <p:spPr>
          <a:xfrm>
            <a:off x="9419" y="6508953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ef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zh-CN" altLang="en-CN" dirty="0"/>
              <a:t>董</a:t>
            </a:r>
            <a:r>
              <a:rPr lang="zh-CN" altLang="en-US" dirty="0"/>
              <a:t>一源（助教）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A8121-F93F-D4FD-6E4F-9C23F2FF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190" y="1908097"/>
            <a:ext cx="7772400" cy="43292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90CC55-07FF-5440-A052-5EF2781F63A3}"/>
              </a:ext>
            </a:extLst>
          </p:cNvPr>
          <p:cNvSpPr/>
          <p:nvPr/>
        </p:nvSpPr>
        <p:spPr>
          <a:xfrm>
            <a:off x="4878536" y="4797152"/>
            <a:ext cx="3852913" cy="331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73990-A092-87D3-3773-B8F20CE28F2A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000386" y="4295527"/>
            <a:ext cx="2878150" cy="66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289F3-AF92-25A4-C71B-12F9F673D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3" t="7073" r="17950" b="5389"/>
          <a:stretch/>
        </p:blipFill>
        <p:spPr>
          <a:xfrm>
            <a:off x="298068" y="2077146"/>
            <a:ext cx="1616039" cy="2384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F2100C-FAFE-8345-4796-D811AD585D82}"/>
              </a:ext>
            </a:extLst>
          </p:cNvPr>
          <p:cNvSpPr/>
          <p:nvPr/>
        </p:nvSpPr>
        <p:spPr>
          <a:xfrm>
            <a:off x="94764" y="4149080"/>
            <a:ext cx="1905622" cy="292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63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KColor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6654</TotalTime>
  <Words>553</Words>
  <Application>Microsoft Macintosh PowerPoint</Application>
  <PresentationFormat>Widescreen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Microsoft YaHei</vt:lpstr>
      <vt:lpstr>Arial</vt:lpstr>
      <vt:lpstr>Calibri</vt:lpstr>
      <vt:lpstr>Corbel</vt:lpstr>
      <vt:lpstr>Wingdings</vt:lpstr>
      <vt:lpstr>Office Theme</vt:lpstr>
      <vt:lpstr>软件工程实践 (SEP)</vt:lpstr>
      <vt:lpstr>回顾: Project1: Qlink (连连看项目)</vt:lpstr>
      <vt:lpstr>菜单与按钮</vt:lpstr>
      <vt:lpstr>Menu样例程序效果</vt:lpstr>
      <vt:lpstr>Menu样例程序效果 (2)</vt:lpstr>
      <vt:lpstr>Menu样例</vt:lpstr>
      <vt:lpstr>Menu样例</vt:lpstr>
      <vt:lpstr>Menu样例</vt:lpstr>
      <vt:lpstr>Menu样例</vt:lpstr>
      <vt:lpstr>Menu样例</vt:lpstr>
      <vt:lpstr>Menu样例</vt:lpstr>
      <vt:lpstr>Menu样例</vt:lpstr>
      <vt:lpstr>Menu样例</vt:lpstr>
      <vt:lpstr>Menu样例</vt:lpstr>
      <vt:lpstr>Menu样例</vt:lpstr>
      <vt:lpstr>Menu样例</vt:lpstr>
      <vt:lpstr>文件存储：存档恢复</vt:lpstr>
      <vt:lpstr>File-demo样例界面</vt:lpstr>
      <vt:lpstr>File-demo样例</vt:lpstr>
      <vt:lpstr>File-demo样例</vt:lpstr>
      <vt:lpstr>File-demo样例</vt:lpstr>
      <vt:lpstr>File-demo样例</vt:lpstr>
      <vt:lpstr>File-demo样例</vt:lpstr>
      <vt:lpstr>File-demo样例</vt:lpstr>
      <vt:lpstr>File-demo样例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Dong Du</cp:lastModifiedBy>
  <cp:revision>913</cp:revision>
  <dcterms:created xsi:type="dcterms:W3CDTF">2021-02-24T11:14:01Z</dcterms:created>
  <dcterms:modified xsi:type="dcterms:W3CDTF">2023-09-19T11:01:12Z</dcterms:modified>
</cp:coreProperties>
</file>