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33" autoAdjust="0"/>
  </p:normalViewPr>
  <p:slideViewPr>
    <p:cSldViewPr snapToGrid="0">
      <p:cViewPr varScale="1">
        <p:scale>
          <a:sx n="71" d="100"/>
          <a:sy n="71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3B91-6E01-4F4E-BEE1-BC92377816D0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12178-78B6-4814-895D-8EE87401DE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1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Account</a:t>
            </a:r>
          </a:p>
          <a:p>
            <a:r>
              <a:rPr lang="en-US" dirty="0"/>
              <a:t>0.ID</a:t>
            </a:r>
          </a:p>
          <a:p>
            <a:r>
              <a:rPr lang="en-US" dirty="0"/>
              <a:t>1.Username</a:t>
            </a:r>
          </a:p>
          <a:p>
            <a:r>
              <a:rPr lang="en-US" dirty="0"/>
              <a:t>2.Password</a:t>
            </a:r>
          </a:p>
          <a:p>
            <a:r>
              <a:rPr lang="en-US" dirty="0"/>
              <a:t>3.Email</a:t>
            </a:r>
          </a:p>
          <a:p>
            <a:r>
              <a:rPr lang="en-US" dirty="0"/>
              <a:t>4.Name</a:t>
            </a:r>
          </a:p>
          <a:p>
            <a:r>
              <a:rPr lang="en-US" dirty="0"/>
              <a:t>5.Intro</a:t>
            </a:r>
          </a:p>
          <a:p>
            <a:r>
              <a:rPr lang="en-US" dirty="0"/>
              <a:t>6.Img_profile</a:t>
            </a:r>
          </a:p>
          <a:p>
            <a:r>
              <a:rPr lang="en-US" dirty="0"/>
              <a:t>7.Group</a:t>
            </a:r>
          </a:p>
          <a:p>
            <a:r>
              <a:rPr lang="en-US" dirty="0"/>
              <a:t>8.group_level</a:t>
            </a:r>
          </a:p>
          <a:p>
            <a:r>
              <a:rPr lang="en-US" dirty="0"/>
              <a:t>9.Level</a:t>
            </a:r>
          </a:p>
          <a:p>
            <a:r>
              <a:rPr lang="en-US" dirty="0"/>
              <a:t>10.Last_update</a:t>
            </a:r>
          </a:p>
          <a:p>
            <a:r>
              <a:rPr lang="en-US" dirty="0"/>
              <a:t>11.Since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05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</a:t>
            </a:r>
          </a:p>
          <a:p>
            <a:pPr marL="342900" indent="-342900">
              <a:buAutoNum type="arabicPeriod"/>
            </a:pPr>
            <a:r>
              <a:rPr lang="en-US" dirty="0" err="1"/>
              <a:t>Id_img_post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Img_name_show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Img_name_post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account_name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Img_profile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Img_feeling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0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Database(</a:t>
            </a:r>
            <a:r>
              <a:rPr lang="en-US" dirty="0" err="1"/>
              <a:t>main_comment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Id_img_post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Database(</a:t>
            </a:r>
            <a:r>
              <a:rPr lang="en-US" dirty="0" err="1"/>
              <a:t>reply_comment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959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838B58-F0BD-4A3B-864E-D1E501FE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4F672E1-AF95-44CE-99D9-30E51F34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BBB7FD-7C85-4DE7-8CAC-B48EB33C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39F0EAF-F836-44AE-8CD4-97F34A5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D932E2-1D72-485A-BB32-95A0259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6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608589-18F9-4311-B0F0-A3C8B1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33F1B09-7D3B-4DC5-8C5D-4A293A4A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FBEBD05-6097-4204-9347-482D5B1F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29F357C-28FF-48D6-8FC9-C4108E7B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92E7A4-51CF-4B9C-AE63-1CEA2CFA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5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F6D0569-7982-43D2-B437-07072941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FE8B9-A057-4B75-934B-11558E0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614A8D-2B62-49F3-AF19-932B3894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4A85DF-90AC-45D0-8E4F-6EDCF061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F134E19-2114-491A-AF1E-B8DAECA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4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F7067D-D35A-4733-8FC7-8E8FF03C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E20951-E73E-4A59-8948-ABD51BA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2AF3B7-73B3-4C77-8861-89C3748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7BC455-B019-40E6-835C-15EA64B5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211D7C-81AD-446D-8FAA-B653C6F2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3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20905A-EFCE-4C93-81A8-6093DBF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389F441-9616-4B63-ACFF-598A8DA4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DFDFAA-C109-4DE2-B146-1C9C4781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6D8908B-3C35-442A-8ECD-2CDE585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706706-8458-49ED-ADDA-86071839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15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4B3DB0-BE08-48DF-8DE1-8E4E715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3D5427-4721-4DC9-A37F-65BDA1D5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DD42A32-2DDA-4204-ADF5-E8F8D2CA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9E0F4C1-642D-486F-815F-DF5D292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321AE8D-AD93-4EC3-8B01-EE27ABF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32F3CF-D19D-4175-A61B-4B08D41A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38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97FDFB-4CA6-4AF8-8D1B-559EDDD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39C73F-1F78-4F76-8D06-F3199DCA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8CA7990-9328-44FB-A2A7-D6FE8FB4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75FBBF1-64F5-4625-91B9-D8BBD4657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FD4C9CF-73FC-4AAD-94EA-3C73DA2E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38FF02C-3A80-4C25-B143-7A06CF0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A7DCD57-05F1-454A-B800-4B240BF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3F188D3-625E-40C3-85C8-B33263CA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46D3E0-2A52-4835-8654-4E420C93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381D7DE-E01C-4757-A27E-7CB9403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ED02B3E-B70F-440C-A5A8-F338C80C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F1D1CF8-6EBF-4846-BF78-F4906C8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50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5577C70-B87F-43C2-812B-C562FEF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66CDBB1-A3BA-4BF2-82E8-B8492212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4F96C3B-A872-4D89-BDA1-A79B665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97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CABE84-BE52-408E-B0AE-886AC02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DCA37C-5B10-469D-B6BC-F10D0797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254B377-4C21-4004-B958-B964752F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79CC5A-D343-41CD-B802-7A47419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B649DC-BAD0-4CA8-8561-A09E5BFE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2103FE-4454-416F-9558-6110AEEB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A2C0AE-736B-41F8-8947-BB03AD9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00977D4-93DC-464B-9C85-C5895FC9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E08ACC-FB73-4B16-97E5-47521BAD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E3016A-3754-4F7C-A324-17D776FC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BA08779-61FA-4D07-AEAB-6221A2A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68BDC0-4343-42A9-BA3F-FC7F6CA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5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5DAAC5B-7624-4B1A-94C8-6E67C32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451D98F-B6EB-4022-A353-CEE6B02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4A10A4-4592-4CD9-8896-D65AEEE24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162-4A34-4356-9680-1A5D0690695A}" type="datetimeFigureOut">
              <a:rPr lang="th-TH" smtClean="0"/>
              <a:t>24/04/63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A3AA8E-B1FF-4BAA-9639-8F03915A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7A0BB4-8443-44B9-9D0B-89B3B5D7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34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F9818EF-8E68-40B1-9625-C9B83B2A6FE3}"/>
              </a:ext>
            </a:extLst>
          </p:cNvPr>
          <p:cNvSpPr txBox="1"/>
          <p:nvPr/>
        </p:nvSpPr>
        <p:spPr>
          <a:xfrm>
            <a:off x="292963" y="150920"/>
            <a:ext cx="3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account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62E44B7-F398-4B27-BF49-92B0B7E181D5}"/>
              </a:ext>
            </a:extLst>
          </p:cNvPr>
          <p:cNvSpPr/>
          <p:nvPr/>
        </p:nvSpPr>
        <p:spPr>
          <a:xfrm>
            <a:off x="6717436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Insert Account</a:t>
            </a:r>
            <a:endParaRPr lang="th-TH" sz="4000" b="1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8ECF04C-92D4-417D-A8C4-EE80D6BA19A3}"/>
              </a:ext>
            </a:extLst>
          </p:cNvPr>
          <p:cNvSpPr/>
          <p:nvPr/>
        </p:nvSpPr>
        <p:spPr>
          <a:xfrm>
            <a:off x="1460374" y="196330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30D866B-69C1-4BE6-93C2-973DA6C7C067}"/>
              </a:ext>
            </a:extLst>
          </p:cNvPr>
          <p:cNvSpPr/>
          <p:nvPr/>
        </p:nvSpPr>
        <p:spPr>
          <a:xfrm>
            <a:off x="1460374" y="2661522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1BA845D-5968-4BFB-B85D-5E0BF562557A}"/>
              </a:ext>
            </a:extLst>
          </p:cNvPr>
          <p:cNvSpPr/>
          <p:nvPr/>
        </p:nvSpPr>
        <p:spPr>
          <a:xfrm>
            <a:off x="1460373" y="343421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38C0A901-DED6-427C-856D-E6F923A5D920}"/>
              </a:ext>
            </a:extLst>
          </p:cNvPr>
          <p:cNvSpPr/>
          <p:nvPr/>
        </p:nvSpPr>
        <p:spPr>
          <a:xfrm>
            <a:off x="6717436" y="1963304"/>
            <a:ext cx="40141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1332FDF6-5CFA-420F-AAF6-5B3ED918C426}"/>
              </a:ext>
            </a:extLst>
          </p:cNvPr>
          <p:cNvSpPr/>
          <p:nvPr/>
        </p:nvSpPr>
        <p:spPr>
          <a:xfrm>
            <a:off x="6717436" y="2769832"/>
            <a:ext cx="4014190" cy="292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Img_profile</a:t>
            </a:r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39C1F188-13FD-4240-83FE-27C2972039FB}"/>
              </a:ext>
            </a:extLst>
          </p:cNvPr>
          <p:cNvSpPr/>
          <p:nvPr/>
        </p:nvSpPr>
        <p:spPr>
          <a:xfrm>
            <a:off x="10014008" y="6179070"/>
            <a:ext cx="1961965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Last_update</a:t>
            </a:r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A07B609-3759-4078-A6F4-28172920FC53}"/>
              </a:ext>
            </a:extLst>
          </p:cNvPr>
          <p:cNvSpPr/>
          <p:nvPr/>
        </p:nvSpPr>
        <p:spPr>
          <a:xfrm>
            <a:off x="1460373" y="4206906"/>
            <a:ext cx="4159189" cy="14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799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FC18D34-C2C1-462E-8C88-FCCE215781CB}"/>
              </a:ext>
            </a:extLst>
          </p:cNvPr>
          <p:cNvSpPr/>
          <p:nvPr/>
        </p:nvSpPr>
        <p:spPr>
          <a:xfrm>
            <a:off x="3280296" y="2762293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70C041C-085B-4DC2-A0A8-D3A6CA2B57D1}"/>
              </a:ext>
            </a:extLst>
          </p:cNvPr>
          <p:cNvSpPr/>
          <p:nvPr/>
        </p:nvSpPr>
        <p:spPr>
          <a:xfrm>
            <a:off x="3280296" y="3460511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3507E97-24DB-42CC-BAF3-DAE323C90CC4}"/>
              </a:ext>
            </a:extLst>
          </p:cNvPr>
          <p:cNvSpPr/>
          <p:nvPr/>
        </p:nvSpPr>
        <p:spPr>
          <a:xfrm>
            <a:off x="6889072" y="4314247"/>
            <a:ext cx="17133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B6FEBB3-D374-4B9E-A471-47F58E0DCE23}"/>
              </a:ext>
            </a:extLst>
          </p:cNvPr>
          <p:cNvSpPr/>
          <p:nvPr/>
        </p:nvSpPr>
        <p:spPr>
          <a:xfrm>
            <a:off x="4940421" y="4314247"/>
            <a:ext cx="1803647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B49E00A-B738-42F2-9807-60055C4AF041}"/>
              </a:ext>
            </a:extLst>
          </p:cNvPr>
          <p:cNvSpPr/>
          <p:nvPr/>
        </p:nvSpPr>
        <p:spPr>
          <a:xfrm>
            <a:off x="6747028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Login Page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860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F51EAD9-2D5F-4619-B633-A9A242052B56}"/>
              </a:ext>
            </a:extLst>
          </p:cNvPr>
          <p:cNvSpPr/>
          <p:nvPr/>
        </p:nvSpPr>
        <p:spPr>
          <a:xfrm>
            <a:off x="2875547" y="1768646"/>
            <a:ext cx="6894095" cy="478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Img_post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984AAFA8-CD34-4B80-B70B-B449E0BA4EE3}"/>
              </a:ext>
            </a:extLst>
          </p:cNvPr>
          <p:cNvSpPr/>
          <p:nvPr/>
        </p:nvSpPr>
        <p:spPr>
          <a:xfrm>
            <a:off x="2875547" y="252663"/>
            <a:ext cx="74595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Img_P</a:t>
            </a:r>
            <a:endParaRPr lang="th-TH" sz="105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38ADCAD-5983-4722-92D0-B5BF113616FD}"/>
              </a:ext>
            </a:extLst>
          </p:cNvPr>
          <p:cNvSpPr/>
          <p:nvPr/>
        </p:nvSpPr>
        <p:spPr>
          <a:xfrm>
            <a:off x="3765884" y="372979"/>
            <a:ext cx="3958389" cy="44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706256E-329F-413A-B3BC-8DC70062686E}"/>
              </a:ext>
            </a:extLst>
          </p:cNvPr>
          <p:cNvSpPr txBox="1"/>
          <p:nvPr/>
        </p:nvSpPr>
        <p:spPr>
          <a:xfrm>
            <a:off x="2875547" y="1034716"/>
            <a:ext cx="689409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  <a:endParaRPr lang="th-TH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4FA27C9-F49A-4E88-B913-99F529C7B645}"/>
              </a:ext>
            </a:extLst>
          </p:cNvPr>
          <p:cNvSpPr/>
          <p:nvPr/>
        </p:nvSpPr>
        <p:spPr>
          <a:xfrm>
            <a:off x="8939463" y="0"/>
            <a:ext cx="325253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Photo_post</a:t>
            </a:r>
            <a:endParaRPr lang="th-TH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2B7C2BBA-DB52-464F-BB00-8A160776264B}"/>
              </a:ext>
            </a:extLst>
          </p:cNvPr>
          <p:cNvSpPr/>
          <p:nvPr/>
        </p:nvSpPr>
        <p:spPr>
          <a:xfrm>
            <a:off x="7086600" y="6063916"/>
            <a:ext cx="2683042" cy="493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44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F595F7E-D31D-4297-ADC8-4348AE56D568}"/>
              </a:ext>
            </a:extLst>
          </p:cNvPr>
          <p:cNvSpPr/>
          <p:nvPr/>
        </p:nvSpPr>
        <p:spPr>
          <a:xfrm>
            <a:off x="8530389" y="0"/>
            <a:ext cx="3661611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Comment_photo_post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A42F82A-B712-4CB7-A5BA-93D8CF7F3791}"/>
              </a:ext>
            </a:extLst>
          </p:cNvPr>
          <p:cNvSpPr/>
          <p:nvPr/>
        </p:nvSpPr>
        <p:spPr>
          <a:xfrm>
            <a:off x="2586790" y="1095748"/>
            <a:ext cx="5739063" cy="4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Main_comment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C06B2F0A-EA59-4B53-9176-F2B59F2F8751}"/>
              </a:ext>
            </a:extLst>
          </p:cNvPr>
          <p:cNvSpPr/>
          <p:nvPr/>
        </p:nvSpPr>
        <p:spPr>
          <a:xfrm>
            <a:off x="1576136" y="785189"/>
            <a:ext cx="805161" cy="76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F6989B9-26DC-49E4-A70F-27D9F3C34595}"/>
              </a:ext>
            </a:extLst>
          </p:cNvPr>
          <p:cNvSpPr/>
          <p:nvPr/>
        </p:nvSpPr>
        <p:spPr>
          <a:xfrm>
            <a:off x="3705727" y="246185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D17E6FDB-D72E-463D-B590-F682A4D3AE47}"/>
              </a:ext>
            </a:extLst>
          </p:cNvPr>
          <p:cNvSpPr/>
          <p:nvPr/>
        </p:nvSpPr>
        <p:spPr>
          <a:xfrm>
            <a:off x="2707106" y="212959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FB2D526D-3F65-43AD-AB9C-2B6BE05BC7A3}"/>
              </a:ext>
            </a:extLst>
          </p:cNvPr>
          <p:cNvSpPr/>
          <p:nvPr/>
        </p:nvSpPr>
        <p:spPr>
          <a:xfrm>
            <a:off x="2586790" y="782053"/>
            <a:ext cx="2851484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6E4002F-DF8C-4274-82F5-91B53C89978A}"/>
              </a:ext>
            </a:extLst>
          </p:cNvPr>
          <p:cNvSpPr/>
          <p:nvPr/>
        </p:nvSpPr>
        <p:spPr>
          <a:xfrm>
            <a:off x="3705726" y="212959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B824E563-5F76-4102-BEEB-1EB2551B8B55}"/>
              </a:ext>
            </a:extLst>
          </p:cNvPr>
          <p:cNvSpPr/>
          <p:nvPr/>
        </p:nvSpPr>
        <p:spPr>
          <a:xfrm>
            <a:off x="3705727" y="3545304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6BA3C44F-53F9-42E0-AF62-305D31439994}"/>
              </a:ext>
            </a:extLst>
          </p:cNvPr>
          <p:cNvSpPr/>
          <p:nvPr/>
        </p:nvSpPr>
        <p:spPr>
          <a:xfrm>
            <a:off x="2707106" y="3213037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DB1AE645-B376-4DA2-839C-66D1B7DD0F19}"/>
              </a:ext>
            </a:extLst>
          </p:cNvPr>
          <p:cNvSpPr/>
          <p:nvPr/>
        </p:nvSpPr>
        <p:spPr>
          <a:xfrm>
            <a:off x="3705726" y="3213037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0AB99809-438A-4259-9031-2B609A131312}"/>
              </a:ext>
            </a:extLst>
          </p:cNvPr>
          <p:cNvSpPr/>
          <p:nvPr/>
        </p:nvSpPr>
        <p:spPr>
          <a:xfrm>
            <a:off x="3705727" y="475727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9AC86506-FA17-40B8-B0B3-2AA5291EE3F2}"/>
              </a:ext>
            </a:extLst>
          </p:cNvPr>
          <p:cNvSpPr/>
          <p:nvPr/>
        </p:nvSpPr>
        <p:spPr>
          <a:xfrm>
            <a:off x="2707106" y="442501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1DF39C61-2F14-44C0-AED4-BC6975CEB3F0}"/>
              </a:ext>
            </a:extLst>
          </p:cNvPr>
          <p:cNvSpPr/>
          <p:nvPr/>
        </p:nvSpPr>
        <p:spPr>
          <a:xfrm>
            <a:off x="3705726" y="442501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C7C7E505-BB1C-40FC-A12C-5973B6F81DF5}"/>
              </a:ext>
            </a:extLst>
          </p:cNvPr>
          <p:cNvSpPr/>
          <p:nvPr/>
        </p:nvSpPr>
        <p:spPr>
          <a:xfrm>
            <a:off x="8406063" y="1305862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863DD71-4E9C-4F47-A235-132B473A8D44}"/>
              </a:ext>
            </a:extLst>
          </p:cNvPr>
          <p:cNvSpPr/>
          <p:nvPr/>
        </p:nvSpPr>
        <p:spPr>
          <a:xfrm>
            <a:off x="10361194" y="277204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D3C9F908-C1CF-41BD-8A15-5377A3D7ABC0}"/>
              </a:ext>
            </a:extLst>
          </p:cNvPr>
          <p:cNvSpPr/>
          <p:nvPr/>
        </p:nvSpPr>
        <p:spPr>
          <a:xfrm>
            <a:off x="10361194" y="3842386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7B9507B2-EBDB-43A5-AFC1-64EAEE9D474D}"/>
              </a:ext>
            </a:extLst>
          </p:cNvPr>
          <p:cNvSpPr/>
          <p:nvPr/>
        </p:nvSpPr>
        <p:spPr>
          <a:xfrm>
            <a:off x="10361194" y="5079493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F7840567-3EFA-4B46-8F77-6C060A11FF47}"/>
              </a:ext>
            </a:extLst>
          </p:cNvPr>
          <p:cNvSpPr/>
          <p:nvPr/>
        </p:nvSpPr>
        <p:spPr>
          <a:xfrm>
            <a:off x="5620754" y="79853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D4B81905-6CF9-4FAC-BD13-FAD95FB80732}"/>
              </a:ext>
            </a:extLst>
          </p:cNvPr>
          <p:cNvSpPr/>
          <p:nvPr/>
        </p:nvSpPr>
        <p:spPr>
          <a:xfrm>
            <a:off x="6918156" y="2133128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E467AE5D-E3B7-4A0D-A9E5-0C414AA53089}"/>
              </a:ext>
            </a:extLst>
          </p:cNvPr>
          <p:cNvSpPr/>
          <p:nvPr/>
        </p:nvSpPr>
        <p:spPr>
          <a:xfrm>
            <a:off x="6942217" y="3213037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50CC7AD3-0B5D-4712-A6E2-310DD7EB4806}"/>
              </a:ext>
            </a:extLst>
          </p:cNvPr>
          <p:cNvSpPr/>
          <p:nvPr/>
        </p:nvSpPr>
        <p:spPr>
          <a:xfrm>
            <a:off x="6954252" y="4425010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2A8F4366-0E2D-4688-9421-609A39C4B1D4}"/>
              </a:ext>
            </a:extLst>
          </p:cNvPr>
          <p:cNvSpPr/>
          <p:nvPr/>
        </p:nvSpPr>
        <p:spPr>
          <a:xfrm>
            <a:off x="6874041" y="1305030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EA33BBE0-3446-4FAA-88F0-20C435639578}"/>
              </a:ext>
            </a:extLst>
          </p:cNvPr>
          <p:cNvSpPr/>
          <p:nvPr/>
        </p:nvSpPr>
        <p:spPr>
          <a:xfrm>
            <a:off x="8819149" y="281564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9C00ADAA-7BE8-42BB-A4CA-367761A245FB}"/>
              </a:ext>
            </a:extLst>
          </p:cNvPr>
          <p:cNvSpPr/>
          <p:nvPr/>
        </p:nvSpPr>
        <p:spPr>
          <a:xfrm>
            <a:off x="8817495" y="3897937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82613682-4D5E-4866-8207-D9D886284878}"/>
              </a:ext>
            </a:extLst>
          </p:cNvPr>
          <p:cNvSpPr/>
          <p:nvPr/>
        </p:nvSpPr>
        <p:spPr>
          <a:xfrm>
            <a:off x="8817495" y="509661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5977901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236</Words>
  <Application>Microsoft Office PowerPoint</Application>
  <PresentationFormat>แบบจอกว้าง</PresentationFormat>
  <Paragraphs>88</Paragraphs>
  <Slides>4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HP</dc:creator>
  <cp:lastModifiedBy>Ⓘ☆ 【Zax】</cp:lastModifiedBy>
  <cp:revision>9</cp:revision>
  <dcterms:created xsi:type="dcterms:W3CDTF">2020-03-27T10:27:50Z</dcterms:created>
  <dcterms:modified xsi:type="dcterms:W3CDTF">2020-04-24T03:55:30Z</dcterms:modified>
</cp:coreProperties>
</file>