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BA86-3E28-4362-9323-74420B62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36F5-98C3-4541-B760-D91C5378F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B5B1-E6BD-47D8-B768-2A777F58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CCA5-4C3C-4491-97F2-13E8086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3882-4C85-4E2F-9E9A-18A04A50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796A-82FC-4D5C-B24D-D60568BC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5BA4-1CE0-4461-B89E-2591420EE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0599-31E8-407A-80D2-C2F9C40D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D22F-716F-43F4-85CD-7949E573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D3E1-437E-4F88-8B1F-F585C73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5F57A-8A88-4551-B8F0-FFE159CF4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2CBC-F9A7-4A09-9392-F3FFAEF28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6D24-2E89-4E3A-9EC0-8AFFCD2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D38F-0770-443B-952C-99720DAA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7C64-B128-4769-889E-538A63DD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3F03-790E-4EEA-99E6-0DE45250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86F1-CE58-4CFD-A76B-9378DAEB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4C6A-58F5-4429-8EB4-C83FD39E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42EA-6DE3-40E5-B906-41822B6D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C8BB-2465-4BA2-80FE-35A15FF8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84C-18EB-40C9-9E43-77E3297B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5499-C962-4504-A571-53061911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2D13-5765-4F38-830B-B74A9211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000F-9C4B-40D7-8552-AC190592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B48F-F0B9-4EDC-BFF3-AE3F94F3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03DE-A8AE-4670-90F5-ECDD3619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66D4-3434-4B14-83E4-A7B9B1C35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B5EE-A52D-47F0-88FF-16AD025A5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4AEEC-28C7-477F-8129-9F6A3258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4F94-356C-495C-99E3-4764F71A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8EDB-6AD1-425C-B2F9-9D5519FA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5E64-4F2B-4EE4-8FB6-8EB436DE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660B-D453-4807-8F51-D91F745B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5C769-FEE0-4E8B-B99F-D7128C3A0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A094E-ACFF-4E5D-87E7-B1A05F9F2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F292-8AFC-42D1-AF4E-84F3D4F86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30A34-D9F4-437D-8503-AD1C9158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82A54-8FBB-462B-93F7-8A9C8103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CD4A-D6CD-46D5-B13C-3D1FC6C2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C0A7-83B5-47EC-9A5A-371F8502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970A-BA81-4F76-91EE-21666D0C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CBEB5-D608-4129-8551-5245E031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B315A-74CA-443D-A45B-8163FB5F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AA239-65A8-4C51-8148-2E8AA78A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9F988-1E25-442F-BC60-451FDFBD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9B819-46F0-434A-B581-35AA9A81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8B5-33EE-4775-8D4B-5CB96C1A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D947-0F79-4FB9-BACB-049FD57A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0600-31DF-42DB-BC11-354E5088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1A40-D42C-4826-B7E0-9152F8DD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F78E-82E1-4DEA-922D-F1EBCB3D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D21D-62C0-4C27-9F2B-E565FBF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B3A3-AEC9-4397-B7CD-C0B53B91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88D17-DDE5-43E2-87A0-45933C31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88AE4-52DB-4438-BCE6-5079D051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77DF-0E47-4877-99FC-D0530FCE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B209-375A-4FD7-ADB8-48BD1D2C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64365-FC2C-4646-9141-AF23B45A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E4024-E5CD-4D05-B634-33CD687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D18D-13BB-47A7-A406-51DB0CD6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B074-FC2B-45E0-8D41-C4B138AEB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605B-104E-40E6-9AD5-AC562EF412F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F59C-A659-4514-9D52-6DB15A2B3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1945-D4F9-42C0-AFC0-9A5885AF8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портивная секция баскетбола. Игра в баскетбол. Секция по ...">
            <a:extLst>
              <a:ext uri="{FF2B5EF4-FFF2-40B4-BE49-F238E27FC236}">
                <a16:creationId xmlns:a16="http://schemas.microsoft.com/office/drawing/2014/main" id="{0FA0A5CB-12F4-4657-8B15-E1BE93BB0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E42BA-176A-4F75-A78A-7B20F9D8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983783"/>
          </a:xfrm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Баскетбол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E38E7-1F6B-475C-8D14-7B0F61EBBCFA}"/>
              </a:ext>
            </a:extLst>
          </p:cNvPr>
          <p:cNvSpPr txBox="1"/>
          <p:nvPr/>
        </p:nvSpPr>
        <p:spPr>
          <a:xfrm>
            <a:off x="526943" y="2386739"/>
            <a:ext cx="4711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uk-UA" sz="3600" dirty="0">
                <a:solidFill>
                  <a:schemeClr val="bg1"/>
                </a:solidFill>
              </a:rPr>
              <a:t>Історія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uk-UA" sz="3600" dirty="0">
                <a:solidFill>
                  <a:schemeClr val="bg1"/>
                </a:solidFill>
              </a:rPr>
              <a:t>Правила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uk-UA" sz="3600" dirty="0">
                <a:solidFill>
                  <a:schemeClr val="bg1"/>
                </a:solidFill>
              </a:rPr>
              <a:t>Розвиток в Україні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" y="186593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uk-U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Порушення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71600"/>
            <a:ext cx="5417977" cy="5486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Аут —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вийшов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межі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ігрового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майданчика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Пробіжка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гравець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контролює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живий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здійснює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переміщення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ніг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понад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обмеження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встановлене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правилами.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Порушення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включає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себе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проніс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подвійне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секунди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гравець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нападу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перебуває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зоні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штрафного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кидка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більше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ніж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три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секунди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той час, коли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команда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володіє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зоні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нападу.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П'ять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секунд —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гравець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виконанні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вкидання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розлучається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впродовж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п'яти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секунд.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Вісім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секунд — команда,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володіє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із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зони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захисту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вивела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зону нападу за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вісім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секунд.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секунди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команда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володіла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понад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секунди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Тоді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віддається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команді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суперника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Опікуваний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гравець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гравець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тримає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більше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п'яти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секунд, у той час як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суперник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щільно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опікає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Порушення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повернення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м'яча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зону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захисту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команда,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володіє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зоні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нападу, перевела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зону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захисту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B124-B14D-464E-BA53-0CF28380B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Штрафной бросок — Википедия">
            <a:extLst>
              <a:ext uri="{FF2B5EF4-FFF2-40B4-BE49-F238E27FC236}">
                <a16:creationId xmlns:a16="http://schemas.microsoft.com/office/drawing/2014/main" id="{26B8890D-F36E-4C4E-9887-C6EB8FB5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67" y="1453316"/>
            <a:ext cx="6469865" cy="472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1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Федерація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баскетболу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України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5417977" cy="477665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Федера́ція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баскетбо́лу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Украї́ни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заснована 28 лютого 1992 року 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офіційно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прийнята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членів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Міжнародної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Федерації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баскетболу (ФІБА) 10 липня 1992 року.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період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існування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ФБУ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проведено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дванадцять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чемпіонатів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нинішньому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XIII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Чемпіонаті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беруть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участь 68 команд (20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жіночих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48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чоловічих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667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чоловіків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225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жінок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Розширилась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географія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учасників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XIII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Чемпіонату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З'явилися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містах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Миколаєві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Южному (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Одеської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Кропивницькому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жіночі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Івано-Франківську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Кропивницькому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Крім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того,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Львівська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федерація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баскетболу проводить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змагання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західної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любительської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ліги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чоловічих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4-х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жіночих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команд.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D9608-2CDD-453E-B3E8-C550705879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8434" name="Picture 2" descr="Рішення Директорату ФБУ щодо протесту БК Дніпро - Федерація ...">
            <a:extLst>
              <a:ext uri="{FF2B5EF4-FFF2-40B4-BE49-F238E27FC236}">
                <a16:creationId xmlns:a16="http://schemas.microsoft.com/office/drawing/2014/main" id="{DAF7CC29-3FAA-4399-B460-F11C1367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25624"/>
            <a:ext cx="5821187" cy="449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7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 в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Україні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5417977" cy="47766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баскетболом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займаються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близько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40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тисяч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осіб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працюють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1000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тренерів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У рамках спортивно-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технічної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суддівської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комісій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створено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суддівський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комітет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координує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роботу 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організує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підвищення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кваліфікації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суддівсько-комісарського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корпусу. Зараз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чемпіонати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обслуговують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85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арбітрів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30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технічних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комісарів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(у тому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арбітрів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4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комісари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ФІБА).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Президентом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Федерації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баскетболу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відомий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український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політичний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Михайло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Юрійович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Бродський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D9608-2CDD-453E-B3E8-C550705879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482" name="Picture 2" descr="Николаев (баскетбольный клуб) — Википедия">
            <a:extLst>
              <a:ext uri="{FF2B5EF4-FFF2-40B4-BE49-F238E27FC236}">
                <a16:creationId xmlns:a16="http://schemas.microsoft.com/office/drawing/2014/main" id="{A343B779-3622-4750-9D4E-428D23D5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42" y="1799227"/>
            <a:ext cx="4475747" cy="448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54E595E8-73B1-47E9-9047-E4C298F7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BC610-AA2B-4A73-A446-9C65E1CB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01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Дякую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увагу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E862E1-2008-49C2-9FEB-ED174115ACD8}"/>
              </a:ext>
            </a:extLst>
          </p:cNvPr>
          <p:cNvSpPr txBox="1">
            <a:spLocks/>
          </p:cNvSpPr>
          <p:nvPr/>
        </p:nvSpPr>
        <p:spPr>
          <a:xfrm>
            <a:off x="0" y="5823832"/>
            <a:ext cx="12192000" cy="103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Підготував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Зурілов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І., студент гр. 308</a:t>
            </a:r>
            <a:endParaRPr lang="en-US" sz="2000" dirty="0"/>
          </a:p>
        </p:txBody>
      </p:sp>
      <p:pic>
        <p:nvPicPr>
          <p:cNvPr id="21506" name="Picture 2" descr="…неожиданно… — DRIVE2">
            <a:extLst>
              <a:ext uri="{FF2B5EF4-FFF2-40B4-BE49-F238E27FC236}">
                <a16:creationId xmlns:a16="http://schemas.microsoft.com/office/drawing/2014/main" id="{C2F0AA68-D886-4040-BD57-DB9BA8A910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3082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9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5417977" cy="47766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Баскетбо́л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(англ.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basketball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— «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і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 — «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спортивна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командна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закидують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руками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кільце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із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сіткою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закріпленою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щиті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висоті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сантиметрів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футів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над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майданчиком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Грають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5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осіб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майданчику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28×15 м. На коротких сторонах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майданчика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укріплені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щитах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висоті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305 см «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металеві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кільця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діаметром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45 см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мотузяною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сіткою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дна.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Переможцем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визнається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команда,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вдалось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число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закинути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«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супротивників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НБА изобрела баскетбол заново. Как с этим жить? | JumpBall ...">
            <a:extLst>
              <a:ext uri="{FF2B5EF4-FFF2-40B4-BE49-F238E27FC236}">
                <a16:creationId xmlns:a16="http://schemas.microsoft.com/office/drawing/2014/main" id="{8A0651E1-05D5-4DAA-8832-7033FE6938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86" y="1825626"/>
            <a:ext cx="6371119" cy="425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7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9168063" cy="11382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Історія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Передумови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6705601" cy="47766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Якось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1891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році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доктор Лютер Гулик,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завідувач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фізкультури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звернувся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Нейсміта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розв'язання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завантаження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учнівської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молоді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холодної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зими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коледжу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Спрингфілда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взимку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просто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мучилися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нудьги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туги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заняттях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фізичного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виховання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нескінченні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гімнастичні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вправи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той час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практично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єдиним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засобом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залучення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молоді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 спорту,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вже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мало кого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надихали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Відтак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Нейсміту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необхідно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вигадати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цікаву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забаву-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того,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бовталися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знайшли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вихід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своєї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невичерпній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енергії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1EE5-7FD3-4A8D-981E-95979F78A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Баскетбол | Дриблинг (обучение)">
            <a:extLst>
              <a:ext uri="{FF2B5EF4-FFF2-40B4-BE49-F238E27FC236}">
                <a16:creationId xmlns:a16="http://schemas.microsoft.com/office/drawing/2014/main" id="{17AC9D98-8718-4731-9EA9-6EE4283F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01" y="1588252"/>
            <a:ext cx="3923699" cy="490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7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Історія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Вирішення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5417977" cy="477665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Нейсміт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міркував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просто: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завжди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дуже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популярні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маленьких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потрібно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додаткове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обладнання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рукавички,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ракетки 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інше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спорядження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великий зал.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Тоді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Джеймс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вигадав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п'ять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майбутньої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для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потрібен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великий і легкий,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зручно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(«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повинен добре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лягати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руку»);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бігти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руках заборонено;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володіти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будь-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гравець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будь-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обидві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гуртуватися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будь-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місці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майданчика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але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фізичні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заборонені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кільце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знаходиться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горизонтальній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площині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підвішено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високо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над головами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гравців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9C7D2-5627-40B8-B700-6F3A332A0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Opinion | Український баскетбол: чи отримаємо шанс на «ренесанс»?">
            <a:extLst>
              <a:ext uri="{FF2B5EF4-FFF2-40B4-BE49-F238E27FC236}">
                <a16:creationId xmlns:a16="http://schemas.microsoft.com/office/drawing/2014/main" id="{3A38DDF3-3F82-479C-B6CE-CD2E1996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90" y="2189747"/>
            <a:ext cx="6391794" cy="37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3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Правила.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Розвиток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5"/>
            <a:ext cx="5417977" cy="451501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Перші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правила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баскетбол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сформулював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американець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Джеймс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Нейсміт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Вони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складалися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лише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13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 часом баскетбол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змінювався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вимагали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правила.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Перші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міжнародні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правила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прийняті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1932 року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першому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конгресі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ФІБА,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цього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вони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багаторазово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коректувалися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змінювалися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останні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внесені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1998 і 2004 року. З 2004 року правила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залишаються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незмінними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Правила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дещо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відрізняються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НБА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чемпіонатах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проводяться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егідою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ФІБА (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Чемпіонати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Олімпійські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Чемпіонати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континентів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міжнародні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національні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першості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європейських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клубів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C32B3-7454-4228-AF09-BE5918286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218" name="Picture 2" descr="I RUOLI - basket 10">
            <a:extLst>
              <a:ext uri="{FF2B5EF4-FFF2-40B4-BE49-F238E27FC236}">
                <a16:creationId xmlns:a16="http://schemas.microsoft.com/office/drawing/2014/main" id="{4173BD7F-4B79-456A-B9E9-E8310856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589606"/>
            <a:ext cx="5417977" cy="49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3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Загальні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правила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83977" y="1708045"/>
            <a:ext cx="5417977" cy="494402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баскетбол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грають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зазвичай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дванадцять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осіб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(як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чоловіки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так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жінки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кожної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майданчику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одночасно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діють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п'ять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гравців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Мета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кожної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закинути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баскетбольний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суперника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перешкодити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іншій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опанувати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закинути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своєї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грають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тільки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руками.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Бігти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не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ударяючи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їм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підлогу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навмисно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ньому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ногою,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блокувати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будь-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частиною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ноги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ньому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кулаком — ​​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порушення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Випадкове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ж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зіткнення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торкання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стопою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ногою не 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порушенням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офіційно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починається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спірним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кидком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центральному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коли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правильно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відбитий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одним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гравців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B4F8-87C4-4B3D-8FD7-7CA91817B6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8194" name="Picture 2" descr="Earl Lloyd dies at 86; first black player in NBA - Los Angeles Times">
            <a:extLst>
              <a:ext uri="{FF2B5EF4-FFF2-40B4-BE49-F238E27FC236}">
                <a16:creationId xmlns:a16="http://schemas.microsoft.com/office/drawing/2014/main" id="{9B8BE9B9-89B0-4E41-AC70-33850A060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84" y="1548851"/>
            <a:ext cx="6489032" cy="494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03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uk-U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Умови перемоги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81348"/>
            <a:ext cx="4644189" cy="38381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Переможцем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стає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команда, яка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ігрового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часу набрала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очок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рівному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рахунку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основного часу матчу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призначається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овертайм (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зазвичай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п'ять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хвилин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додаткового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часу), у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рахунок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буде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рівним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призначається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овертайм і т. д., до тих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пір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буде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виявлений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переможець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матчу.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724C-048B-45C6-B141-716D4B8162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Basketball Scoreboard for Android - APK Download">
            <a:extLst>
              <a:ext uri="{FF2B5EF4-FFF2-40B4-BE49-F238E27FC236}">
                <a16:creationId xmlns:a16="http://schemas.microsoft.com/office/drawing/2014/main" id="{CA0B8FDB-C108-4CC4-A8ED-9C217BA8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07" y="1667627"/>
            <a:ext cx="7216718" cy="40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Обмеження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5417977" cy="477665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влучення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кільце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зарахована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різна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очок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очко 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кидок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штрафної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лінії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очки 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кидок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середньої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близької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дистанції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ближче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триочкової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лінії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очки 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кидок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з-за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триочкової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лінії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відстані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6м 75см (7м 24 см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Національній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баскетбольній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асоціації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Матч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складається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чотирьох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періодів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десять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хвилин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дванадцять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хвилин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Національної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баскетбольної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асоціації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з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перервами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хвилини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Тривалість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перерви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між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другою і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третьою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чвертями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п'ятнадцять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хвилин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великої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перерви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повинні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помінятися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кошиками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26FC5-E806-46D0-B559-529829166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Баскетбол. &quot;Химик&quot; обыграл &quot;Николаев&quot; и укрепил лидерство в ...">
            <a:extLst>
              <a:ext uri="{FF2B5EF4-FFF2-40B4-BE49-F238E27FC236}">
                <a16:creationId xmlns:a16="http://schemas.microsoft.com/office/drawing/2014/main" id="{14871957-D953-4864-A760-0ABF216EB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886" y="2084756"/>
            <a:ext cx="6140204" cy="409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5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Выбор монитора - Страница 225 - Overclockers.ua">
            <a:extLst>
              <a:ext uri="{FF2B5EF4-FFF2-40B4-BE49-F238E27FC236}">
                <a16:creationId xmlns:a16="http://schemas.microsoft.com/office/drawing/2014/main" id="{C5456E02-CDC1-4343-928E-D27EACB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E1264-AC2C-4FF5-BA9E-9F3BD97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13821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Ігрове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оточення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2C88-805F-4577-A8CE-09028CE8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825624"/>
            <a:ext cx="5417977" cy="47766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відбуватися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відкритому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майданчику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в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висотою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менше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м.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Розмір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поля — 28×15 м.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Баскетбольні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стритбольні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щит,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кільце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опори. Щит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розміром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180х105 см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стійки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нижнього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краю щита до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підлоги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ґрунту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повинно бути 275 см.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Кошик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металеве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кільце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обтягнуте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сіткою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дна.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кріпиться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відстані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0,31 м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нижнього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обріза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щита.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Баскетбольний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Встановлена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​​стандартами ФІБА для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чоловічих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змагань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окружність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баскетбольного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м'яча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74,9-78 см,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маса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567—650 г (для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жіночих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відповідно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72,4-73,7 см і 510—567 г).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D9608-2CDD-453E-B3E8-C550705879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Basketball Court Diagram (with Bags and Packing Tips)">
            <a:extLst>
              <a:ext uri="{FF2B5EF4-FFF2-40B4-BE49-F238E27FC236}">
                <a16:creationId xmlns:a16="http://schemas.microsoft.com/office/drawing/2014/main" id="{90287B0A-F45E-46BC-A446-6B2B41934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20" y="1868461"/>
            <a:ext cx="6383360" cy="406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6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1195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  Баскетбол</vt:lpstr>
      <vt:lpstr>  Опис гри</vt:lpstr>
      <vt:lpstr>  Історія. Передумови</vt:lpstr>
      <vt:lpstr>  Історія. Вирішення</vt:lpstr>
      <vt:lpstr>  Правила. Розвиток</vt:lpstr>
      <vt:lpstr>  Загальні правила</vt:lpstr>
      <vt:lpstr>  Умови перемоги</vt:lpstr>
      <vt:lpstr>  Обмеження</vt:lpstr>
      <vt:lpstr>  Ігрове оточення</vt:lpstr>
      <vt:lpstr>  Порушення</vt:lpstr>
      <vt:lpstr>  Федерація баскетболу України</vt:lpstr>
      <vt:lpstr>  Баскетбол в Україні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Баскетбол</dc:title>
  <dc:creator>Пользователь Windows</dc:creator>
  <cp:lastModifiedBy>Пользователь Windows</cp:lastModifiedBy>
  <cp:revision>59</cp:revision>
  <dcterms:created xsi:type="dcterms:W3CDTF">2020-05-27T17:47:02Z</dcterms:created>
  <dcterms:modified xsi:type="dcterms:W3CDTF">2020-05-28T18:32:17Z</dcterms:modified>
</cp:coreProperties>
</file>