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BA86-3E28-4362-9323-74420B62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36F5-98C3-4541-B760-D91C5378F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B5B1-E6BD-47D8-B768-2A777F58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CCA5-4C3C-4491-97F2-13E8086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3882-4C85-4E2F-9E9A-18A04A50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796A-82FC-4D5C-B24D-D60568BC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5BA4-1CE0-4461-B89E-2591420EE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0599-31E8-407A-80D2-C2F9C40D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D22F-716F-43F4-85CD-7949E573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D3E1-437E-4F88-8B1F-F585C737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5F57A-8A88-4551-B8F0-FFE159CF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2CBC-F9A7-4A09-9392-F3FFAEF28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6D24-2E89-4E3A-9EC0-8AFFCD2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D38F-0770-443B-952C-99720DA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7C64-B128-4769-889E-538A63DD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3F03-790E-4EEA-99E6-0DE45250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86F1-CE58-4CFD-A76B-9378DAEB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4C6A-58F5-4429-8EB4-C83FD39E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D42EA-6DE3-40E5-B906-41822B6D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C8BB-2465-4BA2-80FE-35A15FF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84C-18EB-40C9-9E43-77E3297B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5499-C962-4504-A571-530619118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2D13-5765-4F38-830B-B74A9211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000F-9C4B-40D7-8552-AC19059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B48F-F0B9-4EDC-BFF3-AE3F94F3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03DE-A8AE-4670-90F5-ECDD3619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66D4-3434-4B14-83E4-A7B9B1C35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B5EE-A52D-47F0-88FF-16AD025A5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4AEEC-28C7-477F-8129-9F6A3258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4F94-356C-495C-99E3-4764F71A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8EDB-6AD1-425C-B2F9-9D5519FA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5E64-4F2B-4EE4-8FB6-8EB436DE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660B-D453-4807-8F51-D91F745B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5C769-FEE0-4E8B-B99F-D7128C3A0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A094E-ACFF-4E5D-87E7-B1A05F9F2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2F292-8AFC-42D1-AF4E-84F3D4F86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30A34-D9F4-437D-8503-AD1C9158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82A54-8FBB-462B-93F7-8A9C8103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CD4A-D6CD-46D5-B13C-3D1FC6C2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0A7-83B5-47EC-9A5A-371F8502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970A-BA81-4F76-91EE-21666D0C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CBEB5-D608-4129-8551-5245E031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B315A-74CA-443D-A45B-8163FB5F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AA239-65A8-4C51-8148-2E8AA78A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9F988-1E25-442F-BC60-451FDFBD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9B819-46F0-434A-B581-35AA9A81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8B5-33EE-4775-8D4B-5CB96C1A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D947-0F79-4FB9-BACB-049FD57A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0600-31DF-42DB-BC11-354E5088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1A40-D42C-4826-B7E0-9152F8DD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9F78E-82E1-4DEA-922D-F1EBCB3D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D21D-62C0-4C27-9F2B-E565FBF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B3A3-AEC9-4397-B7CD-C0B53B91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88D17-DDE5-43E2-87A0-45933C31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88AE4-52DB-4438-BCE6-5079D051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7DF-0E47-4877-99FC-D0530FCE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B209-375A-4FD7-ADB8-48BD1D2C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4365-FC2C-4646-9141-AF23B45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E4024-E5CD-4D05-B634-33CD6871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D18D-13BB-47A7-A406-51DB0CD6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B074-FC2B-45E0-8D41-C4B138AEB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605B-104E-40E6-9AD5-AC562EF412F1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F59C-A659-4514-9D52-6DB15A2B3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1945-D4F9-42C0-AFC0-9A5885AF8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F05F-28B3-4C50-9DA9-B8C090595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 Windows</dc:creator>
  <cp:lastModifiedBy>Пользователь Windows</cp:lastModifiedBy>
  <cp:revision>1</cp:revision>
  <dcterms:created xsi:type="dcterms:W3CDTF">2020-05-27T17:47:02Z</dcterms:created>
  <dcterms:modified xsi:type="dcterms:W3CDTF">2020-05-27T17:47:16Z</dcterms:modified>
</cp:coreProperties>
</file>