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ekes István" initials="KI" lastIdx="2" clrIdx="0">
    <p:extLst>
      <p:ext uri="{19B8F6BF-5375-455C-9EA6-DF929625EA0E}">
        <p15:presenceInfo xmlns:p15="http://schemas.microsoft.com/office/powerpoint/2012/main" userId="Kerekes Istvá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3T08:58:10.961" idx="1">
    <p:pos x="1055" y="2055"/>
    <p:text>a népszerűség nem tűnik hasznos összehasonlítási alapnak, de nagyban befolyásolja mennyi és milyen minőségű tartalom érhető el az adott nyelvhez.</p:text>
    <p:extLst>
      <p:ext uri="{C676402C-5697-4E1C-873F-D02D1690AC5C}">
        <p15:threadingInfo xmlns:p15="http://schemas.microsoft.com/office/powerpoint/2012/main" timeZoneBias="-120"/>
      </p:ext>
    </p:extLst>
  </p:cm>
  <p:cm authorId="1" dt="2022-09-13T09:14:56.525" idx="2">
    <p:pos x="3626" y="2595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Script" TargetMode="External"/><Relationship Id="rId7" Type="http://schemas.openxmlformats.org/officeDocument/2006/relationships/hyperlink" Target="https://laptop28.com/hu/a-python-elonyei-es-hatranyai-reszletes-leiras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sterin.hu/6-ok-amiert-a-python-a-jovo-programozasi-nyelve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www.simplilearn.com/why-learn-python-a-guide-to-unlock-your-python-career-artic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Python, JavaScript </a:t>
            </a:r>
            <a:br>
              <a:rPr lang="hu-HU" dirty="0" smtClean="0"/>
            </a:br>
            <a:r>
              <a:rPr lang="hu-HU" dirty="0" smtClean="0"/>
              <a:t>programozási nyelvek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Made By : KEREkes István 2/14 SZFT 2022/2023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00" y="4295198"/>
            <a:ext cx="2095500" cy="229719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00" y="203200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0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Eredete: :</a:t>
            </a:r>
          </a:p>
          <a:p>
            <a:pPr lvl="1"/>
            <a:r>
              <a:rPr lang="hu-HU" dirty="0" smtClean="0"/>
              <a:t>Guido van Rossum, 1989 -&gt; fejlesztés kezdete, 1991 -&gt; publikálása</a:t>
            </a:r>
          </a:p>
          <a:p>
            <a:pPr lvl="1"/>
            <a:r>
              <a:rPr lang="hu-HU" dirty="0" smtClean="0"/>
              <a:t>Monty Python</a:t>
            </a:r>
          </a:p>
          <a:p>
            <a:pPr lvl="1"/>
            <a:r>
              <a:rPr lang="hu-HU" dirty="0" smtClean="0"/>
              <a:t>Filozófiája:</a:t>
            </a:r>
          </a:p>
          <a:p>
            <a:pPr marL="914400" lvl="2" indent="0">
              <a:buNone/>
            </a:pPr>
            <a:r>
              <a:rPr lang="hu-HU" i="1" dirty="0" smtClean="0"/>
              <a:t>„</a:t>
            </a:r>
            <a:r>
              <a:rPr lang="en-US" i="1" dirty="0" smtClean="0"/>
              <a:t>Beautiful </a:t>
            </a:r>
            <a:r>
              <a:rPr lang="en-US" i="1" dirty="0"/>
              <a:t>is better than ugly.</a:t>
            </a:r>
          </a:p>
          <a:p>
            <a:pPr marL="914400" lvl="2" indent="0">
              <a:buNone/>
            </a:pPr>
            <a:r>
              <a:rPr lang="en-US" i="1" dirty="0"/>
              <a:t>Explicit is better than implicit.</a:t>
            </a:r>
          </a:p>
          <a:p>
            <a:pPr marL="914400" lvl="2" indent="0">
              <a:buNone/>
            </a:pPr>
            <a:r>
              <a:rPr lang="en-US" i="1" dirty="0"/>
              <a:t>Simple is better than complex.</a:t>
            </a:r>
          </a:p>
          <a:p>
            <a:pPr marL="914400" lvl="2" indent="0">
              <a:buNone/>
            </a:pPr>
            <a:r>
              <a:rPr lang="en-US" i="1" dirty="0"/>
              <a:t>Complex is better than complicated.</a:t>
            </a:r>
          </a:p>
          <a:p>
            <a:pPr marL="914400" lvl="2" indent="0">
              <a:buNone/>
            </a:pPr>
            <a:r>
              <a:rPr lang="en-US" i="1" dirty="0"/>
              <a:t>Readability counts</a:t>
            </a:r>
            <a:r>
              <a:rPr lang="en-US" i="1" dirty="0" smtClean="0"/>
              <a:t>.</a:t>
            </a:r>
            <a:r>
              <a:rPr lang="hu-HU" i="1" dirty="0" smtClean="0"/>
              <a:t>”</a:t>
            </a:r>
            <a:endParaRPr lang="hu-HU" i="1" dirty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5455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Python előnyei: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Könnyen </a:t>
            </a:r>
            <a:r>
              <a:rPr lang="hu-HU" dirty="0" smtClean="0"/>
              <a:t>olvasható</a:t>
            </a:r>
          </a:p>
          <a:p>
            <a:r>
              <a:rPr lang="hu-HU" dirty="0" smtClean="0"/>
              <a:t>Egyszerűbb, mint a C/C++ vagy a JAVA</a:t>
            </a:r>
            <a:endParaRPr lang="hu-HU" dirty="0" smtClean="0"/>
          </a:p>
          <a:p>
            <a:r>
              <a:rPr lang="hu-HU" dirty="0" smtClean="0"/>
              <a:t>Objektum Orientált</a:t>
            </a:r>
          </a:p>
          <a:p>
            <a:r>
              <a:rPr lang="hu-HU" dirty="0" smtClean="0"/>
              <a:t>Népszerű – lehagyta a többi nyelvet a </a:t>
            </a:r>
            <a:r>
              <a:rPr lang="hu-HU" dirty="0" err="1" smtClean="0"/>
              <a:t>stackoverflow-on</a:t>
            </a:r>
            <a:r>
              <a:rPr lang="hu-HU" dirty="0" smtClean="0"/>
              <a:t> </a:t>
            </a:r>
          </a:p>
          <a:p>
            <a:r>
              <a:rPr lang="hu-HU" dirty="0" smtClean="0"/>
              <a:t>A nagyobb cégek használják(pl. Google, Facebook, </a:t>
            </a:r>
            <a:r>
              <a:rPr lang="hu-HU" dirty="0" err="1" smtClean="0"/>
              <a:t>Uber</a:t>
            </a:r>
            <a:r>
              <a:rPr lang="hu-HU" dirty="0" smtClean="0"/>
              <a:t>, </a:t>
            </a:r>
            <a:r>
              <a:rPr lang="hu-HU" dirty="0" err="1" smtClean="0"/>
              <a:t>Nasa</a:t>
            </a:r>
            <a:r>
              <a:rPr lang="hu-HU" dirty="0" smtClean="0"/>
              <a:t>) </a:t>
            </a:r>
          </a:p>
          <a:p>
            <a:r>
              <a:rPr lang="hu-HU" dirty="0" smtClean="0"/>
              <a:t>Ingyenes az összes könyvtárával együtt – Open </a:t>
            </a:r>
            <a:r>
              <a:rPr lang="hu-HU" dirty="0" err="1" smtClean="0"/>
              <a:t>Source</a:t>
            </a:r>
            <a:endParaRPr lang="hu-HU" dirty="0" smtClean="0"/>
          </a:p>
          <a:p>
            <a:r>
              <a:rPr lang="hu-HU" dirty="0" smtClean="0"/>
              <a:t>Gépi tanuláshoz elengedhetetlen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143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Hátrányai: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Korlátozott a sebessége</a:t>
            </a:r>
          </a:p>
          <a:p>
            <a:r>
              <a:rPr lang="hu-HU" dirty="0" smtClean="0"/>
              <a:t>Hatalmas mennyiségű memóriát használ.</a:t>
            </a:r>
          </a:p>
          <a:p>
            <a:r>
              <a:rPr lang="hu-HU" dirty="0"/>
              <a:t>N</a:t>
            </a:r>
            <a:r>
              <a:rPr lang="hu-HU" dirty="0" smtClean="0"/>
              <a:t>em megfelelő interaktivitás </a:t>
            </a:r>
            <a:r>
              <a:rPr lang="hu-HU" dirty="0"/>
              <a:t>az adatbázissal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116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https://en.wikipedia.org/wiki/Python_(programming_language</a:t>
            </a:r>
            <a:r>
              <a:rPr lang="hu-HU" dirty="0" smtClean="0">
                <a:hlinkClick r:id="rId2"/>
              </a:rPr>
              <a:t>)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en.wikipedia.org/wiki/JavaScript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www.simplilearn.com/why-learn-python-a-guide-to-unlock-your-python-career-article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https://www.python.org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r>
              <a:rPr lang="hu-HU" dirty="0">
                <a:hlinkClick r:id="rId6"/>
              </a:rPr>
              <a:t>https://mesterin.hu/6-ok-amiert-a-python-a-jovo-programozasi-nyelve</a:t>
            </a:r>
            <a:r>
              <a:rPr lang="hu-HU" dirty="0" smtClean="0">
                <a:hlinkClick r:id="rId6"/>
              </a:rPr>
              <a:t>/</a:t>
            </a:r>
            <a:endParaRPr lang="hu-HU" dirty="0" smtClean="0"/>
          </a:p>
          <a:p>
            <a:r>
              <a:rPr lang="hu-HU" dirty="0">
                <a:hlinkClick r:id="rId7"/>
              </a:rPr>
              <a:t>https://</a:t>
            </a:r>
            <a:r>
              <a:rPr lang="hu-HU" dirty="0" smtClean="0">
                <a:hlinkClick r:id="rId7"/>
              </a:rPr>
              <a:t>laptop28.com/hu/a-python-elonyei-es-hatranyai-reszletes-leiras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6884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152</Words>
  <Application>Microsoft Office PowerPoint</Application>
  <PresentationFormat>Szélesvásznú</PresentationFormat>
  <Paragraphs>32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Python, JavaScript  programozási nyelvek</vt:lpstr>
      <vt:lpstr>Python</vt:lpstr>
      <vt:lpstr>Python előnyei:</vt:lpstr>
      <vt:lpstr>Hátrányai: 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Python, Javascript  programozási nyelvek</dc:title>
  <dc:creator>Kerekes István</dc:creator>
  <cp:lastModifiedBy>Kerekes István</cp:lastModifiedBy>
  <cp:revision>23</cp:revision>
  <dcterms:created xsi:type="dcterms:W3CDTF">2022-09-09T09:19:36Z</dcterms:created>
  <dcterms:modified xsi:type="dcterms:W3CDTF">2022-09-13T07:38:59Z</dcterms:modified>
</cp:coreProperties>
</file>