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www.simplilearn.com/why-learn-python-a-guide-to-unlock-your-python-career-arti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Python, JavaScript </a:t>
            </a:r>
            <a:br>
              <a:rPr lang="hu-HU" dirty="0" smtClean="0"/>
            </a:br>
            <a:r>
              <a:rPr lang="hu-HU" dirty="0" smtClean="0"/>
              <a:t>programozási nyelvek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By : KEREkes István 2/14 SZFT 2022/2023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4295198"/>
            <a:ext cx="2095500" cy="229719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20320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Eredete: :</a:t>
            </a:r>
          </a:p>
          <a:p>
            <a:pPr lvl="1"/>
            <a:r>
              <a:rPr lang="hu-HU" dirty="0" smtClean="0"/>
              <a:t>Guido van Rossum, 1989 -&gt; fejlesztés kezdete, 1991 -&gt; publikálása</a:t>
            </a:r>
          </a:p>
          <a:p>
            <a:pPr lvl="1"/>
            <a:r>
              <a:rPr lang="hu-HU" dirty="0" smtClean="0"/>
              <a:t>Monty Python</a:t>
            </a:r>
          </a:p>
          <a:p>
            <a:pPr lvl="1"/>
            <a:r>
              <a:rPr lang="hu-HU" dirty="0" smtClean="0"/>
              <a:t>Filozófiája:</a:t>
            </a:r>
          </a:p>
          <a:p>
            <a:pPr marL="914400" lvl="2" indent="0">
              <a:buNone/>
            </a:pPr>
            <a:r>
              <a:rPr lang="hu-HU" i="1" dirty="0" smtClean="0"/>
              <a:t>„</a:t>
            </a:r>
            <a:r>
              <a:rPr lang="en-US" i="1" dirty="0" smtClean="0"/>
              <a:t>Beautiful </a:t>
            </a:r>
            <a:r>
              <a:rPr lang="en-US" i="1" dirty="0"/>
              <a:t>is better than ugly.</a:t>
            </a:r>
          </a:p>
          <a:p>
            <a:pPr marL="914400" lvl="2" indent="0">
              <a:buNone/>
            </a:pPr>
            <a:r>
              <a:rPr lang="en-US" i="1" dirty="0"/>
              <a:t>Explicit is better than implicit.</a:t>
            </a:r>
          </a:p>
          <a:p>
            <a:pPr marL="914400" lvl="2" indent="0">
              <a:buNone/>
            </a:pPr>
            <a:r>
              <a:rPr lang="en-US" i="1" dirty="0"/>
              <a:t>Simple is better than complex.</a:t>
            </a:r>
          </a:p>
          <a:p>
            <a:pPr marL="914400" lvl="2" indent="0">
              <a:buNone/>
            </a:pPr>
            <a:r>
              <a:rPr lang="en-US" i="1" dirty="0"/>
              <a:t>Complex is better than complicated.</a:t>
            </a:r>
          </a:p>
          <a:p>
            <a:pPr marL="914400" lvl="2" indent="0">
              <a:buNone/>
            </a:pPr>
            <a:r>
              <a:rPr lang="en-US" i="1" dirty="0"/>
              <a:t>Readability counts</a:t>
            </a:r>
            <a:r>
              <a:rPr lang="en-US" i="1" dirty="0" smtClean="0"/>
              <a:t>.</a:t>
            </a:r>
            <a:r>
              <a:rPr lang="hu-HU" i="1" dirty="0" smtClean="0"/>
              <a:t>”</a:t>
            </a:r>
            <a:endParaRPr lang="hu-HU" i="1" dirty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545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előnyei: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Könnyen olvasható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143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https://en.wikipedia.org/wiki/Python_(programming_language</a:t>
            </a:r>
            <a:r>
              <a:rPr lang="hu-HU" dirty="0" smtClean="0">
                <a:hlinkClick r:id="rId2"/>
              </a:rPr>
              <a:t>)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en.wikipedia.org/wiki/JavaScript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www.simplilearn.com/why-learn-python-a-guide-to-unlock-your-python-career-article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>
                <a:hlinkClick r:id="rId5"/>
              </a:rPr>
              <a:t>www.python.org</a:t>
            </a:r>
            <a:r>
              <a:rPr lang="hu-HU" smtClean="0">
                <a:hlinkClick r:id="rId5"/>
              </a:rPr>
              <a:t>/</a:t>
            </a:r>
            <a:endParaRPr lang="hu-HU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688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86</Words>
  <Application>Microsoft Office PowerPoint</Application>
  <PresentationFormat>Szélesvásznú</PresentationFormat>
  <Paragraphs>19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Python, JavaScript  programozási nyelvek</vt:lpstr>
      <vt:lpstr>Python</vt:lpstr>
      <vt:lpstr>Python előnyei: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Javascript  programozási nyelvek</dc:title>
  <dc:creator>Kerekes István</dc:creator>
  <cp:lastModifiedBy>Kerekes István</cp:lastModifiedBy>
  <cp:revision>15</cp:revision>
  <dcterms:created xsi:type="dcterms:W3CDTF">2022-09-09T09:19:36Z</dcterms:created>
  <dcterms:modified xsi:type="dcterms:W3CDTF">2022-09-09T10:28:26Z</dcterms:modified>
</cp:coreProperties>
</file>