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9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kes István" initials="KI" lastIdx="2" clrIdx="0">
    <p:extLst>
      <p:ext uri="{19B8F6BF-5375-455C-9EA6-DF929625EA0E}">
        <p15:presenceInfo xmlns:p15="http://schemas.microsoft.com/office/powerpoint/2012/main" userId="Kerekes Istvá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3T08:58:10.961" idx="1">
    <p:pos x="1055" y="2055"/>
    <p:text>a népszerűség nem tűnik hasznos összehasonlítási alapnak, de nagyban befolyásolja mennyi és milyen minőségű tartalom érhető el az adott nyelvhez.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mcNkeMrfL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gwebdigital.com/hu/python-el%C5%91nyei-%C3%A9s-h%C3%A1tr%C3%A1nyai/" TargetMode="External"/><Relationship Id="rId3" Type="http://schemas.openxmlformats.org/officeDocument/2006/relationships/hyperlink" Target="https://en.wikipedia.org/wiki/JavaScript" TargetMode="External"/><Relationship Id="rId7" Type="http://schemas.openxmlformats.org/officeDocument/2006/relationships/hyperlink" Target="https://laptop28.com/hu/a-python-elonyei-es-hatranyai-reszletes-leiras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sterin.hu/6-ok-amiert-a-python-a-jovo-programozasi-nyelve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www.simplilearn.com/why-learn-python-a-guide-to-unlock-your-python-career-article" TargetMode="External"/><Relationship Id="rId9" Type="http://schemas.openxmlformats.org/officeDocument/2006/relationships/hyperlink" Target="https://upload.wikimedia.org/wikipedia/commons/d/d0/Notepad%2B%2B_v6.9.2_on_Windows_10%2C_with_%22Hello_World%22_source_code_in_C_programming_languag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programozási </a:t>
            </a:r>
            <a:r>
              <a:rPr lang="hu-HU" dirty="0" smtClean="0"/>
              <a:t>nyelv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By : KEREkes István 2/14 SZFT 2022/2023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4295198"/>
            <a:ext cx="2095500" cy="22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59" y="2363592"/>
            <a:ext cx="3931396" cy="2201582"/>
          </a:xfrm>
          <a:prstGeom prst="rect">
            <a:avLst/>
          </a:prstGeom>
        </p:spPr>
      </p:pic>
      <p:sp>
        <p:nvSpPr>
          <p:cNvPr id="9" name="Tartalom hely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72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82" y="1051383"/>
            <a:ext cx="6858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1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87" y="1152983"/>
            <a:ext cx="7616066" cy="47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1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Eredete: :</a:t>
            </a:r>
          </a:p>
          <a:p>
            <a:pPr lvl="1"/>
            <a:r>
              <a:rPr lang="hu-HU" i="1" dirty="0" smtClean="0"/>
              <a:t>Guido van Rossum</a:t>
            </a:r>
            <a:r>
              <a:rPr lang="hu-HU" dirty="0" smtClean="0"/>
              <a:t>, 1989 -&gt; fejlesztés kezdete, 1991 -&gt; publikálása</a:t>
            </a:r>
          </a:p>
          <a:p>
            <a:pPr lvl="1"/>
            <a:r>
              <a:rPr lang="hu-HU" dirty="0" smtClean="0"/>
              <a:t>Monty Python</a:t>
            </a:r>
          </a:p>
          <a:p>
            <a:pPr lvl="1"/>
            <a:r>
              <a:rPr lang="hu-HU" dirty="0" smtClean="0"/>
              <a:t>Filozófiája:</a:t>
            </a:r>
          </a:p>
          <a:p>
            <a:pPr marL="914400" lvl="2" indent="0">
              <a:buNone/>
            </a:pPr>
            <a:r>
              <a:rPr lang="hu-HU" i="1" dirty="0" smtClean="0"/>
              <a:t>„</a:t>
            </a:r>
            <a:r>
              <a:rPr lang="en-US" i="1" dirty="0" smtClean="0"/>
              <a:t>Beautiful </a:t>
            </a:r>
            <a:r>
              <a:rPr lang="en-US" i="1" dirty="0"/>
              <a:t>is better than ugly.</a:t>
            </a:r>
          </a:p>
          <a:p>
            <a:pPr marL="914400" lvl="2" indent="0">
              <a:buNone/>
            </a:pPr>
            <a:r>
              <a:rPr lang="en-US" i="1" dirty="0"/>
              <a:t>Explicit is better than implicit.</a:t>
            </a:r>
          </a:p>
          <a:p>
            <a:pPr marL="914400" lvl="2" indent="0">
              <a:buNone/>
            </a:pPr>
            <a:r>
              <a:rPr lang="en-US" i="1" dirty="0"/>
              <a:t>Simple is better than complex.</a:t>
            </a:r>
          </a:p>
          <a:p>
            <a:pPr marL="914400" lvl="2" indent="0">
              <a:buNone/>
            </a:pPr>
            <a:r>
              <a:rPr lang="en-US" i="1" dirty="0"/>
              <a:t>Complex is better than complicated.</a:t>
            </a:r>
          </a:p>
          <a:p>
            <a:pPr marL="914400" lvl="2" indent="0">
              <a:buNone/>
            </a:pPr>
            <a:r>
              <a:rPr lang="en-US" i="1" dirty="0"/>
              <a:t>Readability counts</a:t>
            </a:r>
            <a:r>
              <a:rPr lang="en-US" i="1" dirty="0" smtClean="0"/>
              <a:t>.</a:t>
            </a:r>
            <a:r>
              <a:rPr lang="hu-HU" i="1" dirty="0" smtClean="0"/>
              <a:t>”</a:t>
            </a:r>
            <a:endParaRPr lang="hu-HU" i="1" dirty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545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előnyei: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</a:t>
            </a:r>
          </a:p>
          <a:p>
            <a:r>
              <a:rPr lang="hu-HU" dirty="0" smtClean="0"/>
              <a:t>Könnyen olvasható</a:t>
            </a:r>
          </a:p>
          <a:p>
            <a:r>
              <a:rPr lang="hu-HU" dirty="0" smtClean="0"/>
              <a:t>Objektum Orientált</a:t>
            </a:r>
          </a:p>
          <a:p>
            <a:r>
              <a:rPr lang="hu-HU" dirty="0" smtClean="0"/>
              <a:t>Népszerű – lehagyta a többi nyelvet a </a:t>
            </a:r>
            <a:r>
              <a:rPr lang="hu-HU" dirty="0" err="1" smtClean="0"/>
              <a:t>stackoverflow-on</a:t>
            </a:r>
            <a:r>
              <a:rPr lang="hu-HU" dirty="0" smtClean="0"/>
              <a:t> </a:t>
            </a:r>
          </a:p>
          <a:p>
            <a:r>
              <a:rPr lang="hu-HU" dirty="0" smtClean="0"/>
              <a:t>A nagyobb cégek használják(pl. Google, Facebook, </a:t>
            </a:r>
            <a:r>
              <a:rPr lang="hu-HU" dirty="0" err="1" smtClean="0"/>
              <a:t>Uber</a:t>
            </a:r>
            <a:r>
              <a:rPr lang="hu-HU" dirty="0" smtClean="0"/>
              <a:t>, </a:t>
            </a:r>
            <a:r>
              <a:rPr lang="hu-HU" dirty="0" err="1" smtClean="0"/>
              <a:t>Nasa</a:t>
            </a:r>
            <a:r>
              <a:rPr lang="hu-HU" dirty="0" smtClean="0"/>
              <a:t>) </a:t>
            </a:r>
          </a:p>
          <a:p>
            <a:r>
              <a:rPr lang="hu-HU" dirty="0" smtClean="0"/>
              <a:t>Ingyenes az összes könyvtárával együtt – Open </a:t>
            </a:r>
            <a:r>
              <a:rPr lang="hu-HU" dirty="0" err="1" smtClean="0"/>
              <a:t>Source</a:t>
            </a:r>
            <a:endParaRPr lang="hu-HU" dirty="0" smtClean="0"/>
          </a:p>
          <a:p>
            <a:r>
              <a:rPr lang="hu-HU" dirty="0" smtClean="0"/>
              <a:t>Gépi tanuláshoz elengedhetetlen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143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Hátrányai: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</a:t>
            </a:r>
          </a:p>
          <a:p>
            <a:r>
              <a:rPr lang="hu-HU" dirty="0" smtClean="0"/>
              <a:t>Korlátozott a sebessége</a:t>
            </a:r>
          </a:p>
          <a:p>
            <a:r>
              <a:rPr lang="hu-HU" dirty="0" smtClean="0"/>
              <a:t>Hatalmas mennyiségű memóriát használ.</a:t>
            </a:r>
          </a:p>
          <a:p>
            <a:r>
              <a:rPr lang="hu-HU" dirty="0"/>
              <a:t>N</a:t>
            </a:r>
            <a:r>
              <a:rPr lang="hu-HU" dirty="0" smtClean="0"/>
              <a:t>em megfelelő interaktivitás </a:t>
            </a:r>
            <a:r>
              <a:rPr lang="hu-HU" dirty="0"/>
              <a:t>az adatbázissal</a:t>
            </a:r>
            <a:r>
              <a:rPr lang="hu-HU" dirty="0" smtClean="0"/>
              <a:t>.</a:t>
            </a:r>
          </a:p>
          <a:p>
            <a:r>
              <a:rPr lang="pt-BR" dirty="0"/>
              <a:t>Nem natív a mobil </a:t>
            </a:r>
            <a:r>
              <a:rPr lang="pt-BR" dirty="0" smtClean="0"/>
              <a:t>környezethez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11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8746"/>
          </a:xfrm>
        </p:spPr>
        <p:txBody>
          <a:bodyPr/>
          <a:lstStyle/>
          <a:p>
            <a:r>
              <a:rPr lang="hu-HU" dirty="0" err="1" smtClean="0"/>
              <a:t>Youtube</a:t>
            </a:r>
            <a:r>
              <a:rPr lang="hu-HU" dirty="0" smtClean="0"/>
              <a:t>: Árpás Attila – Python programozás alapok – 1.rész</a:t>
            </a:r>
            <a:endParaRPr lang="hu-HU" dirty="0"/>
          </a:p>
        </p:txBody>
      </p:sp>
      <p:pic>
        <p:nvPicPr>
          <p:cNvPr id="4" name="YmcNkeMrfL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8788" y="1701464"/>
            <a:ext cx="8685212" cy="48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>
                <a:hlinkClick r:id="rId2"/>
              </a:rPr>
              <a:t>https://en.wikipedia.org/wiki/Python_(programming_language</a:t>
            </a:r>
            <a:r>
              <a:rPr lang="hu-HU" dirty="0" smtClean="0">
                <a:hlinkClick r:id="rId2"/>
              </a:rPr>
              <a:t>)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en.wikipedia.org/wiki/JavaScript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www.simplilearn.com/why-learn-python-a-guide-to-unlock-your-python-career-article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https://www.python.org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https://mesterin.hu/6-ok-amiert-a-python-a-jovo-programozasi-nyelve</a:t>
            </a:r>
            <a:r>
              <a:rPr lang="hu-HU" dirty="0" smtClean="0">
                <a:hlinkClick r:id="rId6"/>
              </a:rPr>
              <a:t>/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laptop28.com/hu/a-python-elonyei-es-hatranyai-reszletes-leiras</a:t>
            </a:r>
            <a:endParaRPr lang="hu-HU" dirty="0" smtClean="0"/>
          </a:p>
          <a:p>
            <a:r>
              <a:rPr lang="hu-HU" dirty="0">
                <a:hlinkClick r:id="rId8"/>
              </a:rPr>
              <a:t>https://sgwebdigital.com/hu/python-el%C5%91nyei-%C3%A9s-h%C3%A1tr%C3%A1nyai</a:t>
            </a:r>
            <a:r>
              <a:rPr lang="hu-HU" dirty="0" smtClean="0">
                <a:hlinkClick r:id="rId8"/>
              </a:rPr>
              <a:t>/</a:t>
            </a:r>
            <a:endParaRPr lang="hu-HU" dirty="0" smtClean="0"/>
          </a:p>
          <a:p>
            <a:r>
              <a:rPr lang="hu-HU" dirty="0">
                <a:hlinkClick r:id="rId9"/>
              </a:rPr>
              <a:t>https://upload.wikimedia.org/wikipedia/commons/d/d0/Notepad%2B%2B_v6.9.2_on_Windows_10%2C_with_%</a:t>
            </a:r>
            <a:r>
              <a:rPr lang="hu-HU" dirty="0" smtClean="0">
                <a:hlinkClick r:id="rId9"/>
              </a:rPr>
              <a:t>22Hello_World%22_source_code_in_C_programming_language.png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68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169</Words>
  <Application>Microsoft Office PowerPoint</Application>
  <PresentationFormat>Szélesvásznú</PresentationFormat>
  <Paragraphs>39</Paragraphs>
  <Slides>9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Python  programozási nyelv</vt:lpstr>
      <vt:lpstr>PowerPoint-bemutató</vt:lpstr>
      <vt:lpstr>PowerPoint-bemutató</vt:lpstr>
      <vt:lpstr>PowerPoint-bemutató</vt:lpstr>
      <vt:lpstr>Python</vt:lpstr>
      <vt:lpstr>Python előnyei:</vt:lpstr>
      <vt:lpstr>Hátrányai: </vt:lpstr>
      <vt:lpstr>Youtube: Árpás Attila – Python programozás alapok – 1.rész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Javascript  programozási nyelvek</dc:title>
  <dc:creator>Kerekes István</dc:creator>
  <cp:lastModifiedBy>Kerekes István</cp:lastModifiedBy>
  <cp:revision>36</cp:revision>
  <dcterms:created xsi:type="dcterms:W3CDTF">2022-09-09T09:19:36Z</dcterms:created>
  <dcterms:modified xsi:type="dcterms:W3CDTF">2022-09-15T11:54:01Z</dcterms:modified>
</cp:coreProperties>
</file>