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1E67FD7-7F04-4CAB-A6AE-140C24EB5EC8}" type="datetimeFigureOut">
              <a:rPr lang="es-AR" smtClean="0"/>
              <a:t>19/8/2022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8DE51BF-4226-4E76-88C8-3CB416C6C9F6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908720"/>
            <a:ext cx="7315200" cy="1154097"/>
          </a:xfrm>
        </p:spPr>
        <p:txBody>
          <a:bodyPr/>
          <a:lstStyle/>
          <a:p>
            <a:pPr algn="ctr"/>
            <a:r>
              <a:rPr lang="es-AR" dirty="0" smtClean="0"/>
              <a:t>Localizador para incendios  </a:t>
            </a: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6000750" cy="5334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508104" y="56612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IMAGEN ILUSTRATIVA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4332014" y="2641282"/>
            <a:ext cx="816049" cy="49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25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4797152"/>
            <a:ext cx="6955160" cy="1368151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¿Por qué es importante la utilización de este proyecto? 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¿ que resultados espera en el proyecto?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¿Existen aspectos importantes en la utilización del producto que quizás no prestó atención 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540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315200" cy="722049"/>
          </a:xfrm>
        </p:spPr>
        <p:txBody>
          <a:bodyPr/>
          <a:lstStyle/>
          <a:p>
            <a:pPr algn="ctr"/>
            <a:r>
              <a:rPr lang="es-AR" dirty="0" smtClean="0"/>
              <a:t>Componentes</a:t>
            </a:r>
            <a:endParaRPr lang="es-AR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1556792"/>
            <a:ext cx="3922910" cy="2741730"/>
          </a:xfrm>
        </p:spPr>
      </p:pic>
      <p:pic>
        <p:nvPicPr>
          <p:cNvPr id="7" name="6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79951"/>
            <a:ext cx="3565525" cy="2538242"/>
          </a:xfrm>
        </p:spPr>
      </p:pic>
      <p:sp>
        <p:nvSpPr>
          <p:cNvPr id="9" name="8 CuadroTexto"/>
          <p:cNvSpPr txBox="1"/>
          <p:nvPr/>
        </p:nvSpPr>
        <p:spPr>
          <a:xfrm>
            <a:off x="1187624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Placa: </a:t>
            </a:r>
            <a:r>
              <a:rPr lang="es-AR" dirty="0"/>
              <a:t>A</a:t>
            </a:r>
            <a:r>
              <a:rPr lang="es-AR" dirty="0" smtClean="0"/>
              <a:t>rduino UNO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644008" y="105273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Placa: SIM 808 </a:t>
            </a:r>
          </a:p>
          <a:p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483768" y="45091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Sensor de LLAMA</a:t>
            </a:r>
            <a:endParaRPr lang="es-AR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86" y="4796454"/>
            <a:ext cx="3536965" cy="20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9632" y="620688"/>
            <a:ext cx="7315200" cy="1728192"/>
          </a:xfrm>
        </p:spPr>
        <p:txBody>
          <a:bodyPr/>
          <a:lstStyle/>
          <a:p>
            <a:pPr algn="ctr"/>
            <a:r>
              <a:rPr lang="es-AR" dirty="0" smtClean="0"/>
              <a:t>Puntos claves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7315200" cy="20162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Reducción de propagación de incendios.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Mayor prevención de accidentes.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Mas seguridad al usuario.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Menor perdida material.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Reducción de contaminación.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825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71</TotalTime>
  <Words>54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Perspectiva</vt:lpstr>
      <vt:lpstr>Localizador para incendios  </vt:lpstr>
      <vt:lpstr>¿Por qué es importante la utilización de este proyecto?    ¿ que resultados espera en el proyecto?   ¿Existen aspectos importantes en la utilización del producto que quizás no prestó atención ?</vt:lpstr>
      <vt:lpstr>Componentes</vt:lpstr>
      <vt:lpstr>Puntos claves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Localizador para incendios</dc:title>
  <dc:creator>Alumno</dc:creator>
  <cp:lastModifiedBy>Alumno</cp:lastModifiedBy>
  <cp:revision>6</cp:revision>
  <dcterms:created xsi:type="dcterms:W3CDTF">2022-08-19T22:02:51Z</dcterms:created>
  <dcterms:modified xsi:type="dcterms:W3CDTF">2022-08-19T23:14:42Z</dcterms:modified>
</cp:coreProperties>
</file>