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62" r:id="rId2"/>
    <p:sldId id="263" r:id="rId3"/>
    <p:sldId id="264"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81" userDrawn="1">
          <p15:clr>
            <a:srgbClr val="A4A3A4"/>
          </p15:clr>
        </p15:guide>
        <p15:guide id="2" pos="311" userDrawn="1">
          <p15:clr>
            <a:srgbClr val="A4A3A4"/>
          </p15:clr>
        </p15:guide>
        <p15:guide id="3" pos="54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2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120" d="100"/>
          <a:sy n="120" d="100"/>
        </p:scale>
        <p:origin x="114" y="-306"/>
      </p:cViewPr>
      <p:guideLst>
        <p:guide orient="horz" pos="981"/>
        <p:guide pos="311"/>
        <p:guide pos="5449"/>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0C30A2-AB12-4AED-8AD3-1BD1B93CF986}" type="datetimeFigureOut">
              <a:rPr lang="en-IN" smtClean="0"/>
              <a:t>06-10-2024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ED5BA-0965-4DD4-B127-E463F268692E}" type="slidenum">
              <a:rPr lang="en-IN" smtClean="0"/>
              <a:t>‹#›</a:t>
            </a:fld>
            <a:endParaRPr lang="en-IN"/>
          </a:p>
        </p:txBody>
      </p:sp>
    </p:spTree>
    <p:extLst>
      <p:ext uri="{BB962C8B-B14F-4D97-AF65-F5344CB8AC3E}">
        <p14:creationId xmlns:p14="http://schemas.microsoft.com/office/powerpoint/2010/main" val="3482246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C30A2-AB12-4AED-8AD3-1BD1B93CF986}" type="datetimeFigureOut">
              <a:rPr lang="en-IN" smtClean="0"/>
              <a:t>06-10-2024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ED5BA-0965-4DD4-B127-E463F268692E}" type="slidenum">
              <a:rPr lang="en-IN" smtClean="0"/>
              <a:t>‹#›</a:t>
            </a:fld>
            <a:endParaRPr lang="en-IN"/>
          </a:p>
        </p:txBody>
      </p:sp>
    </p:spTree>
    <p:extLst>
      <p:ext uri="{BB962C8B-B14F-4D97-AF65-F5344CB8AC3E}">
        <p14:creationId xmlns:p14="http://schemas.microsoft.com/office/powerpoint/2010/main" val="1512379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C30A2-AB12-4AED-8AD3-1BD1B93CF986}" type="datetimeFigureOut">
              <a:rPr lang="en-IN" smtClean="0"/>
              <a:t>06-10-2024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ED5BA-0965-4DD4-B127-E463F268692E}" type="slidenum">
              <a:rPr lang="en-IN" smtClean="0"/>
              <a:t>‹#›</a:t>
            </a:fld>
            <a:endParaRPr lang="en-IN"/>
          </a:p>
        </p:txBody>
      </p:sp>
    </p:spTree>
    <p:extLst>
      <p:ext uri="{BB962C8B-B14F-4D97-AF65-F5344CB8AC3E}">
        <p14:creationId xmlns:p14="http://schemas.microsoft.com/office/powerpoint/2010/main" val="3419201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5843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C30A2-AB12-4AED-8AD3-1BD1B93CF986}" type="datetimeFigureOut">
              <a:rPr lang="en-IN" smtClean="0"/>
              <a:t>06-10-2024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ED5BA-0965-4DD4-B127-E463F268692E}" type="slidenum">
              <a:rPr lang="en-IN" smtClean="0"/>
              <a:t>‹#›</a:t>
            </a:fld>
            <a:endParaRPr lang="en-IN"/>
          </a:p>
        </p:txBody>
      </p:sp>
    </p:spTree>
    <p:extLst>
      <p:ext uri="{BB962C8B-B14F-4D97-AF65-F5344CB8AC3E}">
        <p14:creationId xmlns:p14="http://schemas.microsoft.com/office/powerpoint/2010/main" val="2717614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C30A2-AB12-4AED-8AD3-1BD1B93CF986}" type="datetimeFigureOut">
              <a:rPr lang="en-IN" smtClean="0"/>
              <a:t>06-10-2024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ED5BA-0965-4DD4-B127-E463F268692E}" type="slidenum">
              <a:rPr lang="en-IN" smtClean="0"/>
              <a:t>‹#›</a:t>
            </a:fld>
            <a:endParaRPr lang="en-IN"/>
          </a:p>
        </p:txBody>
      </p:sp>
    </p:spTree>
    <p:extLst>
      <p:ext uri="{BB962C8B-B14F-4D97-AF65-F5344CB8AC3E}">
        <p14:creationId xmlns:p14="http://schemas.microsoft.com/office/powerpoint/2010/main" val="2088825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0C30A2-AB12-4AED-8AD3-1BD1B93CF986}" type="datetimeFigureOut">
              <a:rPr lang="en-IN" smtClean="0"/>
              <a:t>06-10-2024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6ED5BA-0965-4DD4-B127-E463F268692E}" type="slidenum">
              <a:rPr lang="en-IN" smtClean="0"/>
              <a:t>‹#›</a:t>
            </a:fld>
            <a:endParaRPr lang="en-IN"/>
          </a:p>
        </p:txBody>
      </p:sp>
    </p:spTree>
    <p:extLst>
      <p:ext uri="{BB962C8B-B14F-4D97-AF65-F5344CB8AC3E}">
        <p14:creationId xmlns:p14="http://schemas.microsoft.com/office/powerpoint/2010/main" val="4050144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0C30A2-AB12-4AED-8AD3-1BD1B93CF986}" type="datetimeFigureOut">
              <a:rPr lang="en-IN" smtClean="0"/>
              <a:t>06-10-2024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6ED5BA-0965-4DD4-B127-E463F268692E}" type="slidenum">
              <a:rPr lang="en-IN" smtClean="0"/>
              <a:t>‹#›</a:t>
            </a:fld>
            <a:endParaRPr lang="en-IN"/>
          </a:p>
        </p:txBody>
      </p:sp>
    </p:spTree>
    <p:extLst>
      <p:ext uri="{BB962C8B-B14F-4D97-AF65-F5344CB8AC3E}">
        <p14:creationId xmlns:p14="http://schemas.microsoft.com/office/powerpoint/2010/main" val="71228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0C30A2-AB12-4AED-8AD3-1BD1B93CF986}" type="datetimeFigureOut">
              <a:rPr lang="en-IN" smtClean="0"/>
              <a:t>06-10-2024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6ED5BA-0965-4DD4-B127-E463F268692E}" type="slidenum">
              <a:rPr lang="en-IN" smtClean="0"/>
              <a:t>‹#›</a:t>
            </a:fld>
            <a:endParaRPr lang="en-IN"/>
          </a:p>
        </p:txBody>
      </p:sp>
    </p:spTree>
    <p:extLst>
      <p:ext uri="{BB962C8B-B14F-4D97-AF65-F5344CB8AC3E}">
        <p14:creationId xmlns:p14="http://schemas.microsoft.com/office/powerpoint/2010/main" val="242960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0C30A2-AB12-4AED-8AD3-1BD1B93CF986}" type="datetimeFigureOut">
              <a:rPr lang="en-IN" smtClean="0"/>
              <a:t>06-10-2024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6ED5BA-0965-4DD4-B127-E463F268692E}" type="slidenum">
              <a:rPr lang="en-IN" smtClean="0"/>
              <a:t>‹#›</a:t>
            </a:fld>
            <a:endParaRPr lang="en-IN"/>
          </a:p>
        </p:txBody>
      </p:sp>
    </p:spTree>
    <p:extLst>
      <p:ext uri="{BB962C8B-B14F-4D97-AF65-F5344CB8AC3E}">
        <p14:creationId xmlns:p14="http://schemas.microsoft.com/office/powerpoint/2010/main" val="3519665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0C30A2-AB12-4AED-8AD3-1BD1B93CF986}" type="datetimeFigureOut">
              <a:rPr lang="en-IN" smtClean="0"/>
              <a:t>06-10-2024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6ED5BA-0965-4DD4-B127-E463F268692E}" type="slidenum">
              <a:rPr lang="en-IN" smtClean="0"/>
              <a:t>‹#›</a:t>
            </a:fld>
            <a:endParaRPr lang="en-IN"/>
          </a:p>
        </p:txBody>
      </p:sp>
    </p:spTree>
    <p:extLst>
      <p:ext uri="{BB962C8B-B14F-4D97-AF65-F5344CB8AC3E}">
        <p14:creationId xmlns:p14="http://schemas.microsoft.com/office/powerpoint/2010/main" val="443001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0C30A2-AB12-4AED-8AD3-1BD1B93CF986}" type="datetimeFigureOut">
              <a:rPr lang="en-IN" smtClean="0"/>
              <a:t>06-10-2024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6ED5BA-0965-4DD4-B127-E463F268692E}" type="slidenum">
              <a:rPr lang="en-IN" smtClean="0"/>
              <a:t>‹#›</a:t>
            </a:fld>
            <a:endParaRPr lang="en-IN"/>
          </a:p>
        </p:txBody>
      </p:sp>
    </p:spTree>
    <p:extLst>
      <p:ext uri="{BB962C8B-B14F-4D97-AF65-F5344CB8AC3E}">
        <p14:creationId xmlns:p14="http://schemas.microsoft.com/office/powerpoint/2010/main" val="1579458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C30A2-AB12-4AED-8AD3-1BD1B93CF986}" type="datetimeFigureOut">
              <a:rPr lang="en-IN" smtClean="0"/>
              <a:t>06-10-2024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6ED5BA-0965-4DD4-B127-E463F268692E}" type="slidenum">
              <a:rPr lang="en-IN" smtClean="0"/>
              <a:t>‹#›</a:t>
            </a:fld>
            <a:endParaRPr lang="en-IN"/>
          </a:p>
        </p:txBody>
      </p:sp>
    </p:spTree>
    <p:extLst>
      <p:ext uri="{BB962C8B-B14F-4D97-AF65-F5344CB8AC3E}">
        <p14:creationId xmlns:p14="http://schemas.microsoft.com/office/powerpoint/2010/main" val="348067584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6" name="Group 165">
            <a:extLst>
              <a:ext uri="{FF2B5EF4-FFF2-40B4-BE49-F238E27FC236}">
                <a16:creationId xmlns:a16="http://schemas.microsoft.com/office/drawing/2014/main" id="{D2FA1817-6F48-9521-826E-DA0CE0C55C4C}"/>
              </a:ext>
            </a:extLst>
          </p:cNvPr>
          <p:cNvGrpSpPr/>
          <p:nvPr/>
        </p:nvGrpSpPr>
        <p:grpSpPr>
          <a:xfrm>
            <a:off x="496806" y="2034405"/>
            <a:ext cx="8147794" cy="1605283"/>
            <a:chOff x="662408" y="1569540"/>
            <a:chExt cx="10863725" cy="2546769"/>
          </a:xfrm>
        </p:grpSpPr>
        <p:sp>
          <p:nvSpPr>
            <p:cNvPr id="10" name="Rectangle: Rounded Corners 9">
              <a:extLst>
                <a:ext uri="{FF2B5EF4-FFF2-40B4-BE49-F238E27FC236}">
                  <a16:creationId xmlns:a16="http://schemas.microsoft.com/office/drawing/2014/main" id="{099D2E2A-E46C-D49A-9D5F-3AEAED7EC4A3}"/>
                </a:ext>
              </a:extLst>
            </p:cNvPr>
            <p:cNvSpPr/>
            <p:nvPr/>
          </p:nvSpPr>
          <p:spPr>
            <a:xfrm>
              <a:off x="662408" y="1569541"/>
              <a:ext cx="5300349" cy="2546768"/>
            </a:xfrm>
            <a:prstGeom prst="roundRect">
              <a:avLst>
                <a:gd name="adj" fmla="val 2533"/>
              </a:avLst>
            </a:prstGeom>
            <a:solidFill>
              <a:schemeClr val="bg1"/>
            </a:solidFill>
            <a:ln>
              <a:noFill/>
            </a:ln>
            <a:effectLst>
              <a:outerShdw blurRad="266700" dist="381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350"/>
            </a:p>
          </p:txBody>
        </p:sp>
        <p:grpSp>
          <p:nvGrpSpPr>
            <p:cNvPr id="83" name="Group 82">
              <a:extLst>
                <a:ext uri="{FF2B5EF4-FFF2-40B4-BE49-F238E27FC236}">
                  <a16:creationId xmlns:a16="http://schemas.microsoft.com/office/drawing/2014/main" id="{B83A341D-AE8D-63B6-57F7-B3F356837281}"/>
                </a:ext>
              </a:extLst>
            </p:cNvPr>
            <p:cNvGrpSpPr/>
            <p:nvPr/>
          </p:nvGrpSpPr>
          <p:grpSpPr>
            <a:xfrm>
              <a:off x="8691673" y="1569540"/>
              <a:ext cx="2834460" cy="2544944"/>
              <a:chOff x="662410" y="1569541"/>
              <a:chExt cx="2474490" cy="1729637"/>
            </a:xfrm>
          </p:grpSpPr>
          <p:sp>
            <p:nvSpPr>
              <p:cNvPr id="9" name="Rectangle: Rounded Corners 8">
                <a:extLst>
                  <a:ext uri="{FF2B5EF4-FFF2-40B4-BE49-F238E27FC236}">
                    <a16:creationId xmlns:a16="http://schemas.microsoft.com/office/drawing/2014/main" id="{BDB7CB86-CD63-1670-5BD4-DE3051093DFA}"/>
                  </a:ext>
                </a:extLst>
              </p:cNvPr>
              <p:cNvSpPr/>
              <p:nvPr/>
            </p:nvSpPr>
            <p:spPr>
              <a:xfrm>
                <a:off x="662410" y="1569541"/>
                <a:ext cx="2474490" cy="1729637"/>
              </a:xfrm>
              <a:prstGeom prst="roundRect">
                <a:avLst>
                  <a:gd name="adj" fmla="val 3887"/>
                </a:avLst>
              </a:prstGeom>
              <a:solidFill>
                <a:schemeClr val="bg1"/>
              </a:solidFill>
              <a:ln>
                <a:noFill/>
              </a:ln>
              <a:effectLst>
                <a:outerShdw blurRad="266700" dist="381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1" name="TextBox 20">
                <a:extLst>
                  <a:ext uri="{FF2B5EF4-FFF2-40B4-BE49-F238E27FC236}">
                    <a16:creationId xmlns:a16="http://schemas.microsoft.com/office/drawing/2014/main" id="{C1B25B2F-5262-72C6-635B-1FD19EA6891B}"/>
                  </a:ext>
                </a:extLst>
              </p:cNvPr>
              <p:cNvSpPr txBox="1"/>
              <p:nvPr/>
            </p:nvSpPr>
            <p:spPr>
              <a:xfrm>
                <a:off x="769302" y="1675887"/>
                <a:ext cx="2211608" cy="298671"/>
              </a:xfrm>
              <a:prstGeom prst="rect">
                <a:avLst/>
              </a:prstGeom>
              <a:noFill/>
            </p:spPr>
            <p:txBody>
              <a:bodyPr wrap="square">
                <a:spAutoFit/>
              </a:bodyPr>
              <a:lstStyle/>
              <a:p>
                <a:r>
                  <a:rPr lang="en-US" sz="1200" b="1" dirty="0">
                    <a:latin typeface="Archivo" pitchFamily="2" charset="0"/>
                    <a:cs typeface="Archivo" pitchFamily="2" charset="0"/>
                  </a:rPr>
                  <a:t>User Interactions </a:t>
                </a:r>
              </a:p>
            </p:txBody>
          </p:sp>
          <p:sp>
            <p:nvSpPr>
              <p:cNvPr id="34" name="TextBox 33">
                <a:extLst>
                  <a:ext uri="{FF2B5EF4-FFF2-40B4-BE49-F238E27FC236}">
                    <a16:creationId xmlns:a16="http://schemas.microsoft.com/office/drawing/2014/main" id="{39CC0990-E5D8-9D93-4351-533834CA5D49}"/>
                  </a:ext>
                </a:extLst>
              </p:cNvPr>
              <p:cNvSpPr txBox="1"/>
              <p:nvPr/>
            </p:nvSpPr>
            <p:spPr>
              <a:xfrm>
                <a:off x="769300" y="1854608"/>
                <a:ext cx="2211609" cy="771567"/>
              </a:xfrm>
              <a:prstGeom prst="rect">
                <a:avLst/>
              </a:prstGeom>
              <a:noFill/>
            </p:spPr>
            <p:txBody>
              <a:bodyPr wrap="square">
                <a:spAutoFit/>
              </a:bodyPr>
              <a:lstStyle/>
              <a:p>
                <a:r>
                  <a:rPr lang="en-US" sz="4050" b="1" dirty="0">
                    <a:latin typeface="+mj-lt"/>
                  </a:rPr>
                  <a:t>8</a:t>
                </a:r>
                <a:endParaRPr lang="en-IN" sz="4050" b="1" dirty="0">
                  <a:latin typeface="+mj-lt"/>
                </a:endParaRPr>
              </a:p>
            </p:txBody>
          </p:sp>
          <p:sp>
            <p:nvSpPr>
              <p:cNvPr id="75" name="TextBox 74">
                <a:extLst>
                  <a:ext uri="{FF2B5EF4-FFF2-40B4-BE49-F238E27FC236}">
                    <a16:creationId xmlns:a16="http://schemas.microsoft.com/office/drawing/2014/main" id="{2AD94B87-2AA1-DBA6-A438-B2A398832DB4}"/>
                  </a:ext>
                </a:extLst>
              </p:cNvPr>
              <p:cNvSpPr txBox="1"/>
              <p:nvPr/>
            </p:nvSpPr>
            <p:spPr>
              <a:xfrm>
                <a:off x="769300" y="2519396"/>
                <a:ext cx="2260707" cy="490871"/>
              </a:xfrm>
              <a:prstGeom prst="rect">
                <a:avLst/>
              </a:prstGeom>
              <a:noFill/>
            </p:spPr>
            <p:txBody>
              <a:bodyPr wrap="square">
                <a:spAutoFit/>
              </a:bodyPr>
              <a:lstStyle/>
              <a:p>
                <a:pPr>
                  <a:lnSpc>
                    <a:spcPct val="150000"/>
                  </a:lnSpc>
                </a:pPr>
                <a:r>
                  <a:rPr lang="en-IN" sz="825" dirty="0">
                    <a:solidFill>
                      <a:schemeClr val="tx1">
                        <a:lumMod val="65000"/>
                        <a:lumOff val="35000"/>
                      </a:schemeClr>
                    </a:solidFill>
                  </a:rPr>
                  <a:t>2 visits </a:t>
                </a:r>
              </a:p>
              <a:p>
                <a:pPr>
                  <a:lnSpc>
                    <a:spcPct val="150000"/>
                  </a:lnSpc>
                </a:pPr>
                <a:r>
                  <a:rPr lang="en-IN" sz="825" dirty="0">
                    <a:solidFill>
                      <a:schemeClr val="tx1">
                        <a:lumMod val="65000"/>
                        <a:lumOff val="35000"/>
                      </a:schemeClr>
                    </a:solidFill>
                  </a:rPr>
                  <a:t>6 Interviews </a:t>
                </a:r>
              </a:p>
            </p:txBody>
          </p:sp>
        </p:grpSp>
        <p:sp>
          <p:nvSpPr>
            <p:cNvPr id="94" name="Rectangle: Rounded Corners 93">
              <a:extLst>
                <a:ext uri="{FF2B5EF4-FFF2-40B4-BE49-F238E27FC236}">
                  <a16:creationId xmlns:a16="http://schemas.microsoft.com/office/drawing/2014/main" id="{3560D09F-CF3D-822F-89B2-A098DDDFFA7C}"/>
                </a:ext>
              </a:extLst>
            </p:cNvPr>
            <p:cNvSpPr/>
            <p:nvPr/>
          </p:nvSpPr>
          <p:spPr>
            <a:xfrm>
              <a:off x="6096000" y="1569541"/>
              <a:ext cx="2473230" cy="2546768"/>
            </a:xfrm>
            <a:prstGeom prst="roundRect">
              <a:avLst>
                <a:gd name="adj" fmla="val 2533"/>
              </a:avLst>
            </a:prstGeom>
            <a:solidFill>
              <a:schemeClr val="bg1"/>
            </a:solidFill>
            <a:ln>
              <a:noFill/>
            </a:ln>
            <a:effectLst>
              <a:outerShdw blurRad="266700" dist="381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
        <p:nvSpPr>
          <p:cNvPr id="122" name="Rectangle: Rounded Corners 121">
            <a:extLst>
              <a:ext uri="{FF2B5EF4-FFF2-40B4-BE49-F238E27FC236}">
                <a16:creationId xmlns:a16="http://schemas.microsoft.com/office/drawing/2014/main" id="{8309975B-81F9-539E-A3E2-D30A9A2CF212}"/>
              </a:ext>
            </a:extLst>
          </p:cNvPr>
          <p:cNvSpPr/>
          <p:nvPr/>
        </p:nvSpPr>
        <p:spPr>
          <a:xfrm>
            <a:off x="496807" y="3743144"/>
            <a:ext cx="3975262" cy="1865541"/>
          </a:xfrm>
          <a:prstGeom prst="roundRect">
            <a:avLst>
              <a:gd name="adj" fmla="val 2533"/>
            </a:avLst>
          </a:prstGeom>
          <a:solidFill>
            <a:schemeClr val="bg1"/>
          </a:solidFill>
          <a:ln>
            <a:noFill/>
          </a:ln>
          <a:effectLst>
            <a:outerShdw blurRad="266700" dist="381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8" name="TextBox 7">
            <a:extLst>
              <a:ext uri="{FF2B5EF4-FFF2-40B4-BE49-F238E27FC236}">
                <a16:creationId xmlns:a16="http://schemas.microsoft.com/office/drawing/2014/main" id="{CA6BA952-958E-EFBD-6324-D1E211671FCA}"/>
              </a:ext>
            </a:extLst>
          </p:cNvPr>
          <p:cNvSpPr txBox="1"/>
          <p:nvPr/>
        </p:nvSpPr>
        <p:spPr>
          <a:xfrm>
            <a:off x="1922111" y="942849"/>
            <a:ext cx="5299784" cy="600164"/>
          </a:xfrm>
          <a:prstGeom prst="rect">
            <a:avLst/>
          </a:prstGeom>
          <a:noFill/>
        </p:spPr>
        <p:txBody>
          <a:bodyPr wrap="none" rtlCol="0">
            <a:spAutoFit/>
          </a:bodyPr>
          <a:lstStyle/>
          <a:p>
            <a:pPr algn="ctr"/>
            <a:r>
              <a:rPr lang="en-US" sz="3300" b="1" dirty="0">
                <a:solidFill>
                  <a:schemeClr val="tx1">
                    <a:lumMod val="95000"/>
                    <a:lumOff val="5000"/>
                  </a:schemeClr>
                </a:solidFill>
                <a:latin typeface="+mj-lt"/>
              </a:rPr>
              <a:t>Auto Research Status Report</a:t>
            </a:r>
            <a:endParaRPr lang="en-IN" sz="3300" b="1" dirty="0">
              <a:solidFill>
                <a:schemeClr val="tx1">
                  <a:lumMod val="95000"/>
                  <a:lumOff val="5000"/>
                </a:schemeClr>
              </a:solidFill>
              <a:latin typeface="+mj-lt"/>
            </a:endParaRPr>
          </a:p>
        </p:txBody>
      </p:sp>
      <p:sp>
        <p:nvSpPr>
          <p:cNvPr id="76" name="TextBox 75">
            <a:extLst>
              <a:ext uri="{FF2B5EF4-FFF2-40B4-BE49-F238E27FC236}">
                <a16:creationId xmlns:a16="http://schemas.microsoft.com/office/drawing/2014/main" id="{5830A302-F0B2-B461-AF28-E99AB50DD26A}"/>
              </a:ext>
            </a:extLst>
          </p:cNvPr>
          <p:cNvSpPr txBox="1"/>
          <p:nvPr/>
        </p:nvSpPr>
        <p:spPr>
          <a:xfrm>
            <a:off x="597461" y="2114165"/>
            <a:ext cx="2081741" cy="253916"/>
          </a:xfrm>
          <a:prstGeom prst="rect">
            <a:avLst/>
          </a:prstGeom>
          <a:noFill/>
        </p:spPr>
        <p:txBody>
          <a:bodyPr wrap="square">
            <a:spAutoFit/>
          </a:bodyPr>
          <a:lstStyle/>
          <a:p>
            <a:r>
              <a:rPr lang="en-US" sz="1050" b="1" dirty="0">
                <a:latin typeface="Archivo" pitchFamily="2" charset="0"/>
                <a:cs typeface="Archivo" pitchFamily="2" charset="0"/>
              </a:rPr>
              <a:t>What’s happening in Auto?</a:t>
            </a:r>
            <a:endParaRPr lang="en-IN" sz="1050" b="1" dirty="0">
              <a:latin typeface="Archivo" pitchFamily="2" charset="0"/>
              <a:cs typeface="Archivo" pitchFamily="2" charset="0"/>
            </a:endParaRPr>
          </a:p>
        </p:txBody>
      </p:sp>
      <p:graphicFrame>
        <p:nvGraphicFramePr>
          <p:cNvPr id="96" name="Table 26">
            <a:extLst>
              <a:ext uri="{FF2B5EF4-FFF2-40B4-BE49-F238E27FC236}">
                <a16:creationId xmlns:a16="http://schemas.microsoft.com/office/drawing/2014/main" id="{B52C1F0C-35A3-E3D4-0971-4FB09EFDDF31}"/>
              </a:ext>
            </a:extLst>
          </p:cNvPr>
          <p:cNvGraphicFramePr>
            <a:graphicFrameLocks noGrp="1"/>
          </p:cNvGraphicFramePr>
          <p:nvPr>
            <p:extLst>
              <p:ext uri="{D42A27DB-BD31-4B8C-83A1-F6EECF244321}">
                <p14:modId xmlns:p14="http://schemas.microsoft.com/office/powerpoint/2010/main" val="1366358242"/>
              </p:ext>
            </p:extLst>
          </p:nvPr>
        </p:nvGraphicFramePr>
        <p:xfrm>
          <a:off x="691929" y="4195598"/>
          <a:ext cx="3585020" cy="1113680"/>
        </p:xfrm>
        <a:graphic>
          <a:graphicData uri="http://schemas.openxmlformats.org/drawingml/2006/table">
            <a:tbl>
              <a:tblPr firstRow="1" bandRow="1">
                <a:tableStyleId>{5C22544A-7EE6-4342-B048-85BDC9FD1C3A}</a:tableStyleId>
              </a:tblPr>
              <a:tblGrid>
                <a:gridCol w="717004">
                  <a:extLst>
                    <a:ext uri="{9D8B030D-6E8A-4147-A177-3AD203B41FA5}">
                      <a16:colId xmlns:a16="http://schemas.microsoft.com/office/drawing/2014/main" val="3270118377"/>
                    </a:ext>
                  </a:extLst>
                </a:gridCol>
                <a:gridCol w="717004">
                  <a:extLst>
                    <a:ext uri="{9D8B030D-6E8A-4147-A177-3AD203B41FA5}">
                      <a16:colId xmlns:a16="http://schemas.microsoft.com/office/drawing/2014/main" val="2716720734"/>
                    </a:ext>
                  </a:extLst>
                </a:gridCol>
                <a:gridCol w="717004">
                  <a:extLst>
                    <a:ext uri="{9D8B030D-6E8A-4147-A177-3AD203B41FA5}">
                      <a16:colId xmlns:a16="http://schemas.microsoft.com/office/drawing/2014/main" val="3897690771"/>
                    </a:ext>
                  </a:extLst>
                </a:gridCol>
                <a:gridCol w="717004">
                  <a:extLst>
                    <a:ext uri="{9D8B030D-6E8A-4147-A177-3AD203B41FA5}">
                      <a16:colId xmlns:a16="http://schemas.microsoft.com/office/drawing/2014/main" val="3119433927"/>
                    </a:ext>
                  </a:extLst>
                </a:gridCol>
                <a:gridCol w="717004">
                  <a:extLst>
                    <a:ext uri="{9D8B030D-6E8A-4147-A177-3AD203B41FA5}">
                      <a16:colId xmlns:a16="http://schemas.microsoft.com/office/drawing/2014/main" val="618479972"/>
                    </a:ext>
                  </a:extLst>
                </a:gridCol>
              </a:tblGrid>
              <a:tr h="2784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0" dirty="0">
                          <a:solidFill>
                            <a:schemeClr val="tx1">
                              <a:lumMod val="85000"/>
                              <a:lumOff val="15000"/>
                            </a:schemeClr>
                          </a:solidFill>
                          <a:latin typeface="+mj-lt"/>
                          <a:cs typeface="Segoe UI" panose="020B0502040204020203" pitchFamily="34" charset="0"/>
                        </a:rPr>
                        <a:t>Project/Study </a:t>
                      </a:r>
                    </a:p>
                  </a:txBody>
                  <a:tcPr marL="30374" marR="30374" marT="15187" marB="15187" anchor="ctr">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1D9EFF">
                        <a:alpha val="0"/>
                      </a:srgbClr>
                    </a:solidFill>
                  </a:tcPr>
                </a:tc>
                <a:tc>
                  <a:txBody>
                    <a:bodyPr/>
                    <a:lstStyle/>
                    <a:p>
                      <a:pPr algn="ctr"/>
                      <a:r>
                        <a:rPr lang="en-US" sz="800" i="0" dirty="0">
                          <a:solidFill>
                            <a:schemeClr val="tx1">
                              <a:lumMod val="85000"/>
                              <a:lumOff val="15000"/>
                            </a:schemeClr>
                          </a:solidFill>
                          <a:latin typeface="+mj-lt"/>
                          <a:cs typeface="Segoe UI" panose="020B0502040204020203" pitchFamily="34" charset="0"/>
                        </a:rPr>
                        <a:t>Biz Requirements  </a:t>
                      </a:r>
                    </a:p>
                  </a:txBody>
                  <a:tcPr marL="30374" marR="30374" marT="15187" marB="1518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1D9EFF">
                        <a:alpha val="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0" dirty="0">
                          <a:solidFill>
                            <a:schemeClr val="tx1">
                              <a:lumMod val="85000"/>
                              <a:lumOff val="15000"/>
                            </a:schemeClr>
                          </a:solidFill>
                          <a:latin typeface="+mj-lt"/>
                          <a:cs typeface="Segoe UI" panose="020B0502040204020203" pitchFamily="34" charset="0"/>
                        </a:rPr>
                        <a:t>Proposal</a:t>
                      </a:r>
                    </a:p>
                  </a:txBody>
                  <a:tcPr marL="30374" marR="30374" marT="15187" marB="1518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1D9EFF">
                        <a:alpha val="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0" dirty="0">
                          <a:solidFill>
                            <a:schemeClr val="tx1">
                              <a:lumMod val="85000"/>
                              <a:lumOff val="15000"/>
                            </a:schemeClr>
                          </a:solidFill>
                          <a:latin typeface="+mj-lt"/>
                          <a:cs typeface="Segoe UI" panose="020B0502040204020203" pitchFamily="34" charset="0"/>
                        </a:rPr>
                        <a:t>Stakeholders </a:t>
                      </a:r>
                    </a:p>
                  </a:txBody>
                  <a:tcPr marL="30374" marR="30374" marT="15187" marB="1518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1D9EFF">
                        <a:alpha val="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0" dirty="0">
                          <a:solidFill>
                            <a:schemeClr val="tx1">
                              <a:lumMod val="85000"/>
                              <a:lumOff val="15000"/>
                            </a:schemeClr>
                          </a:solidFill>
                          <a:latin typeface="+mj-lt"/>
                          <a:cs typeface="Segoe UI" panose="020B0502040204020203" pitchFamily="34" charset="0"/>
                        </a:rPr>
                        <a:t>User Access</a:t>
                      </a:r>
                    </a:p>
                  </a:txBody>
                  <a:tcPr marL="30374" marR="30374" marT="15187" marB="1518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1D9EFF">
                        <a:alpha val="0"/>
                      </a:srgbClr>
                    </a:solidFill>
                  </a:tcPr>
                </a:tc>
                <a:extLst>
                  <a:ext uri="{0D108BD9-81ED-4DB2-BD59-A6C34878D82A}">
                    <a16:rowId xmlns:a16="http://schemas.microsoft.com/office/drawing/2014/main" val="2014027223"/>
                  </a:ext>
                </a:extLst>
              </a:tr>
              <a:tr h="278420">
                <a:tc>
                  <a:txBody>
                    <a:bodyPr/>
                    <a:lstStyle/>
                    <a:p>
                      <a:pPr algn="l"/>
                      <a:r>
                        <a:rPr lang="en-US" sz="700" i="0" dirty="0">
                          <a:solidFill>
                            <a:schemeClr val="tx1">
                              <a:lumMod val="65000"/>
                              <a:lumOff val="35000"/>
                            </a:schemeClr>
                          </a:solidFill>
                          <a:latin typeface="+mn-lt"/>
                          <a:cs typeface="Segoe UI" panose="020B0502040204020203" pitchFamily="34" charset="0"/>
                        </a:rPr>
                        <a:t>Interview Project </a:t>
                      </a:r>
                    </a:p>
                  </a:txBody>
                  <a:tcPr marL="30374" marR="30374" marT="15187" marB="15187" anchor="ctr">
                    <a:lnL w="12700" cmpd="sng">
                      <a:noFill/>
                    </a:lnL>
                    <a:lnR w="12700" cmpd="sng">
                      <a:noFill/>
                    </a:lnR>
                    <a:lnT w="381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81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81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81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81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3552497"/>
                  </a:ext>
                </a:extLst>
              </a:tr>
              <a:tr h="278420">
                <a:tc>
                  <a:txBody>
                    <a:bodyPr/>
                    <a:lstStyle/>
                    <a:p>
                      <a:pPr algn="l"/>
                      <a:r>
                        <a:rPr lang="en-US" sz="700" i="0" dirty="0">
                          <a:solidFill>
                            <a:schemeClr val="tx1">
                              <a:lumMod val="65000"/>
                              <a:lumOff val="35000"/>
                            </a:schemeClr>
                          </a:solidFill>
                          <a:latin typeface="+mn-lt"/>
                          <a:cs typeface="Segoe UI" panose="020B0502040204020203" pitchFamily="34" charset="0"/>
                        </a:rPr>
                        <a:t>General Discovery </a:t>
                      </a: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6430945"/>
                  </a:ext>
                </a:extLst>
              </a:tr>
              <a:tr h="278420">
                <a:tc>
                  <a:txBody>
                    <a:bodyPr/>
                    <a:lstStyle/>
                    <a:p>
                      <a:pPr algn="l"/>
                      <a:endParaRPr lang="en-US" sz="700" i="0" dirty="0">
                        <a:solidFill>
                          <a:schemeClr val="tx1">
                            <a:lumMod val="65000"/>
                            <a:lumOff val="35000"/>
                          </a:schemeClr>
                        </a:solidFill>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0358848"/>
                  </a:ext>
                </a:extLst>
              </a:tr>
            </a:tbl>
          </a:graphicData>
        </a:graphic>
      </p:graphicFrame>
      <p:sp>
        <p:nvSpPr>
          <p:cNvPr id="124" name="Rectangle: Rounded Corners 123">
            <a:extLst>
              <a:ext uri="{FF2B5EF4-FFF2-40B4-BE49-F238E27FC236}">
                <a16:creationId xmlns:a16="http://schemas.microsoft.com/office/drawing/2014/main" id="{0D0656CE-892B-C2EA-121D-13AE50D00FE9}"/>
              </a:ext>
            </a:extLst>
          </p:cNvPr>
          <p:cNvSpPr/>
          <p:nvPr/>
        </p:nvSpPr>
        <p:spPr>
          <a:xfrm>
            <a:off x="4562698" y="3743144"/>
            <a:ext cx="4084496" cy="1865541"/>
          </a:xfrm>
          <a:prstGeom prst="roundRect">
            <a:avLst>
              <a:gd name="adj" fmla="val 2533"/>
            </a:avLst>
          </a:prstGeom>
          <a:solidFill>
            <a:schemeClr val="bg1"/>
          </a:solidFill>
          <a:ln>
            <a:noFill/>
          </a:ln>
          <a:effectLst>
            <a:outerShdw blurRad="266700" dist="381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nvGrpSpPr>
          <p:cNvPr id="63" name="Group 62">
            <a:extLst>
              <a:ext uri="{FF2B5EF4-FFF2-40B4-BE49-F238E27FC236}">
                <a16:creationId xmlns:a16="http://schemas.microsoft.com/office/drawing/2014/main" id="{BFB72C03-F42B-2A3B-6234-45F46893C91F}"/>
              </a:ext>
            </a:extLst>
          </p:cNvPr>
          <p:cNvGrpSpPr/>
          <p:nvPr/>
        </p:nvGrpSpPr>
        <p:grpSpPr>
          <a:xfrm>
            <a:off x="4683307" y="2114166"/>
            <a:ext cx="1612834" cy="464634"/>
            <a:chOff x="479424" y="1197511"/>
            <a:chExt cx="2083202" cy="619512"/>
          </a:xfrm>
        </p:grpSpPr>
        <p:sp>
          <p:nvSpPr>
            <p:cNvPr id="64" name="TextBox 63">
              <a:extLst>
                <a:ext uri="{FF2B5EF4-FFF2-40B4-BE49-F238E27FC236}">
                  <a16:creationId xmlns:a16="http://schemas.microsoft.com/office/drawing/2014/main" id="{823BED53-0F58-22E3-CEB8-B5AF4A7BE1AB}"/>
                </a:ext>
              </a:extLst>
            </p:cNvPr>
            <p:cNvSpPr txBox="1"/>
            <p:nvPr/>
          </p:nvSpPr>
          <p:spPr>
            <a:xfrm>
              <a:off x="479424" y="1197511"/>
              <a:ext cx="2083199" cy="338555"/>
            </a:xfrm>
            <a:prstGeom prst="rect">
              <a:avLst/>
            </a:prstGeom>
            <a:noFill/>
          </p:spPr>
          <p:txBody>
            <a:bodyPr wrap="square">
              <a:spAutoFit/>
            </a:bodyPr>
            <a:lstStyle/>
            <a:p>
              <a:r>
                <a:rPr lang="en-US" sz="1050" b="1" dirty="0">
                  <a:latin typeface="+mj-lt"/>
                </a:rPr>
                <a:t>Completed Studies </a:t>
              </a:r>
              <a:endParaRPr lang="en-IN" sz="1050" b="1" dirty="0">
                <a:latin typeface="+mj-lt"/>
              </a:endParaRPr>
            </a:p>
          </p:txBody>
        </p:sp>
        <p:sp>
          <p:nvSpPr>
            <p:cNvPr id="65" name="TextBox 64">
              <a:extLst>
                <a:ext uri="{FF2B5EF4-FFF2-40B4-BE49-F238E27FC236}">
                  <a16:creationId xmlns:a16="http://schemas.microsoft.com/office/drawing/2014/main" id="{6B0A1EC5-C177-25DF-D6E3-BB7F76645906}"/>
                </a:ext>
              </a:extLst>
            </p:cNvPr>
            <p:cNvSpPr txBox="1"/>
            <p:nvPr/>
          </p:nvSpPr>
          <p:spPr>
            <a:xfrm>
              <a:off x="479425" y="1463935"/>
              <a:ext cx="2083201" cy="353088"/>
            </a:xfrm>
            <a:prstGeom prst="rect">
              <a:avLst/>
            </a:prstGeom>
            <a:noFill/>
          </p:spPr>
          <p:txBody>
            <a:bodyPr wrap="square">
              <a:spAutoFit/>
            </a:bodyPr>
            <a:lstStyle/>
            <a:p>
              <a:pPr>
                <a:lnSpc>
                  <a:spcPct val="150000"/>
                </a:lnSpc>
              </a:pPr>
              <a:endParaRPr lang="en-IN" sz="825" dirty="0">
                <a:solidFill>
                  <a:schemeClr val="tx1">
                    <a:lumMod val="65000"/>
                    <a:lumOff val="35000"/>
                  </a:schemeClr>
                </a:solidFill>
              </a:endParaRPr>
            </a:p>
          </p:txBody>
        </p:sp>
      </p:grpSp>
      <p:grpSp>
        <p:nvGrpSpPr>
          <p:cNvPr id="167" name="Group 166">
            <a:extLst>
              <a:ext uri="{FF2B5EF4-FFF2-40B4-BE49-F238E27FC236}">
                <a16:creationId xmlns:a16="http://schemas.microsoft.com/office/drawing/2014/main" id="{FA1C52DE-9E2C-FF50-5A28-A71DB208AB04}"/>
              </a:ext>
            </a:extLst>
          </p:cNvPr>
          <p:cNvGrpSpPr/>
          <p:nvPr/>
        </p:nvGrpSpPr>
        <p:grpSpPr>
          <a:xfrm>
            <a:off x="805699" y="4557621"/>
            <a:ext cx="3471248" cy="984132"/>
            <a:chOff x="1074265" y="4933829"/>
            <a:chExt cx="4628331" cy="1312176"/>
          </a:xfrm>
        </p:grpSpPr>
        <p:grpSp>
          <p:nvGrpSpPr>
            <p:cNvPr id="142" name="Group 141">
              <a:extLst>
                <a:ext uri="{FF2B5EF4-FFF2-40B4-BE49-F238E27FC236}">
                  <a16:creationId xmlns:a16="http://schemas.microsoft.com/office/drawing/2014/main" id="{06767347-C4FE-42F3-89B5-9A01AF7A4416}"/>
                </a:ext>
              </a:extLst>
            </p:cNvPr>
            <p:cNvGrpSpPr/>
            <p:nvPr/>
          </p:nvGrpSpPr>
          <p:grpSpPr>
            <a:xfrm>
              <a:off x="2293982" y="4933829"/>
              <a:ext cx="3013118" cy="126622"/>
              <a:chOff x="2293982" y="5163054"/>
              <a:chExt cx="3013118" cy="106575"/>
            </a:xfrm>
          </p:grpSpPr>
          <p:sp>
            <p:nvSpPr>
              <p:cNvPr id="98" name="Oval 97">
                <a:extLst>
                  <a:ext uri="{FF2B5EF4-FFF2-40B4-BE49-F238E27FC236}">
                    <a16:creationId xmlns:a16="http://schemas.microsoft.com/office/drawing/2014/main" id="{57D97B58-1735-6A14-639A-BA650E5CFB78}"/>
                  </a:ext>
                </a:extLst>
              </p:cNvPr>
              <p:cNvSpPr/>
              <p:nvPr/>
            </p:nvSpPr>
            <p:spPr>
              <a:xfrm>
                <a:off x="2293982" y="5163054"/>
                <a:ext cx="126000" cy="1065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2" name="Oval 101">
                <a:extLst>
                  <a:ext uri="{FF2B5EF4-FFF2-40B4-BE49-F238E27FC236}">
                    <a16:creationId xmlns:a16="http://schemas.microsoft.com/office/drawing/2014/main" id="{A191D56F-9A9A-A30C-1509-1CF66FC33A6F}"/>
                  </a:ext>
                </a:extLst>
              </p:cNvPr>
              <p:cNvSpPr/>
              <p:nvPr/>
            </p:nvSpPr>
            <p:spPr>
              <a:xfrm>
                <a:off x="3256355" y="5163054"/>
                <a:ext cx="126000" cy="1065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 name="Oval 105">
                <a:extLst>
                  <a:ext uri="{FF2B5EF4-FFF2-40B4-BE49-F238E27FC236}">
                    <a16:creationId xmlns:a16="http://schemas.microsoft.com/office/drawing/2014/main" id="{431E56CB-510B-25DC-44CF-D749C8F18AC0}"/>
                  </a:ext>
                </a:extLst>
              </p:cNvPr>
              <p:cNvSpPr/>
              <p:nvPr/>
            </p:nvSpPr>
            <p:spPr>
              <a:xfrm>
                <a:off x="4218728" y="5163054"/>
                <a:ext cx="126000" cy="1065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4" name="Oval 113">
                <a:extLst>
                  <a:ext uri="{FF2B5EF4-FFF2-40B4-BE49-F238E27FC236}">
                    <a16:creationId xmlns:a16="http://schemas.microsoft.com/office/drawing/2014/main" id="{0E766673-DF12-DB52-DCAF-97C6614CE6FD}"/>
                  </a:ext>
                </a:extLst>
              </p:cNvPr>
              <p:cNvSpPr/>
              <p:nvPr/>
            </p:nvSpPr>
            <p:spPr>
              <a:xfrm>
                <a:off x="5181100" y="5163054"/>
                <a:ext cx="126000" cy="1065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43" name="Group 142">
              <a:extLst>
                <a:ext uri="{FF2B5EF4-FFF2-40B4-BE49-F238E27FC236}">
                  <a16:creationId xmlns:a16="http://schemas.microsoft.com/office/drawing/2014/main" id="{786F67D4-9FD9-4EE1-B5E1-AC74856B22BC}"/>
                </a:ext>
              </a:extLst>
            </p:cNvPr>
            <p:cNvGrpSpPr/>
            <p:nvPr/>
          </p:nvGrpSpPr>
          <p:grpSpPr>
            <a:xfrm>
              <a:off x="2293982" y="5304658"/>
              <a:ext cx="3013118" cy="126622"/>
              <a:chOff x="2293982" y="5381454"/>
              <a:chExt cx="3013118" cy="106575"/>
            </a:xfrm>
          </p:grpSpPr>
          <p:sp>
            <p:nvSpPr>
              <p:cNvPr id="99" name="Oval 98">
                <a:extLst>
                  <a:ext uri="{FF2B5EF4-FFF2-40B4-BE49-F238E27FC236}">
                    <a16:creationId xmlns:a16="http://schemas.microsoft.com/office/drawing/2014/main" id="{EEDD09EF-142F-D77B-8B75-3C08E9FAAF45}"/>
                  </a:ext>
                </a:extLst>
              </p:cNvPr>
              <p:cNvSpPr/>
              <p:nvPr/>
            </p:nvSpPr>
            <p:spPr>
              <a:xfrm>
                <a:off x="2293982" y="5381454"/>
                <a:ext cx="126000" cy="10657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3" name="Oval 102">
                <a:extLst>
                  <a:ext uri="{FF2B5EF4-FFF2-40B4-BE49-F238E27FC236}">
                    <a16:creationId xmlns:a16="http://schemas.microsoft.com/office/drawing/2014/main" id="{88E02BA3-1B14-8519-EC71-422581786036}"/>
                  </a:ext>
                </a:extLst>
              </p:cNvPr>
              <p:cNvSpPr/>
              <p:nvPr/>
            </p:nvSpPr>
            <p:spPr>
              <a:xfrm>
                <a:off x="3256355" y="5381454"/>
                <a:ext cx="126000" cy="1065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 name="Oval 106">
                <a:extLst>
                  <a:ext uri="{FF2B5EF4-FFF2-40B4-BE49-F238E27FC236}">
                    <a16:creationId xmlns:a16="http://schemas.microsoft.com/office/drawing/2014/main" id="{9D156C36-3606-ABB4-AC47-604AAAD26944}"/>
                  </a:ext>
                </a:extLst>
              </p:cNvPr>
              <p:cNvSpPr/>
              <p:nvPr/>
            </p:nvSpPr>
            <p:spPr>
              <a:xfrm>
                <a:off x="4218728" y="5381454"/>
                <a:ext cx="126000" cy="10657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5" name="Oval 114">
                <a:extLst>
                  <a:ext uri="{FF2B5EF4-FFF2-40B4-BE49-F238E27FC236}">
                    <a16:creationId xmlns:a16="http://schemas.microsoft.com/office/drawing/2014/main" id="{05F8C57E-07FE-424E-ACFA-AB49B7BE18F5}"/>
                  </a:ext>
                </a:extLst>
              </p:cNvPr>
              <p:cNvSpPr/>
              <p:nvPr/>
            </p:nvSpPr>
            <p:spPr>
              <a:xfrm>
                <a:off x="5181100" y="5381454"/>
                <a:ext cx="126000" cy="10657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39" name="Group 138">
              <a:extLst>
                <a:ext uri="{FF2B5EF4-FFF2-40B4-BE49-F238E27FC236}">
                  <a16:creationId xmlns:a16="http://schemas.microsoft.com/office/drawing/2014/main" id="{A1B1DBA3-0C9B-1484-E405-890FAE6F80F5}"/>
                </a:ext>
              </a:extLst>
            </p:cNvPr>
            <p:cNvGrpSpPr/>
            <p:nvPr/>
          </p:nvGrpSpPr>
          <p:grpSpPr>
            <a:xfrm>
              <a:off x="1074265" y="5934723"/>
              <a:ext cx="4628331" cy="311282"/>
              <a:chOff x="1089505" y="5965314"/>
              <a:chExt cx="4628331" cy="261999"/>
            </a:xfrm>
          </p:grpSpPr>
          <p:grpSp>
            <p:nvGrpSpPr>
              <p:cNvPr id="77" name="Group 76">
                <a:extLst>
                  <a:ext uri="{FF2B5EF4-FFF2-40B4-BE49-F238E27FC236}">
                    <a16:creationId xmlns:a16="http://schemas.microsoft.com/office/drawing/2014/main" id="{765F42EC-3FE5-7656-D1FC-4E6EDFF165F7}"/>
                  </a:ext>
                </a:extLst>
              </p:cNvPr>
              <p:cNvGrpSpPr/>
              <p:nvPr/>
            </p:nvGrpSpPr>
            <p:grpSpPr>
              <a:xfrm>
                <a:off x="1089505" y="5965314"/>
                <a:ext cx="1667892" cy="244370"/>
                <a:chOff x="1089505" y="5965314"/>
                <a:chExt cx="1667892" cy="244370"/>
              </a:xfrm>
            </p:grpSpPr>
            <p:sp>
              <p:nvSpPr>
                <p:cNvPr id="33" name="TextBox 32">
                  <a:extLst>
                    <a:ext uri="{FF2B5EF4-FFF2-40B4-BE49-F238E27FC236}">
                      <a16:creationId xmlns:a16="http://schemas.microsoft.com/office/drawing/2014/main" id="{846F9ADE-AFB1-E20B-EAE5-7C74FECBCC62}"/>
                    </a:ext>
                  </a:extLst>
                </p:cNvPr>
                <p:cNvSpPr txBox="1"/>
                <p:nvPr/>
              </p:nvSpPr>
              <p:spPr>
                <a:xfrm>
                  <a:off x="1205606" y="5965314"/>
                  <a:ext cx="1551791" cy="244370"/>
                </a:xfrm>
                <a:prstGeom prst="rect">
                  <a:avLst/>
                </a:prstGeom>
                <a:noFill/>
              </p:spPr>
              <p:txBody>
                <a:bodyPr wrap="square">
                  <a:spAutoFit/>
                </a:bodyPr>
                <a:lstStyle/>
                <a:p>
                  <a:pPr>
                    <a:lnSpc>
                      <a:spcPct val="150000"/>
                    </a:lnSpc>
                  </a:pPr>
                  <a:r>
                    <a:rPr lang="en-US" sz="600" dirty="0">
                      <a:solidFill>
                        <a:schemeClr val="tx1">
                          <a:lumMod val="65000"/>
                          <a:lumOff val="35000"/>
                        </a:schemeClr>
                      </a:solidFill>
                    </a:rPr>
                    <a:t>Completed or in action </a:t>
                  </a:r>
                  <a:endParaRPr lang="en-IN" sz="600" dirty="0">
                    <a:solidFill>
                      <a:schemeClr val="tx1">
                        <a:lumMod val="65000"/>
                        <a:lumOff val="35000"/>
                      </a:schemeClr>
                    </a:solidFill>
                  </a:endParaRPr>
                </a:p>
              </p:txBody>
            </p:sp>
            <p:sp>
              <p:nvSpPr>
                <p:cNvPr id="134" name="Oval 133">
                  <a:extLst>
                    <a:ext uri="{FF2B5EF4-FFF2-40B4-BE49-F238E27FC236}">
                      <a16:creationId xmlns:a16="http://schemas.microsoft.com/office/drawing/2014/main" id="{E384EF05-496C-0935-7039-B358A5C6AB77}"/>
                    </a:ext>
                  </a:extLst>
                </p:cNvPr>
                <p:cNvSpPr/>
                <p:nvPr/>
              </p:nvSpPr>
              <p:spPr>
                <a:xfrm>
                  <a:off x="1089505" y="6065449"/>
                  <a:ext cx="126000" cy="1065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0" name="Group 29">
                <a:extLst>
                  <a:ext uri="{FF2B5EF4-FFF2-40B4-BE49-F238E27FC236}">
                    <a16:creationId xmlns:a16="http://schemas.microsoft.com/office/drawing/2014/main" id="{2BD8D949-C46A-F5D6-70A1-FD1D3991C458}"/>
                  </a:ext>
                </a:extLst>
              </p:cNvPr>
              <p:cNvGrpSpPr/>
              <p:nvPr/>
            </p:nvGrpSpPr>
            <p:grpSpPr>
              <a:xfrm>
                <a:off x="2631397" y="5965314"/>
                <a:ext cx="1943052" cy="261999"/>
                <a:chOff x="2855878" y="5965314"/>
                <a:chExt cx="1943052" cy="261999"/>
              </a:xfrm>
            </p:grpSpPr>
            <p:sp>
              <p:nvSpPr>
                <p:cNvPr id="135" name="Oval 134">
                  <a:extLst>
                    <a:ext uri="{FF2B5EF4-FFF2-40B4-BE49-F238E27FC236}">
                      <a16:creationId xmlns:a16="http://schemas.microsoft.com/office/drawing/2014/main" id="{23DBBE6A-F66E-CA8B-4C3E-29749EE4C87F}"/>
                    </a:ext>
                  </a:extLst>
                </p:cNvPr>
                <p:cNvSpPr/>
                <p:nvPr/>
              </p:nvSpPr>
              <p:spPr>
                <a:xfrm>
                  <a:off x="2855878" y="6065449"/>
                  <a:ext cx="126000" cy="10657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7" name="TextBox 136">
                  <a:extLst>
                    <a:ext uri="{FF2B5EF4-FFF2-40B4-BE49-F238E27FC236}">
                      <a16:creationId xmlns:a16="http://schemas.microsoft.com/office/drawing/2014/main" id="{C6FAE987-D244-99AA-FD04-E0E3C16221A5}"/>
                    </a:ext>
                  </a:extLst>
                </p:cNvPr>
                <p:cNvSpPr txBox="1"/>
                <p:nvPr/>
              </p:nvSpPr>
              <p:spPr>
                <a:xfrm>
                  <a:off x="2994074" y="5965314"/>
                  <a:ext cx="1804856" cy="261999"/>
                </a:xfrm>
                <a:prstGeom prst="rect">
                  <a:avLst/>
                </a:prstGeom>
                <a:noFill/>
              </p:spPr>
              <p:txBody>
                <a:bodyPr wrap="square">
                  <a:spAutoFit/>
                </a:bodyPr>
                <a:lstStyle/>
                <a:p>
                  <a:pPr>
                    <a:lnSpc>
                      <a:spcPct val="150000"/>
                    </a:lnSpc>
                  </a:pPr>
                  <a:r>
                    <a:rPr lang="en-US" sz="675" dirty="0">
                      <a:solidFill>
                        <a:schemeClr val="tx1">
                          <a:lumMod val="65000"/>
                          <a:lumOff val="35000"/>
                        </a:schemeClr>
                      </a:solidFill>
                    </a:rPr>
                    <a:t>Awaiting Partners </a:t>
                  </a:r>
                  <a:endParaRPr lang="en-IN" sz="675" dirty="0">
                    <a:solidFill>
                      <a:schemeClr val="tx1">
                        <a:lumMod val="65000"/>
                        <a:lumOff val="35000"/>
                      </a:schemeClr>
                    </a:solidFill>
                  </a:endParaRPr>
                </a:p>
              </p:txBody>
            </p:sp>
          </p:grpSp>
          <p:grpSp>
            <p:nvGrpSpPr>
              <p:cNvPr id="70" name="Group 69">
                <a:extLst>
                  <a:ext uri="{FF2B5EF4-FFF2-40B4-BE49-F238E27FC236}">
                    <a16:creationId xmlns:a16="http://schemas.microsoft.com/office/drawing/2014/main" id="{330DA933-D2CF-F3E3-E608-DD04B9D06156}"/>
                  </a:ext>
                </a:extLst>
              </p:cNvPr>
              <p:cNvGrpSpPr/>
              <p:nvPr/>
            </p:nvGrpSpPr>
            <p:grpSpPr>
              <a:xfrm>
                <a:off x="4346351" y="5965314"/>
                <a:ext cx="1371485" cy="261999"/>
                <a:chOff x="5049647" y="5965314"/>
                <a:chExt cx="1371485" cy="261999"/>
              </a:xfrm>
            </p:grpSpPr>
            <p:sp>
              <p:nvSpPr>
                <p:cNvPr id="136" name="Oval 135">
                  <a:extLst>
                    <a:ext uri="{FF2B5EF4-FFF2-40B4-BE49-F238E27FC236}">
                      <a16:creationId xmlns:a16="http://schemas.microsoft.com/office/drawing/2014/main" id="{70C1E31D-3062-A624-A1F0-ACFA89C96B37}"/>
                    </a:ext>
                  </a:extLst>
                </p:cNvPr>
                <p:cNvSpPr/>
                <p:nvPr/>
              </p:nvSpPr>
              <p:spPr>
                <a:xfrm>
                  <a:off x="5049647" y="6065449"/>
                  <a:ext cx="126000" cy="10657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8" name="TextBox 137">
                  <a:extLst>
                    <a:ext uri="{FF2B5EF4-FFF2-40B4-BE49-F238E27FC236}">
                      <a16:creationId xmlns:a16="http://schemas.microsoft.com/office/drawing/2014/main" id="{BDFEEFDE-6C00-F3F0-63D8-084497FC8EEF}"/>
                    </a:ext>
                  </a:extLst>
                </p:cNvPr>
                <p:cNvSpPr txBox="1"/>
                <p:nvPr/>
              </p:nvSpPr>
              <p:spPr>
                <a:xfrm>
                  <a:off x="5175690" y="5965314"/>
                  <a:ext cx="1245442" cy="261999"/>
                </a:xfrm>
                <a:prstGeom prst="rect">
                  <a:avLst/>
                </a:prstGeom>
                <a:noFill/>
              </p:spPr>
              <p:txBody>
                <a:bodyPr wrap="square">
                  <a:spAutoFit/>
                </a:bodyPr>
                <a:lstStyle/>
                <a:p>
                  <a:pPr>
                    <a:lnSpc>
                      <a:spcPct val="150000"/>
                    </a:lnSpc>
                  </a:pPr>
                  <a:r>
                    <a:rPr lang="en-US" sz="675" dirty="0">
                      <a:solidFill>
                        <a:schemeClr val="tx1">
                          <a:lumMod val="65000"/>
                          <a:lumOff val="35000"/>
                        </a:schemeClr>
                      </a:solidFill>
                    </a:rPr>
                    <a:t>Blocked </a:t>
                  </a:r>
                  <a:endParaRPr lang="en-IN" sz="675" dirty="0">
                    <a:solidFill>
                      <a:schemeClr val="tx1">
                        <a:lumMod val="65000"/>
                        <a:lumOff val="35000"/>
                      </a:schemeClr>
                    </a:solidFill>
                  </a:endParaRPr>
                </a:p>
              </p:txBody>
            </p:sp>
          </p:grpSp>
        </p:grpSp>
      </p:grpSp>
      <p:sp>
        <p:nvSpPr>
          <p:cNvPr id="95" name="TextBox 94">
            <a:extLst>
              <a:ext uri="{FF2B5EF4-FFF2-40B4-BE49-F238E27FC236}">
                <a16:creationId xmlns:a16="http://schemas.microsoft.com/office/drawing/2014/main" id="{520FCFE2-9671-FEFE-1111-368180178029}"/>
              </a:ext>
            </a:extLst>
          </p:cNvPr>
          <p:cNvSpPr txBox="1"/>
          <p:nvPr/>
        </p:nvSpPr>
        <p:spPr>
          <a:xfrm>
            <a:off x="4683307" y="3875537"/>
            <a:ext cx="2003740" cy="253916"/>
          </a:xfrm>
          <a:prstGeom prst="rect">
            <a:avLst/>
          </a:prstGeom>
          <a:noFill/>
        </p:spPr>
        <p:txBody>
          <a:bodyPr wrap="square">
            <a:spAutoFit/>
          </a:bodyPr>
          <a:lstStyle/>
          <a:p>
            <a:r>
              <a:rPr lang="en-US" sz="1050" b="1" dirty="0">
                <a:latin typeface="Archivo" pitchFamily="2" charset="0"/>
                <a:cs typeface="Archivo" pitchFamily="2" charset="0"/>
              </a:rPr>
              <a:t>5 Week Roadmap 10/7 – 02/4</a:t>
            </a:r>
            <a:endParaRPr lang="en-IN" sz="1050" b="1" dirty="0">
              <a:latin typeface="Archivo" pitchFamily="2" charset="0"/>
              <a:cs typeface="Archivo" pitchFamily="2" charset="0"/>
            </a:endParaRPr>
          </a:p>
        </p:txBody>
      </p:sp>
      <p:sp>
        <p:nvSpPr>
          <p:cNvPr id="141" name="TextBox 140">
            <a:extLst>
              <a:ext uri="{FF2B5EF4-FFF2-40B4-BE49-F238E27FC236}">
                <a16:creationId xmlns:a16="http://schemas.microsoft.com/office/drawing/2014/main" id="{373A97F2-1B19-999B-3596-FAEE2EA96EE7}"/>
              </a:ext>
            </a:extLst>
          </p:cNvPr>
          <p:cNvSpPr txBox="1"/>
          <p:nvPr/>
        </p:nvSpPr>
        <p:spPr>
          <a:xfrm>
            <a:off x="597461" y="3908124"/>
            <a:ext cx="3594896" cy="253916"/>
          </a:xfrm>
          <a:prstGeom prst="rect">
            <a:avLst/>
          </a:prstGeom>
          <a:noFill/>
        </p:spPr>
        <p:txBody>
          <a:bodyPr wrap="square">
            <a:spAutoFit/>
          </a:bodyPr>
          <a:lstStyle/>
          <a:p>
            <a:r>
              <a:rPr lang="en-US" sz="1050" b="1" dirty="0">
                <a:latin typeface="Archivo" pitchFamily="2" charset="0"/>
                <a:cs typeface="Archivo" pitchFamily="2" charset="0"/>
              </a:rPr>
              <a:t>In Progress/Planned Research </a:t>
            </a:r>
          </a:p>
        </p:txBody>
      </p:sp>
      <p:graphicFrame>
        <p:nvGraphicFramePr>
          <p:cNvPr id="145" name="Table 26">
            <a:extLst>
              <a:ext uri="{FF2B5EF4-FFF2-40B4-BE49-F238E27FC236}">
                <a16:creationId xmlns:a16="http://schemas.microsoft.com/office/drawing/2014/main" id="{CE1869C0-B5D0-22A6-8FC5-5D200A84CB67}"/>
              </a:ext>
            </a:extLst>
          </p:cNvPr>
          <p:cNvGraphicFramePr>
            <a:graphicFrameLocks noGrp="1"/>
          </p:cNvGraphicFramePr>
          <p:nvPr>
            <p:extLst>
              <p:ext uri="{D42A27DB-BD31-4B8C-83A1-F6EECF244321}">
                <p14:modId xmlns:p14="http://schemas.microsoft.com/office/powerpoint/2010/main" val="2491369493"/>
              </p:ext>
            </p:extLst>
          </p:nvPr>
        </p:nvGraphicFramePr>
        <p:xfrm>
          <a:off x="4743450" y="4231889"/>
          <a:ext cx="3667385" cy="1214332"/>
        </p:xfrm>
        <a:graphic>
          <a:graphicData uri="http://schemas.openxmlformats.org/drawingml/2006/table">
            <a:tbl>
              <a:tblPr firstRow="1" bandRow="1">
                <a:tableStyleId>{5C22544A-7EE6-4342-B048-85BDC9FD1C3A}</a:tableStyleId>
              </a:tblPr>
              <a:tblGrid>
                <a:gridCol w="733477">
                  <a:extLst>
                    <a:ext uri="{9D8B030D-6E8A-4147-A177-3AD203B41FA5}">
                      <a16:colId xmlns:a16="http://schemas.microsoft.com/office/drawing/2014/main" val="3270118377"/>
                    </a:ext>
                  </a:extLst>
                </a:gridCol>
                <a:gridCol w="733477">
                  <a:extLst>
                    <a:ext uri="{9D8B030D-6E8A-4147-A177-3AD203B41FA5}">
                      <a16:colId xmlns:a16="http://schemas.microsoft.com/office/drawing/2014/main" val="2716720734"/>
                    </a:ext>
                  </a:extLst>
                </a:gridCol>
                <a:gridCol w="733477">
                  <a:extLst>
                    <a:ext uri="{9D8B030D-6E8A-4147-A177-3AD203B41FA5}">
                      <a16:colId xmlns:a16="http://schemas.microsoft.com/office/drawing/2014/main" val="3897690771"/>
                    </a:ext>
                  </a:extLst>
                </a:gridCol>
                <a:gridCol w="733477">
                  <a:extLst>
                    <a:ext uri="{9D8B030D-6E8A-4147-A177-3AD203B41FA5}">
                      <a16:colId xmlns:a16="http://schemas.microsoft.com/office/drawing/2014/main" val="3119433927"/>
                    </a:ext>
                  </a:extLst>
                </a:gridCol>
                <a:gridCol w="733477">
                  <a:extLst>
                    <a:ext uri="{9D8B030D-6E8A-4147-A177-3AD203B41FA5}">
                      <a16:colId xmlns:a16="http://schemas.microsoft.com/office/drawing/2014/main" val="618479972"/>
                    </a:ext>
                  </a:extLst>
                </a:gridCol>
              </a:tblGrid>
              <a:tr h="3035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0" dirty="0">
                          <a:solidFill>
                            <a:schemeClr val="tx1">
                              <a:lumMod val="85000"/>
                              <a:lumOff val="15000"/>
                            </a:schemeClr>
                          </a:solidFill>
                          <a:latin typeface="+mj-lt"/>
                          <a:cs typeface="Segoe UI" panose="020B0502040204020203" pitchFamily="34" charset="0"/>
                        </a:rPr>
                        <a:t>WK 1 </a:t>
                      </a:r>
                    </a:p>
                  </a:txBody>
                  <a:tcPr marL="30374" marR="30374" marT="15187" marB="15187" anchor="ctr">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800" i="0" dirty="0">
                          <a:solidFill>
                            <a:schemeClr val="tx1">
                              <a:lumMod val="85000"/>
                              <a:lumOff val="15000"/>
                            </a:schemeClr>
                          </a:solidFill>
                          <a:latin typeface="+mj-lt"/>
                          <a:cs typeface="Segoe UI" panose="020B0502040204020203" pitchFamily="34" charset="0"/>
                        </a:rPr>
                        <a:t>WK 2</a:t>
                      </a:r>
                    </a:p>
                  </a:txBody>
                  <a:tcPr marL="30374" marR="30374" marT="15187" marB="1518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0" dirty="0">
                          <a:solidFill>
                            <a:schemeClr val="tx1">
                              <a:lumMod val="85000"/>
                              <a:lumOff val="15000"/>
                            </a:schemeClr>
                          </a:solidFill>
                          <a:latin typeface="+mj-lt"/>
                          <a:cs typeface="Segoe UI" panose="020B0502040204020203" pitchFamily="34" charset="0"/>
                        </a:rPr>
                        <a:t>WK 3</a:t>
                      </a:r>
                    </a:p>
                  </a:txBody>
                  <a:tcPr marL="30374" marR="30374" marT="15187" marB="1518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0" dirty="0">
                          <a:solidFill>
                            <a:schemeClr val="tx1">
                              <a:lumMod val="85000"/>
                              <a:lumOff val="15000"/>
                            </a:schemeClr>
                          </a:solidFill>
                          <a:latin typeface="+mj-lt"/>
                          <a:cs typeface="Segoe UI" panose="020B0502040204020203" pitchFamily="34" charset="0"/>
                        </a:rPr>
                        <a:t>WK 4</a:t>
                      </a:r>
                    </a:p>
                  </a:txBody>
                  <a:tcPr marL="30374" marR="30374" marT="15187" marB="1518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0" dirty="0">
                          <a:solidFill>
                            <a:schemeClr val="tx1">
                              <a:lumMod val="85000"/>
                              <a:lumOff val="15000"/>
                            </a:schemeClr>
                          </a:solidFill>
                          <a:latin typeface="+mj-lt"/>
                          <a:cs typeface="Segoe UI" panose="020B0502040204020203" pitchFamily="34" charset="0"/>
                        </a:rPr>
                        <a:t>WK 5</a:t>
                      </a:r>
                    </a:p>
                  </a:txBody>
                  <a:tcPr marL="30374" marR="30374" marT="15187" marB="1518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3">
                        <a:lumMod val="60000"/>
                        <a:lumOff val="40000"/>
                      </a:schemeClr>
                    </a:solidFill>
                  </a:tcPr>
                </a:tc>
                <a:extLst>
                  <a:ext uri="{0D108BD9-81ED-4DB2-BD59-A6C34878D82A}">
                    <a16:rowId xmlns:a16="http://schemas.microsoft.com/office/drawing/2014/main" val="2014027223"/>
                  </a:ext>
                </a:extLst>
              </a:tr>
              <a:tr h="303583">
                <a:tc>
                  <a:txBody>
                    <a:bodyPr/>
                    <a:lstStyle/>
                    <a:p>
                      <a:pPr algn="l"/>
                      <a:r>
                        <a:rPr lang="en-US" sz="700" i="0" dirty="0">
                          <a:solidFill>
                            <a:schemeClr val="tx1">
                              <a:lumMod val="65000"/>
                              <a:lumOff val="35000"/>
                            </a:schemeClr>
                          </a:solidFill>
                          <a:latin typeface="+mn-lt"/>
                          <a:cs typeface="Segoe UI" panose="020B0502040204020203" pitchFamily="34" charset="0"/>
                        </a:rPr>
                        <a:t> </a:t>
                      </a:r>
                    </a:p>
                  </a:txBody>
                  <a:tcPr marL="30374" marR="30374" marT="15187" marB="15187" anchor="ctr">
                    <a:lnL w="12700" cmpd="sng">
                      <a:noFill/>
                    </a:lnL>
                    <a:lnR w="12700" cmpd="sng">
                      <a:noFill/>
                    </a:lnR>
                    <a:lnT w="381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81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81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81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81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3552497"/>
                  </a:ext>
                </a:extLst>
              </a:tr>
              <a:tr h="303583">
                <a:tc>
                  <a:txBody>
                    <a:bodyPr/>
                    <a:lstStyle/>
                    <a:p>
                      <a:pPr algn="l"/>
                      <a:endParaRPr lang="en-US" sz="700" i="0" dirty="0">
                        <a:solidFill>
                          <a:schemeClr val="tx1">
                            <a:lumMod val="65000"/>
                            <a:lumOff val="35000"/>
                          </a:schemeClr>
                        </a:solidFill>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6430945"/>
                  </a:ext>
                </a:extLst>
              </a:tr>
              <a:tr h="303583">
                <a:tc>
                  <a:txBody>
                    <a:bodyPr/>
                    <a:lstStyle/>
                    <a:p>
                      <a:pPr algn="l"/>
                      <a:endParaRPr lang="en-US" sz="700" i="0" dirty="0">
                        <a:solidFill>
                          <a:schemeClr val="tx1">
                            <a:lumMod val="65000"/>
                            <a:lumOff val="35000"/>
                          </a:schemeClr>
                        </a:solidFill>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0358848"/>
                  </a:ext>
                </a:extLst>
              </a:tr>
            </a:tbl>
          </a:graphicData>
        </a:graphic>
      </p:graphicFrame>
      <p:grpSp>
        <p:nvGrpSpPr>
          <p:cNvPr id="161" name="Group 160">
            <a:extLst>
              <a:ext uri="{FF2B5EF4-FFF2-40B4-BE49-F238E27FC236}">
                <a16:creationId xmlns:a16="http://schemas.microsoft.com/office/drawing/2014/main" id="{C41802BC-77E2-8755-89AD-F4645A4260C6}"/>
              </a:ext>
            </a:extLst>
          </p:cNvPr>
          <p:cNvGrpSpPr/>
          <p:nvPr/>
        </p:nvGrpSpPr>
        <p:grpSpPr>
          <a:xfrm>
            <a:off x="4789205" y="4590130"/>
            <a:ext cx="1427321" cy="192956"/>
            <a:chOff x="6385606" y="5138116"/>
            <a:chExt cx="1903095" cy="156452"/>
          </a:xfrm>
        </p:grpSpPr>
        <p:sp>
          <p:nvSpPr>
            <p:cNvPr id="149" name="Rectangle: Rounded Corners 148">
              <a:extLst>
                <a:ext uri="{FF2B5EF4-FFF2-40B4-BE49-F238E27FC236}">
                  <a16:creationId xmlns:a16="http://schemas.microsoft.com/office/drawing/2014/main" id="{36B020EB-5412-E385-D21A-7CD4E82F97A9}"/>
                </a:ext>
              </a:extLst>
            </p:cNvPr>
            <p:cNvSpPr/>
            <p:nvPr/>
          </p:nvSpPr>
          <p:spPr>
            <a:xfrm>
              <a:off x="6385606" y="5138116"/>
              <a:ext cx="1903095" cy="156452"/>
            </a:xfrm>
            <a:prstGeom prst="roundRect">
              <a:avLst>
                <a:gd name="adj" fmla="val 1219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56" name="TextBox 155">
              <a:extLst>
                <a:ext uri="{FF2B5EF4-FFF2-40B4-BE49-F238E27FC236}">
                  <a16:creationId xmlns:a16="http://schemas.microsoft.com/office/drawing/2014/main" id="{4FCECE33-9EC0-6C4C-23FB-D1B07A7FEFBD}"/>
                </a:ext>
              </a:extLst>
            </p:cNvPr>
            <p:cNvSpPr txBox="1"/>
            <p:nvPr/>
          </p:nvSpPr>
          <p:spPr>
            <a:xfrm>
              <a:off x="6622507" y="5142515"/>
              <a:ext cx="1429294" cy="149730"/>
            </a:xfrm>
            <a:prstGeom prst="rect">
              <a:avLst/>
            </a:prstGeom>
            <a:noFill/>
          </p:spPr>
          <p:txBody>
            <a:bodyPr wrap="square" anchor="ctr">
              <a:spAutoFit/>
            </a:bodyPr>
            <a:lstStyle/>
            <a:p>
              <a:pPr algn="ctr"/>
              <a:r>
                <a:rPr lang="en-US" sz="600" dirty="0">
                  <a:solidFill>
                    <a:schemeClr val="tx1">
                      <a:lumMod val="65000"/>
                      <a:lumOff val="35000"/>
                    </a:schemeClr>
                  </a:solidFill>
                </a:rPr>
                <a:t>General Discovery </a:t>
              </a:r>
              <a:endParaRPr lang="en-IN" sz="600" dirty="0">
                <a:solidFill>
                  <a:schemeClr val="tx1">
                    <a:lumMod val="65000"/>
                    <a:lumOff val="35000"/>
                  </a:schemeClr>
                </a:solidFill>
              </a:endParaRPr>
            </a:p>
          </p:txBody>
        </p:sp>
      </p:grpSp>
      <p:grpSp>
        <p:nvGrpSpPr>
          <p:cNvPr id="159" name="Group 158">
            <a:extLst>
              <a:ext uri="{FF2B5EF4-FFF2-40B4-BE49-F238E27FC236}">
                <a16:creationId xmlns:a16="http://schemas.microsoft.com/office/drawing/2014/main" id="{D4592BAE-68D2-3196-A4CB-9CB120741FE6}"/>
              </a:ext>
            </a:extLst>
          </p:cNvPr>
          <p:cNvGrpSpPr/>
          <p:nvPr/>
        </p:nvGrpSpPr>
        <p:grpSpPr>
          <a:xfrm>
            <a:off x="6946903" y="5199535"/>
            <a:ext cx="1427321" cy="197905"/>
            <a:chOff x="9262536" y="5709002"/>
            <a:chExt cx="1903095" cy="160465"/>
          </a:xfrm>
        </p:grpSpPr>
        <p:sp>
          <p:nvSpPr>
            <p:cNvPr id="150" name="Rectangle: Rounded Corners 149">
              <a:extLst>
                <a:ext uri="{FF2B5EF4-FFF2-40B4-BE49-F238E27FC236}">
                  <a16:creationId xmlns:a16="http://schemas.microsoft.com/office/drawing/2014/main" id="{62E727F1-391F-8DFA-22C4-B0639DF408A7}"/>
                </a:ext>
              </a:extLst>
            </p:cNvPr>
            <p:cNvSpPr/>
            <p:nvPr/>
          </p:nvSpPr>
          <p:spPr>
            <a:xfrm>
              <a:off x="9262536" y="5709002"/>
              <a:ext cx="1903095" cy="156452"/>
            </a:xfrm>
            <a:prstGeom prst="roundRect">
              <a:avLst>
                <a:gd name="adj" fmla="val 1219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57" name="TextBox 156">
              <a:extLst>
                <a:ext uri="{FF2B5EF4-FFF2-40B4-BE49-F238E27FC236}">
                  <a16:creationId xmlns:a16="http://schemas.microsoft.com/office/drawing/2014/main" id="{CAC15013-0E4E-A1AD-7C98-7FDE13333D82}"/>
                </a:ext>
              </a:extLst>
            </p:cNvPr>
            <p:cNvSpPr txBox="1"/>
            <p:nvPr/>
          </p:nvSpPr>
          <p:spPr>
            <a:xfrm>
              <a:off x="9499436" y="5719737"/>
              <a:ext cx="1429294" cy="149730"/>
            </a:xfrm>
            <a:prstGeom prst="rect">
              <a:avLst/>
            </a:prstGeom>
            <a:noFill/>
          </p:spPr>
          <p:txBody>
            <a:bodyPr wrap="square" anchor="ctr">
              <a:spAutoFit/>
            </a:bodyPr>
            <a:lstStyle/>
            <a:p>
              <a:pPr algn="ctr"/>
              <a:r>
                <a:rPr lang="en-US" sz="600" dirty="0">
                  <a:solidFill>
                    <a:schemeClr val="tx1">
                      <a:lumMod val="65000"/>
                      <a:lumOff val="35000"/>
                    </a:schemeClr>
                  </a:solidFill>
                </a:rPr>
                <a:t>Usability </a:t>
              </a:r>
              <a:endParaRPr lang="en-IN" sz="600" dirty="0">
                <a:solidFill>
                  <a:schemeClr val="tx1">
                    <a:lumMod val="65000"/>
                    <a:lumOff val="35000"/>
                  </a:schemeClr>
                </a:solidFill>
              </a:endParaRPr>
            </a:p>
          </p:txBody>
        </p:sp>
      </p:grpSp>
      <p:grpSp>
        <p:nvGrpSpPr>
          <p:cNvPr id="160" name="Group 159">
            <a:extLst>
              <a:ext uri="{FF2B5EF4-FFF2-40B4-BE49-F238E27FC236}">
                <a16:creationId xmlns:a16="http://schemas.microsoft.com/office/drawing/2014/main" id="{2F5ADDAE-4F2B-9D6E-FB1B-3417B12CCE14}"/>
              </a:ext>
            </a:extLst>
          </p:cNvPr>
          <p:cNvGrpSpPr/>
          <p:nvPr/>
        </p:nvGrpSpPr>
        <p:grpSpPr>
          <a:xfrm>
            <a:off x="5519581" y="4896159"/>
            <a:ext cx="1427321" cy="192956"/>
            <a:chOff x="7359441" y="5423559"/>
            <a:chExt cx="1903095" cy="156452"/>
          </a:xfrm>
        </p:grpSpPr>
        <p:sp>
          <p:nvSpPr>
            <p:cNvPr id="151" name="Rectangle: Rounded Corners 150">
              <a:extLst>
                <a:ext uri="{FF2B5EF4-FFF2-40B4-BE49-F238E27FC236}">
                  <a16:creationId xmlns:a16="http://schemas.microsoft.com/office/drawing/2014/main" id="{6565E8C3-C5E5-8B4E-99C6-E40FB957D2CE}"/>
                </a:ext>
              </a:extLst>
            </p:cNvPr>
            <p:cNvSpPr/>
            <p:nvPr/>
          </p:nvSpPr>
          <p:spPr>
            <a:xfrm>
              <a:off x="7359441" y="5423559"/>
              <a:ext cx="1903095" cy="156452"/>
            </a:xfrm>
            <a:prstGeom prst="roundRect">
              <a:avLst>
                <a:gd name="adj" fmla="val 1219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58" name="TextBox 157">
              <a:extLst>
                <a:ext uri="{FF2B5EF4-FFF2-40B4-BE49-F238E27FC236}">
                  <a16:creationId xmlns:a16="http://schemas.microsoft.com/office/drawing/2014/main" id="{D346B672-0FB3-0BC5-0FC3-E3280AFE1121}"/>
                </a:ext>
              </a:extLst>
            </p:cNvPr>
            <p:cNvSpPr txBox="1"/>
            <p:nvPr/>
          </p:nvSpPr>
          <p:spPr>
            <a:xfrm>
              <a:off x="7596341" y="5425024"/>
              <a:ext cx="1429294" cy="149730"/>
            </a:xfrm>
            <a:prstGeom prst="rect">
              <a:avLst/>
            </a:prstGeom>
            <a:noFill/>
          </p:spPr>
          <p:txBody>
            <a:bodyPr wrap="square" anchor="ctr">
              <a:spAutoFit/>
            </a:bodyPr>
            <a:lstStyle/>
            <a:p>
              <a:pPr algn="ctr"/>
              <a:r>
                <a:rPr lang="en-US" sz="600" dirty="0">
                  <a:solidFill>
                    <a:schemeClr val="tx1">
                      <a:lumMod val="65000"/>
                      <a:lumOff val="35000"/>
                    </a:schemeClr>
                  </a:solidFill>
                </a:rPr>
                <a:t>Sizing Study </a:t>
              </a:r>
              <a:endParaRPr lang="en-IN" sz="600" dirty="0">
                <a:solidFill>
                  <a:schemeClr val="tx1">
                    <a:lumMod val="65000"/>
                    <a:lumOff val="35000"/>
                  </a:schemeClr>
                </a:solidFill>
              </a:endParaRPr>
            </a:p>
          </p:txBody>
        </p:sp>
      </p:grpSp>
      <p:sp>
        <p:nvSpPr>
          <p:cNvPr id="22" name="TextBox 21">
            <a:extLst>
              <a:ext uri="{FF2B5EF4-FFF2-40B4-BE49-F238E27FC236}">
                <a16:creationId xmlns:a16="http://schemas.microsoft.com/office/drawing/2014/main" id="{F690135D-6ED7-D294-CA77-AA1CF0EE676D}"/>
              </a:ext>
            </a:extLst>
          </p:cNvPr>
          <p:cNvSpPr txBox="1"/>
          <p:nvPr/>
        </p:nvSpPr>
        <p:spPr>
          <a:xfrm>
            <a:off x="4641127" y="2313984"/>
            <a:ext cx="1480573" cy="687881"/>
          </a:xfrm>
          <a:prstGeom prst="rect">
            <a:avLst/>
          </a:prstGeom>
          <a:noFill/>
        </p:spPr>
        <p:txBody>
          <a:bodyPr wrap="square">
            <a:spAutoFit/>
          </a:bodyPr>
          <a:lstStyle/>
          <a:p>
            <a:pPr marL="128588" indent="-128588">
              <a:lnSpc>
                <a:spcPct val="200000"/>
              </a:lnSpc>
              <a:buFont typeface="Arial" panose="020B0604020202020204" pitchFamily="34" charset="0"/>
              <a:buChar char="•"/>
            </a:pPr>
            <a:r>
              <a:rPr lang="en-US" sz="675" dirty="0">
                <a:solidFill>
                  <a:schemeClr val="tx1">
                    <a:lumMod val="65000"/>
                    <a:lumOff val="35000"/>
                  </a:schemeClr>
                </a:solidFill>
              </a:rPr>
              <a:t>N/a </a:t>
            </a:r>
          </a:p>
          <a:p>
            <a:pPr marL="128588" indent="-128588">
              <a:lnSpc>
                <a:spcPct val="200000"/>
              </a:lnSpc>
              <a:buFont typeface="Arial" panose="020B0604020202020204" pitchFamily="34" charset="0"/>
              <a:buChar char="•"/>
            </a:pPr>
            <a:r>
              <a:rPr lang="en-US" sz="675" dirty="0">
                <a:solidFill>
                  <a:schemeClr val="tx1">
                    <a:lumMod val="65000"/>
                    <a:lumOff val="35000"/>
                  </a:schemeClr>
                </a:solidFill>
              </a:rPr>
              <a:t>N/a</a:t>
            </a:r>
          </a:p>
          <a:p>
            <a:pPr marL="128588" indent="-128588">
              <a:lnSpc>
                <a:spcPct val="200000"/>
              </a:lnSpc>
              <a:buFont typeface="Arial" panose="020B0604020202020204" pitchFamily="34" charset="0"/>
              <a:buChar char="•"/>
            </a:pPr>
            <a:r>
              <a:rPr lang="en-US" sz="675" dirty="0">
                <a:solidFill>
                  <a:schemeClr val="tx1">
                    <a:lumMod val="65000"/>
                    <a:lumOff val="35000"/>
                  </a:schemeClr>
                </a:solidFill>
              </a:rPr>
              <a:t>N/a </a:t>
            </a:r>
            <a:endParaRPr lang="en-IN" sz="675" dirty="0">
              <a:solidFill>
                <a:schemeClr val="tx1">
                  <a:lumMod val="65000"/>
                  <a:lumOff val="35000"/>
                </a:schemeClr>
              </a:solidFill>
            </a:endParaRPr>
          </a:p>
        </p:txBody>
      </p:sp>
      <p:sp>
        <p:nvSpPr>
          <p:cNvPr id="165" name="TextBox 164">
            <a:extLst>
              <a:ext uri="{FF2B5EF4-FFF2-40B4-BE49-F238E27FC236}">
                <a16:creationId xmlns:a16="http://schemas.microsoft.com/office/drawing/2014/main" id="{A77A03FF-382B-D5CB-C7E3-9A0F7C34F286}"/>
              </a:ext>
            </a:extLst>
          </p:cNvPr>
          <p:cNvSpPr txBox="1"/>
          <p:nvPr/>
        </p:nvSpPr>
        <p:spPr>
          <a:xfrm>
            <a:off x="597461" y="2358867"/>
            <a:ext cx="3764968" cy="1217000"/>
          </a:xfrm>
          <a:prstGeom prst="rect">
            <a:avLst/>
          </a:prstGeom>
          <a:noFill/>
        </p:spPr>
        <p:txBody>
          <a:bodyPr wrap="square">
            <a:spAutoFit/>
          </a:bodyPr>
          <a:lstStyle/>
          <a:p>
            <a:pPr>
              <a:lnSpc>
                <a:spcPct val="150000"/>
              </a:lnSpc>
            </a:pPr>
            <a:r>
              <a:rPr lang="en-US" sz="825" dirty="0">
                <a:solidFill>
                  <a:schemeClr val="tx1">
                    <a:lumMod val="65000"/>
                    <a:lumOff val="35000"/>
                  </a:schemeClr>
                </a:solidFill>
              </a:rPr>
              <a:t>Lorem ipsum dolor sit amet, consectetur adipiscing elit, sed do eiusmod tempor incididunt ut labore et dolore magna aliqua. Ut enim ad minim veniam, quis nostrud exercitation ullamco laboris nisi ut aliquip ex ea commodo consequat. Duis aute reprehenderit in voluptate velit labore et dolore magna aliqua. Ut esse cillum dolore eu fugiat nulla pariatur.</a:t>
            </a:r>
            <a:endParaRPr lang="en-IN" sz="825" dirty="0">
              <a:solidFill>
                <a:schemeClr val="tx1">
                  <a:lumMod val="65000"/>
                  <a:lumOff val="35000"/>
                </a:schemeClr>
              </a:solidFill>
            </a:endParaRPr>
          </a:p>
        </p:txBody>
      </p:sp>
    </p:spTree>
    <p:extLst>
      <p:ext uri="{BB962C8B-B14F-4D97-AF65-F5344CB8AC3E}">
        <p14:creationId xmlns:p14="http://schemas.microsoft.com/office/powerpoint/2010/main" val="1617028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2" name="Rectangle: Rounded Corners 121">
            <a:extLst>
              <a:ext uri="{FF2B5EF4-FFF2-40B4-BE49-F238E27FC236}">
                <a16:creationId xmlns:a16="http://schemas.microsoft.com/office/drawing/2014/main" id="{8309975B-81F9-539E-A3E2-D30A9A2CF212}"/>
              </a:ext>
            </a:extLst>
          </p:cNvPr>
          <p:cNvSpPr/>
          <p:nvPr/>
        </p:nvSpPr>
        <p:spPr>
          <a:xfrm>
            <a:off x="496807" y="3743144"/>
            <a:ext cx="3975262" cy="1865541"/>
          </a:xfrm>
          <a:prstGeom prst="roundRect">
            <a:avLst>
              <a:gd name="adj" fmla="val 2533"/>
            </a:avLst>
          </a:prstGeom>
          <a:solidFill>
            <a:schemeClr val="tx1">
              <a:lumMod val="95000"/>
              <a:lumOff val="5000"/>
            </a:schemeClr>
          </a:solidFill>
          <a:ln>
            <a:noFill/>
          </a:ln>
          <a:effectLst>
            <a:outerShdw blurRad="266700" dist="381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aphicFrame>
        <p:nvGraphicFramePr>
          <p:cNvPr id="96" name="Table 26">
            <a:extLst>
              <a:ext uri="{FF2B5EF4-FFF2-40B4-BE49-F238E27FC236}">
                <a16:creationId xmlns:a16="http://schemas.microsoft.com/office/drawing/2014/main" id="{B52C1F0C-35A3-E3D4-0971-4FB09EFDDF31}"/>
              </a:ext>
            </a:extLst>
          </p:cNvPr>
          <p:cNvGraphicFramePr>
            <a:graphicFrameLocks noGrp="1"/>
          </p:cNvGraphicFramePr>
          <p:nvPr>
            <p:extLst>
              <p:ext uri="{D42A27DB-BD31-4B8C-83A1-F6EECF244321}">
                <p14:modId xmlns:p14="http://schemas.microsoft.com/office/powerpoint/2010/main" val="230599708"/>
              </p:ext>
            </p:extLst>
          </p:nvPr>
        </p:nvGraphicFramePr>
        <p:xfrm>
          <a:off x="691929" y="4195598"/>
          <a:ext cx="3585020" cy="1113680"/>
        </p:xfrm>
        <a:graphic>
          <a:graphicData uri="http://schemas.openxmlformats.org/drawingml/2006/table">
            <a:tbl>
              <a:tblPr firstRow="1" bandRow="1">
                <a:tableStyleId>{5C22544A-7EE6-4342-B048-85BDC9FD1C3A}</a:tableStyleId>
              </a:tblPr>
              <a:tblGrid>
                <a:gridCol w="717004">
                  <a:extLst>
                    <a:ext uri="{9D8B030D-6E8A-4147-A177-3AD203B41FA5}">
                      <a16:colId xmlns:a16="http://schemas.microsoft.com/office/drawing/2014/main" val="3270118377"/>
                    </a:ext>
                  </a:extLst>
                </a:gridCol>
                <a:gridCol w="717004">
                  <a:extLst>
                    <a:ext uri="{9D8B030D-6E8A-4147-A177-3AD203B41FA5}">
                      <a16:colId xmlns:a16="http://schemas.microsoft.com/office/drawing/2014/main" val="2716720734"/>
                    </a:ext>
                  </a:extLst>
                </a:gridCol>
                <a:gridCol w="717004">
                  <a:extLst>
                    <a:ext uri="{9D8B030D-6E8A-4147-A177-3AD203B41FA5}">
                      <a16:colId xmlns:a16="http://schemas.microsoft.com/office/drawing/2014/main" val="3897690771"/>
                    </a:ext>
                  </a:extLst>
                </a:gridCol>
                <a:gridCol w="717004">
                  <a:extLst>
                    <a:ext uri="{9D8B030D-6E8A-4147-A177-3AD203B41FA5}">
                      <a16:colId xmlns:a16="http://schemas.microsoft.com/office/drawing/2014/main" val="3119433927"/>
                    </a:ext>
                  </a:extLst>
                </a:gridCol>
                <a:gridCol w="717004">
                  <a:extLst>
                    <a:ext uri="{9D8B030D-6E8A-4147-A177-3AD203B41FA5}">
                      <a16:colId xmlns:a16="http://schemas.microsoft.com/office/drawing/2014/main" val="618479972"/>
                    </a:ext>
                  </a:extLst>
                </a:gridCol>
              </a:tblGrid>
              <a:tr h="2784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0" dirty="0">
                          <a:solidFill>
                            <a:schemeClr val="bg1"/>
                          </a:solidFill>
                          <a:latin typeface="+mj-lt"/>
                          <a:cs typeface="Segoe UI" panose="020B0502040204020203" pitchFamily="34" charset="0"/>
                        </a:rPr>
                        <a:t>Lorem Ipsum</a:t>
                      </a:r>
                    </a:p>
                  </a:txBody>
                  <a:tcPr marL="30374" marR="30374" marT="15187" marB="15187" anchor="ctr">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1D9EFF">
                        <a:alpha val="0"/>
                      </a:srgbClr>
                    </a:solidFill>
                  </a:tcPr>
                </a:tc>
                <a:tc>
                  <a:txBody>
                    <a:bodyPr/>
                    <a:lstStyle/>
                    <a:p>
                      <a:pPr algn="ctr"/>
                      <a:r>
                        <a:rPr lang="en-US" sz="800" i="0" dirty="0">
                          <a:solidFill>
                            <a:schemeClr val="bg1"/>
                          </a:solidFill>
                          <a:latin typeface="+mj-lt"/>
                          <a:cs typeface="Segoe UI" panose="020B0502040204020203" pitchFamily="34" charset="0"/>
                        </a:rPr>
                        <a:t>Dolor Sit </a:t>
                      </a:r>
                    </a:p>
                  </a:txBody>
                  <a:tcPr marL="30374" marR="30374" marT="15187" marB="1518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1D9EFF">
                        <a:alpha val="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0" dirty="0">
                          <a:solidFill>
                            <a:schemeClr val="bg1"/>
                          </a:solidFill>
                          <a:latin typeface="+mj-lt"/>
                          <a:cs typeface="Segoe UI" panose="020B0502040204020203" pitchFamily="34" charset="0"/>
                        </a:rPr>
                        <a:t>Eiusmod</a:t>
                      </a:r>
                    </a:p>
                  </a:txBody>
                  <a:tcPr marL="30374" marR="30374" marT="15187" marB="1518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1D9EFF">
                        <a:alpha val="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0" dirty="0">
                          <a:solidFill>
                            <a:schemeClr val="bg1"/>
                          </a:solidFill>
                          <a:latin typeface="+mj-lt"/>
                          <a:cs typeface="Segoe UI" panose="020B0502040204020203" pitchFamily="34" charset="0"/>
                        </a:rPr>
                        <a:t>Lorem Ipsum</a:t>
                      </a:r>
                    </a:p>
                  </a:txBody>
                  <a:tcPr marL="30374" marR="30374" marT="15187" marB="1518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1D9EFF">
                        <a:alpha val="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0" dirty="0">
                          <a:solidFill>
                            <a:schemeClr val="bg1"/>
                          </a:solidFill>
                          <a:latin typeface="+mj-lt"/>
                          <a:cs typeface="Segoe UI" panose="020B0502040204020203" pitchFamily="34" charset="0"/>
                        </a:rPr>
                        <a:t>Tempor Ut</a:t>
                      </a:r>
                    </a:p>
                  </a:txBody>
                  <a:tcPr marL="30374" marR="30374" marT="15187" marB="15187" anchor="ctr">
                    <a:lnL w="12700" cap="flat" cmpd="sng" algn="ctr">
                      <a:solidFill>
                        <a:schemeClr val="bg1"/>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alpha val="0"/>
                      </a:schemeClr>
                    </a:solidFill>
                  </a:tcPr>
                </a:tc>
                <a:extLst>
                  <a:ext uri="{0D108BD9-81ED-4DB2-BD59-A6C34878D82A}">
                    <a16:rowId xmlns:a16="http://schemas.microsoft.com/office/drawing/2014/main" val="2014027223"/>
                  </a:ext>
                </a:extLst>
              </a:tr>
              <a:tr h="278420">
                <a:tc>
                  <a:txBody>
                    <a:bodyPr/>
                    <a:lstStyle/>
                    <a:p>
                      <a:pPr algn="l"/>
                      <a:r>
                        <a:rPr lang="en-US" sz="700" i="0" dirty="0">
                          <a:solidFill>
                            <a:schemeClr val="tx1">
                              <a:lumMod val="75000"/>
                              <a:lumOff val="25000"/>
                            </a:schemeClr>
                          </a:solidFill>
                          <a:latin typeface="+mn-lt"/>
                          <a:cs typeface="Segoe UI" panose="020B0502040204020203" pitchFamily="34" charset="0"/>
                        </a:rPr>
                        <a:t>Dolor sit amet</a:t>
                      </a:r>
                    </a:p>
                  </a:txBody>
                  <a:tcPr marL="30374" marR="30374" marT="15187" marB="15187" anchor="ctr">
                    <a:lnL w="12700" cmpd="sng">
                      <a:noFill/>
                    </a:lnL>
                    <a:lnR w="12700" cmpd="sng">
                      <a:noFill/>
                    </a:lnR>
                    <a:lnT w="381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81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81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81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81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3552497"/>
                  </a:ext>
                </a:extLst>
              </a:tr>
              <a:tr h="278420">
                <a:tc>
                  <a:txBody>
                    <a:bodyPr/>
                    <a:lstStyle/>
                    <a:p>
                      <a:pPr algn="l"/>
                      <a:r>
                        <a:rPr lang="en-US" sz="700" i="0" dirty="0">
                          <a:solidFill>
                            <a:schemeClr val="tx1">
                              <a:lumMod val="75000"/>
                              <a:lumOff val="25000"/>
                            </a:schemeClr>
                          </a:solidFill>
                          <a:latin typeface="+mn-lt"/>
                          <a:cs typeface="Segoe UI" panose="020B0502040204020203" pitchFamily="34" charset="0"/>
                        </a:rPr>
                        <a:t>Eiusmod sit</a:t>
                      </a: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6430945"/>
                  </a:ext>
                </a:extLst>
              </a:tr>
              <a:tr h="278420">
                <a:tc>
                  <a:txBody>
                    <a:bodyPr/>
                    <a:lstStyle/>
                    <a:p>
                      <a:pPr algn="l"/>
                      <a:r>
                        <a:rPr lang="en-US" sz="700" i="0" dirty="0">
                          <a:solidFill>
                            <a:schemeClr val="tx1">
                              <a:lumMod val="75000"/>
                              <a:lumOff val="25000"/>
                            </a:schemeClr>
                          </a:solidFill>
                          <a:latin typeface="+mn-lt"/>
                          <a:cs typeface="Segoe UI" panose="020B0502040204020203" pitchFamily="34" charset="0"/>
                        </a:rPr>
                        <a:t>Lorem ipsum</a:t>
                      </a: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0358848"/>
                  </a:ext>
                </a:extLst>
              </a:tr>
            </a:tbl>
          </a:graphicData>
        </a:graphic>
      </p:graphicFrame>
      <p:sp>
        <p:nvSpPr>
          <p:cNvPr id="124" name="Rectangle: Rounded Corners 123">
            <a:extLst>
              <a:ext uri="{FF2B5EF4-FFF2-40B4-BE49-F238E27FC236}">
                <a16:creationId xmlns:a16="http://schemas.microsoft.com/office/drawing/2014/main" id="{0D0656CE-892B-C2EA-121D-13AE50D00FE9}"/>
              </a:ext>
            </a:extLst>
          </p:cNvPr>
          <p:cNvSpPr/>
          <p:nvPr/>
        </p:nvSpPr>
        <p:spPr>
          <a:xfrm>
            <a:off x="4562698" y="3743144"/>
            <a:ext cx="4084496" cy="1865541"/>
          </a:xfrm>
          <a:prstGeom prst="roundRect">
            <a:avLst>
              <a:gd name="adj" fmla="val 2533"/>
            </a:avLst>
          </a:prstGeom>
          <a:solidFill>
            <a:schemeClr val="tx1">
              <a:lumMod val="95000"/>
              <a:lumOff val="5000"/>
            </a:schemeClr>
          </a:solidFill>
          <a:ln>
            <a:noFill/>
          </a:ln>
          <a:effectLst>
            <a:outerShdw blurRad="266700" dist="381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nvGrpSpPr>
          <p:cNvPr id="167" name="Group 166">
            <a:extLst>
              <a:ext uri="{FF2B5EF4-FFF2-40B4-BE49-F238E27FC236}">
                <a16:creationId xmlns:a16="http://schemas.microsoft.com/office/drawing/2014/main" id="{FA1C52DE-9E2C-FF50-5A28-A71DB208AB04}"/>
              </a:ext>
            </a:extLst>
          </p:cNvPr>
          <p:cNvGrpSpPr/>
          <p:nvPr/>
        </p:nvGrpSpPr>
        <p:grpSpPr>
          <a:xfrm>
            <a:off x="805699" y="4557621"/>
            <a:ext cx="3471248" cy="984132"/>
            <a:chOff x="1074265" y="4933829"/>
            <a:chExt cx="4628331" cy="1312176"/>
          </a:xfrm>
        </p:grpSpPr>
        <p:grpSp>
          <p:nvGrpSpPr>
            <p:cNvPr id="142" name="Group 141">
              <a:extLst>
                <a:ext uri="{FF2B5EF4-FFF2-40B4-BE49-F238E27FC236}">
                  <a16:creationId xmlns:a16="http://schemas.microsoft.com/office/drawing/2014/main" id="{06767347-C4FE-42F3-89B5-9A01AF7A4416}"/>
                </a:ext>
              </a:extLst>
            </p:cNvPr>
            <p:cNvGrpSpPr/>
            <p:nvPr/>
          </p:nvGrpSpPr>
          <p:grpSpPr>
            <a:xfrm>
              <a:off x="2293982" y="4933829"/>
              <a:ext cx="3013118" cy="126622"/>
              <a:chOff x="2293982" y="5163054"/>
              <a:chExt cx="3013118" cy="106575"/>
            </a:xfrm>
          </p:grpSpPr>
          <p:sp>
            <p:nvSpPr>
              <p:cNvPr id="98" name="Oval 97">
                <a:extLst>
                  <a:ext uri="{FF2B5EF4-FFF2-40B4-BE49-F238E27FC236}">
                    <a16:creationId xmlns:a16="http://schemas.microsoft.com/office/drawing/2014/main" id="{57D97B58-1735-6A14-639A-BA650E5CFB78}"/>
                  </a:ext>
                </a:extLst>
              </p:cNvPr>
              <p:cNvSpPr/>
              <p:nvPr/>
            </p:nvSpPr>
            <p:spPr>
              <a:xfrm>
                <a:off x="2293982" y="5163054"/>
                <a:ext cx="126000" cy="10657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102" name="Oval 101">
                <a:extLst>
                  <a:ext uri="{FF2B5EF4-FFF2-40B4-BE49-F238E27FC236}">
                    <a16:creationId xmlns:a16="http://schemas.microsoft.com/office/drawing/2014/main" id="{A191D56F-9A9A-A30C-1509-1CF66FC33A6F}"/>
                  </a:ext>
                </a:extLst>
              </p:cNvPr>
              <p:cNvSpPr/>
              <p:nvPr/>
            </p:nvSpPr>
            <p:spPr>
              <a:xfrm>
                <a:off x="3256355" y="5163054"/>
                <a:ext cx="126000" cy="10657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106" name="Oval 105">
                <a:extLst>
                  <a:ext uri="{FF2B5EF4-FFF2-40B4-BE49-F238E27FC236}">
                    <a16:creationId xmlns:a16="http://schemas.microsoft.com/office/drawing/2014/main" id="{431E56CB-510B-25DC-44CF-D749C8F18AC0}"/>
                  </a:ext>
                </a:extLst>
              </p:cNvPr>
              <p:cNvSpPr/>
              <p:nvPr/>
            </p:nvSpPr>
            <p:spPr>
              <a:xfrm>
                <a:off x="4218728" y="5163054"/>
                <a:ext cx="126000" cy="10657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114" name="Oval 113">
                <a:extLst>
                  <a:ext uri="{FF2B5EF4-FFF2-40B4-BE49-F238E27FC236}">
                    <a16:creationId xmlns:a16="http://schemas.microsoft.com/office/drawing/2014/main" id="{0E766673-DF12-DB52-DCAF-97C6614CE6FD}"/>
                  </a:ext>
                </a:extLst>
              </p:cNvPr>
              <p:cNvSpPr/>
              <p:nvPr/>
            </p:nvSpPr>
            <p:spPr>
              <a:xfrm>
                <a:off x="5181100" y="5163054"/>
                <a:ext cx="126000" cy="1065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grpSp>
        <p:grpSp>
          <p:nvGrpSpPr>
            <p:cNvPr id="143" name="Group 142">
              <a:extLst>
                <a:ext uri="{FF2B5EF4-FFF2-40B4-BE49-F238E27FC236}">
                  <a16:creationId xmlns:a16="http://schemas.microsoft.com/office/drawing/2014/main" id="{786F67D4-9FD9-4EE1-B5E1-AC74856B22BC}"/>
                </a:ext>
              </a:extLst>
            </p:cNvPr>
            <p:cNvGrpSpPr/>
            <p:nvPr/>
          </p:nvGrpSpPr>
          <p:grpSpPr>
            <a:xfrm>
              <a:off x="2293982" y="5304658"/>
              <a:ext cx="3013118" cy="126622"/>
              <a:chOff x="2293982" y="5381454"/>
              <a:chExt cx="3013118" cy="106575"/>
            </a:xfrm>
          </p:grpSpPr>
          <p:sp>
            <p:nvSpPr>
              <p:cNvPr id="99" name="Oval 98">
                <a:extLst>
                  <a:ext uri="{FF2B5EF4-FFF2-40B4-BE49-F238E27FC236}">
                    <a16:creationId xmlns:a16="http://schemas.microsoft.com/office/drawing/2014/main" id="{EEDD09EF-142F-D77B-8B75-3C08E9FAAF45}"/>
                  </a:ext>
                </a:extLst>
              </p:cNvPr>
              <p:cNvSpPr/>
              <p:nvPr/>
            </p:nvSpPr>
            <p:spPr>
              <a:xfrm>
                <a:off x="2293982" y="5381454"/>
                <a:ext cx="126000" cy="1065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103" name="Oval 102">
                <a:extLst>
                  <a:ext uri="{FF2B5EF4-FFF2-40B4-BE49-F238E27FC236}">
                    <a16:creationId xmlns:a16="http://schemas.microsoft.com/office/drawing/2014/main" id="{88E02BA3-1B14-8519-EC71-422581786036}"/>
                  </a:ext>
                </a:extLst>
              </p:cNvPr>
              <p:cNvSpPr/>
              <p:nvPr/>
            </p:nvSpPr>
            <p:spPr>
              <a:xfrm>
                <a:off x="3256355" y="5381454"/>
                <a:ext cx="126000" cy="1065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107" name="Oval 106">
                <a:extLst>
                  <a:ext uri="{FF2B5EF4-FFF2-40B4-BE49-F238E27FC236}">
                    <a16:creationId xmlns:a16="http://schemas.microsoft.com/office/drawing/2014/main" id="{9D156C36-3606-ABB4-AC47-604AAAD26944}"/>
                  </a:ext>
                </a:extLst>
              </p:cNvPr>
              <p:cNvSpPr/>
              <p:nvPr/>
            </p:nvSpPr>
            <p:spPr>
              <a:xfrm>
                <a:off x="4218728" y="5381454"/>
                <a:ext cx="126000" cy="10657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115" name="Oval 114">
                <a:extLst>
                  <a:ext uri="{FF2B5EF4-FFF2-40B4-BE49-F238E27FC236}">
                    <a16:creationId xmlns:a16="http://schemas.microsoft.com/office/drawing/2014/main" id="{05F8C57E-07FE-424E-ACFA-AB49B7BE18F5}"/>
                  </a:ext>
                </a:extLst>
              </p:cNvPr>
              <p:cNvSpPr/>
              <p:nvPr/>
            </p:nvSpPr>
            <p:spPr>
              <a:xfrm>
                <a:off x="5181100" y="5381454"/>
                <a:ext cx="126000" cy="10657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grpSp>
        <p:grpSp>
          <p:nvGrpSpPr>
            <p:cNvPr id="144" name="Group 143">
              <a:extLst>
                <a:ext uri="{FF2B5EF4-FFF2-40B4-BE49-F238E27FC236}">
                  <a16:creationId xmlns:a16="http://schemas.microsoft.com/office/drawing/2014/main" id="{739F3960-AB34-8766-E941-6A794E218C09}"/>
                </a:ext>
              </a:extLst>
            </p:cNvPr>
            <p:cNvGrpSpPr/>
            <p:nvPr/>
          </p:nvGrpSpPr>
          <p:grpSpPr>
            <a:xfrm>
              <a:off x="2293982" y="5675487"/>
              <a:ext cx="3013118" cy="126622"/>
              <a:chOff x="2293982" y="5720883"/>
              <a:chExt cx="3013118" cy="106575"/>
            </a:xfrm>
          </p:grpSpPr>
          <p:sp>
            <p:nvSpPr>
              <p:cNvPr id="100" name="Oval 99">
                <a:extLst>
                  <a:ext uri="{FF2B5EF4-FFF2-40B4-BE49-F238E27FC236}">
                    <a16:creationId xmlns:a16="http://schemas.microsoft.com/office/drawing/2014/main" id="{C9B1C1C6-EEBB-DCF3-BAAF-4BF204D735A7}"/>
                  </a:ext>
                </a:extLst>
              </p:cNvPr>
              <p:cNvSpPr/>
              <p:nvPr/>
            </p:nvSpPr>
            <p:spPr>
              <a:xfrm>
                <a:off x="2293982" y="5720883"/>
                <a:ext cx="126000" cy="1065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104" name="Oval 103">
                <a:extLst>
                  <a:ext uri="{FF2B5EF4-FFF2-40B4-BE49-F238E27FC236}">
                    <a16:creationId xmlns:a16="http://schemas.microsoft.com/office/drawing/2014/main" id="{8D4B605F-D24F-1563-C785-2E3FC38F28F9}"/>
                  </a:ext>
                </a:extLst>
              </p:cNvPr>
              <p:cNvSpPr/>
              <p:nvPr/>
            </p:nvSpPr>
            <p:spPr>
              <a:xfrm>
                <a:off x="3256355" y="5720883"/>
                <a:ext cx="126000" cy="10657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108" name="Oval 107">
                <a:extLst>
                  <a:ext uri="{FF2B5EF4-FFF2-40B4-BE49-F238E27FC236}">
                    <a16:creationId xmlns:a16="http://schemas.microsoft.com/office/drawing/2014/main" id="{EBC41E4D-8D7F-1273-8A26-3F7DE078D9C4}"/>
                  </a:ext>
                </a:extLst>
              </p:cNvPr>
              <p:cNvSpPr/>
              <p:nvPr/>
            </p:nvSpPr>
            <p:spPr>
              <a:xfrm>
                <a:off x="4218728" y="5720883"/>
                <a:ext cx="126000" cy="1065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116" name="Oval 115">
                <a:extLst>
                  <a:ext uri="{FF2B5EF4-FFF2-40B4-BE49-F238E27FC236}">
                    <a16:creationId xmlns:a16="http://schemas.microsoft.com/office/drawing/2014/main" id="{19860359-D43E-F62A-26E4-02F8CD2213A4}"/>
                  </a:ext>
                </a:extLst>
              </p:cNvPr>
              <p:cNvSpPr/>
              <p:nvPr/>
            </p:nvSpPr>
            <p:spPr>
              <a:xfrm>
                <a:off x="5181100" y="5720883"/>
                <a:ext cx="126000" cy="10657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grpSp>
        <p:grpSp>
          <p:nvGrpSpPr>
            <p:cNvPr id="139" name="Group 138">
              <a:extLst>
                <a:ext uri="{FF2B5EF4-FFF2-40B4-BE49-F238E27FC236}">
                  <a16:creationId xmlns:a16="http://schemas.microsoft.com/office/drawing/2014/main" id="{A1B1DBA3-0C9B-1484-E405-890FAE6F80F5}"/>
                </a:ext>
              </a:extLst>
            </p:cNvPr>
            <p:cNvGrpSpPr/>
            <p:nvPr/>
          </p:nvGrpSpPr>
          <p:grpSpPr>
            <a:xfrm>
              <a:off x="1074265" y="5934723"/>
              <a:ext cx="4628331" cy="311282"/>
              <a:chOff x="1089505" y="5965314"/>
              <a:chExt cx="4628331" cy="261999"/>
            </a:xfrm>
          </p:grpSpPr>
          <p:grpSp>
            <p:nvGrpSpPr>
              <p:cNvPr id="77" name="Group 76">
                <a:extLst>
                  <a:ext uri="{FF2B5EF4-FFF2-40B4-BE49-F238E27FC236}">
                    <a16:creationId xmlns:a16="http://schemas.microsoft.com/office/drawing/2014/main" id="{765F42EC-3FE5-7656-D1FC-4E6EDFF165F7}"/>
                  </a:ext>
                </a:extLst>
              </p:cNvPr>
              <p:cNvGrpSpPr/>
              <p:nvPr/>
            </p:nvGrpSpPr>
            <p:grpSpPr>
              <a:xfrm>
                <a:off x="1089505" y="5965314"/>
                <a:ext cx="1622231" cy="261999"/>
                <a:chOff x="1089505" y="5965314"/>
                <a:chExt cx="1622231" cy="261999"/>
              </a:xfrm>
            </p:grpSpPr>
            <p:sp>
              <p:nvSpPr>
                <p:cNvPr id="33" name="TextBox 32">
                  <a:extLst>
                    <a:ext uri="{FF2B5EF4-FFF2-40B4-BE49-F238E27FC236}">
                      <a16:creationId xmlns:a16="http://schemas.microsoft.com/office/drawing/2014/main" id="{846F9ADE-AFB1-E20B-EAE5-7C74FECBCC62}"/>
                    </a:ext>
                  </a:extLst>
                </p:cNvPr>
                <p:cNvSpPr txBox="1"/>
                <p:nvPr/>
              </p:nvSpPr>
              <p:spPr>
                <a:xfrm>
                  <a:off x="1205606" y="5965314"/>
                  <a:ext cx="1506130" cy="261999"/>
                </a:xfrm>
                <a:prstGeom prst="rect">
                  <a:avLst/>
                </a:prstGeom>
                <a:noFill/>
              </p:spPr>
              <p:txBody>
                <a:bodyPr wrap="square">
                  <a:spAutoFit/>
                </a:bodyPr>
                <a:lstStyle/>
                <a:p>
                  <a:pPr>
                    <a:lnSpc>
                      <a:spcPct val="150000"/>
                    </a:lnSpc>
                  </a:pPr>
                  <a:r>
                    <a:rPr lang="en-US" sz="675" dirty="0">
                      <a:solidFill>
                        <a:schemeClr val="bg1"/>
                      </a:solidFill>
                    </a:rPr>
                    <a:t>Lorem ipsum do</a:t>
                  </a:r>
                  <a:endParaRPr lang="en-IN" sz="675" dirty="0">
                    <a:solidFill>
                      <a:schemeClr val="bg1"/>
                    </a:solidFill>
                  </a:endParaRPr>
                </a:p>
              </p:txBody>
            </p:sp>
            <p:sp>
              <p:nvSpPr>
                <p:cNvPr id="134" name="Oval 133">
                  <a:extLst>
                    <a:ext uri="{FF2B5EF4-FFF2-40B4-BE49-F238E27FC236}">
                      <a16:creationId xmlns:a16="http://schemas.microsoft.com/office/drawing/2014/main" id="{E384EF05-496C-0935-7039-B358A5C6AB77}"/>
                    </a:ext>
                  </a:extLst>
                </p:cNvPr>
                <p:cNvSpPr/>
                <p:nvPr/>
              </p:nvSpPr>
              <p:spPr>
                <a:xfrm>
                  <a:off x="1089505" y="6065449"/>
                  <a:ext cx="126000" cy="1065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grpSp>
          <p:grpSp>
            <p:nvGrpSpPr>
              <p:cNvPr id="30" name="Group 29">
                <a:extLst>
                  <a:ext uri="{FF2B5EF4-FFF2-40B4-BE49-F238E27FC236}">
                    <a16:creationId xmlns:a16="http://schemas.microsoft.com/office/drawing/2014/main" id="{2BD8D949-C46A-F5D6-70A1-FD1D3991C458}"/>
                  </a:ext>
                </a:extLst>
              </p:cNvPr>
              <p:cNvGrpSpPr/>
              <p:nvPr/>
            </p:nvGrpSpPr>
            <p:grpSpPr>
              <a:xfrm>
                <a:off x="2631397" y="5965314"/>
                <a:ext cx="1943052" cy="261999"/>
                <a:chOff x="2855878" y="5965314"/>
                <a:chExt cx="1943052" cy="261999"/>
              </a:xfrm>
            </p:grpSpPr>
            <p:sp>
              <p:nvSpPr>
                <p:cNvPr id="135" name="Oval 134">
                  <a:extLst>
                    <a:ext uri="{FF2B5EF4-FFF2-40B4-BE49-F238E27FC236}">
                      <a16:creationId xmlns:a16="http://schemas.microsoft.com/office/drawing/2014/main" id="{23DBBE6A-F66E-CA8B-4C3E-29749EE4C87F}"/>
                    </a:ext>
                  </a:extLst>
                </p:cNvPr>
                <p:cNvSpPr/>
                <p:nvPr/>
              </p:nvSpPr>
              <p:spPr>
                <a:xfrm>
                  <a:off x="2855878" y="6065449"/>
                  <a:ext cx="126000" cy="10657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137" name="TextBox 136">
                  <a:extLst>
                    <a:ext uri="{FF2B5EF4-FFF2-40B4-BE49-F238E27FC236}">
                      <a16:creationId xmlns:a16="http://schemas.microsoft.com/office/drawing/2014/main" id="{C6FAE987-D244-99AA-FD04-E0E3C16221A5}"/>
                    </a:ext>
                  </a:extLst>
                </p:cNvPr>
                <p:cNvSpPr txBox="1"/>
                <p:nvPr/>
              </p:nvSpPr>
              <p:spPr>
                <a:xfrm>
                  <a:off x="2994074" y="5965314"/>
                  <a:ext cx="1804856" cy="261999"/>
                </a:xfrm>
                <a:prstGeom prst="rect">
                  <a:avLst/>
                </a:prstGeom>
                <a:noFill/>
              </p:spPr>
              <p:txBody>
                <a:bodyPr wrap="square">
                  <a:spAutoFit/>
                </a:bodyPr>
                <a:lstStyle/>
                <a:p>
                  <a:pPr>
                    <a:lnSpc>
                      <a:spcPct val="150000"/>
                    </a:lnSpc>
                  </a:pPr>
                  <a:r>
                    <a:rPr lang="en-US" sz="675" dirty="0">
                      <a:solidFill>
                        <a:schemeClr val="bg1"/>
                      </a:solidFill>
                    </a:rPr>
                    <a:t>Dolor sit amet, elit</a:t>
                  </a:r>
                  <a:endParaRPr lang="en-IN" sz="675" dirty="0">
                    <a:solidFill>
                      <a:schemeClr val="bg1"/>
                    </a:solidFill>
                  </a:endParaRPr>
                </a:p>
              </p:txBody>
            </p:sp>
          </p:grpSp>
          <p:grpSp>
            <p:nvGrpSpPr>
              <p:cNvPr id="70" name="Group 69">
                <a:extLst>
                  <a:ext uri="{FF2B5EF4-FFF2-40B4-BE49-F238E27FC236}">
                    <a16:creationId xmlns:a16="http://schemas.microsoft.com/office/drawing/2014/main" id="{330DA933-D2CF-F3E3-E608-DD04B9D06156}"/>
                  </a:ext>
                </a:extLst>
              </p:cNvPr>
              <p:cNvGrpSpPr/>
              <p:nvPr/>
            </p:nvGrpSpPr>
            <p:grpSpPr>
              <a:xfrm>
                <a:off x="4346351" y="5965314"/>
                <a:ext cx="1371485" cy="261999"/>
                <a:chOff x="5049647" y="5965314"/>
                <a:chExt cx="1371485" cy="261999"/>
              </a:xfrm>
            </p:grpSpPr>
            <p:sp>
              <p:nvSpPr>
                <p:cNvPr id="136" name="Oval 135">
                  <a:extLst>
                    <a:ext uri="{FF2B5EF4-FFF2-40B4-BE49-F238E27FC236}">
                      <a16:creationId xmlns:a16="http://schemas.microsoft.com/office/drawing/2014/main" id="{70C1E31D-3062-A624-A1F0-ACFA89C96B37}"/>
                    </a:ext>
                  </a:extLst>
                </p:cNvPr>
                <p:cNvSpPr/>
                <p:nvPr/>
              </p:nvSpPr>
              <p:spPr>
                <a:xfrm>
                  <a:off x="5049647" y="6065449"/>
                  <a:ext cx="126000" cy="10657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138" name="TextBox 137">
                  <a:extLst>
                    <a:ext uri="{FF2B5EF4-FFF2-40B4-BE49-F238E27FC236}">
                      <a16:creationId xmlns:a16="http://schemas.microsoft.com/office/drawing/2014/main" id="{BDFEEFDE-6C00-F3F0-63D8-084497FC8EEF}"/>
                    </a:ext>
                  </a:extLst>
                </p:cNvPr>
                <p:cNvSpPr txBox="1"/>
                <p:nvPr/>
              </p:nvSpPr>
              <p:spPr>
                <a:xfrm>
                  <a:off x="5175690" y="5965314"/>
                  <a:ext cx="1245442" cy="261999"/>
                </a:xfrm>
                <a:prstGeom prst="rect">
                  <a:avLst/>
                </a:prstGeom>
                <a:noFill/>
              </p:spPr>
              <p:txBody>
                <a:bodyPr wrap="square">
                  <a:spAutoFit/>
                </a:bodyPr>
                <a:lstStyle/>
                <a:p>
                  <a:pPr>
                    <a:lnSpc>
                      <a:spcPct val="150000"/>
                    </a:lnSpc>
                  </a:pPr>
                  <a:r>
                    <a:rPr lang="en-US" sz="675" dirty="0">
                      <a:solidFill>
                        <a:schemeClr val="bg1"/>
                      </a:solidFill>
                    </a:rPr>
                    <a:t>Eiusmod tempor</a:t>
                  </a:r>
                  <a:endParaRPr lang="en-IN" sz="675" dirty="0">
                    <a:solidFill>
                      <a:schemeClr val="bg1"/>
                    </a:solidFill>
                  </a:endParaRPr>
                </a:p>
              </p:txBody>
            </p:sp>
          </p:grpSp>
        </p:grpSp>
      </p:grpSp>
      <p:sp>
        <p:nvSpPr>
          <p:cNvPr id="95" name="TextBox 94">
            <a:extLst>
              <a:ext uri="{FF2B5EF4-FFF2-40B4-BE49-F238E27FC236}">
                <a16:creationId xmlns:a16="http://schemas.microsoft.com/office/drawing/2014/main" id="{520FCFE2-9671-FEFE-1111-368180178029}"/>
              </a:ext>
            </a:extLst>
          </p:cNvPr>
          <p:cNvSpPr txBox="1"/>
          <p:nvPr/>
        </p:nvSpPr>
        <p:spPr>
          <a:xfrm>
            <a:off x="4683307" y="3875537"/>
            <a:ext cx="1673606" cy="253916"/>
          </a:xfrm>
          <a:prstGeom prst="rect">
            <a:avLst/>
          </a:prstGeom>
          <a:noFill/>
        </p:spPr>
        <p:txBody>
          <a:bodyPr wrap="square">
            <a:spAutoFit/>
          </a:bodyPr>
          <a:lstStyle/>
          <a:p>
            <a:r>
              <a:rPr lang="en-US" sz="1050" b="1" dirty="0">
                <a:solidFill>
                  <a:schemeClr val="bg1"/>
                </a:solidFill>
                <a:latin typeface="Archivo" pitchFamily="2" charset="0"/>
                <a:cs typeface="Archivo" pitchFamily="2" charset="0"/>
              </a:rPr>
              <a:t>Scope Delivered</a:t>
            </a:r>
            <a:endParaRPr lang="en-IN" sz="1050" b="1" dirty="0">
              <a:solidFill>
                <a:schemeClr val="bg1"/>
              </a:solidFill>
              <a:latin typeface="Archivo" pitchFamily="2" charset="0"/>
              <a:cs typeface="Archivo" pitchFamily="2" charset="0"/>
            </a:endParaRPr>
          </a:p>
        </p:txBody>
      </p:sp>
      <p:sp>
        <p:nvSpPr>
          <p:cNvPr id="141" name="TextBox 140">
            <a:extLst>
              <a:ext uri="{FF2B5EF4-FFF2-40B4-BE49-F238E27FC236}">
                <a16:creationId xmlns:a16="http://schemas.microsoft.com/office/drawing/2014/main" id="{373A97F2-1B19-999B-3596-FAEE2EA96EE7}"/>
              </a:ext>
            </a:extLst>
          </p:cNvPr>
          <p:cNvSpPr txBox="1"/>
          <p:nvPr/>
        </p:nvSpPr>
        <p:spPr>
          <a:xfrm>
            <a:off x="597460" y="3875537"/>
            <a:ext cx="3594896" cy="253916"/>
          </a:xfrm>
          <a:prstGeom prst="rect">
            <a:avLst/>
          </a:prstGeom>
          <a:noFill/>
        </p:spPr>
        <p:txBody>
          <a:bodyPr wrap="square">
            <a:spAutoFit/>
          </a:bodyPr>
          <a:lstStyle/>
          <a:p>
            <a:r>
              <a:rPr lang="en-US" sz="1050" b="1" dirty="0">
                <a:solidFill>
                  <a:schemeClr val="bg1"/>
                </a:solidFill>
                <a:latin typeface="Archivo" pitchFamily="2" charset="0"/>
                <a:cs typeface="Archivo" pitchFamily="2" charset="0"/>
              </a:rPr>
              <a:t>Sample Text Here</a:t>
            </a:r>
          </a:p>
        </p:txBody>
      </p:sp>
      <p:graphicFrame>
        <p:nvGraphicFramePr>
          <p:cNvPr id="145" name="Table 26">
            <a:extLst>
              <a:ext uri="{FF2B5EF4-FFF2-40B4-BE49-F238E27FC236}">
                <a16:creationId xmlns:a16="http://schemas.microsoft.com/office/drawing/2014/main" id="{CE1869C0-B5D0-22A6-8FC5-5D200A84CB67}"/>
              </a:ext>
            </a:extLst>
          </p:cNvPr>
          <p:cNvGraphicFramePr>
            <a:graphicFrameLocks noGrp="1"/>
          </p:cNvGraphicFramePr>
          <p:nvPr/>
        </p:nvGraphicFramePr>
        <p:xfrm>
          <a:off x="4743450" y="4231889"/>
          <a:ext cx="3667385" cy="1214332"/>
        </p:xfrm>
        <a:graphic>
          <a:graphicData uri="http://schemas.openxmlformats.org/drawingml/2006/table">
            <a:tbl>
              <a:tblPr firstRow="1" bandRow="1">
                <a:tableStyleId>{5C22544A-7EE6-4342-B048-85BDC9FD1C3A}</a:tableStyleId>
              </a:tblPr>
              <a:tblGrid>
                <a:gridCol w="733477">
                  <a:extLst>
                    <a:ext uri="{9D8B030D-6E8A-4147-A177-3AD203B41FA5}">
                      <a16:colId xmlns:a16="http://schemas.microsoft.com/office/drawing/2014/main" val="3270118377"/>
                    </a:ext>
                  </a:extLst>
                </a:gridCol>
                <a:gridCol w="733477">
                  <a:extLst>
                    <a:ext uri="{9D8B030D-6E8A-4147-A177-3AD203B41FA5}">
                      <a16:colId xmlns:a16="http://schemas.microsoft.com/office/drawing/2014/main" val="2716720734"/>
                    </a:ext>
                  </a:extLst>
                </a:gridCol>
                <a:gridCol w="733477">
                  <a:extLst>
                    <a:ext uri="{9D8B030D-6E8A-4147-A177-3AD203B41FA5}">
                      <a16:colId xmlns:a16="http://schemas.microsoft.com/office/drawing/2014/main" val="3897690771"/>
                    </a:ext>
                  </a:extLst>
                </a:gridCol>
                <a:gridCol w="733477">
                  <a:extLst>
                    <a:ext uri="{9D8B030D-6E8A-4147-A177-3AD203B41FA5}">
                      <a16:colId xmlns:a16="http://schemas.microsoft.com/office/drawing/2014/main" val="3119433927"/>
                    </a:ext>
                  </a:extLst>
                </a:gridCol>
                <a:gridCol w="733477">
                  <a:extLst>
                    <a:ext uri="{9D8B030D-6E8A-4147-A177-3AD203B41FA5}">
                      <a16:colId xmlns:a16="http://schemas.microsoft.com/office/drawing/2014/main" val="618479972"/>
                    </a:ext>
                  </a:extLst>
                </a:gridCol>
              </a:tblGrid>
              <a:tr h="3035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0" dirty="0">
                          <a:solidFill>
                            <a:schemeClr val="tx1">
                              <a:lumMod val="85000"/>
                              <a:lumOff val="15000"/>
                            </a:schemeClr>
                          </a:solidFill>
                          <a:latin typeface="+mj-lt"/>
                          <a:cs typeface="Segoe UI" panose="020B0502040204020203" pitchFamily="34" charset="0"/>
                        </a:rPr>
                        <a:t>2019</a:t>
                      </a:r>
                    </a:p>
                  </a:txBody>
                  <a:tcPr marL="30374" marR="30374" marT="15187" marB="15187" anchor="ctr">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800" i="0" dirty="0">
                          <a:solidFill>
                            <a:schemeClr val="tx1">
                              <a:lumMod val="85000"/>
                              <a:lumOff val="15000"/>
                            </a:schemeClr>
                          </a:solidFill>
                          <a:latin typeface="+mj-lt"/>
                          <a:cs typeface="Segoe UI" panose="020B0502040204020203" pitchFamily="34" charset="0"/>
                        </a:rPr>
                        <a:t>2020</a:t>
                      </a:r>
                    </a:p>
                  </a:txBody>
                  <a:tcPr marL="30374" marR="30374" marT="15187" marB="1518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0" dirty="0">
                          <a:solidFill>
                            <a:schemeClr val="tx1">
                              <a:lumMod val="85000"/>
                              <a:lumOff val="15000"/>
                            </a:schemeClr>
                          </a:solidFill>
                          <a:latin typeface="+mj-lt"/>
                          <a:cs typeface="Segoe UI" panose="020B0502040204020203" pitchFamily="34" charset="0"/>
                        </a:rPr>
                        <a:t>2021</a:t>
                      </a:r>
                    </a:p>
                  </a:txBody>
                  <a:tcPr marL="30374" marR="30374" marT="15187" marB="1518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0" dirty="0">
                          <a:solidFill>
                            <a:schemeClr val="tx1">
                              <a:lumMod val="85000"/>
                              <a:lumOff val="15000"/>
                            </a:schemeClr>
                          </a:solidFill>
                          <a:latin typeface="+mj-lt"/>
                          <a:cs typeface="Segoe UI" panose="020B0502040204020203" pitchFamily="34" charset="0"/>
                        </a:rPr>
                        <a:t>2022</a:t>
                      </a:r>
                    </a:p>
                  </a:txBody>
                  <a:tcPr marL="30374" marR="30374" marT="15187" marB="1518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0" dirty="0">
                          <a:solidFill>
                            <a:schemeClr val="tx1">
                              <a:lumMod val="85000"/>
                              <a:lumOff val="15000"/>
                            </a:schemeClr>
                          </a:solidFill>
                          <a:latin typeface="+mj-lt"/>
                          <a:cs typeface="Segoe UI" panose="020B0502040204020203" pitchFamily="34" charset="0"/>
                        </a:rPr>
                        <a:t>2023</a:t>
                      </a:r>
                    </a:p>
                  </a:txBody>
                  <a:tcPr marL="30374" marR="30374" marT="15187" marB="1518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3">
                        <a:lumMod val="60000"/>
                        <a:lumOff val="40000"/>
                      </a:schemeClr>
                    </a:solidFill>
                  </a:tcPr>
                </a:tc>
                <a:extLst>
                  <a:ext uri="{0D108BD9-81ED-4DB2-BD59-A6C34878D82A}">
                    <a16:rowId xmlns:a16="http://schemas.microsoft.com/office/drawing/2014/main" val="2014027223"/>
                  </a:ext>
                </a:extLst>
              </a:tr>
              <a:tr h="303583">
                <a:tc>
                  <a:txBody>
                    <a:bodyPr/>
                    <a:lstStyle/>
                    <a:p>
                      <a:pPr algn="l"/>
                      <a:r>
                        <a:rPr lang="en-US" sz="700" i="0" dirty="0">
                          <a:solidFill>
                            <a:schemeClr val="tx1">
                              <a:lumMod val="65000"/>
                              <a:lumOff val="35000"/>
                            </a:schemeClr>
                          </a:solidFill>
                          <a:latin typeface="+mn-lt"/>
                          <a:cs typeface="Segoe UI" panose="020B0502040204020203" pitchFamily="34" charset="0"/>
                        </a:rPr>
                        <a:t> </a:t>
                      </a:r>
                    </a:p>
                  </a:txBody>
                  <a:tcPr marL="30374" marR="30374" marT="15187" marB="15187" anchor="ctr">
                    <a:lnL w="12700" cmpd="sng">
                      <a:noFill/>
                    </a:lnL>
                    <a:lnR w="12700" cmpd="sng">
                      <a:noFill/>
                    </a:lnR>
                    <a:lnT w="381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81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81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81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81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3552497"/>
                  </a:ext>
                </a:extLst>
              </a:tr>
              <a:tr h="303583">
                <a:tc>
                  <a:txBody>
                    <a:bodyPr/>
                    <a:lstStyle/>
                    <a:p>
                      <a:pPr algn="l"/>
                      <a:endParaRPr lang="en-US" sz="700" i="0" dirty="0">
                        <a:solidFill>
                          <a:schemeClr val="tx1">
                            <a:lumMod val="65000"/>
                            <a:lumOff val="35000"/>
                          </a:schemeClr>
                        </a:solidFill>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6430945"/>
                  </a:ext>
                </a:extLst>
              </a:tr>
              <a:tr h="303583">
                <a:tc>
                  <a:txBody>
                    <a:bodyPr/>
                    <a:lstStyle/>
                    <a:p>
                      <a:pPr algn="l"/>
                      <a:endParaRPr lang="en-US" sz="700" i="0" dirty="0">
                        <a:solidFill>
                          <a:schemeClr val="tx1">
                            <a:lumMod val="65000"/>
                            <a:lumOff val="35000"/>
                          </a:schemeClr>
                        </a:solidFill>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700" dirty="0">
                        <a:latin typeface="+mn-lt"/>
                        <a:cs typeface="Segoe UI" panose="020B0502040204020203" pitchFamily="34" charset="0"/>
                      </a:endParaRPr>
                    </a:p>
                  </a:txBody>
                  <a:tcPr marL="30374" marR="30374" marT="15187" marB="15187" anchor="ctr">
                    <a:lnL w="12700" cmpd="sng">
                      <a:noFill/>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0358848"/>
                  </a:ext>
                </a:extLst>
              </a:tr>
            </a:tbl>
          </a:graphicData>
        </a:graphic>
      </p:graphicFrame>
      <p:grpSp>
        <p:nvGrpSpPr>
          <p:cNvPr id="2" name="Group 1">
            <a:extLst>
              <a:ext uri="{FF2B5EF4-FFF2-40B4-BE49-F238E27FC236}">
                <a16:creationId xmlns:a16="http://schemas.microsoft.com/office/drawing/2014/main" id="{3B2E36E2-85C8-BF8B-2435-006342917244}"/>
              </a:ext>
            </a:extLst>
          </p:cNvPr>
          <p:cNvGrpSpPr/>
          <p:nvPr/>
        </p:nvGrpSpPr>
        <p:grpSpPr>
          <a:xfrm>
            <a:off x="4789205" y="4590129"/>
            <a:ext cx="3585019" cy="807319"/>
            <a:chOff x="6385606" y="4977173"/>
            <a:chExt cx="4780025" cy="1076425"/>
          </a:xfrm>
        </p:grpSpPr>
        <p:grpSp>
          <p:nvGrpSpPr>
            <p:cNvPr id="161" name="Group 160">
              <a:extLst>
                <a:ext uri="{FF2B5EF4-FFF2-40B4-BE49-F238E27FC236}">
                  <a16:creationId xmlns:a16="http://schemas.microsoft.com/office/drawing/2014/main" id="{C41802BC-77E2-8755-89AD-F4645A4260C6}"/>
                </a:ext>
              </a:extLst>
            </p:cNvPr>
            <p:cNvGrpSpPr/>
            <p:nvPr/>
          </p:nvGrpSpPr>
          <p:grpSpPr>
            <a:xfrm>
              <a:off x="6385606" y="4977173"/>
              <a:ext cx="1903095" cy="257275"/>
              <a:chOff x="6385606" y="5138116"/>
              <a:chExt cx="1903095" cy="156452"/>
            </a:xfrm>
          </p:grpSpPr>
          <p:sp>
            <p:nvSpPr>
              <p:cNvPr id="149" name="Rectangle: Rounded Corners 148">
                <a:extLst>
                  <a:ext uri="{FF2B5EF4-FFF2-40B4-BE49-F238E27FC236}">
                    <a16:creationId xmlns:a16="http://schemas.microsoft.com/office/drawing/2014/main" id="{36B020EB-5412-E385-D21A-7CD4E82F97A9}"/>
                  </a:ext>
                </a:extLst>
              </p:cNvPr>
              <p:cNvSpPr/>
              <p:nvPr/>
            </p:nvSpPr>
            <p:spPr>
              <a:xfrm>
                <a:off x="6385606" y="5138116"/>
                <a:ext cx="1903095" cy="156452"/>
              </a:xfrm>
              <a:prstGeom prst="roundRect">
                <a:avLst>
                  <a:gd name="adj" fmla="val 12199"/>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56" name="TextBox 155">
                <a:extLst>
                  <a:ext uri="{FF2B5EF4-FFF2-40B4-BE49-F238E27FC236}">
                    <a16:creationId xmlns:a16="http://schemas.microsoft.com/office/drawing/2014/main" id="{4FCECE33-9EC0-6C4C-23FB-D1B07A7FEFBD}"/>
                  </a:ext>
                </a:extLst>
              </p:cNvPr>
              <p:cNvSpPr txBox="1"/>
              <p:nvPr/>
            </p:nvSpPr>
            <p:spPr>
              <a:xfrm>
                <a:off x="6622507" y="5142515"/>
                <a:ext cx="1429294" cy="149730"/>
              </a:xfrm>
              <a:prstGeom prst="rect">
                <a:avLst/>
              </a:prstGeom>
              <a:noFill/>
            </p:spPr>
            <p:txBody>
              <a:bodyPr wrap="square" anchor="ctr">
                <a:spAutoFit/>
              </a:bodyPr>
              <a:lstStyle/>
              <a:p>
                <a:pPr algn="ctr"/>
                <a:r>
                  <a:rPr lang="en-US" sz="600" dirty="0">
                    <a:solidFill>
                      <a:schemeClr val="tx1">
                        <a:lumMod val="65000"/>
                        <a:lumOff val="35000"/>
                      </a:schemeClr>
                    </a:solidFill>
                  </a:rPr>
                  <a:t>Lorem ipsum do</a:t>
                </a:r>
                <a:endParaRPr lang="en-IN" sz="600" dirty="0">
                  <a:solidFill>
                    <a:schemeClr val="tx1">
                      <a:lumMod val="65000"/>
                      <a:lumOff val="35000"/>
                    </a:schemeClr>
                  </a:solidFill>
                </a:endParaRPr>
              </a:p>
            </p:txBody>
          </p:sp>
        </p:grpSp>
        <p:grpSp>
          <p:nvGrpSpPr>
            <p:cNvPr id="159" name="Group 158">
              <a:extLst>
                <a:ext uri="{FF2B5EF4-FFF2-40B4-BE49-F238E27FC236}">
                  <a16:creationId xmlns:a16="http://schemas.microsoft.com/office/drawing/2014/main" id="{D4592BAE-68D2-3196-A4CB-9CB120741FE6}"/>
                </a:ext>
              </a:extLst>
            </p:cNvPr>
            <p:cNvGrpSpPr/>
            <p:nvPr/>
          </p:nvGrpSpPr>
          <p:grpSpPr>
            <a:xfrm>
              <a:off x="9262536" y="5789724"/>
              <a:ext cx="1903095" cy="263874"/>
              <a:chOff x="9262536" y="5709002"/>
              <a:chExt cx="1903095" cy="160465"/>
            </a:xfrm>
          </p:grpSpPr>
          <p:sp>
            <p:nvSpPr>
              <p:cNvPr id="150" name="Rectangle: Rounded Corners 149">
                <a:extLst>
                  <a:ext uri="{FF2B5EF4-FFF2-40B4-BE49-F238E27FC236}">
                    <a16:creationId xmlns:a16="http://schemas.microsoft.com/office/drawing/2014/main" id="{62E727F1-391F-8DFA-22C4-B0639DF408A7}"/>
                  </a:ext>
                </a:extLst>
              </p:cNvPr>
              <p:cNvSpPr/>
              <p:nvPr/>
            </p:nvSpPr>
            <p:spPr>
              <a:xfrm>
                <a:off x="9262536" y="5709002"/>
                <a:ext cx="1903095" cy="156452"/>
              </a:xfrm>
              <a:prstGeom prst="roundRect">
                <a:avLst>
                  <a:gd name="adj" fmla="val 12199"/>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57" name="TextBox 156">
                <a:extLst>
                  <a:ext uri="{FF2B5EF4-FFF2-40B4-BE49-F238E27FC236}">
                    <a16:creationId xmlns:a16="http://schemas.microsoft.com/office/drawing/2014/main" id="{CAC15013-0E4E-A1AD-7C98-7FDE13333D82}"/>
                  </a:ext>
                </a:extLst>
              </p:cNvPr>
              <p:cNvSpPr txBox="1"/>
              <p:nvPr/>
            </p:nvSpPr>
            <p:spPr>
              <a:xfrm>
                <a:off x="9499436" y="5719737"/>
                <a:ext cx="1429294" cy="149730"/>
              </a:xfrm>
              <a:prstGeom prst="rect">
                <a:avLst/>
              </a:prstGeom>
              <a:noFill/>
            </p:spPr>
            <p:txBody>
              <a:bodyPr wrap="square" anchor="ctr">
                <a:spAutoFit/>
              </a:bodyPr>
              <a:lstStyle/>
              <a:p>
                <a:pPr algn="ctr"/>
                <a:r>
                  <a:rPr lang="en-US" sz="600" dirty="0">
                    <a:solidFill>
                      <a:schemeClr val="tx1">
                        <a:lumMod val="65000"/>
                        <a:lumOff val="35000"/>
                      </a:schemeClr>
                    </a:solidFill>
                  </a:rPr>
                  <a:t>Lorem ipsum do</a:t>
                </a:r>
                <a:endParaRPr lang="en-IN" sz="600" dirty="0">
                  <a:solidFill>
                    <a:schemeClr val="tx1">
                      <a:lumMod val="65000"/>
                      <a:lumOff val="35000"/>
                    </a:schemeClr>
                  </a:solidFill>
                </a:endParaRPr>
              </a:p>
            </p:txBody>
          </p:sp>
        </p:grpSp>
        <p:grpSp>
          <p:nvGrpSpPr>
            <p:cNvPr id="160" name="Group 159">
              <a:extLst>
                <a:ext uri="{FF2B5EF4-FFF2-40B4-BE49-F238E27FC236}">
                  <a16:creationId xmlns:a16="http://schemas.microsoft.com/office/drawing/2014/main" id="{2F5ADDAE-4F2B-9D6E-FB1B-3417B12CCE14}"/>
                </a:ext>
              </a:extLst>
            </p:cNvPr>
            <p:cNvGrpSpPr/>
            <p:nvPr/>
          </p:nvGrpSpPr>
          <p:grpSpPr>
            <a:xfrm>
              <a:off x="7359441" y="5385211"/>
              <a:ext cx="1903095" cy="257275"/>
              <a:chOff x="7359441" y="5423559"/>
              <a:chExt cx="1903095" cy="156452"/>
            </a:xfrm>
          </p:grpSpPr>
          <p:sp>
            <p:nvSpPr>
              <p:cNvPr id="151" name="Rectangle: Rounded Corners 150">
                <a:extLst>
                  <a:ext uri="{FF2B5EF4-FFF2-40B4-BE49-F238E27FC236}">
                    <a16:creationId xmlns:a16="http://schemas.microsoft.com/office/drawing/2014/main" id="{6565E8C3-C5E5-8B4E-99C6-E40FB957D2CE}"/>
                  </a:ext>
                </a:extLst>
              </p:cNvPr>
              <p:cNvSpPr/>
              <p:nvPr/>
            </p:nvSpPr>
            <p:spPr>
              <a:xfrm>
                <a:off x="7359441" y="5423559"/>
                <a:ext cx="1903095" cy="156452"/>
              </a:xfrm>
              <a:prstGeom prst="roundRect">
                <a:avLst>
                  <a:gd name="adj" fmla="val 12199"/>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58" name="TextBox 157">
                <a:extLst>
                  <a:ext uri="{FF2B5EF4-FFF2-40B4-BE49-F238E27FC236}">
                    <a16:creationId xmlns:a16="http://schemas.microsoft.com/office/drawing/2014/main" id="{D346B672-0FB3-0BC5-0FC3-E3280AFE1121}"/>
                  </a:ext>
                </a:extLst>
              </p:cNvPr>
              <p:cNvSpPr txBox="1"/>
              <p:nvPr/>
            </p:nvSpPr>
            <p:spPr>
              <a:xfrm>
                <a:off x="7596341" y="5425024"/>
                <a:ext cx="1429294" cy="149730"/>
              </a:xfrm>
              <a:prstGeom prst="rect">
                <a:avLst/>
              </a:prstGeom>
              <a:noFill/>
            </p:spPr>
            <p:txBody>
              <a:bodyPr wrap="square" anchor="ctr">
                <a:spAutoFit/>
              </a:bodyPr>
              <a:lstStyle/>
              <a:p>
                <a:pPr algn="ctr"/>
                <a:r>
                  <a:rPr lang="en-US" sz="600" dirty="0">
                    <a:solidFill>
                      <a:schemeClr val="tx1">
                        <a:lumMod val="65000"/>
                        <a:lumOff val="35000"/>
                      </a:schemeClr>
                    </a:solidFill>
                  </a:rPr>
                  <a:t>Lorem ipsum do</a:t>
                </a:r>
                <a:endParaRPr lang="en-IN" sz="600" dirty="0">
                  <a:solidFill>
                    <a:schemeClr val="tx1">
                      <a:lumMod val="65000"/>
                      <a:lumOff val="35000"/>
                    </a:schemeClr>
                  </a:solidFill>
                </a:endParaRPr>
              </a:p>
            </p:txBody>
          </p:sp>
        </p:grpSp>
      </p:grpSp>
      <p:grpSp>
        <p:nvGrpSpPr>
          <p:cNvPr id="3" name="Group 2">
            <a:extLst>
              <a:ext uri="{FF2B5EF4-FFF2-40B4-BE49-F238E27FC236}">
                <a16:creationId xmlns:a16="http://schemas.microsoft.com/office/drawing/2014/main" id="{932FD796-F810-87C2-D4E2-50D384F96196}"/>
              </a:ext>
            </a:extLst>
          </p:cNvPr>
          <p:cNvGrpSpPr/>
          <p:nvPr/>
        </p:nvGrpSpPr>
        <p:grpSpPr>
          <a:xfrm>
            <a:off x="496806" y="2034405"/>
            <a:ext cx="8147794" cy="1605283"/>
            <a:chOff x="662408" y="1569540"/>
            <a:chExt cx="10863725" cy="2140377"/>
          </a:xfrm>
        </p:grpSpPr>
        <p:grpSp>
          <p:nvGrpSpPr>
            <p:cNvPr id="166" name="Group 165">
              <a:extLst>
                <a:ext uri="{FF2B5EF4-FFF2-40B4-BE49-F238E27FC236}">
                  <a16:creationId xmlns:a16="http://schemas.microsoft.com/office/drawing/2014/main" id="{D2FA1817-6F48-9521-826E-DA0CE0C55C4C}"/>
                </a:ext>
              </a:extLst>
            </p:cNvPr>
            <p:cNvGrpSpPr/>
            <p:nvPr/>
          </p:nvGrpSpPr>
          <p:grpSpPr>
            <a:xfrm>
              <a:off x="662408" y="1569540"/>
              <a:ext cx="10863725" cy="2140377"/>
              <a:chOff x="662408" y="1569540"/>
              <a:chExt cx="10863725" cy="2546769"/>
            </a:xfrm>
          </p:grpSpPr>
          <p:sp>
            <p:nvSpPr>
              <p:cNvPr id="10" name="Rectangle: Rounded Corners 9">
                <a:extLst>
                  <a:ext uri="{FF2B5EF4-FFF2-40B4-BE49-F238E27FC236}">
                    <a16:creationId xmlns:a16="http://schemas.microsoft.com/office/drawing/2014/main" id="{099D2E2A-E46C-D49A-9D5F-3AEAED7EC4A3}"/>
                  </a:ext>
                </a:extLst>
              </p:cNvPr>
              <p:cNvSpPr/>
              <p:nvPr/>
            </p:nvSpPr>
            <p:spPr>
              <a:xfrm>
                <a:off x="662408" y="1569541"/>
                <a:ext cx="5300349" cy="2546768"/>
              </a:xfrm>
              <a:prstGeom prst="roundRect">
                <a:avLst>
                  <a:gd name="adj" fmla="val 2533"/>
                </a:avLst>
              </a:prstGeom>
              <a:solidFill>
                <a:schemeClr val="tx1">
                  <a:lumMod val="95000"/>
                  <a:lumOff val="5000"/>
                </a:schemeClr>
              </a:solidFill>
              <a:ln>
                <a:noFill/>
              </a:ln>
              <a:effectLst>
                <a:outerShdw blurRad="266700" dist="381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350"/>
              </a:p>
            </p:txBody>
          </p:sp>
          <p:grpSp>
            <p:nvGrpSpPr>
              <p:cNvPr id="83" name="Group 82">
                <a:extLst>
                  <a:ext uri="{FF2B5EF4-FFF2-40B4-BE49-F238E27FC236}">
                    <a16:creationId xmlns:a16="http://schemas.microsoft.com/office/drawing/2014/main" id="{B83A341D-AE8D-63B6-57F7-B3F356837281}"/>
                  </a:ext>
                </a:extLst>
              </p:cNvPr>
              <p:cNvGrpSpPr/>
              <p:nvPr/>
            </p:nvGrpSpPr>
            <p:grpSpPr>
              <a:xfrm>
                <a:off x="8691673" y="1569540"/>
                <a:ext cx="2834460" cy="2544944"/>
                <a:chOff x="662410" y="1569541"/>
                <a:chExt cx="2474490" cy="1729637"/>
              </a:xfrm>
            </p:grpSpPr>
            <p:sp>
              <p:nvSpPr>
                <p:cNvPr id="9" name="Rectangle: Rounded Corners 8">
                  <a:extLst>
                    <a:ext uri="{FF2B5EF4-FFF2-40B4-BE49-F238E27FC236}">
                      <a16:creationId xmlns:a16="http://schemas.microsoft.com/office/drawing/2014/main" id="{BDB7CB86-CD63-1670-5BD4-DE3051093DFA}"/>
                    </a:ext>
                  </a:extLst>
                </p:cNvPr>
                <p:cNvSpPr/>
                <p:nvPr/>
              </p:nvSpPr>
              <p:spPr>
                <a:xfrm>
                  <a:off x="662410" y="1569541"/>
                  <a:ext cx="2474490" cy="1729637"/>
                </a:xfrm>
                <a:prstGeom prst="roundRect">
                  <a:avLst>
                    <a:gd name="adj" fmla="val 3887"/>
                  </a:avLst>
                </a:prstGeom>
                <a:solidFill>
                  <a:schemeClr val="tx1">
                    <a:lumMod val="95000"/>
                    <a:lumOff val="5000"/>
                  </a:schemeClr>
                </a:solidFill>
                <a:ln>
                  <a:noFill/>
                </a:ln>
                <a:effectLst>
                  <a:outerShdw blurRad="266700" dist="381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1" name="TextBox 20">
                  <a:extLst>
                    <a:ext uri="{FF2B5EF4-FFF2-40B4-BE49-F238E27FC236}">
                      <a16:creationId xmlns:a16="http://schemas.microsoft.com/office/drawing/2014/main" id="{C1B25B2F-5262-72C6-635B-1FD19EA6891B}"/>
                    </a:ext>
                  </a:extLst>
                </p:cNvPr>
                <p:cNvSpPr txBox="1"/>
                <p:nvPr/>
              </p:nvSpPr>
              <p:spPr>
                <a:xfrm>
                  <a:off x="769302" y="1675887"/>
                  <a:ext cx="2211608" cy="298671"/>
                </a:xfrm>
                <a:prstGeom prst="rect">
                  <a:avLst/>
                </a:prstGeom>
                <a:noFill/>
              </p:spPr>
              <p:txBody>
                <a:bodyPr wrap="square">
                  <a:spAutoFit/>
                </a:bodyPr>
                <a:lstStyle/>
                <a:p>
                  <a:r>
                    <a:rPr lang="en-US" sz="1200" b="1" dirty="0">
                      <a:solidFill>
                        <a:schemeClr val="bg1"/>
                      </a:solidFill>
                      <a:latin typeface="Archivo" pitchFamily="2" charset="0"/>
                      <a:cs typeface="Archivo" pitchFamily="2" charset="0"/>
                    </a:rPr>
                    <a:t>Eiusmod Tempor </a:t>
                  </a:r>
                </a:p>
              </p:txBody>
            </p:sp>
            <p:sp>
              <p:nvSpPr>
                <p:cNvPr id="34" name="TextBox 33">
                  <a:extLst>
                    <a:ext uri="{FF2B5EF4-FFF2-40B4-BE49-F238E27FC236}">
                      <a16:creationId xmlns:a16="http://schemas.microsoft.com/office/drawing/2014/main" id="{39CC0990-E5D8-9D93-4351-533834CA5D49}"/>
                    </a:ext>
                  </a:extLst>
                </p:cNvPr>
                <p:cNvSpPr txBox="1"/>
                <p:nvPr/>
              </p:nvSpPr>
              <p:spPr>
                <a:xfrm>
                  <a:off x="769300" y="1854608"/>
                  <a:ext cx="2211609" cy="771567"/>
                </a:xfrm>
                <a:prstGeom prst="rect">
                  <a:avLst/>
                </a:prstGeom>
                <a:noFill/>
              </p:spPr>
              <p:txBody>
                <a:bodyPr wrap="square">
                  <a:spAutoFit/>
                </a:bodyPr>
                <a:lstStyle/>
                <a:p>
                  <a:r>
                    <a:rPr lang="en-US" sz="4050" b="1" dirty="0">
                      <a:solidFill>
                        <a:schemeClr val="bg1"/>
                      </a:solidFill>
                      <a:latin typeface="+mj-lt"/>
                    </a:rPr>
                    <a:t>12k</a:t>
                  </a:r>
                  <a:endParaRPr lang="en-IN" sz="4050" b="1" dirty="0">
                    <a:solidFill>
                      <a:schemeClr val="bg1"/>
                    </a:solidFill>
                    <a:latin typeface="+mj-lt"/>
                  </a:endParaRPr>
                </a:p>
              </p:txBody>
            </p:sp>
            <p:sp>
              <p:nvSpPr>
                <p:cNvPr id="75" name="TextBox 74">
                  <a:extLst>
                    <a:ext uri="{FF2B5EF4-FFF2-40B4-BE49-F238E27FC236}">
                      <a16:creationId xmlns:a16="http://schemas.microsoft.com/office/drawing/2014/main" id="{2AD94B87-2AA1-DBA6-A438-B2A398832DB4}"/>
                    </a:ext>
                  </a:extLst>
                </p:cNvPr>
                <p:cNvSpPr txBox="1"/>
                <p:nvPr/>
              </p:nvSpPr>
              <p:spPr>
                <a:xfrm>
                  <a:off x="769300" y="2519396"/>
                  <a:ext cx="2260707" cy="696207"/>
                </a:xfrm>
                <a:prstGeom prst="rect">
                  <a:avLst/>
                </a:prstGeom>
                <a:noFill/>
              </p:spPr>
              <p:txBody>
                <a:bodyPr wrap="square">
                  <a:spAutoFit/>
                </a:bodyPr>
                <a:lstStyle/>
                <a:p>
                  <a:pPr>
                    <a:lnSpc>
                      <a:spcPct val="150000"/>
                    </a:lnSpc>
                  </a:pPr>
                  <a:r>
                    <a:rPr lang="en-US" sz="825" dirty="0">
                      <a:solidFill>
                        <a:schemeClr val="tx1">
                          <a:lumMod val="65000"/>
                          <a:lumOff val="35000"/>
                        </a:schemeClr>
                      </a:solidFill>
                    </a:rPr>
                    <a:t>consectetur adipiscing elit, sed do eiusmod tempor incididunt labore nostrud exercitation.</a:t>
                  </a:r>
                  <a:endParaRPr lang="en-IN" sz="825" dirty="0">
                    <a:solidFill>
                      <a:schemeClr val="tx1">
                        <a:lumMod val="65000"/>
                        <a:lumOff val="35000"/>
                      </a:schemeClr>
                    </a:solidFill>
                  </a:endParaRPr>
                </a:p>
              </p:txBody>
            </p:sp>
          </p:grpSp>
          <p:sp>
            <p:nvSpPr>
              <p:cNvPr id="94" name="Rectangle: Rounded Corners 93">
                <a:extLst>
                  <a:ext uri="{FF2B5EF4-FFF2-40B4-BE49-F238E27FC236}">
                    <a16:creationId xmlns:a16="http://schemas.microsoft.com/office/drawing/2014/main" id="{3560D09F-CF3D-822F-89B2-A098DDDFFA7C}"/>
                  </a:ext>
                </a:extLst>
              </p:cNvPr>
              <p:cNvSpPr/>
              <p:nvPr/>
            </p:nvSpPr>
            <p:spPr>
              <a:xfrm>
                <a:off x="6096000" y="1569541"/>
                <a:ext cx="2473230" cy="2546768"/>
              </a:xfrm>
              <a:prstGeom prst="roundRect">
                <a:avLst>
                  <a:gd name="adj" fmla="val 2533"/>
                </a:avLst>
              </a:prstGeom>
              <a:solidFill>
                <a:schemeClr val="tx1">
                  <a:lumMod val="95000"/>
                  <a:lumOff val="5000"/>
                </a:schemeClr>
              </a:solidFill>
              <a:ln>
                <a:noFill/>
              </a:ln>
              <a:effectLst>
                <a:outerShdw blurRad="266700" dist="381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
          <p:nvSpPr>
            <p:cNvPr id="76" name="TextBox 75">
              <a:extLst>
                <a:ext uri="{FF2B5EF4-FFF2-40B4-BE49-F238E27FC236}">
                  <a16:creationId xmlns:a16="http://schemas.microsoft.com/office/drawing/2014/main" id="{5830A302-F0B2-B461-AF28-E99AB50DD26A}"/>
                </a:ext>
              </a:extLst>
            </p:cNvPr>
            <p:cNvSpPr txBox="1"/>
            <p:nvPr/>
          </p:nvSpPr>
          <p:spPr>
            <a:xfrm>
              <a:off x="796615" y="1675887"/>
              <a:ext cx="2775655" cy="338555"/>
            </a:xfrm>
            <a:prstGeom prst="rect">
              <a:avLst/>
            </a:prstGeom>
            <a:noFill/>
          </p:spPr>
          <p:txBody>
            <a:bodyPr wrap="square">
              <a:spAutoFit/>
            </a:bodyPr>
            <a:lstStyle/>
            <a:p>
              <a:r>
                <a:rPr lang="en-US" sz="1050" b="1" dirty="0">
                  <a:solidFill>
                    <a:schemeClr val="bg1"/>
                  </a:solidFill>
                  <a:latin typeface="Archivo" pitchFamily="2" charset="0"/>
                  <a:cs typeface="Archivo" pitchFamily="2" charset="0"/>
                </a:rPr>
                <a:t>Sample Text Here</a:t>
              </a:r>
              <a:endParaRPr lang="en-IN" sz="1050" b="1" dirty="0">
                <a:solidFill>
                  <a:schemeClr val="bg1"/>
                </a:solidFill>
                <a:latin typeface="Archivo" pitchFamily="2" charset="0"/>
                <a:cs typeface="Archivo" pitchFamily="2" charset="0"/>
              </a:endParaRPr>
            </a:p>
          </p:txBody>
        </p:sp>
        <p:grpSp>
          <p:nvGrpSpPr>
            <p:cNvPr id="63" name="Group 62">
              <a:extLst>
                <a:ext uri="{FF2B5EF4-FFF2-40B4-BE49-F238E27FC236}">
                  <a16:creationId xmlns:a16="http://schemas.microsoft.com/office/drawing/2014/main" id="{BFB72C03-F42B-2A3B-6234-45F46893C91F}"/>
                </a:ext>
              </a:extLst>
            </p:cNvPr>
            <p:cNvGrpSpPr/>
            <p:nvPr/>
          </p:nvGrpSpPr>
          <p:grpSpPr>
            <a:xfrm>
              <a:off x="6244409" y="1675887"/>
              <a:ext cx="2150445" cy="873428"/>
              <a:chOff x="479424" y="1197511"/>
              <a:chExt cx="2083202" cy="873428"/>
            </a:xfrm>
          </p:grpSpPr>
          <p:sp>
            <p:nvSpPr>
              <p:cNvPr id="64" name="TextBox 63">
                <a:extLst>
                  <a:ext uri="{FF2B5EF4-FFF2-40B4-BE49-F238E27FC236}">
                    <a16:creationId xmlns:a16="http://schemas.microsoft.com/office/drawing/2014/main" id="{823BED53-0F58-22E3-CEB8-B5AF4A7BE1AB}"/>
                  </a:ext>
                </a:extLst>
              </p:cNvPr>
              <p:cNvSpPr txBox="1"/>
              <p:nvPr/>
            </p:nvSpPr>
            <p:spPr>
              <a:xfrm>
                <a:off x="479424" y="1197511"/>
                <a:ext cx="2083199" cy="338555"/>
              </a:xfrm>
              <a:prstGeom prst="rect">
                <a:avLst/>
              </a:prstGeom>
              <a:noFill/>
            </p:spPr>
            <p:txBody>
              <a:bodyPr wrap="square">
                <a:spAutoFit/>
              </a:bodyPr>
              <a:lstStyle/>
              <a:p>
                <a:r>
                  <a:rPr lang="en-US" sz="1050" b="1" dirty="0">
                    <a:solidFill>
                      <a:schemeClr val="bg1"/>
                    </a:solidFill>
                    <a:latin typeface="+mj-lt"/>
                  </a:rPr>
                  <a:t>Sample Text Here</a:t>
                </a:r>
                <a:endParaRPr lang="en-IN" sz="1050" b="1" dirty="0">
                  <a:solidFill>
                    <a:schemeClr val="bg1"/>
                  </a:solidFill>
                  <a:latin typeface="+mj-lt"/>
                </a:endParaRPr>
              </a:p>
            </p:txBody>
          </p:sp>
          <p:sp>
            <p:nvSpPr>
              <p:cNvPr id="65" name="TextBox 64">
                <a:extLst>
                  <a:ext uri="{FF2B5EF4-FFF2-40B4-BE49-F238E27FC236}">
                    <a16:creationId xmlns:a16="http://schemas.microsoft.com/office/drawing/2014/main" id="{6B0A1EC5-C177-25DF-D6E3-BB7F76645906}"/>
                  </a:ext>
                </a:extLst>
              </p:cNvPr>
              <p:cNvSpPr txBox="1"/>
              <p:nvPr/>
            </p:nvSpPr>
            <p:spPr>
              <a:xfrm>
                <a:off x="479425" y="1463935"/>
                <a:ext cx="2083201" cy="607004"/>
              </a:xfrm>
              <a:prstGeom prst="rect">
                <a:avLst/>
              </a:prstGeom>
              <a:noFill/>
            </p:spPr>
            <p:txBody>
              <a:bodyPr wrap="square">
                <a:spAutoFit/>
              </a:bodyPr>
              <a:lstStyle/>
              <a:p>
                <a:pPr>
                  <a:lnSpc>
                    <a:spcPct val="150000"/>
                  </a:lnSpc>
                </a:pPr>
                <a:r>
                  <a:rPr lang="en-US" sz="825" dirty="0">
                    <a:solidFill>
                      <a:schemeClr val="tx1">
                        <a:lumMod val="65000"/>
                        <a:lumOff val="35000"/>
                      </a:schemeClr>
                    </a:solidFill>
                  </a:rPr>
                  <a:t>Lorem ipsum dolor sit amet, elit labore dolor.</a:t>
                </a:r>
                <a:endParaRPr lang="en-IN" sz="825" dirty="0">
                  <a:solidFill>
                    <a:schemeClr val="tx1">
                      <a:lumMod val="65000"/>
                      <a:lumOff val="35000"/>
                    </a:schemeClr>
                  </a:solidFill>
                </a:endParaRPr>
              </a:p>
            </p:txBody>
          </p:sp>
        </p:grpSp>
        <p:sp>
          <p:nvSpPr>
            <p:cNvPr id="22" name="TextBox 21">
              <a:extLst>
                <a:ext uri="{FF2B5EF4-FFF2-40B4-BE49-F238E27FC236}">
                  <a16:creationId xmlns:a16="http://schemas.microsoft.com/office/drawing/2014/main" id="{F690135D-6ED7-D294-CA77-AA1CF0EE676D}"/>
                </a:ext>
              </a:extLst>
            </p:cNvPr>
            <p:cNvSpPr txBox="1"/>
            <p:nvPr/>
          </p:nvSpPr>
          <p:spPr>
            <a:xfrm>
              <a:off x="6244409" y="2524604"/>
              <a:ext cx="1974097" cy="917175"/>
            </a:xfrm>
            <a:prstGeom prst="rect">
              <a:avLst/>
            </a:prstGeom>
            <a:noFill/>
          </p:spPr>
          <p:txBody>
            <a:bodyPr wrap="square">
              <a:spAutoFit/>
            </a:bodyPr>
            <a:lstStyle/>
            <a:p>
              <a:pPr marL="128588" indent="-128588">
                <a:lnSpc>
                  <a:spcPct val="200000"/>
                </a:lnSpc>
                <a:buFont typeface="Arial" panose="020B0604020202020204" pitchFamily="34" charset="0"/>
                <a:buChar char="•"/>
              </a:pPr>
              <a:r>
                <a:rPr lang="en-US" sz="675" dirty="0">
                  <a:solidFill>
                    <a:schemeClr val="tx1">
                      <a:lumMod val="65000"/>
                      <a:lumOff val="35000"/>
                    </a:schemeClr>
                  </a:solidFill>
                </a:rPr>
                <a:t>Lorem ipsum dolor sit </a:t>
              </a:r>
            </a:p>
            <a:p>
              <a:pPr marL="128588" indent="-128588">
                <a:lnSpc>
                  <a:spcPct val="200000"/>
                </a:lnSpc>
                <a:buFont typeface="Arial" panose="020B0604020202020204" pitchFamily="34" charset="0"/>
                <a:buChar char="•"/>
              </a:pPr>
              <a:r>
                <a:rPr lang="en-US" sz="675" dirty="0">
                  <a:solidFill>
                    <a:schemeClr val="tx1">
                      <a:lumMod val="65000"/>
                      <a:lumOff val="35000"/>
                    </a:schemeClr>
                  </a:solidFill>
                </a:rPr>
                <a:t>eiusmod tempor </a:t>
              </a:r>
            </a:p>
            <a:p>
              <a:pPr marL="128588" indent="-128588">
                <a:lnSpc>
                  <a:spcPct val="200000"/>
                </a:lnSpc>
                <a:buFont typeface="Arial" panose="020B0604020202020204" pitchFamily="34" charset="0"/>
                <a:buChar char="•"/>
              </a:pPr>
              <a:r>
                <a:rPr lang="en-US" sz="675" dirty="0">
                  <a:solidFill>
                    <a:schemeClr val="tx1">
                      <a:lumMod val="65000"/>
                      <a:lumOff val="35000"/>
                    </a:schemeClr>
                  </a:solidFill>
                </a:rPr>
                <a:t>labore dolor sit do.</a:t>
              </a:r>
              <a:endParaRPr lang="en-IN" sz="675" dirty="0">
                <a:solidFill>
                  <a:schemeClr val="tx1">
                    <a:lumMod val="65000"/>
                    <a:lumOff val="35000"/>
                  </a:schemeClr>
                </a:solidFill>
              </a:endParaRPr>
            </a:p>
          </p:txBody>
        </p:sp>
        <p:sp>
          <p:nvSpPr>
            <p:cNvPr id="165" name="TextBox 164">
              <a:extLst>
                <a:ext uri="{FF2B5EF4-FFF2-40B4-BE49-F238E27FC236}">
                  <a16:creationId xmlns:a16="http://schemas.microsoft.com/office/drawing/2014/main" id="{A77A03FF-382B-D5CB-C7E3-9A0F7C34F286}"/>
                </a:ext>
              </a:extLst>
            </p:cNvPr>
            <p:cNvSpPr txBox="1"/>
            <p:nvPr/>
          </p:nvSpPr>
          <p:spPr>
            <a:xfrm>
              <a:off x="796615" y="2002156"/>
              <a:ext cx="5019957" cy="1622666"/>
            </a:xfrm>
            <a:prstGeom prst="rect">
              <a:avLst/>
            </a:prstGeom>
            <a:noFill/>
          </p:spPr>
          <p:txBody>
            <a:bodyPr wrap="square">
              <a:spAutoFit/>
            </a:bodyPr>
            <a:lstStyle/>
            <a:p>
              <a:pPr>
                <a:lnSpc>
                  <a:spcPct val="150000"/>
                </a:lnSpc>
              </a:pPr>
              <a:r>
                <a:rPr lang="en-US" sz="825" dirty="0">
                  <a:solidFill>
                    <a:schemeClr val="tx1">
                      <a:lumMod val="65000"/>
                      <a:lumOff val="35000"/>
                    </a:schemeClr>
                  </a:solidFill>
                </a:rPr>
                <a:t>Lorem ipsum dolor sit amet, consectetur adipiscing elit, sed do eiusmod tempor incididunt ut labore et dolore magna aliqua. Ut enim ad minim veniam, quis nostrud exercitation ullamco laboris nisi ut aliquip ex ea commodo consequat. Duis aute reprehenderit in voluptate velit labore et dolore magna aliqua. Ut esse cillum dolore eu fugiat nulla pariatur.</a:t>
              </a:r>
              <a:endParaRPr lang="en-IN" sz="825" dirty="0">
                <a:solidFill>
                  <a:schemeClr val="tx1">
                    <a:lumMod val="65000"/>
                    <a:lumOff val="35000"/>
                  </a:schemeClr>
                </a:solidFill>
              </a:endParaRPr>
            </a:p>
          </p:txBody>
        </p:sp>
      </p:grpSp>
      <p:sp>
        <p:nvSpPr>
          <p:cNvPr id="105" name="TextBox 104">
            <a:extLst>
              <a:ext uri="{FF2B5EF4-FFF2-40B4-BE49-F238E27FC236}">
                <a16:creationId xmlns:a16="http://schemas.microsoft.com/office/drawing/2014/main" id="{9D70E6CE-0DC6-DEBD-EE7D-FCD6B1B8730B}"/>
              </a:ext>
            </a:extLst>
          </p:cNvPr>
          <p:cNvSpPr txBox="1"/>
          <p:nvPr/>
        </p:nvSpPr>
        <p:spPr>
          <a:xfrm>
            <a:off x="2324430" y="942849"/>
            <a:ext cx="4495141" cy="600164"/>
          </a:xfrm>
          <a:prstGeom prst="rect">
            <a:avLst/>
          </a:prstGeom>
          <a:noFill/>
        </p:spPr>
        <p:txBody>
          <a:bodyPr wrap="none" rtlCol="0">
            <a:spAutoFit/>
          </a:bodyPr>
          <a:lstStyle/>
          <a:p>
            <a:pPr algn="ctr"/>
            <a:r>
              <a:rPr lang="en-US" sz="3300" b="1" dirty="0">
                <a:solidFill>
                  <a:schemeClr val="bg1"/>
                </a:solidFill>
                <a:latin typeface="+mj-lt"/>
              </a:rPr>
              <a:t>Project Status Report</a:t>
            </a:r>
            <a:endParaRPr lang="en-IN" sz="3300" b="1" dirty="0">
              <a:solidFill>
                <a:schemeClr val="bg1"/>
              </a:solidFill>
              <a:latin typeface="+mj-lt"/>
            </a:endParaRPr>
          </a:p>
        </p:txBody>
      </p:sp>
    </p:spTree>
    <p:extLst>
      <p:ext uri="{BB962C8B-B14F-4D97-AF65-F5344CB8AC3E}">
        <p14:creationId xmlns:p14="http://schemas.microsoft.com/office/powerpoint/2010/main" val="2814198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65045" y="6029325"/>
            <a:ext cx="2564606" cy="517305"/>
          </a:xfrm>
          <a:prstGeom prst="rect">
            <a:avLst/>
          </a:prstGeom>
        </p:spPr>
      </p:pic>
    </p:spTree>
    <p:extLst>
      <p:ext uri="{BB962C8B-B14F-4D97-AF65-F5344CB8AC3E}">
        <p14:creationId xmlns:p14="http://schemas.microsoft.com/office/powerpoint/2010/main" val="1617876982"/>
      </p:ext>
    </p:extLst>
  </p:cSld>
  <p:clrMapOvr>
    <a:masterClrMapping/>
  </p:clrMapOvr>
</p:sld>
</file>

<file path=ppt/theme/theme1.xml><?xml version="1.0" encoding="utf-8"?>
<a:theme xmlns:a="http://schemas.openxmlformats.org/drawingml/2006/main" name="Office Theme">
  <a:themeElements>
    <a:clrScheme name="Active">
      <a:dk1>
        <a:srgbClr val="000000"/>
      </a:dk1>
      <a:lt1>
        <a:sysClr val="window" lastClr="FFFFFF"/>
      </a:lt1>
      <a:dk2>
        <a:srgbClr val="1B222B"/>
      </a:dk2>
      <a:lt2>
        <a:srgbClr val="F5F5F5"/>
      </a:lt2>
      <a:accent1>
        <a:srgbClr val="8FBF59"/>
      </a:accent1>
      <a:accent2>
        <a:srgbClr val="40A3E7"/>
      </a:accent2>
      <a:accent3>
        <a:srgbClr val="5A6B7B"/>
      </a:accent3>
      <a:accent4>
        <a:srgbClr val="F7AA4A"/>
      </a:accent4>
      <a:accent5>
        <a:srgbClr val="F4394A"/>
      </a:accent5>
      <a:accent6>
        <a:srgbClr val="981212"/>
      </a:accent6>
      <a:hlink>
        <a:srgbClr val="72F491"/>
      </a:hlink>
      <a:folHlink>
        <a:srgbClr val="FF66CC"/>
      </a:folHlink>
    </a:clrScheme>
    <a:fontScheme name="Custom 34">
      <a:majorFont>
        <a:latin typeface="Archivo"/>
        <a:ea typeface=""/>
        <a:cs typeface=""/>
      </a:majorFont>
      <a:minorFont>
        <a:latin typeface="Poppi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2874</TotalTime>
  <Words>290</Words>
  <Application>Microsoft Office PowerPoint</Application>
  <PresentationFormat>On-screen Show (4:3)</PresentationFormat>
  <Paragraphs>65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Archivo</vt:lpstr>
      <vt:lpstr>Arial</vt:lpstr>
      <vt:lpstr>Poppins</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Zabid</dc:creator>
  <cp:lastModifiedBy>Isaac Abrego</cp:lastModifiedBy>
  <cp:revision>4</cp:revision>
  <dcterms:created xsi:type="dcterms:W3CDTF">2022-05-11T10:08:16Z</dcterms:created>
  <dcterms:modified xsi:type="dcterms:W3CDTF">2024-10-07T01:14:14Z</dcterms:modified>
</cp:coreProperties>
</file>