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55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187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922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070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969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0126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9994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6773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816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175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153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518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537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32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253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794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5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35C1A8-0FED-4291-B482-B15DF55C92E9}" type="datetimeFigureOut">
              <a:rPr lang="it-IT" smtClean="0"/>
              <a:t>05/05/2022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5935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0B14B-949B-019D-5847-551FBA7DC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789" y="2126164"/>
            <a:ext cx="9152421" cy="2605671"/>
          </a:xfrm>
          <a:noFill/>
        </p:spPr>
        <p:txBody>
          <a:bodyPr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it-IT" sz="5000" dirty="0">
                <a:gradFill>
                  <a:gsLst>
                    <a:gs pos="15000">
                      <a:schemeClr val="accent1">
                        <a:lumMod val="7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Simulazione del traffico DATI SU una rete cellulare</a:t>
            </a:r>
          </a:p>
        </p:txBody>
      </p:sp>
    </p:spTree>
    <p:extLst>
      <p:ext uri="{BB962C8B-B14F-4D97-AF65-F5344CB8AC3E}">
        <p14:creationId xmlns:p14="http://schemas.microsoft.com/office/powerpoint/2010/main" val="277832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00D5C-2995-D8A0-E964-413716C7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0026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Log_segmento.csv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6FF24A-91F3-443C-016B-C71EB48C4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foto log</a:t>
            </a:r>
          </a:p>
        </p:txBody>
      </p:sp>
    </p:spTree>
    <p:extLst>
      <p:ext uri="{BB962C8B-B14F-4D97-AF65-F5344CB8AC3E}">
        <p14:creationId xmlns:p14="http://schemas.microsoft.com/office/powerpoint/2010/main" val="132474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B8ACC-D672-E717-167E-D0750899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Obiettivi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623336-D223-3332-88C4-ECC5E649A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47" y="2479998"/>
            <a:ext cx="10151304" cy="3649133"/>
          </a:xfrm>
        </p:spPr>
        <p:txBody>
          <a:bodyPr>
            <a:normAutofit/>
          </a:bodyPr>
          <a:lstStyle/>
          <a:p>
            <a:r>
              <a:rPr lang="it-IT" sz="2400" dirty="0"/>
              <a:t>Simulare il comportamento di una rete cellulare</a:t>
            </a:r>
          </a:p>
          <a:p>
            <a:endParaRPr lang="it-IT" sz="2400" dirty="0"/>
          </a:p>
          <a:p>
            <a:r>
              <a:rPr lang="it-IT" sz="2400" dirty="0"/>
              <a:t>Estrarre dalla simulazioni dati utili a comprendere la variazione nel tempo del traffico sulla rete</a:t>
            </a:r>
          </a:p>
          <a:p>
            <a:endParaRPr lang="it-IT" sz="2400" dirty="0"/>
          </a:p>
          <a:p>
            <a:r>
              <a:rPr lang="it-IT" sz="2400" dirty="0"/>
              <a:t>Produrre due dataset a partire dai dati ottenuti</a:t>
            </a:r>
          </a:p>
        </p:txBody>
      </p:sp>
    </p:spTree>
    <p:extLst>
      <p:ext uri="{BB962C8B-B14F-4D97-AF65-F5344CB8AC3E}">
        <p14:creationId xmlns:p14="http://schemas.microsoft.com/office/powerpoint/2010/main" val="232758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35758-8CC4-FB5D-EFB3-6E2EE3BE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4935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NS3-DASH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C785BD-52A7-C02E-6897-7BE60A59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301093"/>
            <a:ext cx="10131425" cy="3649133"/>
          </a:xfrm>
        </p:spPr>
        <p:txBody>
          <a:bodyPr>
            <a:normAutofit/>
          </a:bodyPr>
          <a:lstStyle/>
          <a:p>
            <a:r>
              <a:rPr lang="it-IT" sz="2400" dirty="0"/>
              <a:t>Ns3 è la libreria (per c++) che abbiamo utilizzato per simulare la rete</a:t>
            </a:r>
          </a:p>
          <a:p>
            <a:r>
              <a:rPr lang="it-IT" sz="2400" dirty="0"/>
              <a:t>Ns3-dash è il modulo aggiuntivo per ns3 che permette di simulare l’utilizzo del protocollo dash</a:t>
            </a:r>
          </a:p>
        </p:txBody>
      </p:sp>
    </p:spTree>
    <p:extLst>
      <p:ext uri="{BB962C8B-B14F-4D97-AF65-F5344CB8AC3E}">
        <p14:creationId xmlns:p14="http://schemas.microsoft.com/office/powerpoint/2010/main" val="359344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14A35-5A6D-001E-06FA-B47DB50D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1683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simulazione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1E5B02-2F4E-2883-A7EB-1E969B6F0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450180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La simulazione della rete è stata effettuata con i seguenti parametri:</a:t>
            </a:r>
          </a:p>
          <a:p>
            <a:r>
              <a:rPr lang="it-IT" sz="2400" dirty="0"/>
              <a:t>200 terminali</a:t>
            </a:r>
          </a:p>
          <a:p>
            <a:r>
              <a:rPr lang="it-IT" sz="2400" dirty="0"/>
              <a:t>20 antenne</a:t>
            </a:r>
          </a:p>
          <a:p>
            <a:r>
              <a:rPr lang="it-IT" sz="2400" dirty="0"/>
              <a:t>1 ora di durata della simulazione</a:t>
            </a:r>
          </a:p>
          <a:p>
            <a:r>
              <a:rPr lang="it-IT" sz="2400" dirty="0"/>
              <a:t>10000 metri quadrati di spazio di movimento dei terminali</a:t>
            </a:r>
          </a:p>
          <a:p>
            <a:r>
              <a:rPr lang="it-IT" sz="2400" dirty="0"/>
              <a:t>5 metri al secondo di velocità massima dei terminali</a:t>
            </a:r>
          </a:p>
        </p:txBody>
      </p:sp>
    </p:spTree>
    <p:extLst>
      <p:ext uri="{BB962C8B-B14F-4D97-AF65-F5344CB8AC3E}">
        <p14:creationId xmlns:p14="http://schemas.microsoft.com/office/powerpoint/2010/main" val="200375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6FB111-AB8C-26F8-7CCA-8CCA6BB8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8972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Generazione dei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3FC40A-DC7F-6953-0FE6-E18C35566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40681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Dalla simulazione vengono estratti quattro log relativi alle diverse statistiche di rete di interesse (discusse nel seguito)</a:t>
            </a:r>
          </a:p>
          <a:p>
            <a:r>
              <a:rPr lang="it-IT" sz="2400" dirty="0"/>
              <a:t>Tramite uno script Python vengono generati due dataset unendo, in modo coerente, i vari file di log</a:t>
            </a:r>
          </a:p>
          <a:p>
            <a:r>
              <a:rPr lang="it-IT" sz="2400" dirty="0"/>
              <a:t>Il primo dataset contiene unicamente le statistiche relative ai dati ricevuti dai nodi, ogni istanza del dataset corrisponde ad un segmento di video ricevuto da un nodo</a:t>
            </a:r>
          </a:p>
          <a:p>
            <a:r>
              <a:rPr lang="it-IT" sz="2400" dirty="0"/>
              <a:t>Il secondo dataset contiene le stesse statistiche e, in aggiunta, le informazioni relative allo stato della rete. In questo caso tra le istanze del dataset intercorrono 0.5 secondi</a:t>
            </a:r>
          </a:p>
        </p:txBody>
      </p:sp>
    </p:spTree>
    <p:extLst>
      <p:ext uri="{BB962C8B-B14F-4D97-AF65-F5344CB8AC3E}">
        <p14:creationId xmlns:p14="http://schemas.microsoft.com/office/powerpoint/2010/main" val="267310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B2A19-354E-35AB-9237-5A207DCD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3671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TRAFFICO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F5DE6E-5344-6C0A-7D4D-4E11A33C3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17035"/>
            <a:ext cx="10131425" cy="4333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/>
              <a:t>I parametri relativi al traffico dati sono i seguenti:</a:t>
            </a:r>
          </a:p>
          <a:p>
            <a:r>
              <a:rPr lang="en-US" sz="2400" dirty="0"/>
              <a:t>dim_packets: dimensione media pacchetti ricevuti</a:t>
            </a:r>
          </a:p>
          <a:p>
            <a:r>
              <a:rPr lang="en-US" sz="2400" dirty="0"/>
              <a:t>count_packet: numero pacchetti ricevuti dall’inizio della simulazione</a:t>
            </a:r>
          </a:p>
          <a:p>
            <a:r>
              <a:rPr lang="en-US" sz="2400" dirty="0"/>
              <a:t>new_bit_rate: il bitrate attuale</a:t>
            </a:r>
          </a:p>
          <a:p>
            <a:r>
              <a:rPr lang="en-US" sz="2400" dirty="0"/>
              <a:t>old_bit_rate: il bitrate nella precedente istanza del dataset relativa al nodo considerato</a:t>
            </a:r>
          </a:p>
          <a:p>
            <a:r>
              <a:rPr lang="en-US" sz="2400" dirty="0"/>
              <a:t>est_bit_rate: il bitrate che l’algoritmo ipotizza nella successive istanza del dataset relativa al nodo considerato</a:t>
            </a:r>
          </a:p>
          <a:p>
            <a:r>
              <a:rPr lang="en-US" sz="2400" dirty="0"/>
              <a:t>inter_time: tempo intercorso tra un’istanza e la successive senza invio dati</a:t>
            </a:r>
          </a:p>
          <a:p>
            <a:r>
              <a:rPr lang="en-US" sz="2400" dirty="0"/>
              <a:t>throughput: throughput medio calcolato dall’inizio della simulazione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3951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A4D8B-5601-F891-FF5E-D0FDD49E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559904"/>
            <a:ext cx="10131425" cy="1456267"/>
          </a:xfrm>
        </p:spPr>
        <p:txBody>
          <a:bodyPr/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MAC/MCS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8DF9F2-5944-7BE0-1DDB-9FB7B61AE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509815"/>
            <a:ext cx="10131425" cy="3649133"/>
          </a:xfrm>
        </p:spPr>
        <p:txBody>
          <a:bodyPr>
            <a:normAutofit/>
          </a:bodyPr>
          <a:lstStyle/>
          <a:p>
            <a:r>
              <a:rPr lang="it-IT" sz="2400" dirty="0" err="1"/>
              <a:t>mac</a:t>
            </a:r>
            <a:r>
              <a:rPr lang="it-IT" sz="2400" dirty="0"/>
              <a:t> throughput: il throughput calcolato sugli indirizzi </a:t>
            </a:r>
            <a:r>
              <a:rPr lang="it-IT" sz="2400" dirty="0" err="1"/>
              <a:t>mac</a:t>
            </a:r>
            <a:endParaRPr lang="it-IT" sz="2400" dirty="0"/>
          </a:p>
          <a:p>
            <a:r>
              <a:rPr lang="it-IT" sz="2400" dirty="0" err="1"/>
              <a:t>mcs</a:t>
            </a:r>
            <a:r>
              <a:rPr lang="it-IT" sz="2400" dirty="0"/>
              <a:t>: per questo parametro relativo allo stato della rete cellulare sono state calcolate le statistiche relative alla moda, alla mediana, il valore minimo e massimo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2986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18AEE3-945C-BB04-3965-E6405CCE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858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RSRP/SINR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3195A7-363D-5543-2E23-60347E48E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47221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Questi due parametri sono relativi allo stato della rete cellulare. </a:t>
            </a:r>
          </a:p>
          <a:p>
            <a:pPr marL="0" indent="0">
              <a:buNone/>
            </a:pPr>
            <a:r>
              <a:rPr lang="it-IT" sz="2400" dirty="0"/>
              <a:t>Per i valori relativi al parametro </a:t>
            </a:r>
            <a:r>
              <a:rPr lang="it-IT" sz="2400" dirty="0" err="1"/>
              <a:t>rsrp</a:t>
            </a:r>
            <a:r>
              <a:rPr lang="it-IT" sz="2400" dirty="0"/>
              <a:t> sono state calcolate media e mediana, mentre per il parametro </a:t>
            </a:r>
            <a:r>
              <a:rPr lang="it-IT" sz="2400" dirty="0" err="1"/>
              <a:t>sinr</a:t>
            </a:r>
            <a:r>
              <a:rPr lang="it-IT" sz="2400" dirty="0"/>
              <a:t> solo la media.</a:t>
            </a:r>
          </a:p>
        </p:txBody>
      </p:sp>
    </p:spTree>
    <p:extLst>
      <p:ext uri="{BB962C8B-B14F-4D97-AF65-F5344CB8AC3E}">
        <p14:creationId xmlns:p14="http://schemas.microsoft.com/office/powerpoint/2010/main" val="426254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03F89-7774-6CE3-DD6A-5D5958CA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7707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Log_o5.csv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764251-3CF4-3D85-CF0C-DEAA14B34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foto log</a:t>
            </a:r>
          </a:p>
        </p:txBody>
      </p:sp>
    </p:spTree>
    <p:extLst>
      <p:ext uri="{BB962C8B-B14F-4D97-AF65-F5344CB8AC3E}">
        <p14:creationId xmlns:p14="http://schemas.microsoft.com/office/powerpoint/2010/main" val="2407907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TM03457452[[fn=Celestiale]]</Template>
  <TotalTime>87</TotalTime>
  <Words>402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Castellar</vt:lpstr>
      <vt:lpstr>Celestiale</vt:lpstr>
      <vt:lpstr>Simulazione del traffico DATI SU una rete cellulare</vt:lpstr>
      <vt:lpstr>Obiettivi </vt:lpstr>
      <vt:lpstr>NS3-DASH</vt:lpstr>
      <vt:lpstr>simulazione</vt:lpstr>
      <vt:lpstr>Generazione dei dataset</vt:lpstr>
      <vt:lpstr>TRAFFICO DATI</vt:lpstr>
      <vt:lpstr>MAC/MCS</vt:lpstr>
      <vt:lpstr>RSRP/SINR</vt:lpstr>
      <vt:lpstr>Log_o5.csv</vt:lpstr>
      <vt:lpstr>Log_segmento.csv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Simulazione del traffico DATI SU una rete cellulare</dc:title>
  <dc:creator>Nicola Carletti</dc:creator>
  <cp:lastModifiedBy>Nicola Carletti</cp:lastModifiedBy>
  <cp:revision>1</cp:revision>
  <dcterms:created xsi:type="dcterms:W3CDTF">2022-05-05T14:39:39Z</dcterms:created>
  <dcterms:modified xsi:type="dcterms:W3CDTF">2022-05-05T16:06:49Z</dcterms:modified>
</cp:coreProperties>
</file>