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4"/>
    <p:sldMasterId id="2147483962" r:id="rId5"/>
    <p:sldMasterId id="2147483964" r:id="rId6"/>
    <p:sldMasterId id="2147483967" r:id="rId7"/>
  </p:sldMasterIdLst>
  <p:notesMasterIdLst>
    <p:notesMasterId r:id="rId25"/>
  </p:notesMasterIdLst>
  <p:handoutMasterIdLst>
    <p:handoutMasterId r:id="rId26"/>
  </p:handoutMasterIdLst>
  <p:sldIdLst>
    <p:sldId id="267" r:id="rId8"/>
    <p:sldId id="278" r:id="rId9"/>
    <p:sldId id="257" r:id="rId10"/>
    <p:sldId id="265" r:id="rId11"/>
    <p:sldId id="258" r:id="rId12"/>
    <p:sldId id="272" r:id="rId13"/>
    <p:sldId id="276" r:id="rId14"/>
    <p:sldId id="271" r:id="rId15"/>
    <p:sldId id="273" r:id="rId16"/>
    <p:sldId id="266" r:id="rId17"/>
    <p:sldId id="275" r:id="rId18"/>
    <p:sldId id="269" r:id="rId19"/>
    <p:sldId id="274" r:id="rId20"/>
    <p:sldId id="277" r:id="rId21"/>
    <p:sldId id="270" r:id="rId22"/>
    <p:sldId id="264" r:id="rId23"/>
    <p:sldId id="259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F70FE-90BD-4C68-89FD-164310A6452C}" v="2" dt="2024-05-09T10:36:08.013"/>
    <p1510:client id="{561AD427-FBE7-C5A3-7A2E-4B5B52D715AF}" v="192" dt="2024-05-09T21:03:04.939"/>
    <p1510:client id="{672E966A-C903-4F63-5035-36A42F4ACB2E}" v="12" dt="2024-05-09T14:57:22.183"/>
    <p1510:client id="{8BFF595F-64DB-4704-8DE1-0FED89D668F2}" v="2" dt="2024-05-09T20:29:43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-Alexandru CORLAN (124595)" userId="S::victor.corlan@stud.etti.upb.ro::f8f55573-cbb6-4be2-ad73-5100584975f0" providerId="AD" clId="Web-{561AD427-FBE7-C5A3-7A2E-4B5B52D715AF}"/>
    <pc:docChg chg="addSld delSld modSld">
      <pc:chgData name="Victor-Alexandru CORLAN (124595)" userId="S::victor.corlan@stud.etti.upb.ro::f8f55573-cbb6-4be2-ad73-5100584975f0" providerId="AD" clId="Web-{561AD427-FBE7-C5A3-7A2E-4B5B52D715AF}" dt="2024-05-09T21:03:04.048" v="186" actId="20577"/>
      <pc:docMkLst>
        <pc:docMk/>
      </pc:docMkLst>
      <pc:sldChg chg="modSp">
        <pc:chgData name="Victor-Alexandru CORLAN (124595)" userId="S::victor.corlan@stud.etti.upb.ro::f8f55573-cbb6-4be2-ad73-5100584975f0" providerId="AD" clId="Web-{561AD427-FBE7-C5A3-7A2E-4B5B52D715AF}" dt="2024-05-09T21:02:33.562" v="179" actId="20577"/>
        <pc:sldMkLst>
          <pc:docMk/>
          <pc:sldMk cId="0" sldId="257"/>
        </pc:sldMkLst>
        <pc:spChg chg="mod">
          <ac:chgData name="Victor-Alexandru CORLAN (124595)" userId="S::victor.corlan@stud.etti.upb.ro::f8f55573-cbb6-4be2-ad73-5100584975f0" providerId="AD" clId="Web-{561AD427-FBE7-C5A3-7A2E-4B5B52D715AF}" dt="2024-05-09T21:02:33.562" v="179" actId="20577"/>
          <ac:spMkLst>
            <pc:docMk/>
            <pc:sldMk cId="0" sldId="257"/>
            <ac:spMk id="5124" creationId="{1963191E-70AB-19E0-6136-8D849EDBE375}"/>
          </ac:spMkLst>
        </pc:spChg>
      </pc:sldChg>
      <pc:sldChg chg="addSp delSp modSp">
        <pc:chgData name="Victor-Alexandru CORLAN (124595)" userId="S::victor.corlan@stud.etti.upb.ro::f8f55573-cbb6-4be2-ad73-5100584975f0" providerId="AD" clId="Web-{561AD427-FBE7-C5A3-7A2E-4B5B52D715AF}" dt="2024-05-09T21:03:04.048" v="186" actId="20577"/>
        <pc:sldMkLst>
          <pc:docMk/>
          <pc:sldMk cId="156092347" sldId="267"/>
        </pc:sldMkLst>
        <pc:spChg chg="mod">
          <ac:chgData name="Victor-Alexandru CORLAN (124595)" userId="S::victor.corlan@stud.etti.upb.ro::f8f55573-cbb6-4be2-ad73-5100584975f0" providerId="AD" clId="Web-{561AD427-FBE7-C5A3-7A2E-4B5B52D715AF}" dt="2024-05-09T21:03:02.032" v="183" actId="20577"/>
          <ac:spMkLst>
            <pc:docMk/>
            <pc:sldMk cId="156092347" sldId="267"/>
            <ac:spMk id="3" creationId="{35A05385-F59C-B5E5-619E-251F91D881F3}"/>
          </ac:spMkLst>
        </pc:spChg>
        <pc:spChg chg="add del mod">
          <ac:chgData name="Victor-Alexandru CORLAN (124595)" userId="S::victor.corlan@stud.etti.upb.ro::f8f55573-cbb6-4be2-ad73-5100584975f0" providerId="AD" clId="Web-{561AD427-FBE7-C5A3-7A2E-4B5B52D715AF}" dt="2024-05-09T21:03:04.048" v="186" actId="20577"/>
          <ac:spMkLst>
            <pc:docMk/>
            <pc:sldMk cId="156092347" sldId="267"/>
            <ac:spMk id="5" creationId="{74773575-1229-A1FB-3D4F-13651F29A43F}"/>
          </ac:spMkLst>
        </pc:spChg>
      </pc:sldChg>
      <pc:sldChg chg="add del replId">
        <pc:chgData name="Victor-Alexandru CORLAN (124595)" userId="S::victor.corlan@stud.etti.upb.ro::f8f55573-cbb6-4be2-ad73-5100584975f0" providerId="AD" clId="Web-{561AD427-FBE7-C5A3-7A2E-4B5B52D715AF}" dt="2024-05-09T21:02:32.422" v="170"/>
        <pc:sldMkLst>
          <pc:docMk/>
          <pc:sldMk cId="1022126896" sldId="268"/>
        </pc:sldMkLst>
      </pc:sldChg>
      <pc:sldChg chg="add del replId">
        <pc:chgData name="Victor-Alexandru CORLAN (124595)" userId="S::victor.corlan@stud.etti.upb.ro::f8f55573-cbb6-4be2-ad73-5100584975f0" providerId="AD" clId="Web-{561AD427-FBE7-C5A3-7A2E-4B5B52D715AF}" dt="2024-05-09T21:02:31.781" v="169"/>
        <pc:sldMkLst>
          <pc:docMk/>
          <pc:sldMk cId="1762277605" sldId="269"/>
        </pc:sldMkLst>
      </pc:sldChg>
      <pc:sldChg chg="add del replId">
        <pc:chgData name="Victor-Alexandru CORLAN (124595)" userId="S::victor.corlan@stud.etti.upb.ro::f8f55573-cbb6-4be2-ad73-5100584975f0" providerId="AD" clId="Web-{561AD427-FBE7-C5A3-7A2E-4B5B52D715AF}" dt="2024-05-09T21:02:30.969" v="168"/>
        <pc:sldMkLst>
          <pc:docMk/>
          <pc:sldMk cId="2774585953" sldId="270"/>
        </pc:sldMkLst>
      </pc:sldChg>
      <pc:sldChg chg="add del replId">
        <pc:chgData name="Victor-Alexandru CORLAN (124595)" userId="S::victor.corlan@stud.etti.upb.ro::f8f55573-cbb6-4be2-ad73-5100584975f0" providerId="AD" clId="Web-{561AD427-FBE7-C5A3-7A2E-4B5B52D715AF}" dt="2024-05-09T21:02:30.219" v="167"/>
        <pc:sldMkLst>
          <pc:docMk/>
          <pc:sldMk cId="1431971905" sldId="271"/>
        </pc:sldMkLst>
      </pc:sldChg>
      <pc:sldChg chg="add del replId">
        <pc:chgData name="Victor-Alexandru CORLAN (124595)" userId="S::victor.corlan@stud.etti.upb.ro::f8f55573-cbb6-4be2-ad73-5100584975f0" providerId="AD" clId="Web-{561AD427-FBE7-C5A3-7A2E-4B5B52D715AF}" dt="2024-05-09T21:02:29.406" v="166"/>
        <pc:sldMkLst>
          <pc:docMk/>
          <pc:sldMk cId="1872183662" sldId="272"/>
        </pc:sldMkLst>
      </pc:sldChg>
    </pc:docChg>
  </pc:docChgLst>
  <pc:docChgLst>
    <pc:chgData name="Andreea - Ștefania POPA (117683)" userId="S::andreea.popa0208@stud.etti.upb.ro::fb737389-5d69-4f17-b53d-e8363e78d15d" providerId="AD" clId="Web-{8BFF595F-64DB-4704-8DE1-0FED89D668F2}"/>
    <pc:docChg chg="modSld">
      <pc:chgData name="Andreea - Ștefania POPA (117683)" userId="S::andreea.popa0208@stud.etti.upb.ro::fb737389-5d69-4f17-b53d-e8363e78d15d" providerId="AD" clId="Web-{8BFF595F-64DB-4704-8DE1-0FED89D668F2}" dt="2024-05-09T20:29:43.927" v="1" actId="1076"/>
      <pc:docMkLst>
        <pc:docMk/>
      </pc:docMkLst>
      <pc:sldChg chg="modSp">
        <pc:chgData name="Andreea - Ștefania POPA (117683)" userId="S::andreea.popa0208@stud.etti.upb.ro::fb737389-5d69-4f17-b53d-e8363e78d15d" providerId="AD" clId="Web-{8BFF595F-64DB-4704-8DE1-0FED89D668F2}" dt="2024-05-09T20:29:43.927" v="1" actId="1076"/>
        <pc:sldMkLst>
          <pc:docMk/>
          <pc:sldMk cId="156092347" sldId="267"/>
        </pc:sldMkLst>
        <pc:picChg chg="mod">
          <ac:chgData name="Andreea - Ștefania POPA (117683)" userId="S::andreea.popa0208@stud.etti.upb.ro::fb737389-5d69-4f17-b53d-e8363e78d15d" providerId="AD" clId="Web-{8BFF595F-64DB-4704-8DE1-0FED89D668F2}" dt="2024-05-09T20:29:43.927" v="1" actId="1076"/>
          <ac:picMkLst>
            <pc:docMk/>
            <pc:sldMk cId="156092347" sldId="267"/>
            <ac:picMk id="4" creationId="{09798886-AECC-AB87-C418-3AAB8369F333}"/>
          </ac:picMkLst>
        </pc:picChg>
      </pc:sldChg>
    </pc:docChg>
  </pc:docChgLst>
  <pc:docChgLst>
    <pc:chgData name="Victor-Codrin SANDU (127308)" userId="S::victor_codrin.sandu@stud.etti.upb.ro::1a5940cb-d6f1-4bbc-89c9-e5fa8e1dfa0f" providerId="AD" clId="Web-{672E966A-C903-4F63-5035-36A42F4ACB2E}"/>
    <pc:docChg chg="modSld">
      <pc:chgData name="Victor-Codrin SANDU (127308)" userId="S::victor_codrin.sandu@stud.etti.upb.ro::1a5940cb-d6f1-4bbc-89c9-e5fa8e1dfa0f" providerId="AD" clId="Web-{672E966A-C903-4F63-5035-36A42F4ACB2E}" dt="2024-05-09T14:57:19.792" v="8" actId="20577"/>
      <pc:docMkLst>
        <pc:docMk/>
      </pc:docMkLst>
      <pc:sldChg chg="modSp">
        <pc:chgData name="Victor-Codrin SANDU (127308)" userId="S::victor_codrin.sandu@stud.etti.upb.ro::1a5940cb-d6f1-4bbc-89c9-e5fa8e1dfa0f" providerId="AD" clId="Web-{672E966A-C903-4F63-5035-36A42F4ACB2E}" dt="2024-05-09T14:57:19.792" v="8" actId="20577"/>
        <pc:sldMkLst>
          <pc:docMk/>
          <pc:sldMk cId="156092347" sldId="267"/>
        </pc:sldMkLst>
        <pc:spChg chg="mod">
          <ac:chgData name="Victor-Codrin SANDU (127308)" userId="S::victor_codrin.sandu@stud.etti.upb.ro::1a5940cb-d6f1-4bbc-89c9-e5fa8e1dfa0f" providerId="AD" clId="Web-{672E966A-C903-4F63-5035-36A42F4ACB2E}" dt="2024-05-09T14:55:43.598" v="6" actId="20577"/>
          <ac:spMkLst>
            <pc:docMk/>
            <pc:sldMk cId="156092347" sldId="267"/>
            <ac:spMk id="6" creationId="{C71FB4F1-7B70-3D79-5FFE-90992CCAF165}"/>
          </ac:spMkLst>
        </pc:spChg>
        <pc:spChg chg="mod">
          <ac:chgData name="Victor-Codrin SANDU (127308)" userId="S::victor_codrin.sandu@stud.etti.upb.ro::1a5940cb-d6f1-4bbc-89c9-e5fa8e1dfa0f" providerId="AD" clId="Web-{672E966A-C903-4F63-5035-36A42F4ACB2E}" dt="2024-05-09T14:57:19.792" v="8" actId="20577"/>
          <ac:spMkLst>
            <pc:docMk/>
            <pc:sldMk cId="156092347" sldId="267"/>
            <ac:spMk id="8" creationId="{D058500C-EE84-5C41-34D7-184FDB1A34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3C9880DC-DE89-2B80-DD68-1F437C862A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FB315CEF-920B-4C47-FDC8-9D7735D2B5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0C1E7-ABC1-48C2-A9FA-CF831D5ADDE8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A76643C-2E8C-EFD2-9A78-0540FC3785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A202CC2-3CB8-3450-19C9-5378664A5E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42AF8-6811-4E3A-96DB-30668816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62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BF0355F-2358-41B0-5BC1-6BC04FD14F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78CA383-FC3D-82E3-E283-8DE6BC4CD6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CB9D541-9857-6FFC-5D87-E8E1183F35B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382CCD82-02F2-77A1-2506-2179BFD6E8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noProof="0"/>
              <a:t>Click to edit Master text styles</a:t>
            </a:r>
          </a:p>
          <a:p>
            <a:pPr lvl="1"/>
            <a:r>
              <a:rPr lang="en-US" altLang="ro-RO" noProof="0"/>
              <a:t>Second level</a:t>
            </a:r>
          </a:p>
          <a:p>
            <a:pPr lvl="2"/>
            <a:r>
              <a:rPr lang="en-US" altLang="ro-RO" noProof="0"/>
              <a:t>Third level</a:t>
            </a:r>
          </a:p>
          <a:p>
            <a:pPr lvl="3"/>
            <a:r>
              <a:rPr lang="en-US" altLang="ro-RO" noProof="0"/>
              <a:t>Fourth level</a:t>
            </a:r>
          </a:p>
          <a:p>
            <a:pPr lvl="4"/>
            <a:r>
              <a:rPr lang="en-US" altLang="ro-RO" noProof="0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543FF5E7-7499-6E3C-09E6-8958B6C0E2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F83A0AEC-C2E6-FC0B-2AF6-1801A52BDE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47F51A-5B3D-46A5-B4B8-9598C879598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515686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07812F83-A5DA-D8CB-FA89-3166A33BD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9E0F0BA-8DA0-54CC-5377-A3E098044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o-RO" altLang="ro-R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01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07812F83-A5DA-D8CB-FA89-3166A33BD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9E0F0BA-8DA0-54CC-5377-A3E098044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o-RO" altLang="ro-R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20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9726F4DD-1867-0D9F-D9F9-71B42530F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FFE74EC-A552-1101-7AF9-B90E57543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o-RO" altLang="ro-R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7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C5113-46AB-FB25-90D7-ACA0DE934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63CB395B-99C0-1FAF-29FF-673579AA31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0F3C1AC-3863-9CD0-1DCD-292C4F31D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o-RO" altLang="ro-R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4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ED62F-92DA-A980-150C-168A45DAD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00F1AC83-C3C7-2EAC-1FEC-3B2904DFE3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E54C8CA-4B6F-B8F6-BAED-F4DA12263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o-RO" altLang="ro-R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6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E62FDF-94F1-CAF9-9930-F2679DA71E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7662FE4-FF1F-D5D9-6469-0CC993B62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ro-RO" altLang="ro-R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CA21D5D9-5C81-582C-0292-6A75B76C3F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1910A80-FF4B-031D-6B16-DE399F86D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ro-RO">
                <a:latin typeface="Arial" panose="020B0604020202020204" pitchFamily="34" charset="0"/>
              </a:rPr>
              <a:t>Slide obligatoriu</a:t>
            </a:r>
          </a:p>
          <a:p>
            <a:pPr eaLnBrk="1" hangingPunct="1"/>
            <a:endParaRPr lang="en-US" altLang="ro-RO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65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FD36EB23-94A2-A4D0-2168-F15934D35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D2C83BF-F8A5-EA11-5516-D134DB897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ro-RO">
                <a:latin typeface="Arial" panose="020B0604020202020204" pitchFamily="34" charset="0"/>
              </a:rPr>
              <a:t>Slide obligatoriu</a:t>
            </a:r>
          </a:p>
        </p:txBody>
      </p:sp>
    </p:spTree>
    <p:extLst>
      <p:ext uri="{BB962C8B-B14F-4D97-AF65-F5344CB8AC3E}">
        <p14:creationId xmlns:p14="http://schemas.microsoft.com/office/powerpoint/2010/main" val="358681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882109" y="-1543200"/>
            <a:ext cx="5915709" cy="495245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417100" y="4494000"/>
            <a:ext cx="1034144" cy="135060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140567" y="456233"/>
            <a:ext cx="2736800" cy="2736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550104" y="-853426"/>
            <a:ext cx="2616643" cy="2604379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66" y="6132567"/>
            <a:ext cx="12192428" cy="794067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710792" y="1721000"/>
            <a:ext cx="877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333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710800" y="4526167"/>
            <a:ext cx="87704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76B7E433-4BBB-FB41-5896-ECBFE4D80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0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/>
          <p:nvPr/>
        </p:nvSpPr>
        <p:spPr>
          <a:xfrm rot="-3415034" flipH="1">
            <a:off x="7146955" y="972063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 rot="5400000">
            <a:off x="-1671696" y="3171013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 rot="10800000" flipH="1">
            <a:off x="-180212" y="-729591"/>
            <a:ext cx="2262349" cy="2251771"/>
            <a:chOff x="2414491" y="671177"/>
            <a:chExt cx="1830972" cy="1822411"/>
          </a:xfrm>
        </p:grpSpPr>
        <p:sp>
          <p:nvSpPr>
            <p:cNvPr id="173" name="Google Shape;173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1"/>
          <p:cNvSpPr/>
          <p:nvPr/>
        </p:nvSpPr>
        <p:spPr>
          <a:xfrm>
            <a:off x="2215717" y="1921936"/>
            <a:ext cx="1912872" cy="168730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"/>
          <p:cNvSpPr txBox="1">
            <a:spLocks noGrp="1"/>
          </p:cNvSpPr>
          <p:nvPr>
            <p:ph type="title" hasCustomPrompt="1"/>
          </p:nvPr>
        </p:nvSpPr>
        <p:spPr>
          <a:xfrm>
            <a:off x="3956267" y="1921917"/>
            <a:ext cx="6857200" cy="2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9" name="Google Shape;209;p11"/>
          <p:cNvSpPr txBox="1">
            <a:spLocks noGrp="1"/>
          </p:cNvSpPr>
          <p:nvPr>
            <p:ph type="body" idx="1"/>
          </p:nvPr>
        </p:nvSpPr>
        <p:spPr>
          <a:xfrm>
            <a:off x="3956267" y="4315617"/>
            <a:ext cx="68572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>
                <a:solidFill>
                  <a:schemeClr val="lt2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D6ACF5-69F0-06FC-F0F4-F7FB6B876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3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EBEEF2-AED0-A4A8-D3A6-0F64972A4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7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9644900" y="-973433"/>
            <a:ext cx="4040104" cy="4648916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961881" y="4670041"/>
            <a:ext cx="3024700" cy="2593767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5207600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854800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854800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207600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854800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207600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854800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5207600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1056233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419600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1056233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419600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8570967" y="4506900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8570967" y="1912633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8570967" y="3989716"/>
            <a:ext cx="25648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8570967" y="2433612"/>
            <a:ext cx="2564800" cy="13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7782967" y="1912633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7782967" y="3989701"/>
            <a:ext cx="7952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F3DDF-4AC7-0A71-9CB9-C0D4E0F549C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3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8423636" y="2130009"/>
            <a:ext cx="8196507" cy="504271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6943122" y="-915440"/>
            <a:ext cx="2262349" cy="2251771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3011733" y="4239678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9461364" y="2919351"/>
            <a:ext cx="2585104" cy="440746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5365600" y="4913300"/>
            <a:ext cx="3559200" cy="7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1255800" y="4913300"/>
            <a:ext cx="3602000" cy="7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5" name="Google Shape;275;p14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255800" y="2319033"/>
            <a:ext cx="36020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365600" y="2319033"/>
            <a:ext cx="35592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255800" y="4396099"/>
            <a:ext cx="36020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365600" y="4396116"/>
            <a:ext cx="3559200" cy="6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667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1260867" y="2840000"/>
            <a:ext cx="3602000" cy="7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5370603" y="2840000"/>
            <a:ext cx="3559200" cy="7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14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1260867" y="1818467"/>
            <a:ext cx="11280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365600" y="1818467"/>
            <a:ext cx="11280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1260867" y="3891797"/>
            <a:ext cx="11280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5365600" y="3891797"/>
            <a:ext cx="1128000" cy="54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C820D0-EB02-D5DB-3D7A-26326A6D3E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 flipH="1">
            <a:off x="4367500" y="3789267"/>
            <a:ext cx="610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subTitle" idx="1"/>
          </p:nvPr>
        </p:nvSpPr>
        <p:spPr>
          <a:xfrm flipH="1">
            <a:off x="4367500" y="2305133"/>
            <a:ext cx="6100000" cy="1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 rot="-3415034" flipH="1">
            <a:off x="8482155" y="411997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"/>
          <p:cNvSpPr/>
          <p:nvPr/>
        </p:nvSpPr>
        <p:spPr>
          <a:xfrm rot="1848056">
            <a:off x="3162900" y="3519415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-304793" y="-107265"/>
            <a:ext cx="3036423" cy="7072503"/>
            <a:chOff x="224725" y="566950"/>
            <a:chExt cx="1850875" cy="4311100"/>
          </a:xfrm>
        </p:grpSpPr>
        <p:sp>
          <p:nvSpPr>
            <p:cNvPr id="291" name="Google Shape;291;p15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 rot="-7977677">
            <a:off x="2199661" y="664209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9456284" y="4798103"/>
            <a:ext cx="1912872" cy="168730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F231E-A19B-3451-3EF0-55C1AC8C6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0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950967" y="571833"/>
            <a:ext cx="45968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67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 rot="-1043092" flipH="1">
            <a:off x="-1398839" y="2721436"/>
            <a:ext cx="6211401" cy="6353528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1723367" y="3428998"/>
            <a:ext cx="2029736" cy="179039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/>
          <p:nvPr/>
        </p:nvSpPr>
        <p:spPr>
          <a:xfrm rot="1300523">
            <a:off x="5014558" y="-1501102"/>
            <a:ext cx="3361116" cy="3867609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EEA1-0D4A-7780-4AF4-6A55B55CF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/>
          <p:nvPr/>
        </p:nvSpPr>
        <p:spPr>
          <a:xfrm rot="2465585" flipH="1">
            <a:off x="-2925276" y="3602927"/>
            <a:ext cx="5690403" cy="35008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 rot="-6430284" flipH="1">
            <a:off x="9323807" y="-1344613"/>
            <a:ext cx="5290611" cy="4805957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-611867" y="-987000"/>
            <a:ext cx="2716011" cy="2872271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838268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subTitle" idx="2"/>
          </p:nvPr>
        </p:nvSpPr>
        <p:spPr>
          <a:xfrm>
            <a:off x="4650800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subTitle" idx="3"/>
          </p:nvPr>
        </p:nvSpPr>
        <p:spPr>
          <a:xfrm>
            <a:off x="838267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ubTitle" idx="4"/>
          </p:nvPr>
        </p:nvSpPr>
        <p:spPr>
          <a:xfrm>
            <a:off x="4650800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title" hasCustomPrompt="1"/>
          </p:nvPr>
        </p:nvSpPr>
        <p:spPr>
          <a:xfrm>
            <a:off x="838265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2" name="Google Shape;332;p17"/>
          <p:cNvSpPr txBox="1">
            <a:spLocks noGrp="1"/>
          </p:cNvSpPr>
          <p:nvPr>
            <p:ph type="title" idx="5" hasCustomPrompt="1"/>
          </p:nvPr>
        </p:nvSpPr>
        <p:spPr>
          <a:xfrm>
            <a:off x="4608284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3" name="Google Shape;333;p17"/>
          <p:cNvSpPr txBox="1">
            <a:spLocks noGrp="1"/>
          </p:cNvSpPr>
          <p:nvPr>
            <p:ph type="subTitle" idx="6"/>
          </p:nvPr>
        </p:nvSpPr>
        <p:spPr>
          <a:xfrm>
            <a:off x="8463333" y="42426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subTitle" idx="7"/>
          </p:nvPr>
        </p:nvSpPr>
        <p:spPr>
          <a:xfrm>
            <a:off x="8463317" y="4866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title" idx="8" hasCustomPrompt="1"/>
          </p:nvPr>
        </p:nvSpPr>
        <p:spPr>
          <a:xfrm>
            <a:off x="8463335" y="1952584"/>
            <a:ext cx="2890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 idx="9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DA8C5-30DB-CF09-A9D2-BBE52B020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64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/>
          <p:nvPr/>
        </p:nvSpPr>
        <p:spPr>
          <a:xfrm rot="672094">
            <a:off x="7445719" y="750184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8"/>
          <p:cNvSpPr/>
          <p:nvPr/>
        </p:nvSpPr>
        <p:spPr>
          <a:xfrm rot="3414914">
            <a:off x="-2027417" y="1054660"/>
            <a:ext cx="5316341" cy="4522224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18"/>
          <p:cNvGrpSpPr/>
          <p:nvPr/>
        </p:nvGrpSpPr>
        <p:grpSpPr>
          <a:xfrm rot="10800000" flipH="1">
            <a:off x="573888" y="2458909"/>
            <a:ext cx="2262349" cy="2251771"/>
            <a:chOff x="2414491" y="671177"/>
            <a:chExt cx="1830972" cy="1822411"/>
          </a:xfrm>
        </p:grpSpPr>
        <p:sp>
          <p:nvSpPr>
            <p:cNvPr id="341" name="Google Shape;341;p1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8"/>
          <p:cNvSpPr/>
          <p:nvPr/>
        </p:nvSpPr>
        <p:spPr>
          <a:xfrm rot="1095657">
            <a:off x="2370707" y="5154106"/>
            <a:ext cx="1361339" cy="17779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1"/>
          </p:nvPr>
        </p:nvSpPr>
        <p:spPr>
          <a:xfrm>
            <a:off x="3625000" y="20535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title" hasCustomPrompt="1"/>
          </p:nvPr>
        </p:nvSpPr>
        <p:spPr>
          <a:xfrm>
            <a:off x="3625000" y="12899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78" name="Google Shape;378;p18"/>
          <p:cNvSpPr txBox="1">
            <a:spLocks noGrp="1"/>
          </p:cNvSpPr>
          <p:nvPr>
            <p:ph type="subTitle" idx="2"/>
          </p:nvPr>
        </p:nvSpPr>
        <p:spPr>
          <a:xfrm>
            <a:off x="3625000" y="356488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9" name="Google Shape;379;p18"/>
          <p:cNvSpPr txBox="1">
            <a:spLocks noGrp="1"/>
          </p:cNvSpPr>
          <p:nvPr>
            <p:ph type="title" idx="3" hasCustomPrompt="1"/>
          </p:nvPr>
        </p:nvSpPr>
        <p:spPr>
          <a:xfrm>
            <a:off x="3625000" y="280124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0" name="Google Shape;380;p18"/>
          <p:cNvSpPr txBox="1">
            <a:spLocks noGrp="1"/>
          </p:cNvSpPr>
          <p:nvPr>
            <p:ph type="subTitle" idx="4"/>
          </p:nvPr>
        </p:nvSpPr>
        <p:spPr>
          <a:xfrm>
            <a:off x="3625000" y="50762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18"/>
          <p:cNvSpPr txBox="1">
            <a:spLocks noGrp="1"/>
          </p:cNvSpPr>
          <p:nvPr>
            <p:ph type="title" idx="5" hasCustomPrompt="1"/>
          </p:nvPr>
        </p:nvSpPr>
        <p:spPr>
          <a:xfrm>
            <a:off x="3625000" y="4312617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CC23B-8218-BF2E-F9A8-1310B0C914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33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/>
          <p:nvPr/>
        </p:nvSpPr>
        <p:spPr>
          <a:xfrm rot="-5711992" flipH="1">
            <a:off x="7691571" y="-1689254"/>
            <a:ext cx="6419520" cy="5460443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 rot="672094">
            <a:off x="-2324115" y="2747751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 rot="10800000" flipH="1">
            <a:off x="8919655" y="862343"/>
            <a:ext cx="2262349" cy="2251771"/>
            <a:chOff x="2414491" y="671177"/>
            <a:chExt cx="1830972" cy="1822411"/>
          </a:xfrm>
        </p:grpSpPr>
        <p:sp>
          <p:nvSpPr>
            <p:cNvPr id="386" name="Google Shape;386;p1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19"/>
          <p:cNvSpPr/>
          <p:nvPr/>
        </p:nvSpPr>
        <p:spPr>
          <a:xfrm rot="2354015">
            <a:off x="2383466" y="3843734"/>
            <a:ext cx="1912876" cy="168731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9"/>
          <p:cNvSpPr txBox="1">
            <a:spLocks noGrp="1"/>
          </p:cNvSpPr>
          <p:nvPr>
            <p:ph type="subTitle" idx="1"/>
          </p:nvPr>
        </p:nvSpPr>
        <p:spPr>
          <a:xfrm>
            <a:off x="2422968" y="18238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2" name="Google Shape;422;p19"/>
          <p:cNvSpPr txBox="1">
            <a:spLocks noGrp="1"/>
          </p:cNvSpPr>
          <p:nvPr>
            <p:ph type="subTitle" idx="2"/>
          </p:nvPr>
        </p:nvSpPr>
        <p:spPr>
          <a:xfrm>
            <a:off x="6878200" y="41016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9"/>
          <p:cNvSpPr txBox="1">
            <a:spLocks noGrp="1"/>
          </p:cNvSpPr>
          <p:nvPr>
            <p:ph type="subTitle" idx="3"/>
          </p:nvPr>
        </p:nvSpPr>
        <p:spPr>
          <a:xfrm>
            <a:off x="2422967" y="24475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19"/>
          <p:cNvSpPr txBox="1">
            <a:spLocks noGrp="1"/>
          </p:cNvSpPr>
          <p:nvPr>
            <p:ph type="subTitle" idx="4"/>
          </p:nvPr>
        </p:nvSpPr>
        <p:spPr>
          <a:xfrm>
            <a:off x="6878200" y="47253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5" name="Google Shape;425;p19"/>
          <p:cNvSpPr txBox="1">
            <a:spLocks noGrp="1"/>
          </p:cNvSpPr>
          <p:nvPr>
            <p:ph type="title" hasCustomPrompt="1"/>
          </p:nvPr>
        </p:nvSpPr>
        <p:spPr>
          <a:xfrm>
            <a:off x="950967" y="2243300"/>
            <a:ext cx="1472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6" name="Google Shape;426;p19"/>
          <p:cNvSpPr txBox="1">
            <a:spLocks noGrp="1"/>
          </p:cNvSpPr>
          <p:nvPr>
            <p:ph type="title" idx="5" hasCustomPrompt="1"/>
          </p:nvPr>
        </p:nvSpPr>
        <p:spPr>
          <a:xfrm>
            <a:off x="9768600" y="4521100"/>
            <a:ext cx="1472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27" name="Google Shape;427;p19"/>
          <p:cNvSpPr txBox="1">
            <a:spLocks noGrp="1"/>
          </p:cNvSpPr>
          <p:nvPr>
            <p:ph type="title" idx="6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E832C-1FAC-276A-81AD-0ACDD750F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88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>
            <a:spLocks noGrp="1"/>
          </p:cNvSpPr>
          <p:nvPr>
            <p:ph type="subTitle" idx="1"/>
          </p:nvPr>
        </p:nvSpPr>
        <p:spPr>
          <a:xfrm>
            <a:off x="1233033" y="2695384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title" hasCustomPrompt="1"/>
          </p:nvPr>
        </p:nvSpPr>
        <p:spPr>
          <a:xfrm>
            <a:off x="1233033" y="1887651"/>
            <a:ext cx="6459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7466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2"/>
          </p:nvPr>
        </p:nvSpPr>
        <p:spPr>
          <a:xfrm>
            <a:off x="1233033" y="4206751"/>
            <a:ext cx="494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title" idx="3" hasCustomPrompt="1"/>
          </p:nvPr>
        </p:nvSpPr>
        <p:spPr>
          <a:xfrm>
            <a:off x="1233033" y="3398981"/>
            <a:ext cx="6459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7466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3" name="Google Shape;433;p20"/>
          <p:cNvGrpSpPr/>
          <p:nvPr/>
        </p:nvGrpSpPr>
        <p:grpSpPr>
          <a:xfrm flipH="1">
            <a:off x="9218741" y="-107265"/>
            <a:ext cx="3036423" cy="7072503"/>
            <a:chOff x="224725" y="566950"/>
            <a:chExt cx="1850875" cy="4311100"/>
          </a:xfrm>
        </p:grpSpPr>
        <p:sp>
          <p:nvSpPr>
            <p:cNvPr id="434" name="Google Shape;434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20"/>
          <p:cNvSpPr/>
          <p:nvPr/>
        </p:nvSpPr>
        <p:spPr>
          <a:xfrm rot="7654233" flipH="1">
            <a:off x="-1433691" y="-1673879"/>
            <a:ext cx="5690368" cy="3500869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D97827-6A1F-DD59-7CEF-3339730B8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8947111" y="1771992"/>
            <a:ext cx="3167200" cy="31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8470192" y="810375"/>
            <a:ext cx="3027913" cy="3013779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536166" y="-1247022"/>
            <a:ext cx="2585125" cy="44074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855367" y="3926702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743610B-48C0-07F8-9B5D-9D98BEF93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50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/>
          <p:nvPr/>
        </p:nvSpPr>
        <p:spPr>
          <a:xfrm rot="-1781954">
            <a:off x="8392112" y="60815"/>
            <a:ext cx="6211219" cy="6353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1"/>
          <p:cNvSpPr/>
          <p:nvPr/>
        </p:nvSpPr>
        <p:spPr>
          <a:xfrm>
            <a:off x="8826334" y="1680133"/>
            <a:ext cx="1692916" cy="2210971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1"/>
          <p:cNvSpPr/>
          <p:nvPr/>
        </p:nvSpPr>
        <p:spPr>
          <a:xfrm rot="1145765" flipH="1">
            <a:off x="-1901350" y="-1071681"/>
            <a:ext cx="4529804" cy="451102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1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4" name="Google Shape;464;p21"/>
          <p:cNvSpPr txBox="1">
            <a:spLocks noGrp="1"/>
          </p:cNvSpPr>
          <p:nvPr>
            <p:ph type="subTitle" idx="1"/>
          </p:nvPr>
        </p:nvSpPr>
        <p:spPr>
          <a:xfrm>
            <a:off x="1196900" y="2103800"/>
            <a:ext cx="6412400" cy="3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65" name="Google Shape;465;p21"/>
          <p:cNvGrpSpPr/>
          <p:nvPr/>
        </p:nvGrpSpPr>
        <p:grpSpPr>
          <a:xfrm rot="10800000" flipH="1">
            <a:off x="6369188" y="4763109"/>
            <a:ext cx="2262349" cy="2251771"/>
            <a:chOff x="2414491" y="671177"/>
            <a:chExt cx="1830972" cy="1822411"/>
          </a:xfrm>
        </p:grpSpPr>
        <p:sp>
          <p:nvSpPr>
            <p:cNvPr id="466" name="Google Shape;466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1D177C-9F16-0A16-97F1-C95E98049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3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6360070" y="4576270"/>
            <a:ext cx="5748177" cy="35364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1189638" y="927640"/>
            <a:ext cx="4281201" cy="426344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7226992" y="-1272792"/>
            <a:ext cx="3027913" cy="3013779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2"/>
          <p:cNvSpPr txBox="1">
            <a:spLocks noGrp="1"/>
          </p:cNvSpPr>
          <p:nvPr>
            <p:ph type="title"/>
          </p:nvPr>
        </p:nvSpPr>
        <p:spPr>
          <a:xfrm>
            <a:off x="2092600" y="1536067"/>
            <a:ext cx="8006800" cy="2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subTitle" idx="1"/>
          </p:nvPr>
        </p:nvSpPr>
        <p:spPr>
          <a:xfrm>
            <a:off x="2092600" y="3675133"/>
            <a:ext cx="800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1F88F2-8FA3-B464-A384-A339BB996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2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951000" y="1497933"/>
            <a:ext cx="10290000" cy="4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2133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797866" y="5314233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9534491" y="3689202"/>
            <a:ext cx="4281219" cy="426346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9727074" y="-897292"/>
            <a:ext cx="3027913" cy="3013779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623663-D618-6EDE-5626-4141CA1F1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6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>
            <a:spLocks noGrp="1"/>
          </p:cNvSpPr>
          <p:nvPr>
            <p:ph type="title"/>
          </p:nvPr>
        </p:nvSpPr>
        <p:spPr>
          <a:xfrm>
            <a:off x="950967" y="2007651"/>
            <a:ext cx="59344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0" name="Google Shape;580;p24"/>
          <p:cNvSpPr txBox="1">
            <a:spLocks noGrp="1"/>
          </p:cNvSpPr>
          <p:nvPr>
            <p:ph type="subTitle" idx="1"/>
          </p:nvPr>
        </p:nvSpPr>
        <p:spPr>
          <a:xfrm>
            <a:off x="950967" y="3634351"/>
            <a:ext cx="4308800" cy="1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81" name="Google Shape;581;p24"/>
          <p:cNvGrpSpPr/>
          <p:nvPr/>
        </p:nvGrpSpPr>
        <p:grpSpPr>
          <a:xfrm flipH="1">
            <a:off x="7225174" y="2"/>
            <a:ext cx="3036423" cy="7072503"/>
            <a:chOff x="224725" y="566950"/>
            <a:chExt cx="1850875" cy="4311100"/>
          </a:xfrm>
        </p:grpSpPr>
        <p:sp>
          <p:nvSpPr>
            <p:cNvPr id="582" name="Google Shape;582;p2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4"/>
          <p:cNvSpPr/>
          <p:nvPr/>
        </p:nvSpPr>
        <p:spPr>
          <a:xfrm rot="-5035031" flipH="1">
            <a:off x="5609254" y="1002476"/>
            <a:ext cx="9628503" cy="592397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4"/>
          <p:cNvSpPr/>
          <p:nvPr/>
        </p:nvSpPr>
        <p:spPr>
          <a:xfrm rot="5400000">
            <a:off x="-2695663" y="3024446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1707734" y="-870199"/>
            <a:ext cx="2495705" cy="239469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94F79-E5B8-6A3F-D645-2FC04B48A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6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5"/>
          <p:cNvSpPr/>
          <p:nvPr/>
        </p:nvSpPr>
        <p:spPr>
          <a:xfrm rot="-1408952">
            <a:off x="9385777" y="1283763"/>
            <a:ext cx="4748771" cy="5917139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 rot="5400000" flipH="1">
            <a:off x="-1775359" y="-788612"/>
            <a:ext cx="7427384" cy="483927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5"/>
          <p:cNvSpPr/>
          <p:nvPr/>
        </p:nvSpPr>
        <p:spPr>
          <a:xfrm rot="-7977677">
            <a:off x="1953761" y="4606126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25"/>
          <p:cNvGrpSpPr/>
          <p:nvPr/>
        </p:nvGrpSpPr>
        <p:grpSpPr>
          <a:xfrm>
            <a:off x="6779076" y="-1405579"/>
            <a:ext cx="3072616" cy="3058492"/>
            <a:chOff x="2414491" y="671177"/>
            <a:chExt cx="1830972" cy="1822411"/>
          </a:xfrm>
        </p:grpSpPr>
        <p:sp>
          <p:nvSpPr>
            <p:cNvPr id="614" name="Google Shape;614;p2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25"/>
          <p:cNvSpPr txBox="1">
            <a:spLocks noGrp="1"/>
          </p:cNvSpPr>
          <p:nvPr>
            <p:ph type="title"/>
          </p:nvPr>
        </p:nvSpPr>
        <p:spPr>
          <a:xfrm>
            <a:off x="3587633" y="2007633"/>
            <a:ext cx="5145200" cy="15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1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9" name="Google Shape;649;p25"/>
          <p:cNvSpPr txBox="1">
            <a:spLocks noGrp="1"/>
          </p:cNvSpPr>
          <p:nvPr>
            <p:ph type="subTitle" idx="1"/>
          </p:nvPr>
        </p:nvSpPr>
        <p:spPr>
          <a:xfrm>
            <a:off x="3587633" y="3634333"/>
            <a:ext cx="5145200" cy="12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13A13E-C4BB-199E-256C-6F2AB5860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2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>
            <a:spLocks noGrp="1"/>
          </p:cNvSpPr>
          <p:nvPr>
            <p:ph type="title"/>
          </p:nvPr>
        </p:nvSpPr>
        <p:spPr>
          <a:xfrm>
            <a:off x="6806533" y="1867317"/>
            <a:ext cx="4434800" cy="22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1"/>
          </p:nvPr>
        </p:nvSpPr>
        <p:spPr>
          <a:xfrm>
            <a:off x="5135800" y="4025467"/>
            <a:ext cx="6105600" cy="9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53" name="Google Shape;653;p26"/>
          <p:cNvSpPr/>
          <p:nvPr/>
        </p:nvSpPr>
        <p:spPr>
          <a:xfrm rot="7627321">
            <a:off x="-1800837" y="-2406679"/>
            <a:ext cx="6241097" cy="5669373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6"/>
          <p:cNvSpPr/>
          <p:nvPr/>
        </p:nvSpPr>
        <p:spPr>
          <a:xfrm rot="-5400000" flipH="1">
            <a:off x="8475004" y="3259279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6"/>
          <p:cNvGrpSpPr/>
          <p:nvPr/>
        </p:nvGrpSpPr>
        <p:grpSpPr>
          <a:xfrm rot="10800000" flipH="1">
            <a:off x="4347207" y="5559428"/>
            <a:ext cx="3410247" cy="3394301"/>
            <a:chOff x="2414491" y="671177"/>
            <a:chExt cx="1830972" cy="1822411"/>
          </a:xfrm>
        </p:grpSpPr>
        <p:sp>
          <p:nvSpPr>
            <p:cNvPr id="656" name="Google Shape;656;p2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67CE7D-26D5-50E8-34B7-B6FE38384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2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Title and text 6 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4712882" y="552184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11019400" y="620669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951000" y="1501467"/>
            <a:ext cx="10290000" cy="4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2D59D2-9B0F-B927-3787-B32CAAEB1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28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 ">
  <p:cSld name="Title and text 7 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"/>
          <p:cNvSpPr/>
          <p:nvPr/>
        </p:nvSpPr>
        <p:spPr>
          <a:xfrm rot="-5620636">
            <a:off x="9680358" y="645495"/>
            <a:ext cx="3988908" cy="382746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8"/>
          <p:cNvSpPr/>
          <p:nvPr/>
        </p:nvSpPr>
        <p:spPr>
          <a:xfrm rot="135969" flipH="1">
            <a:off x="-1679306" y="-976017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8"/>
          <p:cNvSpPr/>
          <p:nvPr/>
        </p:nvSpPr>
        <p:spPr>
          <a:xfrm rot="10800000">
            <a:off x="9679537" y="5233916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9" name="Google Shape;699;p28"/>
          <p:cNvGrpSpPr/>
          <p:nvPr/>
        </p:nvGrpSpPr>
        <p:grpSpPr>
          <a:xfrm rot="10800000">
            <a:off x="8832834" y="4405093"/>
            <a:ext cx="2262349" cy="2251771"/>
            <a:chOff x="2414491" y="671177"/>
            <a:chExt cx="1830972" cy="1822411"/>
          </a:xfrm>
        </p:grpSpPr>
        <p:sp>
          <p:nvSpPr>
            <p:cNvPr id="700" name="Google Shape;700;p2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28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5" name="Google Shape;735;p28"/>
          <p:cNvSpPr txBox="1">
            <a:spLocks noGrp="1"/>
          </p:cNvSpPr>
          <p:nvPr>
            <p:ph type="subTitle" idx="1"/>
          </p:nvPr>
        </p:nvSpPr>
        <p:spPr>
          <a:xfrm>
            <a:off x="950967" y="1455833"/>
            <a:ext cx="8038400" cy="47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7A942-4626-6E02-EDAA-C708B8ACF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09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9"/>
          <p:cNvSpPr/>
          <p:nvPr/>
        </p:nvSpPr>
        <p:spPr>
          <a:xfrm rot="-455554">
            <a:off x="8850465" y="-168911"/>
            <a:ext cx="4338224" cy="730768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9"/>
          <p:cNvSpPr/>
          <p:nvPr/>
        </p:nvSpPr>
        <p:spPr>
          <a:xfrm rot="-7977677">
            <a:off x="7514661" y="2012526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9"/>
          <p:cNvSpPr/>
          <p:nvPr/>
        </p:nvSpPr>
        <p:spPr>
          <a:xfrm rot="8880872">
            <a:off x="-2755712" y="-286448"/>
            <a:ext cx="5396015" cy="332011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9"/>
          <p:cNvSpPr txBox="1">
            <a:spLocks noGrp="1"/>
          </p:cNvSpPr>
          <p:nvPr>
            <p:ph type="title"/>
          </p:nvPr>
        </p:nvSpPr>
        <p:spPr>
          <a:xfrm>
            <a:off x="950967" y="694648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1" name="Google Shape;741;p29"/>
          <p:cNvSpPr txBox="1">
            <a:spLocks noGrp="1"/>
          </p:cNvSpPr>
          <p:nvPr>
            <p:ph type="subTitle" idx="1"/>
          </p:nvPr>
        </p:nvSpPr>
        <p:spPr>
          <a:xfrm>
            <a:off x="950967" y="1557433"/>
            <a:ext cx="665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47073C-9ADB-72FF-CC0D-9D71DED91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4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 ">
  <p:cSld name="Title and text 9 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 rot="-4971949">
            <a:off x="-2637631" y="-1324354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 flipH="1">
            <a:off x="9155574" y="-107249"/>
            <a:ext cx="3036423" cy="7072503"/>
            <a:chOff x="224725" y="566950"/>
            <a:chExt cx="1850875" cy="4311100"/>
          </a:xfrm>
        </p:grpSpPr>
        <p:sp>
          <p:nvSpPr>
            <p:cNvPr id="745" name="Google Shape;745;p3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0"/>
          <p:cNvSpPr/>
          <p:nvPr/>
        </p:nvSpPr>
        <p:spPr>
          <a:xfrm rot="250550" flipH="1">
            <a:off x="1118289" y="4146943"/>
            <a:ext cx="7934099" cy="48814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0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71" name="Google Shape;771;p30"/>
          <p:cNvSpPr txBox="1">
            <a:spLocks noGrp="1"/>
          </p:cNvSpPr>
          <p:nvPr>
            <p:ph type="subTitle" idx="1"/>
          </p:nvPr>
        </p:nvSpPr>
        <p:spPr>
          <a:xfrm>
            <a:off x="950967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FB10F5-335B-AFB2-E298-9D2BB1AF8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3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860639" y="3178261"/>
            <a:ext cx="3387271" cy="504192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10852834" y="2535567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9CB79C3-258A-A3D1-938E-A5E3709DC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13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1"/>
          <p:cNvGrpSpPr/>
          <p:nvPr/>
        </p:nvGrpSpPr>
        <p:grpSpPr>
          <a:xfrm>
            <a:off x="6386243" y="4364221"/>
            <a:ext cx="3072616" cy="3058492"/>
            <a:chOff x="2414491" y="671177"/>
            <a:chExt cx="1830972" cy="1822411"/>
          </a:xfrm>
        </p:grpSpPr>
        <p:sp>
          <p:nvSpPr>
            <p:cNvPr id="774" name="Google Shape;774;p3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31"/>
          <p:cNvSpPr/>
          <p:nvPr/>
        </p:nvSpPr>
        <p:spPr>
          <a:xfrm rot="-919010">
            <a:off x="8976190" y="-495357"/>
            <a:ext cx="4529700" cy="451091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1"/>
          <p:cNvSpPr/>
          <p:nvPr/>
        </p:nvSpPr>
        <p:spPr>
          <a:xfrm rot="-5620636">
            <a:off x="-1467309" y="2121879"/>
            <a:ext cx="3988908" cy="382746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1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1" name="Google Shape;811;p31"/>
          <p:cNvSpPr txBox="1">
            <a:spLocks noGrp="1"/>
          </p:cNvSpPr>
          <p:nvPr>
            <p:ph type="subTitle" idx="1"/>
          </p:nvPr>
        </p:nvSpPr>
        <p:spPr>
          <a:xfrm>
            <a:off x="6704233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D9CB2A-E94F-7BCD-C177-29098F062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55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 ">
  <p:cSld name="Title and text 11 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"/>
          <p:cNvSpPr/>
          <p:nvPr/>
        </p:nvSpPr>
        <p:spPr>
          <a:xfrm>
            <a:off x="5680567" y="2609460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2"/>
          <p:cNvSpPr/>
          <p:nvPr/>
        </p:nvSpPr>
        <p:spPr>
          <a:xfrm rot="-4971949">
            <a:off x="8870869" y="2487146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2"/>
          <p:cNvSpPr/>
          <p:nvPr/>
        </p:nvSpPr>
        <p:spPr>
          <a:xfrm rot="7019959" flipH="1">
            <a:off x="-1282868" y="-1769968"/>
            <a:ext cx="5396136" cy="332001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2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7" name="Google Shape;817;p32"/>
          <p:cNvSpPr txBox="1">
            <a:spLocks noGrp="1"/>
          </p:cNvSpPr>
          <p:nvPr>
            <p:ph type="subTitle" idx="1"/>
          </p:nvPr>
        </p:nvSpPr>
        <p:spPr>
          <a:xfrm>
            <a:off x="950967" y="2703200"/>
            <a:ext cx="4536800" cy="14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AB392-ABEB-3D87-8F54-457523924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296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2 ">
  <p:cSld name="Title and text 12 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3"/>
          <p:cNvSpPr/>
          <p:nvPr/>
        </p:nvSpPr>
        <p:spPr>
          <a:xfrm rot="-4971949">
            <a:off x="8665936" y="916080"/>
            <a:ext cx="6063585" cy="550812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3"/>
          <p:cNvSpPr/>
          <p:nvPr/>
        </p:nvSpPr>
        <p:spPr>
          <a:xfrm rot="9475593">
            <a:off x="-2632930" y="-594769"/>
            <a:ext cx="5396193" cy="331993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3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2" name="Google Shape;822;p33"/>
          <p:cNvSpPr txBox="1">
            <a:spLocks noGrp="1"/>
          </p:cNvSpPr>
          <p:nvPr>
            <p:ph type="subTitle" idx="1"/>
          </p:nvPr>
        </p:nvSpPr>
        <p:spPr>
          <a:xfrm>
            <a:off x="950967" y="1455833"/>
            <a:ext cx="8352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EFAC65-3832-5134-1290-1C87CA8B3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3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3">
  <p:cSld name="Title and text 13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4"/>
          <p:cNvSpPr/>
          <p:nvPr/>
        </p:nvSpPr>
        <p:spPr>
          <a:xfrm rot="-5400000" flipH="1">
            <a:off x="8068837" y="2255713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-999867" y="4098560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4"/>
          <p:cNvGrpSpPr/>
          <p:nvPr/>
        </p:nvGrpSpPr>
        <p:grpSpPr>
          <a:xfrm rot="10800000">
            <a:off x="8272700" y="1659193"/>
            <a:ext cx="2262349" cy="2251771"/>
            <a:chOff x="2414491" y="671177"/>
            <a:chExt cx="1830972" cy="1822411"/>
          </a:xfrm>
        </p:grpSpPr>
        <p:sp>
          <p:nvSpPr>
            <p:cNvPr id="827" name="Google Shape;827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34"/>
          <p:cNvSpPr txBox="1">
            <a:spLocks noGrp="1"/>
          </p:cNvSpPr>
          <p:nvPr>
            <p:ph type="title"/>
          </p:nvPr>
        </p:nvSpPr>
        <p:spPr>
          <a:xfrm>
            <a:off x="950967" y="704200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2" name="Google Shape;862;p34"/>
          <p:cNvSpPr txBox="1">
            <a:spLocks noGrp="1"/>
          </p:cNvSpPr>
          <p:nvPr>
            <p:ph type="subTitle" idx="1"/>
          </p:nvPr>
        </p:nvSpPr>
        <p:spPr>
          <a:xfrm>
            <a:off x="950967" y="1455833"/>
            <a:ext cx="80384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61F3E0-F16B-04E6-36DB-4CDB7B880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71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4 ">
  <p:cSld name="Title and text 14 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5"/>
          <p:cNvGrpSpPr/>
          <p:nvPr/>
        </p:nvGrpSpPr>
        <p:grpSpPr>
          <a:xfrm flipH="1">
            <a:off x="9218741" y="-107265"/>
            <a:ext cx="3036423" cy="7072503"/>
            <a:chOff x="224725" y="566950"/>
            <a:chExt cx="1850875" cy="4311100"/>
          </a:xfrm>
        </p:grpSpPr>
        <p:sp>
          <p:nvSpPr>
            <p:cNvPr id="865" name="Google Shape;865;p35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9" name="Google Shape;889;p35"/>
          <p:cNvSpPr/>
          <p:nvPr/>
        </p:nvSpPr>
        <p:spPr>
          <a:xfrm rot="5400000" flipH="1">
            <a:off x="-3196392" y="-1032629"/>
            <a:ext cx="7427384" cy="483927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5"/>
          <p:cNvSpPr/>
          <p:nvPr/>
        </p:nvSpPr>
        <p:spPr>
          <a:xfrm rot="-7977677">
            <a:off x="8834927" y="3210593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5"/>
          <p:cNvSpPr/>
          <p:nvPr/>
        </p:nvSpPr>
        <p:spPr>
          <a:xfrm rot="667591">
            <a:off x="7094248" y="3674257"/>
            <a:ext cx="2585209" cy="440764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3" name="Google Shape;893;p35"/>
          <p:cNvSpPr txBox="1">
            <a:spLocks noGrp="1"/>
          </p:cNvSpPr>
          <p:nvPr>
            <p:ph type="subTitle" idx="1"/>
          </p:nvPr>
        </p:nvSpPr>
        <p:spPr>
          <a:xfrm>
            <a:off x="1196900" y="1970400"/>
            <a:ext cx="6412400" cy="3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D9C8B"/>
              </a:buClr>
              <a:buSzPts val="1600"/>
              <a:buFont typeface="Cairo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48D84E-D05F-B62C-6EA6-E25AA044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25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6"/>
          <p:cNvSpPr/>
          <p:nvPr/>
        </p:nvSpPr>
        <p:spPr>
          <a:xfrm rot="-5620610">
            <a:off x="10345649" y="460535"/>
            <a:ext cx="4323160" cy="4148192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 rot="-5400000" flipH="1">
            <a:off x="-933677" y="3621495"/>
            <a:ext cx="4529749" cy="451096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 rot="1891771" flipH="1">
            <a:off x="4844521" y="4179521"/>
            <a:ext cx="2909395" cy="496035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9" name="Google Shape;899;p36"/>
          <p:cNvSpPr txBox="1">
            <a:spLocks noGrp="1"/>
          </p:cNvSpPr>
          <p:nvPr>
            <p:ph type="subTitle" idx="1"/>
          </p:nvPr>
        </p:nvSpPr>
        <p:spPr>
          <a:xfrm>
            <a:off x="7205167" y="1778033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0" name="Google Shape;900;p36"/>
          <p:cNvSpPr txBox="1">
            <a:spLocks noGrp="1"/>
          </p:cNvSpPr>
          <p:nvPr>
            <p:ph type="subTitle" idx="2"/>
          </p:nvPr>
        </p:nvSpPr>
        <p:spPr>
          <a:xfrm>
            <a:off x="7205167" y="38039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1" name="Google Shape;901;p36"/>
          <p:cNvSpPr txBox="1">
            <a:spLocks noGrp="1"/>
          </p:cNvSpPr>
          <p:nvPr>
            <p:ph type="subTitle" idx="3"/>
          </p:nvPr>
        </p:nvSpPr>
        <p:spPr>
          <a:xfrm>
            <a:off x="7205167" y="2452373"/>
            <a:ext cx="2890400" cy="10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2" name="Google Shape;902;p36"/>
          <p:cNvSpPr txBox="1">
            <a:spLocks noGrp="1"/>
          </p:cNvSpPr>
          <p:nvPr>
            <p:ph type="subTitle" idx="4"/>
          </p:nvPr>
        </p:nvSpPr>
        <p:spPr>
          <a:xfrm>
            <a:off x="7205167" y="4478307"/>
            <a:ext cx="2890400" cy="10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0E762-2DCF-F2FC-3521-3565363A9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04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7"/>
          <p:cNvSpPr/>
          <p:nvPr/>
        </p:nvSpPr>
        <p:spPr>
          <a:xfrm rot="5035045">
            <a:off x="-3097023" y="3835606"/>
            <a:ext cx="7017140" cy="431727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37"/>
          <p:cNvGrpSpPr/>
          <p:nvPr/>
        </p:nvGrpSpPr>
        <p:grpSpPr>
          <a:xfrm>
            <a:off x="-142824" y="-1123379"/>
            <a:ext cx="3072616" cy="3058492"/>
            <a:chOff x="2414491" y="671177"/>
            <a:chExt cx="1830972" cy="1822411"/>
          </a:xfrm>
        </p:grpSpPr>
        <p:sp>
          <p:nvSpPr>
            <p:cNvPr id="906" name="Google Shape;906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0" name="Google Shape;940;p37"/>
          <p:cNvSpPr/>
          <p:nvPr/>
        </p:nvSpPr>
        <p:spPr>
          <a:xfrm rot="-4280482">
            <a:off x="9058377" y="-1955847"/>
            <a:ext cx="4500644" cy="669910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 rot="-7977677">
            <a:off x="6830861" y="5408193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3" name="Google Shape;943;p37"/>
          <p:cNvSpPr txBox="1">
            <a:spLocks noGrp="1"/>
          </p:cNvSpPr>
          <p:nvPr>
            <p:ph type="subTitle" idx="1"/>
          </p:nvPr>
        </p:nvSpPr>
        <p:spPr>
          <a:xfrm>
            <a:off x="9510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4" name="Google Shape;944;p37"/>
          <p:cNvSpPr txBox="1">
            <a:spLocks noGrp="1"/>
          </p:cNvSpPr>
          <p:nvPr>
            <p:ph type="subTitle" idx="2"/>
          </p:nvPr>
        </p:nvSpPr>
        <p:spPr>
          <a:xfrm>
            <a:off x="46508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5" name="Google Shape;945;p37"/>
          <p:cNvSpPr txBox="1">
            <a:spLocks noGrp="1"/>
          </p:cNvSpPr>
          <p:nvPr>
            <p:ph type="subTitle" idx="3"/>
          </p:nvPr>
        </p:nvSpPr>
        <p:spPr>
          <a:xfrm>
            <a:off x="9510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6" name="Google Shape;946;p37"/>
          <p:cNvSpPr txBox="1">
            <a:spLocks noGrp="1"/>
          </p:cNvSpPr>
          <p:nvPr>
            <p:ph type="subTitle" idx="4"/>
          </p:nvPr>
        </p:nvSpPr>
        <p:spPr>
          <a:xfrm>
            <a:off x="46508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7" name="Google Shape;947;p37"/>
          <p:cNvSpPr txBox="1">
            <a:spLocks noGrp="1"/>
          </p:cNvSpPr>
          <p:nvPr>
            <p:ph type="subTitle" idx="5"/>
          </p:nvPr>
        </p:nvSpPr>
        <p:spPr>
          <a:xfrm>
            <a:off x="8350600" y="3548167"/>
            <a:ext cx="2890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8" name="Google Shape;948;p37"/>
          <p:cNvSpPr txBox="1">
            <a:spLocks noGrp="1"/>
          </p:cNvSpPr>
          <p:nvPr>
            <p:ph type="subTitle" idx="6"/>
          </p:nvPr>
        </p:nvSpPr>
        <p:spPr>
          <a:xfrm>
            <a:off x="8350600" y="4171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F393CD-A9CD-9B96-903B-082DA6E26E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371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9218741" y="-107265"/>
            <a:ext cx="3036423" cy="7072503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3196392" y="-1032629"/>
            <a:ext cx="7427384" cy="483927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8834927" y="3210593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7094248" y="3674257"/>
            <a:ext cx="2585209" cy="440764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2151200" y="1765267"/>
            <a:ext cx="4764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2151200" y="3170207"/>
            <a:ext cx="4764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2151200" y="2388920"/>
            <a:ext cx="476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2151200" y="3793860"/>
            <a:ext cx="476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2151200" y="4575147"/>
            <a:ext cx="47644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2151200" y="5198800"/>
            <a:ext cx="476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AE97-CD50-2F8F-C9A6-4DF0DD049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76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9"/>
          <p:cNvSpPr/>
          <p:nvPr/>
        </p:nvSpPr>
        <p:spPr>
          <a:xfrm rot="-7977680">
            <a:off x="3914702" y="5159934"/>
            <a:ext cx="3240145" cy="3109009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39"/>
          <p:cNvGrpSpPr/>
          <p:nvPr/>
        </p:nvGrpSpPr>
        <p:grpSpPr>
          <a:xfrm rot="10800000" flipH="1">
            <a:off x="274212" y="2671730"/>
            <a:ext cx="2517709" cy="2505937"/>
            <a:chOff x="2414491" y="671177"/>
            <a:chExt cx="1830972" cy="1822411"/>
          </a:xfrm>
        </p:grpSpPr>
        <p:sp>
          <p:nvSpPr>
            <p:cNvPr id="988" name="Google Shape;988;p3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39"/>
          <p:cNvSpPr/>
          <p:nvPr/>
        </p:nvSpPr>
        <p:spPr>
          <a:xfrm rot="135969" flipH="1">
            <a:off x="-1324106" y="-1276417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4" name="Google Shape;1024;p39"/>
          <p:cNvSpPr txBox="1">
            <a:spLocks noGrp="1"/>
          </p:cNvSpPr>
          <p:nvPr>
            <p:ph type="subTitle" idx="1"/>
          </p:nvPr>
        </p:nvSpPr>
        <p:spPr>
          <a:xfrm>
            <a:off x="2953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5" name="Google Shape;1025;p39"/>
          <p:cNvSpPr txBox="1">
            <a:spLocks noGrp="1"/>
          </p:cNvSpPr>
          <p:nvPr>
            <p:ph type="subTitle" idx="2"/>
          </p:nvPr>
        </p:nvSpPr>
        <p:spPr>
          <a:xfrm>
            <a:off x="6348300" y="2356100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6" name="Google Shape;1026;p39"/>
          <p:cNvSpPr txBox="1">
            <a:spLocks noGrp="1"/>
          </p:cNvSpPr>
          <p:nvPr>
            <p:ph type="subTitle" idx="3"/>
          </p:nvPr>
        </p:nvSpPr>
        <p:spPr>
          <a:xfrm>
            <a:off x="2953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7" name="Google Shape;1027;p39"/>
          <p:cNvSpPr txBox="1">
            <a:spLocks noGrp="1"/>
          </p:cNvSpPr>
          <p:nvPr>
            <p:ph type="subTitle" idx="4"/>
          </p:nvPr>
        </p:nvSpPr>
        <p:spPr>
          <a:xfrm>
            <a:off x="6348300" y="2855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8" name="Google Shape;1028;p39"/>
          <p:cNvSpPr txBox="1">
            <a:spLocks noGrp="1"/>
          </p:cNvSpPr>
          <p:nvPr>
            <p:ph type="subTitle" idx="5"/>
          </p:nvPr>
        </p:nvSpPr>
        <p:spPr>
          <a:xfrm>
            <a:off x="2953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9" name="Google Shape;1029;p39"/>
          <p:cNvSpPr txBox="1">
            <a:spLocks noGrp="1"/>
          </p:cNvSpPr>
          <p:nvPr>
            <p:ph type="subTitle" idx="6"/>
          </p:nvPr>
        </p:nvSpPr>
        <p:spPr>
          <a:xfrm>
            <a:off x="6348300" y="4087167"/>
            <a:ext cx="2890400" cy="4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0" name="Google Shape;1030;p39"/>
          <p:cNvSpPr txBox="1">
            <a:spLocks noGrp="1"/>
          </p:cNvSpPr>
          <p:nvPr>
            <p:ph type="subTitle" idx="7"/>
          </p:nvPr>
        </p:nvSpPr>
        <p:spPr>
          <a:xfrm>
            <a:off x="2953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1" name="Google Shape;1031;p39"/>
          <p:cNvSpPr txBox="1">
            <a:spLocks noGrp="1"/>
          </p:cNvSpPr>
          <p:nvPr>
            <p:ph type="subTitle" idx="8"/>
          </p:nvPr>
        </p:nvSpPr>
        <p:spPr>
          <a:xfrm>
            <a:off x="6348300" y="45868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2" name="Google Shape;1032;p39"/>
          <p:cNvSpPr/>
          <p:nvPr/>
        </p:nvSpPr>
        <p:spPr>
          <a:xfrm rot="-5035048" flipH="1">
            <a:off x="7165053" y="792230"/>
            <a:ext cx="9105467" cy="560218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C5007-75F7-2B7A-BBA0-43256B056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744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/>
          <p:nvPr/>
        </p:nvSpPr>
        <p:spPr>
          <a:xfrm rot="135969" flipH="1">
            <a:off x="-1350572" y="-1071083"/>
            <a:ext cx="4529755" cy="451097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0"/>
          <p:cNvSpPr/>
          <p:nvPr/>
        </p:nvSpPr>
        <p:spPr>
          <a:xfrm rot="-581251">
            <a:off x="7826805" y="3438822"/>
            <a:ext cx="9105519" cy="560222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40"/>
          <p:cNvGrpSpPr/>
          <p:nvPr/>
        </p:nvGrpSpPr>
        <p:grpSpPr>
          <a:xfrm rot="10800000" flipH="1">
            <a:off x="1549512" y="-1202970"/>
            <a:ext cx="2517709" cy="2505937"/>
            <a:chOff x="2414491" y="671177"/>
            <a:chExt cx="1830972" cy="1822411"/>
          </a:xfrm>
        </p:grpSpPr>
        <p:sp>
          <p:nvSpPr>
            <p:cNvPr id="1037" name="Google Shape;1037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2" name="Google Shape;1072;p40"/>
          <p:cNvSpPr txBox="1">
            <a:spLocks noGrp="1"/>
          </p:cNvSpPr>
          <p:nvPr>
            <p:ph type="subTitle" idx="1"/>
          </p:nvPr>
        </p:nvSpPr>
        <p:spPr>
          <a:xfrm>
            <a:off x="1276000" y="3901467"/>
            <a:ext cx="22576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3" name="Google Shape;1073;p40"/>
          <p:cNvSpPr txBox="1">
            <a:spLocks noGrp="1"/>
          </p:cNvSpPr>
          <p:nvPr>
            <p:ph type="subTitle" idx="2"/>
          </p:nvPr>
        </p:nvSpPr>
        <p:spPr>
          <a:xfrm>
            <a:off x="3736800" y="3901467"/>
            <a:ext cx="22576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40"/>
          <p:cNvSpPr txBox="1">
            <a:spLocks noGrp="1"/>
          </p:cNvSpPr>
          <p:nvPr>
            <p:ph type="subTitle" idx="3"/>
          </p:nvPr>
        </p:nvSpPr>
        <p:spPr>
          <a:xfrm>
            <a:off x="1276000" y="4423331"/>
            <a:ext cx="2257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40"/>
          <p:cNvSpPr txBox="1">
            <a:spLocks noGrp="1"/>
          </p:cNvSpPr>
          <p:nvPr>
            <p:ph type="subTitle" idx="4"/>
          </p:nvPr>
        </p:nvSpPr>
        <p:spPr>
          <a:xfrm>
            <a:off x="3736800" y="4423335"/>
            <a:ext cx="2257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40"/>
          <p:cNvSpPr txBox="1">
            <a:spLocks noGrp="1"/>
          </p:cNvSpPr>
          <p:nvPr>
            <p:ph type="subTitle" idx="5"/>
          </p:nvPr>
        </p:nvSpPr>
        <p:spPr>
          <a:xfrm>
            <a:off x="6197597" y="3901467"/>
            <a:ext cx="22576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6"/>
          </p:nvPr>
        </p:nvSpPr>
        <p:spPr>
          <a:xfrm>
            <a:off x="6197597" y="4423335"/>
            <a:ext cx="2257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8" name="Google Shape;1078;p40"/>
          <p:cNvSpPr txBox="1">
            <a:spLocks noGrp="1"/>
          </p:cNvSpPr>
          <p:nvPr>
            <p:ph type="subTitle" idx="7"/>
          </p:nvPr>
        </p:nvSpPr>
        <p:spPr>
          <a:xfrm>
            <a:off x="8658400" y="3901467"/>
            <a:ext cx="22576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8"/>
          </p:nvPr>
        </p:nvSpPr>
        <p:spPr>
          <a:xfrm>
            <a:off x="8658400" y="4423335"/>
            <a:ext cx="2257600" cy="13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2C93A-0C0F-6631-75F7-9D89022272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101" y="2160000"/>
            <a:ext cx="12191783" cy="30416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2128199" y="-1138959"/>
            <a:ext cx="4749044" cy="403953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10265734" y="3833167"/>
            <a:ext cx="1568119" cy="204798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469300" y="3014567"/>
            <a:ext cx="3939200" cy="2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6761333" y="3014567"/>
            <a:ext cx="3939200" cy="2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1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491467" y="2221467"/>
            <a:ext cx="39392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933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6761333" y="2221467"/>
            <a:ext cx="3939200" cy="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933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5402767" y="3759867"/>
            <a:ext cx="2585095" cy="440744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FC2585-51B2-0012-F28F-6B824D7FE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8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1"/>
          <p:cNvSpPr/>
          <p:nvPr/>
        </p:nvSpPr>
        <p:spPr>
          <a:xfrm>
            <a:off x="5983667" y="969970"/>
            <a:ext cx="8746647" cy="6981708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1"/>
          <p:cNvSpPr/>
          <p:nvPr/>
        </p:nvSpPr>
        <p:spPr>
          <a:xfrm rot="5400000">
            <a:off x="-3418166" y="15013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1"/>
          <p:cNvSpPr/>
          <p:nvPr/>
        </p:nvSpPr>
        <p:spPr>
          <a:xfrm rot="-7977677">
            <a:off x="847194" y="-397841"/>
            <a:ext cx="2135503" cy="204907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1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85" name="Google Shape;1085;p41"/>
          <p:cNvSpPr txBox="1">
            <a:spLocks noGrp="1"/>
          </p:cNvSpPr>
          <p:nvPr>
            <p:ph type="subTitle" idx="1"/>
          </p:nvPr>
        </p:nvSpPr>
        <p:spPr>
          <a:xfrm>
            <a:off x="14590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6" name="Google Shape;1086;p41"/>
          <p:cNvSpPr txBox="1">
            <a:spLocks noGrp="1"/>
          </p:cNvSpPr>
          <p:nvPr>
            <p:ph type="subTitle" idx="2"/>
          </p:nvPr>
        </p:nvSpPr>
        <p:spPr>
          <a:xfrm>
            <a:off x="46508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7" name="Google Shape;1087;p41"/>
          <p:cNvSpPr txBox="1">
            <a:spLocks noGrp="1"/>
          </p:cNvSpPr>
          <p:nvPr>
            <p:ph type="subTitle" idx="3"/>
          </p:nvPr>
        </p:nvSpPr>
        <p:spPr>
          <a:xfrm>
            <a:off x="14590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8" name="Google Shape;1088;p41"/>
          <p:cNvSpPr txBox="1">
            <a:spLocks noGrp="1"/>
          </p:cNvSpPr>
          <p:nvPr>
            <p:ph type="subTitle" idx="4"/>
          </p:nvPr>
        </p:nvSpPr>
        <p:spPr>
          <a:xfrm>
            <a:off x="46508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9" name="Google Shape;1089;p41"/>
          <p:cNvSpPr txBox="1">
            <a:spLocks noGrp="1"/>
          </p:cNvSpPr>
          <p:nvPr>
            <p:ph type="subTitle" idx="5"/>
          </p:nvPr>
        </p:nvSpPr>
        <p:spPr>
          <a:xfrm>
            <a:off x="7842600" y="2203251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0" name="Google Shape;1090;p41"/>
          <p:cNvSpPr txBox="1">
            <a:spLocks noGrp="1"/>
          </p:cNvSpPr>
          <p:nvPr>
            <p:ph type="subTitle" idx="6"/>
          </p:nvPr>
        </p:nvSpPr>
        <p:spPr>
          <a:xfrm>
            <a:off x="7842600" y="2725133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1" name="Google Shape;1091;p41"/>
          <p:cNvSpPr txBox="1">
            <a:spLocks noGrp="1"/>
          </p:cNvSpPr>
          <p:nvPr>
            <p:ph type="subTitle" idx="7"/>
          </p:nvPr>
        </p:nvSpPr>
        <p:spPr>
          <a:xfrm>
            <a:off x="14590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2" name="Google Shape;1092;p41"/>
          <p:cNvSpPr txBox="1">
            <a:spLocks noGrp="1"/>
          </p:cNvSpPr>
          <p:nvPr>
            <p:ph type="subTitle" idx="8"/>
          </p:nvPr>
        </p:nvSpPr>
        <p:spPr>
          <a:xfrm>
            <a:off x="46508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3" name="Google Shape;1093;p41"/>
          <p:cNvSpPr txBox="1">
            <a:spLocks noGrp="1"/>
          </p:cNvSpPr>
          <p:nvPr>
            <p:ph type="subTitle" idx="9"/>
          </p:nvPr>
        </p:nvSpPr>
        <p:spPr>
          <a:xfrm>
            <a:off x="14590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4" name="Google Shape;1094;p41"/>
          <p:cNvSpPr txBox="1">
            <a:spLocks noGrp="1"/>
          </p:cNvSpPr>
          <p:nvPr>
            <p:ph type="subTitle" idx="13"/>
          </p:nvPr>
        </p:nvSpPr>
        <p:spPr>
          <a:xfrm>
            <a:off x="46508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5" name="Google Shape;1095;p41"/>
          <p:cNvSpPr txBox="1">
            <a:spLocks noGrp="1"/>
          </p:cNvSpPr>
          <p:nvPr>
            <p:ph type="subTitle" idx="14"/>
          </p:nvPr>
        </p:nvSpPr>
        <p:spPr>
          <a:xfrm>
            <a:off x="7842600" y="398581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6" name="Google Shape;1096;p41"/>
          <p:cNvSpPr txBox="1">
            <a:spLocks noGrp="1"/>
          </p:cNvSpPr>
          <p:nvPr>
            <p:ph type="subTitle" idx="15"/>
          </p:nvPr>
        </p:nvSpPr>
        <p:spPr>
          <a:xfrm>
            <a:off x="7842600" y="450786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C6828B-F241-1AF8-0834-D641617E24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7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2"/>
          <p:cNvGrpSpPr/>
          <p:nvPr/>
        </p:nvGrpSpPr>
        <p:grpSpPr>
          <a:xfrm>
            <a:off x="636227" y="-1885179"/>
            <a:ext cx="3072616" cy="3058492"/>
            <a:chOff x="2414491" y="671177"/>
            <a:chExt cx="1830972" cy="1822411"/>
          </a:xfrm>
        </p:grpSpPr>
        <p:sp>
          <p:nvSpPr>
            <p:cNvPr id="1099" name="Google Shape;1099;p4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42"/>
          <p:cNvSpPr/>
          <p:nvPr/>
        </p:nvSpPr>
        <p:spPr>
          <a:xfrm rot="5400000">
            <a:off x="8824975" y="4126943"/>
            <a:ext cx="4529749" cy="451096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2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5" name="Google Shape;1135;p42"/>
          <p:cNvSpPr txBox="1">
            <a:spLocks noGrp="1"/>
          </p:cNvSpPr>
          <p:nvPr>
            <p:ph type="subTitle" idx="1"/>
          </p:nvPr>
        </p:nvSpPr>
        <p:spPr>
          <a:xfrm>
            <a:off x="2321600" y="1783700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6" name="Google Shape;1136;p42"/>
          <p:cNvSpPr txBox="1">
            <a:spLocks noGrp="1"/>
          </p:cNvSpPr>
          <p:nvPr>
            <p:ph type="subTitle" idx="2"/>
          </p:nvPr>
        </p:nvSpPr>
        <p:spPr>
          <a:xfrm>
            <a:off x="2321600" y="23055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7" name="Google Shape;1137;p42"/>
          <p:cNvSpPr txBox="1">
            <a:spLocks noGrp="1"/>
          </p:cNvSpPr>
          <p:nvPr>
            <p:ph type="subTitle" idx="3"/>
          </p:nvPr>
        </p:nvSpPr>
        <p:spPr>
          <a:xfrm>
            <a:off x="2321600" y="326146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8" name="Google Shape;1138;p42"/>
          <p:cNvSpPr txBox="1">
            <a:spLocks noGrp="1"/>
          </p:cNvSpPr>
          <p:nvPr>
            <p:ph type="subTitle" idx="4"/>
          </p:nvPr>
        </p:nvSpPr>
        <p:spPr>
          <a:xfrm>
            <a:off x="2321600" y="37835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9" name="Google Shape;1139;p42"/>
          <p:cNvSpPr txBox="1">
            <a:spLocks noGrp="1"/>
          </p:cNvSpPr>
          <p:nvPr>
            <p:ph type="subTitle" idx="5"/>
          </p:nvPr>
        </p:nvSpPr>
        <p:spPr>
          <a:xfrm>
            <a:off x="2321600" y="4739233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0" name="Google Shape;1140;p42"/>
          <p:cNvSpPr txBox="1">
            <a:spLocks noGrp="1"/>
          </p:cNvSpPr>
          <p:nvPr>
            <p:ph type="subTitle" idx="6"/>
          </p:nvPr>
        </p:nvSpPr>
        <p:spPr>
          <a:xfrm>
            <a:off x="2321600" y="5261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1" name="Google Shape;1141;p42"/>
          <p:cNvSpPr txBox="1">
            <a:spLocks noGrp="1"/>
          </p:cNvSpPr>
          <p:nvPr>
            <p:ph type="subTitle" idx="7"/>
          </p:nvPr>
        </p:nvSpPr>
        <p:spPr>
          <a:xfrm>
            <a:off x="6983700" y="1783700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2" name="Google Shape;1142;p42"/>
          <p:cNvSpPr txBox="1">
            <a:spLocks noGrp="1"/>
          </p:cNvSpPr>
          <p:nvPr>
            <p:ph type="subTitle" idx="8"/>
          </p:nvPr>
        </p:nvSpPr>
        <p:spPr>
          <a:xfrm>
            <a:off x="6983700" y="23055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3" name="Google Shape;1143;p42"/>
          <p:cNvSpPr txBox="1">
            <a:spLocks noGrp="1"/>
          </p:cNvSpPr>
          <p:nvPr>
            <p:ph type="subTitle" idx="9"/>
          </p:nvPr>
        </p:nvSpPr>
        <p:spPr>
          <a:xfrm>
            <a:off x="6983700" y="3261467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4" name="Google Shape;1144;p42"/>
          <p:cNvSpPr txBox="1">
            <a:spLocks noGrp="1"/>
          </p:cNvSpPr>
          <p:nvPr>
            <p:ph type="subTitle" idx="13"/>
          </p:nvPr>
        </p:nvSpPr>
        <p:spPr>
          <a:xfrm>
            <a:off x="6983700" y="3783517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5" name="Google Shape;1145;p42"/>
          <p:cNvSpPr txBox="1">
            <a:spLocks noGrp="1"/>
          </p:cNvSpPr>
          <p:nvPr>
            <p:ph type="subTitle" idx="14"/>
          </p:nvPr>
        </p:nvSpPr>
        <p:spPr>
          <a:xfrm>
            <a:off x="6983700" y="4739233"/>
            <a:ext cx="28904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6" name="Google Shape;1146;p42"/>
          <p:cNvSpPr txBox="1">
            <a:spLocks noGrp="1"/>
          </p:cNvSpPr>
          <p:nvPr>
            <p:ph type="subTitle" idx="15"/>
          </p:nvPr>
        </p:nvSpPr>
        <p:spPr>
          <a:xfrm>
            <a:off x="6983700" y="5261284"/>
            <a:ext cx="28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B3BA3-B54B-84DF-BFBD-F9FE674529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825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3"/>
          <p:cNvSpPr/>
          <p:nvPr/>
        </p:nvSpPr>
        <p:spPr>
          <a:xfrm rot="-8234214" flipH="1">
            <a:off x="8616219" y="-222961"/>
            <a:ext cx="5550247" cy="34146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3"/>
          <p:cNvSpPr/>
          <p:nvPr/>
        </p:nvSpPr>
        <p:spPr>
          <a:xfrm rot="672094">
            <a:off x="-2445115" y="2466351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10723967" y="4711567"/>
            <a:ext cx="1034144" cy="135060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C43B68-4BBF-2F2F-AFA6-606EEE6F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46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4"/>
          <p:cNvSpPr/>
          <p:nvPr/>
        </p:nvSpPr>
        <p:spPr>
          <a:xfrm rot="-2505069" flipH="1">
            <a:off x="8356862" y="1546358"/>
            <a:ext cx="5915711" cy="4952300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4"/>
          <p:cNvSpPr/>
          <p:nvPr/>
        </p:nvSpPr>
        <p:spPr>
          <a:xfrm rot="3781174">
            <a:off x="-2192691" y="2408583"/>
            <a:ext cx="5690601" cy="35010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5" name="Google Shape;1155;p44"/>
          <p:cNvGrpSpPr/>
          <p:nvPr/>
        </p:nvGrpSpPr>
        <p:grpSpPr>
          <a:xfrm rot="10800000" flipH="1">
            <a:off x="754922" y="2283376"/>
            <a:ext cx="2262349" cy="2251771"/>
            <a:chOff x="2414491" y="671177"/>
            <a:chExt cx="1830972" cy="1822411"/>
          </a:xfrm>
        </p:grpSpPr>
        <p:sp>
          <p:nvSpPr>
            <p:cNvPr id="1156" name="Google Shape;1156;p4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4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C5A70C-625E-51FB-0A9B-20DFAD85D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45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5"/>
          <p:cNvSpPr/>
          <p:nvPr/>
        </p:nvSpPr>
        <p:spPr>
          <a:xfrm rot="5400000">
            <a:off x="-1196113" y="607191"/>
            <a:ext cx="6542176" cy="595946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5"/>
          <p:cNvSpPr/>
          <p:nvPr/>
        </p:nvSpPr>
        <p:spPr>
          <a:xfrm rot="4271990">
            <a:off x="9149074" y="4045637"/>
            <a:ext cx="4538593" cy="451977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5"/>
          <p:cNvSpPr/>
          <p:nvPr/>
        </p:nvSpPr>
        <p:spPr>
          <a:xfrm>
            <a:off x="9353035" y="476569"/>
            <a:ext cx="1068877" cy="94279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2D584-5410-50F0-92F0-E56926B45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16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6"/>
          <p:cNvSpPr/>
          <p:nvPr/>
        </p:nvSpPr>
        <p:spPr>
          <a:xfrm rot="8100090">
            <a:off x="-1703499" y="-664710"/>
            <a:ext cx="5396160" cy="331995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46"/>
          <p:cNvSpPr/>
          <p:nvPr/>
        </p:nvSpPr>
        <p:spPr>
          <a:xfrm rot="-2262480" flipH="1">
            <a:off x="7294146" y="4893283"/>
            <a:ext cx="6551292" cy="403053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0" name="Google Shape;1200;p46"/>
          <p:cNvSpPr/>
          <p:nvPr/>
        </p:nvSpPr>
        <p:spPr>
          <a:xfrm rot="-7977666">
            <a:off x="10109156" y="1232243"/>
            <a:ext cx="1644441" cy="15778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74953-3BF5-F964-EE85-BAC883394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60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/>
          <p:nvPr/>
        </p:nvSpPr>
        <p:spPr>
          <a:xfrm rot="5575585">
            <a:off x="-2579049" y="-1292336"/>
            <a:ext cx="5915673" cy="495232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7"/>
          <p:cNvSpPr/>
          <p:nvPr/>
        </p:nvSpPr>
        <p:spPr>
          <a:xfrm>
            <a:off x="6628603" y="1183832"/>
            <a:ext cx="7322907" cy="49189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7"/>
          <p:cNvSpPr/>
          <p:nvPr/>
        </p:nvSpPr>
        <p:spPr>
          <a:xfrm rot="-7977666">
            <a:off x="5272040" y="6208043"/>
            <a:ext cx="1644441" cy="15778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28A705-6F5C-1685-F852-6354EC3E5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516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8"/>
          <p:cNvSpPr/>
          <p:nvPr/>
        </p:nvSpPr>
        <p:spPr>
          <a:xfrm rot="912733" flipH="1">
            <a:off x="-2096872" y="797263"/>
            <a:ext cx="4338223" cy="730776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48"/>
          <p:cNvSpPr/>
          <p:nvPr/>
        </p:nvSpPr>
        <p:spPr>
          <a:xfrm rot="-482288">
            <a:off x="9046549" y="-978250"/>
            <a:ext cx="4872984" cy="485277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8"/>
          <p:cNvSpPr/>
          <p:nvPr/>
        </p:nvSpPr>
        <p:spPr>
          <a:xfrm rot="3320924">
            <a:off x="11258046" y="5096571"/>
            <a:ext cx="1692917" cy="221097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48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5AEE2E-AD1E-9816-EF54-266A89435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9"/>
          <p:cNvSpPr/>
          <p:nvPr/>
        </p:nvSpPr>
        <p:spPr>
          <a:xfrm rot="-5620610">
            <a:off x="10981016" y="3337668"/>
            <a:ext cx="4323160" cy="4148192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9"/>
          <p:cNvSpPr/>
          <p:nvPr/>
        </p:nvSpPr>
        <p:spPr>
          <a:xfrm rot="-595142" flipH="1">
            <a:off x="-1644097" y="-646896"/>
            <a:ext cx="4529769" cy="45109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9"/>
          <p:cNvSpPr/>
          <p:nvPr/>
        </p:nvSpPr>
        <p:spPr>
          <a:xfrm rot="-7977683">
            <a:off x="9054266" y="-389733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49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FFC6F-8721-E0B4-527E-0E106F7DB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73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0"/>
          <p:cNvSpPr/>
          <p:nvPr/>
        </p:nvSpPr>
        <p:spPr>
          <a:xfrm rot="-5400000" flipH="1">
            <a:off x="7596501" y="841578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50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19" name="Google Shape;1219;p50"/>
          <p:cNvGrpSpPr/>
          <p:nvPr/>
        </p:nvGrpSpPr>
        <p:grpSpPr>
          <a:xfrm rot="10800000" flipH="1">
            <a:off x="-1034855" y="2686791"/>
            <a:ext cx="2783565" cy="2770551"/>
            <a:chOff x="2414491" y="671177"/>
            <a:chExt cx="1830972" cy="1822411"/>
          </a:xfrm>
        </p:grpSpPr>
        <p:sp>
          <p:nvSpPr>
            <p:cNvPr id="1220" name="Google Shape;1220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D5026-F19E-A4E8-0820-5B7B439B4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 rot="-996204" flipH="1">
            <a:off x="-1223608" y="-597877"/>
            <a:ext cx="4538583" cy="451976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 rot="7619243">
            <a:off x="9534491" y="3689202"/>
            <a:ext cx="4281219" cy="426346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B3820-143F-E946-1A4F-83A6102F5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53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1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6" name="Google Shape;1256;p51"/>
          <p:cNvSpPr/>
          <p:nvPr/>
        </p:nvSpPr>
        <p:spPr>
          <a:xfrm>
            <a:off x="-558799" y="555118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1"/>
          <p:cNvSpPr/>
          <p:nvPr/>
        </p:nvSpPr>
        <p:spPr>
          <a:xfrm rot="4132171">
            <a:off x="9211459" y="3685846"/>
            <a:ext cx="4538592" cy="4519773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1D7B84-70A3-C970-6BEC-367F811E1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5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/>
          <p:nvPr/>
        </p:nvSpPr>
        <p:spPr>
          <a:xfrm rot="5400000">
            <a:off x="-3131266" y="10095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3A9F0-43A9-AC65-A8C0-2BC4DF3AB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014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3"/>
          <p:cNvSpPr/>
          <p:nvPr/>
        </p:nvSpPr>
        <p:spPr>
          <a:xfrm rot="5400000">
            <a:off x="-1785196" y="1913246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3"/>
          <p:cNvSpPr/>
          <p:nvPr/>
        </p:nvSpPr>
        <p:spPr>
          <a:xfrm>
            <a:off x="10821134" y="2993052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53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8199A4-3472-3C2A-DC98-C3A8EE464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985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4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7" name="Google Shape;1267;p54"/>
          <p:cNvSpPr/>
          <p:nvPr/>
        </p:nvSpPr>
        <p:spPr>
          <a:xfrm rot="3000392">
            <a:off x="-3365105" y="2391195"/>
            <a:ext cx="6551417" cy="40306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6C3E7-9AA7-690F-71FE-0C9988A75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491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 ">
  <p:cSld name="Title only 13 "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5"/>
          <p:cNvSpPr/>
          <p:nvPr/>
        </p:nvSpPr>
        <p:spPr>
          <a:xfrm rot="3000392">
            <a:off x="-3349171" y="449928"/>
            <a:ext cx="6551417" cy="40306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55"/>
          <p:cNvSpPr/>
          <p:nvPr/>
        </p:nvSpPr>
        <p:spPr>
          <a:xfrm rot="4132171">
            <a:off x="9211459" y="3685846"/>
            <a:ext cx="4538592" cy="4519773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55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B97216-8340-FA11-7A4B-97902988E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88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6"/>
          <p:cNvSpPr/>
          <p:nvPr/>
        </p:nvSpPr>
        <p:spPr>
          <a:xfrm rot="-2075300" flipH="1">
            <a:off x="8714919" y="3723235"/>
            <a:ext cx="5550244" cy="341466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56"/>
          <p:cNvSpPr/>
          <p:nvPr/>
        </p:nvSpPr>
        <p:spPr>
          <a:xfrm rot="672094">
            <a:off x="-3924915" y="-159216"/>
            <a:ext cx="6240907" cy="56692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56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0DDA7-48A2-62C9-453F-0F7C9C20C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383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7"/>
          <p:cNvSpPr/>
          <p:nvPr/>
        </p:nvSpPr>
        <p:spPr>
          <a:xfrm rot="-2187687">
            <a:off x="9329887" y="3765767"/>
            <a:ext cx="2585117" cy="440748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57"/>
          <p:cNvSpPr/>
          <p:nvPr/>
        </p:nvSpPr>
        <p:spPr>
          <a:xfrm rot="1855510">
            <a:off x="3364653" y="258342"/>
            <a:ext cx="6638808" cy="5472593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57"/>
          <p:cNvSpPr/>
          <p:nvPr/>
        </p:nvSpPr>
        <p:spPr>
          <a:xfrm rot="10800000" flipH="1">
            <a:off x="323267" y="3851283"/>
            <a:ext cx="2366400" cy="23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57"/>
          <p:cNvGrpSpPr/>
          <p:nvPr/>
        </p:nvGrpSpPr>
        <p:grpSpPr>
          <a:xfrm rot="10800000" flipH="1">
            <a:off x="1274022" y="3022460"/>
            <a:ext cx="2262349" cy="2251771"/>
            <a:chOff x="2414491" y="671177"/>
            <a:chExt cx="1830972" cy="1822411"/>
          </a:xfrm>
        </p:grpSpPr>
        <p:sp>
          <p:nvSpPr>
            <p:cNvPr id="1281" name="Google Shape;1281;p5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57"/>
          <p:cNvSpPr/>
          <p:nvPr/>
        </p:nvSpPr>
        <p:spPr>
          <a:xfrm rot="-7977683">
            <a:off x="8045266" y="731501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5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7" name="Google Shape;1317;p57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2DDEFE-1782-62DD-7B81-0D3F9B356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213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8"/>
          <p:cNvSpPr/>
          <p:nvPr/>
        </p:nvSpPr>
        <p:spPr>
          <a:xfrm rot="-7977683">
            <a:off x="1979633" y="2021867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58"/>
          <p:cNvSpPr/>
          <p:nvPr/>
        </p:nvSpPr>
        <p:spPr>
          <a:xfrm rot="288619" flipH="1">
            <a:off x="-1886992" y="1544943"/>
            <a:ext cx="6439008" cy="658673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58"/>
          <p:cNvSpPr/>
          <p:nvPr/>
        </p:nvSpPr>
        <p:spPr>
          <a:xfrm rot="-8533595">
            <a:off x="9473851" y="-942099"/>
            <a:ext cx="2585104" cy="440746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58"/>
          <p:cNvSpPr/>
          <p:nvPr/>
        </p:nvSpPr>
        <p:spPr>
          <a:xfrm>
            <a:off x="9294333" y="2872953"/>
            <a:ext cx="1946715" cy="2542436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3" name="Google Shape;1323;p58"/>
          <p:cNvGrpSpPr/>
          <p:nvPr/>
        </p:nvGrpSpPr>
        <p:grpSpPr>
          <a:xfrm>
            <a:off x="8330272" y="3702670"/>
            <a:ext cx="2441296" cy="2429881"/>
            <a:chOff x="2414491" y="671177"/>
            <a:chExt cx="1830972" cy="1822411"/>
          </a:xfrm>
        </p:grpSpPr>
        <p:sp>
          <p:nvSpPr>
            <p:cNvPr id="1324" name="Google Shape;1324;p5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8" name="Google Shape;1358;p5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9" name="Google Shape;1359;p58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55A4F-EBC3-8914-B904-33FCD341E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96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59"/>
          <p:cNvSpPr/>
          <p:nvPr/>
        </p:nvSpPr>
        <p:spPr>
          <a:xfrm rot="-5716269">
            <a:off x="4121030" y="162032"/>
            <a:ext cx="4323077" cy="68119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2" name="Google Shape;1362;p59"/>
          <p:cNvGrpSpPr/>
          <p:nvPr/>
        </p:nvGrpSpPr>
        <p:grpSpPr>
          <a:xfrm flipH="1">
            <a:off x="9225150" y="-113149"/>
            <a:ext cx="3036423" cy="7072503"/>
            <a:chOff x="224725" y="566950"/>
            <a:chExt cx="1850875" cy="4311100"/>
          </a:xfrm>
        </p:grpSpPr>
        <p:sp>
          <p:nvSpPr>
            <p:cNvPr id="1363" name="Google Shape;1363;p5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7" name="Google Shape;1387;p59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8" name="Google Shape;1388;p59"/>
          <p:cNvSpPr txBox="1">
            <a:spLocks noGrp="1"/>
          </p:cNvSpPr>
          <p:nvPr>
            <p:ph type="title" idx="2" hasCustomPrompt="1"/>
          </p:nvPr>
        </p:nvSpPr>
        <p:spPr>
          <a:xfrm>
            <a:off x="2694432" y="12246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89" name="Google Shape;1389;p59"/>
          <p:cNvSpPr/>
          <p:nvPr/>
        </p:nvSpPr>
        <p:spPr>
          <a:xfrm flipH="1">
            <a:off x="8205962" y="1014617"/>
            <a:ext cx="1692916" cy="2210971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59"/>
          <p:cNvSpPr/>
          <p:nvPr/>
        </p:nvSpPr>
        <p:spPr>
          <a:xfrm flipH="1">
            <a:off x="982045" y="2207376"/>
            <a:ext cx="2366400" cy="236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1" name="Google Shape;1391;p59"/>
          <p:cNvGrpSpPr/>
          <p:nvPr/>
        </p:nvGrpSpPr>
        <p:grpSpPr>
          <a:xfrm flipH="1">
            <a:off x="135340" y="3150828"/>
            <a:ext cx="2262349" cy="2251771"/>
            <a:chOff x="2414491" y="671177"/>
            <a:chExt cx="1830972" cy="1822411"/>
          </a:xfrm>
        </p:grpSpPr>
        <p:sp>
          <p:nvSpPr>
            <p:cNvPr id="1392" name="Google Shape;1392;p59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9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9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9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9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9CCBAF-4A6E-D939-1BD8-A160AB29F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490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60"/>
          <p:cNvSpPr/>
          <p:nvPr/>
        </p:nvSpPr>
        <p:spPr>
          <a:xfrm>
            <a:off x="8505500" y="4393565"/>
            <a:ext cx="1915600" cy="191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60"/>
          <p:cNvSpPr/>
          <p:nvPr/>
        </p:nvSpPr>
        <p:spPr>
          <a:xfrm rot="3781224">
            <a:off x="-2439241" y="3336917"/>
            <a:ext cx="8196521" cy="504272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60"/>
          <p:cNvSpPr/>
          <p:nvPr/>
        </p:nvSpPr>
        <p:spPr>
          <a:xfrm rot="-1693254" flipH="1">
            <a:off x="9398531" y="2094577"/>
            <a:ext cx="3248572" cy="553863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6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1" name="Google Shape;1431;p60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32" name="Google Shape;1432;p60"/>
          <p:cNvGrpSpPr/>
          <p:nvPr/>
        </p:nvGrpSpPr>
        <p:grpSpPr>
          <a:xfrm rot="10800000" flipH="1">
            <a:off x="1087555" y="1647960"/>
            <a:ext cx="2262349" cy="2251771"/>
            <a:chOff x="2414491" y="671177"/>
            <a:chExt cx="1830972" cy="1822411"/>
          </a:xfrm>
        </p:grpSpPr>
        <p:sp>
          <p:nvSpPr>
            <p:cNvPr id="1433" name="Google Shape;1433;p6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78E4F-7A4B-7515-EB5E-BB09F9425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9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951000" y="697367"/>
            <a:ext cx="10290000" cy="7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950967" y="1496433"/>
            <a:ext cx="10290000" cy="4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2133">
                <a:solidFill>
                  <a:srgbClr val="806860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2133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3" name="Google Shape;113;p7"/>
          <p:cNvGrpSpPr/>
          <p:nvPr/>
        </p:nvGrpSpPr>
        <p:grpSpPr>
          <a:xfrm>
            <a:off x="10719833" y="2363367"/>
            <a:ext cx="2736800" cy="27368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1090004" y="3433534"/>
            <a:ext cx="3387437" cy="504199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320CD6-02CD-3A1F-3059-376DD652D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59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1"/>
          <p:cNvSpPr/>
          <p:nvPr/>
        </p:nvSpPr>
        <p:spPr>
          <a:xfrm rot="199611" flipH="1">
            <a:off x="-1629846" y="1482393"/>
            <a:ext cx="6211193" cy="635372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61"/>
          <p:cNvSpPr/>
          <p:nvPr/>
        </p:nvSpPr>
        <p:spPr>
          <a:xfrm rot="-5035045" flipH="1">
            <a:off x="7816103" y="-302628"/>
            <a:ext cx="7017140" cy="431727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61"/>
          <p:cNvSpPr/>
          <p:nvPr/>
        </p:nvSpPr>
        <p:spPr>
          <a:xfrm rot="10800000">
            <a:off x="8369220" y="3834649"/>
            <a:ext cx="2366400" cy="2366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1" name="Google Shape;1471;p61"/>
          <p:cNvGrpSpPr/>
          <p:nvPr/>
        </p:nvGrpSpPr>
        <p:grpSpPr>
          <a:xfrm rot="10800000">
            <a:off x="1841548" y="1777343"/>
            <a:ext cx="2262349" cy="2251771"/>
            <a:chOff x="2414491" y="671177"/>
            <a:chExt cx="1830972" cy="1822411"/>
          </a:xfrm>
        </p:grpSpPr>
        <p:sp>
          <p:nvSpPr>
            <p:cNvPr id="1472" name="Google Shape;1472;p6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61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692400" y="26139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7" name="Google Shape;1507;p61"/>
          <p:cNvSpPr txBox="1">
            <a:spLocks noGrp="1"/>
          </p:cNvSpPr>
          <p:nvPr>
            <p:ph type="title" idx="2" hasCustomPrompt="1"/>
          </p:nvPr>
        </p:nvSpPr>
        <p:spPr>
          <a:xfrm>
            <a:off x="2692400" y="1219200"/>
            <a:ext cx="6807200" cy="16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127C6-03C4-31DA-F211-24942EBFB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295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2"/>
          <p:cNvSpPr/>
          <p:nvPr/>
        </p:nvSpPr>
        <p:spPr>
          <a:xfrm rot="5716307" flipH="1">
            <a:off x="4171612" y="-23133"/>
            <a:ext cx="4012680" cy="7882124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62"/>
          <p:cNvSpPr/>
          <p:nvPr/>
        </p:nvSpPr>
        <p:spPr>
          <a:xfrm rot="-1408952">
            <a:off x="9413111" y="-2042738"/>
            <a:ext cx="4748771" cy="5917139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62"/>
          <p:cNvSpPr/>
          <p:nvPr/>
        </p:nvSpPr>
        <p:spPr>
          <a:xfrm rot="10800000">
            <a:off x="1063004" y="3847983"/>
            <a:ext cx="2366400" cy="236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62"/>
          <p:cNvGrpSpPr/>
          <p:nvPr/>
        </p:nvGrpSpPr>
        <p:grpSpPr>
          <a:xfrm rot="10800000">
            <a:off x="216300" y="3019160"/>
            <a:ext cx="2262349" cy="2251771"/>
            <a:chOff x="2414491" y="671177"/>
            <a:chExt cx="1830972" cy="1822411"/>
          </a:xfrm>
        </p:grpSpPr>
        <p:sp>
          <p:nvSpPr>
            <p:cNvPr id="1513" name="Google Shape;1513;p6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7" name="Google Shape;1547;p62"/>
          <p:cNvSpPr/>
          <p:nvPr/>
        </p:nvSpPr>
        <p:spPr>
          <a:xfrm rot="8100000">
            <a:off x="495199" y="-1533889"/>
            <a:ext cx="2585125" cy="44074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62"/>
          <p:cNvSpPr txBox="1">
            <a:spLocks noGrp="1"/>
          </p:cNvSpPr>
          <p:nvPr>
            <p:ph type="title"/>
          </p:nvPr>
        </p:nvSpPr>
        <p:spPr>
          <a:xfrm>
            <a:off x="3429400" y="719851"/>
            <a:ext cx="5333200" cy="1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02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9" name="Google Shape;1549;p62"/>
          <p:cNvSpPr txBox="1">
            <a:spLocks noGrp="1"/>
          </p:cNvSpPr>
          <p:nvPr>
            <p:ph type="subTitle" idx="1"/>
          </p:nvPr>
        </p:nvSpPr>
        <p:spPr>
          <a:xfrm>
            <a:off x="3429400" y="2203017"/>
            <a:ext cx="5333200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0" name="Google Shape;1550;p62"/>
          <p:cNvSpPr txBox="1"/>
          <p:nvPr/>
        </p:nvSpPr>
        <p:spPr>
          <a:xfrm>
            <a:off x="3627400" y="4575484"/>
            <a:ext cx="4937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6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F713D-9268-8FB2-6BDC-EB440BB77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782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rot="288678" flipH="1">
            <a:off x="-1693889" y="737782"/>
            <a:ext cx="6211215" cy="635358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3"/>
          <p:cNvSpPr/>
          <p:nvPr/>
        </p:nvSpPr>
        <p:spPr>
          <a:xfrm>
            <a:off x="1778733" y="1502765"/>
            <a:ext cx="2029736" cy="179039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6825358" y="950775"/>
            <a:ext cx="3027913" cy="3013779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8" name="Google Shape;1588;p63"/>
          <p:cNvSpPr/>
          <p:nvPr/>
        </p:nvSpPr>
        <p:spPr>
          <a:xfrm rot="-1848056" flipH="1">
            <a:off x="10341367" y="3357315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9BB0BD-722E-A4D3-8275-23B019562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66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64"/>
          <p:cNvGrpSpPr/>
          <p:nvPr/>
        </p:nvGrpSpPr>
        <p:grpSpPr>
          <a:xfrm>
            <a:off x="7" y="-107265"/>
            <a:ext cx="3036423" cy="7072503"/>
            <a:chOff x="224725" y="566950"/>
            <a:chExt cx="1850875" cy="4311100"/>
          </a:xfrm>
        </p:grpSpPr>
        <p:sp>
          <p:nvSpPr>
            <p:cNvPr id="1591" name="Google Shape;1591;p6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5" name="Google Shape;1615;p64"/>
          <p:cNvSpPr/>
          <p:nvPr/>
        </p:nvSpPr>
        <p:spPr>
          <a:xfrm rot="-3415034" flipH="1">
            <a:off x="7133255" y="862763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4"/>
          <p:cNvSpPr/>
          <p:nvPr/>
        </p:nvSpPr>
        <p:spPr>
          <a:xfrm rot="1379372">
            <a:off x="6866592" y="3041820"/>
            <a:ext cx="1790679" cy="2338749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4"/>
          <p:cNvSpPr/>
          <p:nvPr/>
        </p:nvSpPr>
        <p:spPr>
          <a:xfrm>
            <a:off x="-1023299" y="669601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2E81F-76DA-63B5-C6E0-2D6C95389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06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65"/>
          <p:cNvGrpSpPr/>
          <p:nvPr/>
        </p:nvGrpSpPr>
        <p:grpSpPr>
          <a:xfrm rot="-4412986">
            <a:off x="8311236" y="2638473"/>
            <a:ext cx="3364621" cy="3209225"/>
            <a:chOff x="616550" y="744600"/>
            <a:chExt cx="936200" cy="893025"/>
          </a:xfrm>
        </p:grpSpPr>
        <p:sp>
          <p:nvSpPr>
            <p:cNvPr id="1620" name="Google Shape;1620;p65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5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5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5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5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65"/>
          <p:cNvGrpSpPr/>
          <p:nvPr/>
        </p:nvGrpSpPr>
        <p:grpSpPr>
          <a:xfrm>
            <a:off x="1768539" y="667387"/>
            <a:ext cx="2441296" cy="2429881"/>
            <a:chOff x="2414491" y="671177"/>
            <a:chExt cx="1830972" cy="1822411"/>
          </a:xfrm>
        </p:grpSpPr>
        <p:sp>
          <p:nvSpPr>
            <p:cNvPr id="1626" name="Google Shape;1626;p6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0" name="Google Shape;1660;p65"/>
          <p:cNvGrpSpPr/>
          <p:nvPr/>
        </p:nvGrpSpPr>
        <p:grpSpPr>
          <a:xfrm rot="-969610">
            <a:off x="9174114" y="3282592"/>
            <a:ext cx="2956521" cy="3861825"/>
            <a:chOff x="6078061" y="1684347"/>
            <a:chExt cx="1743860" cy="2277840"/>
          </a:xfrm>
        </p:grpSpPr>
        <p:sp>
          <p:nvSpPr>
            <p:cNvPr id="1661" name="Google Shape;1661;p65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5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65"/>
          <p:cNvSpPr/>
          <p:nvPr/>
        </p:nvSpPr>
        <p:spPr>
          <a:xfrm rot="5400000">
            <a:off x="-2448199" y="1567011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65"/>
          <p:cNvSpPr/>
          <p:nvPr/>
        </p:nvSpPr>
        <p:spPr>
          <a:xfrm rot="-7977683">
            <a:off x="2881266" y="4219001"/>
            <a:ext cx="2072881" cy="1988988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65"/>
          <p:cNvSpPr/>
          <p:nvPr/>
        </p:nvSpPr>
        <p:spPr>
          <a:xfrm rot="4742319" flipH="1">
            <a:off x="9054351" y="-861289"/>
            <a:ext cx="4281144" cy="4263392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63A27-E0F4-1492-D945-03331CEE0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662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6"/>
          <p:cNvSpPr/>
          <p:nvPr/>
        </p:nvSpPr>
        <p:spPr>
          <a:xfrm rot="288619" flipH="1">
            <a:off x="-2204908" y="1767086"/>
            <a:ext cx="6439008" cy="546349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66"/>
          <p:cNvSpPr/>
          <p:nvPr/>
        </p:nvSpPr>
        <p:spPr>
          <a:xfrm>
            <a:off x="10370301" y="895252"/>
            <a:ext cx="3019548" cy="26634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66"/>
          <p:cNvSpPr/>
          <p:nvPr/>
        </p:nvSpPr>
        <p:spPr>
          <a:xfrm rot="8226410">
            <a:off x="1010610" y="-1211599"/>
            <a:ext cx="2585197" cy="440762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0" name="Google Shape;1670;p66"/>
          <p:cNvGrpSpPr/>
          <p:nvPr/>
        </p:nvGrpSpPr>
        <p:grpSpPr>
          <a:xfrm rot="-3861937">
            <a:off x="8697578" y="1840185"/>
            <a:ext cx="2698093" cy="4418504"/>
            <a:chOff x="5754175" y="3922575"/>
            <a:chExt cx="682400" cy="1117525"/>
          </a:xfrm>
        </p:grpSpPr>
        <p:sp>
          <p:nvSpPr>
            <p:cNvPr id="1671" name="Google Shape;1671;p66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6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6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6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321B3-178E-9967-ED75-7CCCE3FBF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305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 rot="10511381">
            <a:off x="-1687775" y="-979614"/>
            <a:ext cx="6439008" cy="546349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67"/>
          <p:cNvSpPr/>
          <p:nvPr/>
        </p:nvSpPr>
        <p:spPr>
          <a:xfrm rot="-10501983">
            <a:off x="2012122" y="2543481"/>
            <a:ext cx="2072913" cy="198901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67"/>
          <p:cNvSpPr/>
          <p:nvPr/>
        </p:nvSpPr>
        <p:spPr>
          <a:xfrm rot="-8951944">
            <a:off x="8500767" y="-633419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67"/>
          <p:cNvSpPr/>
          <p:nvPr/>
        </p:nvSpPr>
        <p:spPr>
          <a:xfrm rot="9803796" flipH="1">
            <a:off x="8514426" y="2902723"/>
            <a:ext cx="4538583" cy="451976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0" name="Google Shape;1680;p67"/>
          <p:cNvGrpSpPr/>
          <p:nvPr/>
        </p:nvGrpSpPr>
        <p:grpSpPr>
          <a:xfrm rot="10800000" flipH="1">
            <a:off x="2920922" y="1908660"/>
            <a:ext cx="2262349" cy="2251771"/>
            <a:chOff x="2414491" y="671177"/>
            <a:chExt cx="1830972" cy="1822411"/>
          </a:xfrm>
        </p:grpSpPr>
        <p:sp>
          <p:nvSpPr>
            <p:cNvPr id="1681" name="Google Shape;1681;p6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3562D-0BAC-AC51-D80B-F39072844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24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 ">
  <p:cSld name="Background 5 "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68"/>
          <p:cNvSpPr/>
          <p:nvPr/>
        </p:nvSpPr>
        <p:spPr>
          <a:xfrm rot="3415018">
            <a:off x="-1661178" y="560418"/>
            <a:ext cx="5530657" cy="4704231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68"/>
          <p:cNvSpPr/>
          <p:nvPr/>
        </p:nvSpPr>
        <p:spPr>
          <a:xfrm>
            <a:off x="3828014" y="-1374642"/>
            <a:ext cx="3487780" cy="307654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8" name="Google Shape;1718;p68"/>
          <p:cNvGrpSpPr/>
          <p:nvPr/>
        </p:nvGrpSpPr>
        <p:grpSpPr>
          <a:xfrm rot="10800000" flipH="1">
            <a:off x="2197006" y="2321241"/>
            <a:ext cx="2497447" cy="2485769"/>
            <a:chOff x="2414491" y="671177"/>
            <a:chExt cx="1830972" cy="1822411"/>
          </a:xfrm>
        </p:grpSpPr>
        <p:sp>
          <p:nvSpPr>
            <p:cNvPr id="1719" name="Google Shape;1719;p6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3" name="Google Shape;1753;p68"/>
          <p:cNvSpPr/>
          <p:nvPr/>
        </p:nvSpPr>
        <p:spPr>
          <a:xfrm rot="-288619">
            <a:off x="7620659" y="2266453"/>
            <a:ext cx="6439008" cy="546349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4" name="Google Shape;1754;p68"/>
          <p:cNvGrpSpPr/>
          <p:nvPr/>
        </p:nvGrpSpPr>
        <p:grpSpPr>
          <a:xfrm rot="-1992990">
            <a:off x="7634329" y="1517510"/>
            <a:ext cx="2677879" cy="3199975"/>
            <a:chOff x="5206700" y="1073325"/>
            <a:chExt cx="2008425" cy="2400000"/>
          </a:xfrm>
        </p:grpSpPr>
        <p:sp>
          <p:nvSpPr>
            <p:cNvPr id="1755" name="Google Shape;1755;p68"/>
            <p:cNvSpPr/>
            <p:nvPr/>
          </p:nvSpPr>
          <p:spPr>
            <a:xfrm>
              <a:off x="5573750" y="1073325"/>
              <a:ext cx="1281200" cy="1970925"/>
            </a:xfrm>
            <a:custGeom>
              <a:avLst/>
              <a:gdLst/>
              <a:ahLst/>
              <a:cxnLst/>
              <a:rect l="l" t="t" r="r" b="b"/>
              <a:pathLst>
                <a:path w="51248" h="78837" extrusionOk="0">
                  <a:moveTo>
                    <a:pt x="50129" y="0"/>
                  </a:moveTo>
                  <a:cubicBezTo>
                    <a:pt x="49819" y="0"/>
                    <a:pt x="49517" y="143"/>
                    <a:pt x="49302" y="435"/>
                  </a:cubicBezTo>
                  <a:lnTo>
                    <a:pt x="43679" y="9250"/>
                  </a:lnTo>
                  <a:lnTo>
                    <a:pt x="42281" y="11469"/>
                  </a:lnTo>
                  <a:lnTo>
                    <a:pt x="7356" y="66181"/>
                  </a:lnTo>
                  <a:lnTo>
                    <a:pt x="5897" y="68522"/>
                  </a:lnTo>
                  <a:lnTo>
                    <a:pt x="274" y="77336"/>
                  </a:lnTo>
                  <a:cubicBezTo>
                    <a:pt x="0" y="77792"/>
                    <a:pt x="122" y="78370"/>
                    <a:pt x="578" y="78674"/>
                  </a:cubicBezTo>
                  <a:cubicBezTo>
                    <a:pt x="638" y="78704"/>
                    <a:pt x="760" y="78765"/>
                    <a:pt x="851" y="78795"/>
                  </a:cubicBezTo>
                  <a:cubicBezTo>
                    <a:pt x="933" y="78823"/>
                    <a:pt x="1020" y="78836"/>
                    <a:pt x="1108" y="78836"/>
                  </a:cubicBezTo>
                  <a:cubicBezTo>
                    <a:pt x="1410" y="78836"/>
                    <a:pt x="1727" y="78676"/>
                    <a:pt x="1915" y="78370"/>
                  </a:cubicBezTo>
                  <a:lnTo>
                    <a:pt x="7569" y="69433"/>
                  </a:lnTo>
                  <a:lnTo>
                    <a:pt x="9149" y="66971"/>
                  </a:lnTo>
                  <a:lnTo>
                    <a:pt x="43740" y="12837"/>
                  </a:lnTo>
                  <a:lnTo>
                    <a:pt x="45290" y="10375"/>
                  </a:lnTo>
                  <a:lnTo>
                    <a:pt x="50943" y="1469"/>
                  </a:lnTo>
                  <a:cubicBezTo>
                    <a:pt x="51247" y="1013"/>
                    <a:pt x="51095" y="405"/>
                    <a:pt x="50639" y="131"/>
                  </a:cubicBezTo>
                  <a:cubicBezTo>
                    <a:pt x="50476" y="44"/>
                    <a:pt x="50301" y="0"/>
                    <a:pt x="50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8"/>
            <p:cNvSpPr/>
            <p:nvPr/>
          </p:nvSpPr>
          <p:spPr>
            <a:xfrm>
              <a:off x="5633000" y="1197050"/>
              <a:ext cx="1582125" cy="1877700"/>
            </a:xfrm>
            <a:custGeom>
              <a:avLst/>
              <a:gdLst/>
              <a:ahLst/>
              <a:cxnLst/>
              <a:rect l="l" t="t" r="r" b="b"/>
              <a:pathLst>
                <a:path w="63285" h="75108" extrusionOk="0">
                  <a:moveTo>
                    <a:pt x="45794" y="1"/>
                  </a:moveTo>
                  <a:cubicBezTo>
                    <a:pt x="45327" y="1"/>
                    <a:pt x="44858" y="200"/>
                    <a:pt x="44531" y="593"/>
                  </a:cubicBezTo>
                  <a:cubicBezTo>
                    <a:pt x="43862" y="1322"/>
                    <a:pt x="43953" y="2386"/>
                    <a:pt x="44683" y="2994"/>
                  </a:cubicBezTo>
                  <a:cubicBezTo>
                    <a:pt x="45443" y="3632"/>
                    <a:pt x="46142" y="4301"/>
                    <a:pt x="46841" y="5031"/>
                  </a:cubicBezTo>
                  <a:cubicBezTo>
                    <a:pt x="55686" y="14180"/>
                    <a:pt x="59668" y="28283"/>
                    <a:pt x="56750" y="41019"/>
                  </a:cubicBezTo>
                  <a:cubicBezTo>
                    <a:pt x="53589" y="54758"/>
                    <a:pt x="42646" y="66247"/>
                    <a:pt x="28907" y="70229"/>
                  </a:cubicBezTo>
                  <a:cubicBezTo>
                    <a:pt x="25464" y="71227"/>
                    <a:pt x="21935" y="71725"/>
                    <a:pt x="18392" y="71725"/>
                  </a:cubicBezTo>
                  <a:cubicBezTo>
                    <a:pt x="14273" y="71725"/>
                    <a:pt x="10132" y="71052"/>
                    <a:pt x="6080" y="69712"/>
                  </a:cubicBezTo>
                  <a:cubicBezTo>
                    <a:pt x="4925" y="69317"/>
                    <a:pt x="3740" y="68861"/>
                    <a:pt x="2615" y="68375"/>
                  </a:cubicBezTo>
                  <a:cubicBezTo>
                    <a:pt x="2383" y="68271"/>
                    <a:pt x="2144" y="68222"/>
                    <a:pt x="1912" y="68222"/>
                  </a:cubicBezTo>
                  <a:cubicBezTo>
                    <a:pt x="1261" y="68222"/>
                    <a:pt x="657" y="68607"/>
                    <a:pt x="366" y="69257"/>
                  </a:cubicBezTo>
                  <a:cubicBezTo>
                    <a:pt x="1" y="70108"/>
                    <a:pt x="366" y="71111"/>
                    <a:pt x="1247" y="71475"/>
                  </a:cubicBezTo>
                  <a:cubicBezTo>
                    <a:pt x="2159" y="71871"/>
                    <a:pt x="3101" y="72235"/>
                    <a:pt x="4044" y="72600"/>
                  </a:cubicBezTo>
                  <a:cubicBezTo>
                    <a:pt x="4986" y="72934"/>
                    <a:pt x="5959" y="73238"/>
                    <a:pt x="6931" y="73512"/>
                  </a:cubicBezTo>
                  <a:cubicBezTo>
                    <a:pt x="10715" y="74576"/>
                    <a:pt x="14591" y="75108"/>
                    <a:pt x="18444" y="75108"/>
                  </a:cubicBezTo>
                  <a:cubicBezTo>
                    <a:pt x="22296" y="75108"/>
                    <a:pt x="26126" y="74576"/>
                    <a:pt x="29819" y="73512"/>
                  </a:cubicBezTo>
                  <a:cubicBezTo>
                    <a:pt x="45017" y="69105"/>
                    <a:pt x="56598" y="56946"/>
                    <a:pt x="60093" y="41809"/>
                  </a:cubicBezTo>
                  <a:cubicBezTo>
                    <a:pt x="63285" y="27919"/>
                    <a:pt x="58877" y="12569"/>
                    <a:pt x="49151" y="2569"/>
                  </a:cubicBezTo>
                  <a:cubicBezTo>
                    <a:pt x="48421" y="1839"/>
                    <a:pt x="47722" y="1110"/>
                    <a:pt x="46902" y="441"/>
                  </a:cubicBezTo>
                  <a:cubicBezTo>
                    <a:pt x="46593" y="147"/>
                    <a:pt x="46194" y="1"/>
                    <a:pt x="45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8"/>
            <p:cNvSpPr/>
            <p:nvPr/>
          </p:nvSpPr>
          <p:spPr>
            <a:xfrm>
              <a:off x="5206700" y="1172250"/>
              <a:ext cx="1797950" cy="1685450"/>
            </a:xfrm>
            <a:custGeom>
              <a:avLst/>
              <a:gdLst/>
              <a:ahLst/>
              <a:cxnLst/>
              <a:rect l="l" t="t" r="r" b="b"/>
              <a:pathLst>
                <a:path w="71918" h="67418" extrusionOk="0">
                  <a:moveTo>
                    <a:pt x="37486" y="1"/>
                  </a:moveTo>
                  <a:cubicBezTo>
                    <a:pt x="31481" y="1"/>
                    <a:pt x="25665" y="1630"/>
                    <a:pt x="20609" y="4533"/>
                  </a:cubicBezTo>
                  <a:cubicBezTo>
                    <a:pt x="18147" y="5962"/>
                    <a:pt x="15868" y="7694"/>
                    <a:pt x="13801" y="9701"/>
                  </a:cubicBezTo>
                  <a:cubicBezTo>
                    <a:pt x="9728" y="13713"/>
                    <a:pt x="6658" y="18789"/>
                    <a:pt x="5016" y="24686"/>
                  </a:cubicBezTo>
                  <a:cubicBezTo>
                    <a:pt x="1" y="42619"/>
                    <a:pt x="10548" y="61191"/>
                    <a:pt x="28482" y="66175"/>
                  </a:cubicBezTo>
                  <a:cubicBezTo>
                    <a:pt x="31503" y="67016"/>
                    <a:pt x="34543" y="67417"/>
                    <a:pt x="37533" y="67417"/>
                  </a:cubicBezTo>
                  <a:cubicBezTo>
                    <a:pt x="51837" y="67417"/>
                    <a:pt x="64996" y="58237"/>
                    <a:pt x="69546" y="44108"/>
                  </a:cubicBezTo>
                  <a:cubicBezTo>
                    <a:pt x="69698" y="43652"/>
                    <a:pt x="69850" y="43196"/>
                    <a:pt x="69972" y="42741"/>
                  </a:cubicBezTo>
                  <a:cubicBezTo>
                    <a:pt x="71917" y="35750"/>
                    <a:pt x="71492" y="28667"/>
                    <a:pt x="69242" y="22315"/>
                  </a:cubicBezTo>
                  <a:cubicBezTo>
                    <a:pt x="65625" y="12375"/>
                    <a:pt x="57479" y="4290"/>
                    <a:pt x="46506" y="1251"/>
                  </a:cubicBezTo>
                  <a:cubicBezTo>
                    <a:pt x="43500" y="403"/>
                    <a:pt x="40470" y="1"/>
                    <a:pt x="37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8"/>
            <p:cNvSpPr/>
            <p:nvPr/>
          </p:nvSpPr>
          <p:spPr>
            <a:xfrm>
              <a:off x="6664950" y="1142000"/>
              <a:ext cx="185425" cy="167100"/>
            </a:xfrm>
            <a:custGeom>
              <a:avLst/>
              <a:gdLst/>
              <a:ahLst/>
              <a:cxnLst/>
              <a:rect l="l" t="t" r="r" b="b"/>
              <a:pathLst>
                <a:path w="7417" h="6684" extrusionOk="0">
                  <a:moveTo>
                    <a:pt x="3726" y="0"/>
                  </a:moveTo>
                  <a:cubicBezTo>
                    <a:pt x="2255" y="0"/>
                    <a:pt x="922" y="967"/>
                    <a:pt x="517" y="2461"/>
                  </a:cubicBezTo>
                  <a:cubicBezTo>
                    <a:pt x="0" y="4223"/>
                    <a:pt x="1034" y="6047"/>
                    <a:pt x="2827" y="6564"/>
                  </a:cubicBezTo>
                  <a:cubicBezTo>
                    <a:pt x="3127" y="6645"/>
                    <a:pt x="3427" y="6684"/>
                    <a:pt x="3722" y="6684"/>
                  </a:cubicBezTo>
                  <a:cubicBezTo>
                    <a:pt x="5192" y="6684"/>
                    <a:pt x="6525" y="5717"/>
                    <a:pt x="6931" y="4223"/>
                  </a:cubicBezTo>
                  <a:cubicBezTo>
                    <a:pt x="7417" y="2461"/>
                    <a:pt x="6383" y="637"/>
                    <a:pt x="4620" y="120"/>
                  </a:cubicBezTo>
                  <a:cubicBezTo>
                    <a:pt x="4321" y="39"/>
                    <a:pt x="4021" y="0"/>
                    <a:pt x="3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8"/>
            <p:cNvSpPr/>
            <p:nvPr/>
          </p:nvSpPr>
          <p:spPr>
            <a:xfrm>
              <a:off x="5581350" y="2832750"/>
              <a:ext cx="185425" cy="167125"/>
            </a:xfrm>
            <a:custGeom>
              <a:avLst/>
              <a:gdLst/>
              <a:ahLst/>
              <a:cxnLst/>
              <a:rect l="l" t="t" r="r" b="b"/>
              <a:pathLst>
                <a:path w="7417" h="6685" extrusionOk="0">
                  <a:moveTo>
                    <a:pt x="3706" y="0"/>
                  </a:moveTo>
                  <a:cubicBezTo>
                    <a:pt x="2246" y="0"/>
                    <a:pt x="892" y="967"/>
                    <a:pt x="486" y="2461"/>
                  </a:cubicBezTo>
                  <a:cubicBezTo>
                    <a:pt x="0" y="4224"/>
                    <a:pt x="1034" y="6047"/>
                    <a:pt x="2827" y="6564"/>
                  </a:cubicBezTo>
                  <a:cubicBezTo>
                    <a:pt x="3121" y="6645"/>
                    <a:pt x="3417" y="6684"/>
                    <a:pt x="3709" y="6684"/>
                  </a:cubicBezTo>
                  <a:cubicBezTo>
                    <a:pt x="5162" y="6684"/>
                    <a:pt x="6500" y="5718"/>
                    <a:pt x="6930" y="4224"/>
                  </a:cubicBezTo>
                  <a:cubicBezTo>
                    <a:pt x="7417" y="2461"/>
                    <a:pt x="6383" y="637"/>
                    <a:pt x="4590" y="120"/>
                  </a:cubicBezTo>
                  <a:cubicBezTo>
                    <a:pt x="4295" y="39"/>
                    <a:pt x="3999" y="0"/>
                    <a:pt x="3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8"/>
            <p:cNvSpPr/>
            <p:nvPr/>
          </p:nvSpPr>
          <p:spPr>
            <a:xfrm>
              <a:off x="5747750" y="2958600"/>
              <a:ext cx="142125" cy="260900"/>
            </a:xfrm>
            <a:custGeom>
              <a:avLst/>
              <a:gdLst/>
              <a:ahLst/>
              <a:cxnLst/>
              <a:rect l="l" t="t" r="r" b="b"/>
              <a:pathLst>
                <a:path w="5685" h="10436" extrusionOk="0">
                  <a:moveTo>
                    <a:pt x="3811" y="0"/>
                  </a:moveTo>
                  <a:cubicBezTo>
                    <a:pt x="3075" y="0"/>
                    <a:pt x="2415" y="504"/>
                    <a:pt x="2189" y="1257"/>
                  </a:cubicBezTo>
                  <a:lnTo>
                    <a:pt x="244" y="8278"/>
                  </a:lnTo>
                  <a:cubicBezTo>
                    <a:pt x="1" y="9190"/>
                    <a:pt x="517" y="10102"/>
                    <a:pt x="1429" y="10375"/>
                  </a:cubicBezTo>
                  <a:cubicBezTo>
                    <a:pt x="1581" y="10416"/>
                    <a:pt x="1733" y="10435"/>
                    <a:pt x="1882" y="10435"/>
                  </a:cubicBezTo>
                  <a:cubicBezTo>
                    <a:pt x="2627" y="10435"/>
                    <a:pt x="3299" y="9950"/>
                    <a:pt x="3527" y="9190"/>
                  </a:cubicBezTo>
                  <a:lnTo>
                    <a:pt x="5472" y="2168"/>
                  </a:lnTo>
                  <a:cubicBezTo>
                    <a:pt x="5685" y="1287"/>
                    <a:pt x="5168" y="345"/>
                    <a:pt x="4287" y="71"/>
                  </a:cubicBezTo>
                  <a:cubicBezTo>
                    <a:pt x="4127" y="23"/>
                    <a:pt x="3967" y="0"/>
                    <a:pt x="3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8"/>
            <p:cNvSpPr/>
            <p:nvPr/>
          </p:nvSpPr>
          <p:spPr>
            <a:xfrm>
              <a:off x="5298650" y="3137600"/>
              <a:ext cx="902025" cy="335725"/>
            </a:xfrm>
            <a:custGeom>
              <a:avLst/>
              <a:gdLst/>
              <a:ahLst/>
              <a:cxnLst/>
              <a:rect l="l" t="t" r="r" b="b"/>
              <a:pathLst>
                <a:path w="36081" h="13429" extrusionOk="0">
                  <a:moveTo>
                    <a:pt x="8992" y="1"/>
                  </a:moveTo>
                  <a:cubicBezTo>
                    <a:pt x="5867" y="1"/>
                    <a:pt x="3302" y="502"/>
                    <a:pt x="1703" y="1452"/>
                  </a:cubicBezTo>
                  <a:cubicBezTo>
                    <a:pt x="791" y="1999"/>
                    <a:pt x="214" y="2668"/>
                    <a:pt x="1" y="3489"/>
                  </a:cubicBezTo>
                  <a:lnTo>
                    <a:pt x="35868" y="13428"/>
                  </a:lnTo>
                  <a:cubicBezTo>
                    <a:pt x="36081" y="12638"/>
                    <a:pt x="35929" y="11726"/>
                    <a:pt x="35442" y="10845"/>
                  </a:cubicBezTo>
                  <a:cubicBezTo>
                    <a:pt x="33679" y="7501"/>
                    <a:pt x="27600" y="3793"/>
                    <a:pt x="19819" y="1604"/>
                  </a:cubicBezTo>
                  <a:cubicBezTo>
                    <a:pt x="15914" y="517"/>
                    <a:pt x="12164" y="1"/>
                    <a:pt x="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8"/>
            <p:cNvSpPr/>
            <p:nvPr/>
          </p:nvSpPr>
          <p:spPr>
            <a:xfrm>
              <a:off x="6405825" y="1721750"/>
              <a:ext cx="598825" cy="912150"/>
            </a:xfrm>
            <a:custGeom>
              <a:avLst/>
              <a:gdLst/>
              <a:ahLst/>
              <a:cxnLst/>
              <a:rect l="l" t="t" r="r" b="b"/>
              <a:pathLst>
                <a:path w="23953" h="36486" extrusionOk="0">
                  <a:moveTo>
                    <a:pt x="20119" y="0"/>
                  </a:moveTo>
                  <a:cubicBezTo>
                    <a:pt x="19991" y="0"/>
                    <a:pt x="19859" y="10"/>
                    <a:pt x="19727" y="31"/>
                  </a:cubicBezTo>
                  <a:cubicBezTo>
                    <a:pt x="17964" y="395"/>
                    <a:pt x="16718" y="1490"/>
                    <a:pt x="15654" y="1672"/>
                  </a:cubicBezTo>
                  <a:cubicBezTo>
                    <a:pt x="14560" y="1854"/>
                    <a:pt x="14438" y="3648"/>
                    <a:pt x="15198" y="4408"/>
                  </a:cubicBezTo>
                  <a:cubicBezTo>
                    <a:pt x="15806" y="5016"/>
                    <a:pt x="16232" y="5745"/>
                    <a:pt x="16718" y="6019"/>
                  </a:cubicBezTo>
                  <a:cubicBezTo>
                    <a:pt x="16759" y="6019"/>
                    <a:pt x="16813" y="6032"/>
                    <a:pt x="16862" y="6032"/>
                  </a:cubicBezTo>
                  <a:cubicBezTo>
                    <a:pt x="16887" y="6032"/>
                    <a:pt x="16911" y="6029"/>
                    <a:pt x="16931" y="6019"/>
                  </a:cubicBezTo>
                  <a:cubicBezTo>
                    <a:pt x="17437" y="5899"/>
                    <a:pt x="17593" y="3736"/>
                    <a:pt x="18687" y="3736"/>
                  </a:cubicBezTo>
                  <a:cubicBezTo>
                    <a:pt x="18709" y="3736"/>
                    <a:pt x="18732" y="3737"/>
                    <a:pt x="18755" y="3739"/>
                  </a:cubicBezTo>
                  <a:cubicBezTo>
                    <a:pt x="18772" y="3739"/>
                    <a:pt x="18788" y="3740"/>
                    <a:pt x="18805" y="3740"/>
                  </a:cubicBezTo>
                  <a:cubicBezTo>
                    <a:pt x="19686" y="3740"/>
                    <a:pt x="19857" y="3038"/>
                    <a:pt x="20246" y="3038"/>
                  </a:cubicBezTo>
                  <a:cubicBezTo>
                    <a:pt x="20292" y="3038"/>
                    <a:pt x="20342" y="3048"/>
                    <a:pt x="20396" y="3070"/>
                  </a:cubicBezTo>
                  <a:cubicBezTo>
                    <a:pt x="20973" y="3496"/>
                    <a:pt x="20943" y="3952"/>
                    <a:pt x="19666" y="4681"/>
                  </a:cubicBezTo>
                  <a:cubicBezTo>
                    <a:pt x="18420" y="5411"/>
                    <a:pt x="19059" y="6383"/>
                    <a:pt x="17843" y="6657"/>
                  </a:cubicBezTo>
                  <a:cubicBezTo>
                    <a:pt x="17748" y="6673"/>
                    <a:pt x="17652" y="6680"/>
                    <a:pt x="17555" y="6680"/>
                  </a:cubicBezTo>
                  <a:cubicBezTo>
                    <a:pt x="17276" y="6680"/>
                    <a:pt x="16989" y="6618"/>
                    <a:pt x="16718" y="6505"/>
                  </a:cubicBezTo>
                  <a:cubicBezTo>
                    <a:pt x="16475" y="6414"/>
                    <a:pt x="16292" y="6323"/>
                    <a:pt x="16110" y="6231"/>
                  </a:cubicBezTo>
                  <a:cubicBezTo>
                    <a:pt x="15928" y="6110"/>
                    <a:pt x="15715" y="6049"/>
                    <a:pt x="15533" y="5958"/>
                  </a:cubicBezTo>
                  <a:cubicBezTo>
                    <a:pt x="15314" y="5898"/>
                    <a:pt x="15108" y="5838"/>
                    <a:pt x="14907" y="5838"/>
                  </a:cubicBezTo>
                  <a:cubicBezTo>
                    <a:pt x="14800" y="5838"/>
                    <a:pt x="14695" y="5855"/>
                    <a:pt x="14590" y="5897"/>
                  </a:cubicBezTo>
                  <a:cubicBezTo>
                    <a:pt x="13648" y="6201"/>
                    <a:pt x="11399" y="6383"/>
                    <a:pt x="10973" y="6991"/>
                  </a:cubicBezTo>
                  <a:cubicBezTo>
                    <a:pt x="10657" y="7492"/>
                    <a:pt x="10341" y="8266"/>
                    <a:pt x="9748" y="8266"/>
                  </a:cubicBezTo>
                  <a:cubicBezTo>
                    <a:pt x="9657" y="8266"/>
                    <a:pt x="9559" y="8248"/>
                    <a:pt x="9453" y="8207"/>
                  </a:cubicBezTo>
                  <a:cubicBezTo>
                    <a:pt x="9423" y="8207"/>
                    <a:pt x="9332" y="8177"/>
                    <a:pt x="9301" y="8146"/>
                  </a:cubicBezTo>
                  <a:cubicBezTo>
                    <a:pt x="9180" y="8055"/>
                    <a:pt x="9089" y="8025"/>
                    <a:pt x="8967" y="7934"/>
                  </a:cubicBezTo>
                  <a:cubicBezTo>
                    <a:pt x="8785" y="7842"/>
                    <a:pt x="8572" y="7751"/>
                    <a:pt x="8420" y="7690"/>
                  </a:cubicBezTo>
                  <a:cubicBezTo>
                    <a:pt x="8311" y="7651"/>
                    <a:pt x="8215" y="7627"/>
                    <a:pt x="8127" y="7627"/>
                  </a:cubicBezTo>
                  <a:cubicBezTo>
                    <a:pt x="7944" y="7627"/>
                    <a:pt x="7794" y="7728"/>
                    <a:pt x="7630" y="7994"/>
                  </a:cubicBezTo>
                  <a:cubicBezTo>
                    <a:pt x="7265" y="8633"/>
                    <a:pt x="6809" y="9666"/>
                    <a:pt x="7721" y="10274"/>
                  </a:cubicBezTo>
                  <a:cubicBezTo>
                    <a:pt x="7751" y="10304"/>
                    <a:pt x="7812" y="10335"/>
                    <a:pt x="7873" y="10365"/>
                  </a:cubicBezTo>
                  <a:cubicBezTo>
                    <a:pt x="7934" y="10426"/>
                    <a:pt x="7964" y="10426"/>
                    <a:pt x="8055" y="10456"/>
                  </a:cubicBezTo>
                  <a:cubicBezTo>
                    <a:pt x="8195" y="10509"/>
                    <a:pt x="8326" y="10531"/>
                    <a:pt x="8450" y="10531"/>
                  </a:cubicBezTo>
                  <a:cubicBezTo>
                    <a:pt x="8973" y="10531"/>
                    <a:pt x="9354" y="10131"/>
                    <a:pt x="9575" y="9909"/>
                  </a:cubicBezTo>
                  <a:cubicBezTo>
                    <a:pt x="9820" y="9640"/>
                    <a:pt x="10104" y="9410"/>
                    <a:pt x="10443" y="9410"/>
                  </a:cubicBezTo>
                  <a:cubicBezTo>
                    <a:pt x="10525" y="9410"/>
                    <a:pt x="10611" y="9424"/>
                    <a:pt x="10700" y="9453"/>
                  </a:cubicBezTo>
                  <a:cubicBezTo>
                    <a:pt x="10771" y="9481"/>
                    <a:pt x="10837" y="9491"/>
                    <a:pt x="10898" y="9491"/>
                  </a:cubicBezTo>
                  <a:cubicBezTo>
                    <a:pt x="11108" y="9491"/>
                    <a:pt x="11278" y="9371"/>
                    <a:pt x="11505" y="9371"/>
                  </a:cubicBezTo>
                  <a:cubicBezTo>
                    <a:pt x="11583" y="9371"/>
                    <a:pt x="11668" y="9385"/>
                    <a:pt x="11764" y="9423"/>
                  </a:cubicBezTo>
                  <a:cubicBezTo>
                    <a:pt x="11824" y="9453"/>
                    <a:pt x="11885" y="9453"/>
                    <a:pt x="11916" y="9514"/>
                  </a:cubicBezTo>
                  <a:cubicBezTo>
                    <a:pt x="12493" y="9909"/>
                    <a:pt x="13131" y="10335"/>
                    <a:pt x="13192" y="10760"/>
                  </a:cubicBezTo>
                  <a:cubicBezTo>
                    <a:pt x="13223" y="11186"/>
                    <a:pt x="12767" y="12250"/>
                    <a:pt x="12797" y="12614"/>
                  </a:cubicBezTo>
                  <a:cubicBezTo>
                    <a:pt x="12882" y="12614"/>
                    <a:pt x="13073" y="12244"/>
                    <a:pt x="13419" y="12244"/>
                  </a:cubicBezTo>
                  <a:cubicBezTo>
                    <a:pt x="13444" y="12244"/>
                    <a:pt x="13470" y="12246"/>
                    <a:pt x="13496" y="12250"/>
                  </a:cubicBezTo>
                  <a:cubicBezTo>
                    <a:pt x="13569" y="12255"/>
                    <a:pt x="13644" y="12258"/>
                    <a:pt x="13717" y="12258"/>
                  </a:cubicBezTo>
                  <a:cubicBezTo>
                    <a:pt x="14101" y="12258"/>
                    <a:pt x="14449" y="12167"/>
                    <a:pt x="14347" y="11733"/>
                  </a:cubicBezTo>
                  <a:cubicBezTo>
                    <a:pt x="14286" y="11247"/>
                    <a:pt x="13435" y="9818"/>
                    <a:pt x="13678" y="9666"/>
                  </a:cubicBezTo>
                  <a:cubicBezTo>
                    <a:pt x="13790" y="9599"/>
                    <a:pt x="13918" y="9499"/>
                    <a:pt x="14087" y="9499"/>
                  </a:cubicBezTo>
                  <a:cubicBezTo>
                    <a:pt x="14148" y="9499"/>
                    <a:pt x="14214" y="9512"/>
                    <a:pt x="14286" y="9545"/>
                  </a:cubicBezTo>
                  <a:cubicBezTo>
                    <a:pt x="14408" y="9605"/>
                    <a:pt x="14499" y="9727"/>
                    <a:pt x="14590" y="9970"/>
                  </a:cubicBezTo>
                  <a:cubicBezTo>
                    <a:pt x="14864" y="10608"/>
                    <a:pt x="15107" y="11399"/>
                    <a:pt x="14925" y="11855"/>
                  </a:cubicBezTo>
                  <a:cubicBezTo>
                    <a:pt x="14742" y="12280"/>
                    <a:pt x="14590" y="12706"/>
                    <a:pt x="14894" y="13162"/>
                  </a:cubicBezTo>
                  <a:cubicBezTo>
                    <a:pt x="14902" y="13163"/>
                    <a:pt x="14910" y="13164"/>
                    <a:pt x="14918" y="13164"/>
                  </a:cubicBezTo>
                  <a:cubicBezTo>
                    <a:pt x="15060" y="13164"/>
                    <a:pt x="15185" y="12918"/>
                    <a:pt x="15502" y="12918"/>
                  </a:cubicBezTo>
                  <a:cubicBezTo>
                    <a:pt x="15533" y="12918"/>
                    <a:pt x="15563" y="12918"/>
                    <a:pt x="15654" y="12949"/>
                  </a:cubicBezTo>
                  <a:cubicBezTo>
                    <a:pt x="15685" y="12949"/>
                    <a:pt x="15806" y="13010"/>
                    <a:pt x="15958" y="13101"/>
                  </a:cubicBezTo>
                  <a:cubicBezTo>
                    <a:pt x="15983" y="13126"/>
                    <a:pt x="16019" y="13141"/>
                    <a:pt x="16063" y="13141"/>
                  </a:cubicBezTo>
                  <a:cubicBezTo>
                    <a:pt x="16125" y="13141"/>
                    <a:pt x="16203" y="13111"/>
                    <a:pt x="16292" y="13040"/>
                  </a:cubicBezTo>
                  <a:cubicBezTo>
                    <a:pt x="16688" y="12736"/>
                    <a:pt x="16262" y="12189"/>
                    <a:pt x="17052" y="12189"/>
                  </a:cubicBezTo>
                  <a:cubicBezTo>
                    <a:pt x="17647" y="12189"/>
                    <a:pt x="17626" y="11816"/>
                    <a:pt x="17905" y="11816"/>
                  </a:cubicBezTo>
                  <a:cubicBezTo>
                    <a:pt x="17954" y="11816"/>
                    <a:pt x="18013" y="11827"/>
                    <a:pt x="18086" y="11855"/>
                  </a:cubicBezTo>
                  <a:cubicBezTo>
                    <a:pt x="18147" y="11885"/>
                    <a:pt x="18238" y="11946"/>
                    <a:pt x="18299" y="12007"/>
                  </a:cubicBezTo>
                  <a:cubicBezTo>
                    <a:pt x="18846" y="12432"/>
                    <a:pt x="18907" y="12797"/>
                    <a:pt x="19119" y="12918"/>
                  </a:cubicBezTo>
                  <a:cubicBezTo>
                    <a:pt x="19180" y="12918"/>
                    <a:pt x="19302" y="12918"/>
                    <a:pt x="19454" y="12858"/>
                  </a:cubicBezTo>
                  <a:cubicBezTo>
                    <a:pt x="19553" y="12801"/>
                    <a:pt x="19665" y="12777"/>
                    <a:pt x="19781" y="12777"/>
                  </a:cubicBezTo>
                  <a:cubicBezTo>
                    <a:pt x="19914" y="12777"/>
                    <a:pt x="20053" y="12809"/>
                    <a:pt x="20183" y="12858"/>
                  </a:cubicBezTo>
                  <a:cubicBezTo>
                    <a:pt x="20214" y="12888"/>
                    <a:pt x="20274" y="12888"/>
                    <a:pt x="20335" y="12918"/>
                  </a:cubicBezTo>
                  <a:cubicBezTo>
                    <a:pt x="20578" y="13070"/>
                    <a:pt x="20821" y="13344"/>
                    <a:pt x="20882" y="13557"/>
                  </a:cubicBezTo>
                  <a:cubicBezTo>
                    <a:pt x="21019" y="13966"/>
                    <a:pt x="20885" y="14965"/>
                    <a:pt x="20173" y="14965"/>
                  </a:cubicBezTo>
                  <a:cubicBezTo>
                    <a:pt x="20093" y="14965"/>
                    <a:pt x="20005" y="14952"/>
                    <a:pt x="19910" y="14925"/>
                  </a:cubicBezTo>
                  <a:cubicBezTo>
                    <a:pt x="19818" y="14894"/>
                    <a:pt x="19788" y="14894"/>
                    <a:pt x="19758" y="14864"/>
                  </a:cubicBezTo>
                  <a:cubicBezTo>
                    <a:pt x="19484" y="14712"/>
                    <a:pt x="19332" y="14469"/>
                    <a:pt x="19180" y="14256"/>
                  </a:cubicBezTo>
                  <a:cubicBezTo>
                    <a:pt x="19028" y="14013"/>
                    <a:pt x="18876" y="13800"/>
                    <a:pt x="18451" y="13618"/>
                  </a:cubicBezTo>
                  <a:cubicBezTo>
                    <a:pt x="18276" y="13587"/>
                    <a:pt x="18050" y="13568"/>
                    <a:pt x="17807" y="13568"/>
                  </a:cubicBezTo>
                  <a:cubicBezTo>
                    <a:pt x="17079" y="13568"/>
                    <a:pt x="16201" y="13739"/>
                    <a:pt x="16110" y="14286"/>
                  </a:cubicBezTo>
                  <a:cubicBezTo>
                    <a:pt x="15989" y="15016"/>
                    <a:pt x="17478" y="15229"/>
                    <a:pt x="17478" y="16049"/>
                  </a:cubicBezTo>
                  <a:cubicBezTo>
                    <a:pt x="17478" y="16624"/>
                    <a:pt x="17365" y="17357"/>
                    <a:pt x="16850" y="17357"/>
                  </a:cubicBezTo>
                  <a:cubicBezTo>
                    <a:pt x="16767" y="17357"/>
                    <a:pt x="16672" y="17338"/>
                    <a:pt x="16566" y="17295"/>
                  </a:cubicBezTo>
                  <a:cubicBezTo>
                    <a:pt x="15806" y="16809"/>
                    <a:pt x="15168" y="16414"/>
                    <a:pt x="14773" y="15593"/>
                  </a:cubicBezTo>
                  <a:cubicBezTo>
                    <a:pt x="14712" y="15350"/>
                    <a:pt x="14590" y="15229"/>
                    <a:pt x="14438" y="15168"/>
                  </a:cubicBezTo>
                  <a:cubicBezTo>
                    <a:pt x="14375" y="15147"/>
                    <a:pt x="14308" y="15138"/>
                    <a:pt x="14238" y="15138"/>
                  </a:cubicBezTo>
                  <a:cubicBezTo>
                    <a:pt x="13990" y="15138"/>
                    <a:pt x="13692" y="15242"/>
                    <a:pt x="13296" y="15242"/>
                  </a:cubicBezTo>
                  <a:cubicBezTo>
                    <a:pt x="13162" y="15242"/>
                    <a:pt x="13016" y="15230"/>
                    <a:pt x="12858" y="15198"/>
                  </a:cubicBezTo>
                  <a:cubicBezTo>
                    <a:pt x="12736" y="15198"/>
                    <a:pt x="12615" y="15168"/>
                    <a:pt x="12493" y="15137"/>
                  </a:cubicBezTo>
                  <a:cubicBezTo>
                    <a:pt x="12432" y="15077"/>
                    <a:pt x="12311" y="15046"/>
                    <a:pt x="12250" y="15016"/>
                  </a:cubicBezTo>
                  <a:cubicBezTo>
                    <a:pt x="11520" y="14621"/>
                    <a:pt x="11034" y="13830"/>
                    <a:pt x="10973" y="13405"/>
                  </a:cubicBezTo>
                  <a:cubicBezTo>
                    <a:pt x="10943" y="13010"/>
                    <a:pt x="11034" y="11885"/>
                    <a:pt x="9970" y="11277"/>
                  </a:cubicBezTo>
                  <a:cubicBezTo>
                    <a:pt x="9879" y="11216"/>
                    <a:pt x="9757" y="11186"/>
                    <a:pt x="9666" y="11125"/>
                  </a:cubicBezTo>
                  <a:lnTo>
                    <a:pt x="9301" y="11034"/>
                  </a:lnTo>
                  <a:cubicBezTo>
                    <a:pt x="8940" y="10944"/>
                    <a:pt x="8699" y="10912"/>
                    <a:pt x="8531" y="10912"/>
                  </a:cubicBezTo>
                  <a:cubicBezTo>
                    <a:pt x="8140" y="10912"/>
                    <a:pt x="8133" y="11081"/>
                    <a:pt x="7902" y="11081"/>
                  </a:cubicBezTo>
                  <a:cubicBezTo>
                    <a:pt x="7796" y="11081"/>
                    <a:pt x="7644" y="11046"/>
                    <a:pt x="7387" y="10943"/>
                  </a:cubicBezTo>
                  <a:cubicBezTo>
                    <a:pt x="7235" y="10882"/>
                    <a:pt x="7083" y="10791"/>
                    <a:pt x="6870" y="10730"/>
                  </a:cubicBezTo>
                  <a:cubicBezTo>
                    <a:pt x="6809" y="10669"/>
                    <a:pt x="6779" y="10669"/>
                    <a:pt x="6687" y="10639"/>
                  </a:cubicBezTo>
                  <a:cubicBezTo>
                    <a:pt x="6455" y="10548"/>
                    <a:pt x="6262" y="10508"/>
                    <a:pt x="6100" y="10508"/>
                  </a:cubicBezTo>
                  <a:cubicBezTo>
                    <a:pt x="5181" y="10508"/>
                    <a:pt x="5245" y="11769"/>
                    <a:pt x="4651" y="11976"/>
                  </a:cubicBezTo>
                  <a:cubicBezTo>
                    <a:pt x="3891" y="12189"/>
                    <a:pt x="2098" y="12584"/>
                    <a:pt x="1611" y="12949"/>
                  </a:cubicBezTo>
                  <a:cubicBezTo>
                    <a:pt x="1095" y="13344"/>
                    <a:pt x="0" y="15016"/>
                    <a:pt x="304" y="16110"/>
                  </a:cubicBezTo>
                  <a:cubicBezTo>
                    <a:pt x="608" y="17204"/>
                    <a:pt x="1186" y="19180"/>
                    <a:pt x="1794" y="19788"/>
                  </a:cubicBezTo>
                  <a:cubicBezTo>
                    <a:pt x="1915" y="19909"/>
                    <a:pt x="2067" y="20031"/>
                    <a:pt x="2219" y="20092"/>
                  </a:cubicBezTo>
                  <a:lnTo>
                    <a:pt x="2432" y="20213"/>
                  </a:lnTo>
                  <a:cubicBezTo>
                    <a:pt x="2686" y="20309"/>
                    <a:pt x="2965" y="20354"/>
                    <a:pt x="3261" y="20354"/>
                  </a:cubicBezTo>
                  <a:cubicBezTo>
                    <a:pt x="3531" y="20354"/>
                    <a:pt x="3814" y="20316"/>
                    <a:pt x="4104" y="20244"/>
                  </a:cubicBezTo>
                  <a:cubicBezTo>
                    <a:pt x="4215" y="20224"/>
                    <a:pt x="4330" y="20213"/>
                    <a:pt x="4443" y="20213"/>
                  </a:cubicBezTo>
                  <a:cubicBezTo>
                    <a:pt x="4668" y="20213"/>
                    <a:pt x="4884" y="20254"/>
                    <a:pt x="5046" y="20335"/>
                  </a:cubicBezTo>
                  <a:lnTo>
                    <a:pt x="5289" y="20457"/>
                  </a:lnTo>
                  <a:cubicBezTo>
                    <a:pt x="5624" y="20639"/>
                    <a:pt x="5867" y="20943"/>
                    <a:pt x="5897" y="21216"/>
                  </a:cubicBezTo>
                  <a:cubicBezTo>
                    <a:pt x="5928" y="21672"/>
                    <a:pt x="6080" y="22767"/>
                    <a:pt x="5046" y="24499"/>
                  </a:cubicBezTo>
                  <a:cubicBezTo>
                    <a:pt x="4043" y="26293"/>
                    <a:pt x="3496" y="27296"/>
                    <a:pt x="3891" y="28055"/>
                  </a:cubicBezTo>
                  <a:cubicBezTo>
                    <a:pt x="4256" y="28815"/>
                    <a:pt x="3010" y="30274"/>
                    <a:pt x="2766" y="30973"/>
                  </a:cubicBezTo>
                  <a:cubicBezTo>
                    <a:pt x="2554" y="31642"/>
                    <a:pt x="1824" y="33527"/>
                    <a:pt x="2766" y="34682"/>
                  </a:cubicBezTo>
                  <a:cubicBezTo>
                    <a:pt x="3283" y="35290"/>
                    <a:pt x="3830" y="35806"/>
                    <a:pt x="4408" y="36110"/>
                  </a:cubicBezTo>
                  <a:cubicBezTo>
                    <a:pt x="4560" y="36171"/>
                    <a:pt x="4742" y="36262"/>
                    <a:pt x="4894" y="36323"/>
                  </a:cubicBezTo>
                  <a:cubicBezTo>
                    <a:pt x="5224" y="36441"/>
                    <a:pt x="5536" y="36486"/>
                    <a:pt x="5801" y="36486"/>
                  </a:cubicBezTo>
                  <a:cubicBezTo>
                    <a:pt x="5878" y="36486"/>
                    <a:pt x="5950" y="36482"/>
                    <a:pt x="6019" y="36475"/>
                  </a:cubicBezTo>
                  <a:cubicBezTo>
                    <a:pt x="6931" y="36323"/>
                    <a:pt x="6991" y="36475"/>
                    <a:pt x="7478" y="36201"/>
                  </a:cubicBezTo>
                  <a:cubicBezTo>
                    <a:pt x="7994" y="35958"/>
                    <a:pt x="8359" y="34439"/>
                    <a:pt x="9089" y="33983"/>
                  </a:cubicBezTo>
                  <a:cubicBezTo>
                    <a:pt x="9818" y="33527"/>
                    <a:pt x="10457" y="34135"/>
                    <a:pt x="11216" y="32828"/>
                  </a:cubicBezTo>
                  <a:cubicBezTo>
                    <a:pt x="11976" y="31551"/>
                    <a:pt x="12311" y="31490"/>
                    <a:pt x="12098" y="30426"/>
                  </a:cubicBezTo>
                  <a:cubicBezTo>
                    <a:pt x="11855" y="29362"/>
                    <a:pt x="11885" y="29150"/>
                    <a:pt x="12736" y="28724"/>
                  </a:cubicBezTo>
                  <a:cubicBezTo>
                    <a:pt x="13380" y="28377"/>
                    <a:pt x="14165" y="27990"/>
                    <a:pt x="14713" y="27990"/>
                  </a:cubicBezTo>
                  <a:cubicBezTo>
                    <a:pt x="14838" y="27990"/>
                    <a:pt x="14951" y="28010"/>
                    <a:pt x="15046" y="28055"/>
                  </a:cubicBezTo>
                  <a:cubicBezTo>
                    <a:pt x="15178" y="28102"/>
                    <a:pt x="15358" y="28141"/>
                    <a:pt x="15567" y="28141"/>
                  </a:cubicBezTo>
                  <a:cubicBezTo>
                    <a:pt x="16033" y="28141"/>
                    <a:pt x="16639" y="27949"/>
                    <a:pt x="17144" y="27235"/>
                  </a:cubicBezTo>
                  <a:cubicBezTo>
                    <a:pt x="17660" y="26475"/>
                    <a:pt x="17812" y="26080"/>
                    <a:pt x="17660" y="25958"/>
                  </a:cubicBezTo>
                  <a:cubicBezTo>
                    <a:pt x="17650" y="25953"/>
                    <a:pt x="17637" y="25951"/>
                    <a:pt x="17620" y="25951"/>
                  </a:cubicBezTo>
                  <a:cubicBezTo>
                    <a:pt x="17537" y="25951"/>
                    <a:pt x="17377" y="26014"/>
                    <a:pt x="17174" y="26141"/>
                  </a:cubicBezTo>
                  <a:cubicBezTo>
                    <a:pt x="16775" y="26415"/>
                    <a:pt x="16621" y="26628"/>
                    <a:pt x="16411" y="26628"/>
                  </a:cubicBezTo>
                  <a:cubicBezTo>
                    <a:pt x="16365" y="26628"/>
                    <a:pt x="16316" y="26618"/>
                    <a:pt x="16262" y="26596"/>
                  </a:cubicBezTo>
                  <a:cubicBezTo>
                    <a:pt x="16141" y="26566"/>
                    <a:pt x="15989" y="26414"/>
                    <a:pt x="15806" y="26171"/>
                  </a:cubicBezTo>
                  <a:cubicBezTo>
                    <a:pt x="15077" y="25381"/>
                    <a:pt x="14834" y="25107"/>
                    <a:pt x="14712" y="24286"/>
                  </a:cubicBezTo>
                  <a:cubicBezTo>
                    <a:pt x="14590" y="23405"/>
                    <a:pt x="14165" y="23557"/>
                    <a:pt x="14682" y="22919"/>
                  </a:cubicBezTo>
                  <a:cubicBezTo>
                    <a:pt x="15198" y="22311"/>
                    <a:pt x="14925" y="20365"/>
                    <a:pt x="14621" y="19575"/>
                  </a:cubicBezTo>
                  <a:cubicBezTo>
                    <a:pt x="14390" y="18855"/>
                    <a:pt x="15389" y="17588"/>
                    <a:pt x="15830" y="17588"/>
                  </a:cubicBezTo>
                  <a:cubicBezTo>
                    <a:pt x="15854" y="17588"/>
                    <a:pt x="15877" y="17591"/>
                    <a:pt x="15897" y="17599"/>
                  </a:cubicBezTo>
                  <a:cubicBezTo>
                    <a:pt x="16201" y="17812"/>
                    <a:pt x="16232" y="18542"/>
                    <a:pt x="15593" y="19636"/>
                  </a:cubicBezTo>
                  <a:cubicBezTo>
                    <a:pt x="14894" y="20761"/>
                    <a:pt x="16232" y="21064"/>
                    <a:pt x="15958" y="21612"/>
                  </a:cubicBezTo>
                  <a:cubicBezTo>
                    <a:pt x="15654" y="22189"/>
                    <a:pt x="14712" y="23435"/>
                    <a:pt x="15685" y="24438"/>
                  </a:cubicBezTo>
                  <a:cubicBezTo>
                    <a:pt x="15958" y="24712"/>
                    <a:pt x="16232" y="24894"/>
                    <a:pt x="16444" y="25046"/>
                  </a:cubicBezTo>
                  <a:lnTo>
                    <a:pt x="16688" y="25168"/>
                  </a:lnTo>
                  <a:cubicBezTo>
                    <a:pt x="16880" y="25239"/>
                    <a:pt x="17069" y="25273"/>
                    <a:pt x="17267" y="25273"/>
                  </a:cubicBezTo>
                  <a:cubicBezTo>
                    <a:pt x="17664" y="25273"/>
                    <a:pt x="18096" y="25137"/>
                    <a:pt x="18663" y="24894"/>
                  </a:cubicBezTo>
                  <a:cubicBezTo>
                    <a:pt x="20001" y="24286"/>
                    <a:pt x="21004" y="23344"/>
                    <a:pt x="20153" y="22463"/>
                  </a:cubicBezTo>
                  <a:cubicBezTo>
                    <a:pt x="19271" y="21581"/>
                    <a:pt x="18238" y="20487"/>
                    <a:pt x="19089" y="20183"/>
                  </a:cubicBezTo>
                  <a:cubicBezTo>
                    <a:pt x="19271" y="20115"/>
                    <a:pt x="19402" y="20080"/>
                    <a:pt x="19508" y="20080"/>
                  </a:cubicBezTo>
                  <a:cubicBezTo>
                    <a:pt x="19543" y="20080"/>
                    <a:pt x="19575" y="20084"/>
                    <a:pt x="19606" y="20092"/>
                  </a:cubicBezTo>
                  <a:cubicBezTo>
                    <a:pt x="19758" y="20213"/>
                    <a:pt x="19758" y="20548"/>
                    <a:pt x="20153" y="21125"/>
                  </a:cubicBezTo>
                  <a:cubicBezTo>
                    <a:pt x="20335" y="21368"/>
                    <a:pt x="20487" y="21520"/>
                    <a:pt x="20669" y="21612"/>
                  </a:cubicBezTo>
                  <a:lnTo>
                    <a:pt x="20913" y="21733"/>
                  </a:lnTo>
                  <a:cubicBezTo>
                    <a:pt x="20943" y="21764"/>
                    <a:pt x="21004" y="21764"/>
                    <a:pt x="21065" y="21824"/>
                  </a:cubicBezTo>
                  <a:cubicBezTo>
                    <a:pt x="21125" y="21855"/>
                    <a:pt x="21156" y="21855"/>
                    <a:pt x="21247" y="21885"/>
                  </a:cubicBezTo>
                  <a:cubicBezTo>
                    <a:pt x="21308" y="21916"/>
                    <a:pt x="21338" y="21916"/>
                    <a:pt x="21399" y="21976"/>
                  </a:cubicBezTo>
                  <a:cubicBezTo>
                    <a:pt x="21460" y="22007"/>
                    <a:pt x="21551" y="22037"/>
                    <a:pt x="21581" y="22128"/>
                  </a:cubicBezTo>
                  <a:cubicBezTo>
                    <a:pt x="21733" y="21672"/>
                    <a:pt x="21885" y="21216"/>
                    <a:pt x="22007" y="20761"/>
                  </a:cubicBezTo>
                  <a:cubicBezTo>
                    <a:pt x="23952" y="13770"/>
                    <a:pt x="23527" y="6687"/>
                    <a:pt x="21277" y="395"/>
                  </a:cubicBezTo>
                  <a:cubicBezTo>
                    <a:pt x="21186" y="304"/>
                    <a:pt x="21125" y="274"/>
                    <a:pt x="21034" y="243"/>
                  </a:cubicBezTo>
                  <a:lnTo>
                    <a:pt x="20821" y="122"/>
                  </a:lnTo>
                  <a:cubicBezTo>
                    <a:pt x="20619" y="41"/>
                    <a:pt x="20376" y="0"/>
                    <a:pt x="20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8"/>
            <p:cNvSpPr/>
            <p:nvPr/>
          </p:nvSpPr>
          <p:spPr>
            <a:xfrm>
              <a:off x="6244725" y="1393800"/>
              <a:ext cx="435450" cy="348025"/>
            </a:xfrm>
            <a:custGeom>
              <a:avLst/>
              <a:gdLst/>
              <a:ahLst/>
              <a:cxnLst/>
              <a:rect l="l" t="t" r="r" b="b"/>
              <a:pathLst>
                <a:path w="17418" h="13921" extrusionOk="0">
                  <a:moveTo>
                    <a:pt x="5152" y="0"/>
                  </a:moveTo>
                  <a:cubicBezTo>
                    <a:pt x="4793" y="0"/>
                    <a:pt x="4498" y="178"/>
                    <a:pt x="4013" y="474"/>
                  </a:cubicBezTo>
                  <a:cubicBezTo>
                    <a:pt x="3755" y="615"/>
                    <a:pt x="3508" y="661"/>
                    <a:pt x="3274" y="661"/>
                  </a:cubicBezTo>
                  <a:cubicBezTo>
                    <a:pt x="2845" y="661"/>
                    <a:pt x="2458" y="507"/>
                    <a:pt x="2122" y="507"/>
                  </a:cubicBezTo>
                  <a:cubicBezTo>
                    <a:pt x="1972" y="507"/>
                    <a:pt x="1832" y="537"/>
                    <a:pt x="1703" y="626"/>
                  </a:cubicBezTo>
                  <a:cubicBezTo>
                    <a:pt x="1125" y="990"/>
                    <a:pt x="1" y="1386"/>
                    <a:pt x="1611" y="2054"/>
                  </a:cubicBezTo>
                  <a:cubicBezTo>
                    <a:pt x="1611" y="2054"/>
                    <a:pt x="1672" y="2085"/>
                    <a:pt x="1703" y="2085"/>
                  </a:cubicBezTo>
                  <a:cubicBezTo>
                    <a:pt x="1733" y="2085"/>
                    <a:pt x="1763" y="2146"/>
                    <a:pt x="1824" y="2146"/>
                  </a:cubicBezTo>
                  <a:cubicBezTo>
                    <a:pt x="2311" y="2328"/>
                    <a:pt x="2645" y="2389"/>
                    <a:pt x="2949" y="2449"/>
                  </a:cubicBezTo>
                  <a:cubicBezTo>
                    <a:pt x="3253" y="2480"/>
                    <a:pt x="3496" y="2480"/>
                    <a:pt x="3678" y="2541"/>
                  </a:cubicBezTo>
                  <a:cubicBezTo>
                    <a:pt x="3891" y="2662"/>
                    <a:pt x="4104" y="2905"/>
                    <a:pt x="4286" y="3513"/>
                  </a:cubicBezTo>
                  <a:cubicBezTo>
                    <a:pt x="4773" y="5064"/>
                    <a:pt x="5381" y="5732"/>
                    <a:pt x="5046" y="6553"/>
                  </a:cubicBezTo>
                  <a:cubicBezTo>
                    <a:pt x="4712" y="7343"/>
                    <a:pt x="4013" y="8225"/>
                    <a:pt x="4286" y="8741"/>
                  </a:cubicBezTo>
                  <a:cubicBezTo>
                    <a:pt x="4499" y="9288"/>
                    <a:pt x="4590" y="9471"/>
                    <a:pt x="4286" y="10140"/>
                  </a:cubicBezTo>
                  <a:cubicBezTo>
                    <a:pt x="3952" y="10839"/>
                    <a:pt x="3374" y="11355"/>
                    <a:pt x="4560" y="12845"/>
                  </a:cubicBezTo>
                  <a:cubicBezTo>
                    <a:pt x="4925" y="13331"/>
                    <a:pt x="5320" y="13635"/>
                    <a:pt x="5654" y="13787"/>
                  </a:cubicBezTo>
                  <a:cubicBezTo>
                    <a:pt x="5654" y="13848"/>
                    <a:pt x="5685" y="13848"/>
                    <a:pt x="5685" y="13848"/>
                  </a:cubicBezTo>
                  <a:cubicBezTo>
                    <a:pt x="5834" y="13898"/>
                    <a:pt x="5977" y="13921"/>
                    <a:pt x="6110" y="13921"/>
                  </a:cubicBezTo>
                  <a:cubicBezTo>
                    <a:pt x="6546" y="13921"/>
                    <a:pt x="6882" y="13673"/>
                    <a:pt x="7022" y="13301"/>
                  </a:cubicBezTo>
                  <a:cubicBezTo>
                    <a:pt x="7295" y="12602"/>
                    <a:pt x="7782" y="11751"/>
                    <a:pt x="8754" y="11507"/>
                  </a:cubicBezTo>
                  <a:cubicBezTo>
                    <a:pt x="9478" y="11358"/>
                    <a:pt x="9833" y="10921"/>
                    <a:pt x="10307" y="10921"/>
                  </a:cubicBezTo>
                  <a:cubicBezTo>
                    <a:pt x="10410" y="10921"/>
                    <a:pt x="10519" y="10942"/>
                    <a:pt x="10639" y="10991"/>
                  </a:cubicBezTo>
                  <a:cubicBezTo>
                    <a:pt x="10730" y="11021"/>
                    <a:pt x="10821" y="11082"/>
                    <a:pt x="10882" y="11143"/>
                  </a:cubicBezTo>
                  <a:cubicBezTo>
                    <a:pt x="11095" y="11295"/>
                    <a:pt x="11308" y="11416"/>
                    <a:pt x="11490" y="11477"/>
                  </a:cubicBezTo>
                  <a:cubicBezTo>
                    <a:pt x="11490" y="11477"/>
                    <a:pt x="11551" y="11507"/>
                    <a:pt x="11581" y="11507"/>
                  </a:cubicBezTo>
                  <a:cubicBezTo>
                    <a:pt x="11804" y="11601"/>
                    <a:pt x="12032" y="11654"/>
                    <a:pt x="12250" y="11654"/>
                  </a:cubicBezTo>
                  <a:cubicBezTo>
                    <a:pt x="12597" y="11654"/>
                    <a:pt x="12919" y="11520"/>
                    <a:pt x="13162" y="11203"/>
                  </a:cubicBezTo>
                  <a:cubicBezTo>
                    <a:pt x="13739" y="10565"/>
                    <a:pt x="13405" y="9775"/>
                    <a:pt x="13770" y="9501"/>
                  </a:cubicBezTo>
                  <a:cubicBezTo>
                    <a:pt x="14165" y="9228"/>
                    <a:pt x="15350" y="8741"/>
                    <a:pt x="15229" y="8164"/>
                  </a:cubicBezTo>
                  <a:cubicBezTo>
                    <a:pt x="15107" y="7617"/>
                    <a:pt x="13983" y="7343"/>
                    <a:pt x="15107" y="6766"/>
                  </a:cubicBezTo>
                  <a:cubicBezTo>
                    <a:pt x="16201" y="6188"/>
                    <a:pt x="17356" y="6097"/>
                    <a:pt x="17387" y="5702"/>
                  </a:cubicBezTo>
                  <a:cubicBezTo>
                    <a:pt x="17417" y="5337"/>
                    <a:pt x="17022" y="4912"/>
                    <a:pt x="15958" y="4243"/>
                  </a:cubicBezTo>
                  <a:cubicBezTo>
                    <a:pt x="14894" y="3513"/>
                    <a:pt x="15046" y="3057"/>
                    <a:pt x="14378" y="2510"/>
                  </a:cubicBezTo>
                  <a:cubicBezTo>
                    <a:pt x="13891" y="2146"/>
                    <a:pt x="12858" y="1598"/>
                    <a:pt x="12068" y="1264"/>
                  </a:cubicBezTo>
                  <a:cubicBezTo>
                    <a:pt x="11916" y="1203"/>
                    <a:pt x="11794" y="1142"/>
                    <a:pt x="11703" y="1112"/>
                  </a:cubicBezTo>
                  <a:cubicBezTo>
                    <a:pt x="11607" y="1074"/>
                    <a:pt x="11511" y="1035"/>
                    <a:pt x="11461" y="1035"/>
                  </a:cubicBezTo>
                  <a:cubicBezTo>
                    <a:pt x="11432" y="1035"/>
                    <a:pt x="11418" y="1048"/>
                    <a:pt x="11429" y="1082"/>
                  </a:cubicBezTo>
                  <a:cubicBezTo>
                    <a:pt x="11299" y="1042"/>
                    <a:pt x="11160" y="1026"/>
                    <a:pt x="11016" y="1026"/>
                  </a:cubicBezTo>
                  <a:cubicBezTo>
                    <a:pt x="10412" y="1026"/>
                    <a:pt x="9716" y="1308"/>
                    <a:pt x="9205" y="1308"/>
                  </a:cubicBezTo>
                  <a:cubicBezTo>
                    <a:pt x="9096" y="1308"/>
                    <a:pt x="8996" y="1295"/>
                    <a:pt x="8906" y="1264"/>
                  </a:cubicBezTo>
                  <a:cubicBezTo>
                    <a:pt x="8876" y="1264"/>
                    <a:pt x="8876" y="1234"/>
                    <a:pt x="8846" y="1234"/>
                  </a:cubicBezTo>
                  <a:cubicBezTo>
                    <a:pt x="8835" y="1234"/>
                    <a:pt x="8760" y="1245"/>
                    <a:pt x="8627" y="1245"/>
                  </a:cubicBezTo>
                  <a:cubicBezTo>
                    <a:pt x="8384" y="1245"/>
                    <a:pt x="7946" y="1207"/>
                    <a:pt x="7356" y="990"/>
                  </a:cubicBezTo>
                  <a:cubicBezTo>
                    <a:pt x="7326" y="960"/>
                    <a:pt x="7235" y="960"/>
                    <a:pt x="7204" y="930"/>
                  </a:cubicBezTo>
                  <a:cubicBezTo>
                    <a:pt x="7022" y="808"/>
                    <a:pt x="6779" y="717"/>
                    <a:pt x="6566" y="565"/>
                  </a:cubicBezTo>
                  <a:cubicBezTo>
                    <a:pt x="6262" y="383"/>
                    <a:pt x="6019" y="231"/>
                    <a:pt x="5806" y="170"/>
                  </a:cubicBezTo>
                  <a:cubicBezTo>
                    <a:pt x="5776" y="170"/>
                    <a:pt x="5715" y="109"/>
                    <a:pt x="5685" y="109"/>
                  </a:cubicBezTo>
                  <a:cubicBezTo>
                    <a:pt x="5480" y="35"/>
                    <a:pt x="5310" y="0"/>
                    <a:pt x="5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8"/>
            <p:cNvSpPr/>
            <p:nvPr/>
          </p:nvSpPr>
          <p:spPr>
            <a:xfrm>
              <a:off x="6117075" y="1325200"/>
              <a:ext cx="192275" cy="100850"/>
            </a:xfrm>
            <a:custGeom>
              <a:avLst/>
              <a:gdLst/>
              <a:ahLst/>
              <a:cxnLst/>
              <a:rect l="l" t="t" r="r" b="b"/>
              <a:pathLst>
                <a:path w="7691" h="4034" extrusionOk="0">
                  <a:moveTo>
                    <a:pt x="3478" y="0"/>
                  </a:moveTo>
                  <a:cubicBezTo>
                    <a:pt x="3281" y="0"/>
                    <a:pt x="3084" y="43"/>
                    <a:pt x="2888" y="148"/>
                  </a:cubicBezTo>
                  <a:cubicBezTo>
                    <a:pt x="2097" y="513"/>
                    <a:pt x="1216" y="391"/>
                    <a:pt x="851" y="1120"/>
                  </a:cubicBezTo>
                  <a:cubicBezTo>
                    <a:pt x="456" y="1850"/>
                    <a:pt x="0" y="2975"/>
                    <a:pt x="1064" y="3552"/>
                  </a:cubicBezTo>
                  <a:cubicBezTo>
                    <a:pt x="1246" y="3674"/>
                    <a:pt x="1398" y="3734"/>
                    <a:pt x="1611" y="3826"/>
                  </a:cubicBezTo>
                  <a:cubicBezTo>
                    <a:pt x="1672" y="3826"/>
                    <a:pt x="1702" y="3856"/>
                    <a:pt x="1763" y="3856"/>
                  </a:cubicBezTo>
                  <a:cubicBezTo>
                    <a:pt x="2059" y="3972"/>
                    <a:pt x="2333" y="4033"/>
                    <a:pt x="2594" y="4033"/>
                  </a:cubicBezTo>
                  <a:cubicBezTo>
                    <a:pt x="2951" y="4033"/>
                    <a:pt x="3284" y="3919"/>
                    <a:pt x="3617" y="3674"/>
                  </a:cubicBezTo>
                  <a:cubicBezTo>
                    <a:pt x="4377" y="3096"/>
                    <a:pt x="4255" y="2610"/>
                    <a:pt x="4255" y="2579"/>
                  </a:cubicBezTo>
                  <a:cubicBezTo>
                    <a:pt x="4255" y="2524"/>
                    <a:pt x="4102" y="1957"/>
                    <a:pt x="4709" y="1957"/>
                  </a:cubicBezTo>
                  <a:cubicBezTo>
                    <a:pt x="4764" y="1957"/>
                    <a:pt x="4826" y="1961"/>
                    <a:pt x="4894" y="1972"/>
                  </a:cubicBezTo>
                  <a:cubicBezTo>
                    <a:pt x="5107" y="2002"/>
                    <a:pt x="5258" y="2032"/>
                    <a:pt x="5350" y="2063"/>
                  </a:cubicBezTo>
                  <a:cubicBezTo>
                    <a:pt x="5410" y="2124"/>
                    <a:pt x="5410" y="2124"/>
                    <a:pt x="5441" y="2124"/>
                  </a:cubicBezTo>
                  <a:cubicBezTo>
                    <a:pt x="5471" y="2154"/>
                    <a:pt x="5532" y="2154"/>
                    <a:pt x="5593" y="2184"/>
                  </a:cubicBezTo>
                  <a:cubicBezTo>
                    <a:pt x="5623" y="2215"/>
                    <a:pt x="5684" y="2215"/>
                    <a:pt x="5745" y="2276"/>
                  </a:cubicBezTo>
                  <a:cubicBezTo>
                    <a:pt x="5745" y="2306"/>
                    <a:pt x="5775" y="2306"/>
                    <a:pt x="5775" y="2306"/>
                  </a:cubicBezTo>
                  <a:cubicBezTo>
                    <a:pt x="5881" y="2341"/>
                    <a:pt x="6006" y="2376"/>
                    <a:pt x="6164" y="2376"/>
                  </a:cubicBezTo>
                  <a:cubicBezTo>
                    <a:pt x="6279" y="2376"/>
                    <a:pt x="6411" y="2357"/>
                    <a:pt x="6566" y="2306"/>
                  </a:cubicBezTo>
                  <a:cubicBezTo>
                    <a:pt x="7447" y="2063"/>
                    <a:pt x="7690" y="1880"/>
                    <a:pt x="7447" y="1698"/>
                  </a:cubicBezTo>
                  <a:cubicBezTo>
                    <a:pt x="7265" y="1546"/>
                    <a:pt x="6626" y="1120"/>
                    <a:pt x="5897" y="817"/>
                  </a:cubicBezTo>
                  <a:cubicBezTo>
                    <a:pt x="5806" y="786"/>
                    <a:pt x="5714" y="756"/>
                    <a:pt x="5623" y="695"/>
                  </a:cubicBezTo>
                  <a:cubicBezTo>
                    <a:pt x="5502" y="665"/>
                    <a:pt x="5410" y="634"/>
                    <a:pt x="5319" y="604"/>
                  </a:cubicBezTo>
                  <a:cubicBezTo>
                    <a:pt x="5198" y="543"/>
                    <a:pt x="5137" y="513"/>
                    <a:pt x="5015" y="482"/>
                  </a:cubicBezTo>
                  <a:cubicBezTo>
                    <a:pt x="4894" y="452"/>
                    <a:pt x="4742" y="361"/>
                    <a:pt x="4651" y="330"/>
                  </a:cubicBezTo>
                  <a:cubicBezTo>
                    <a:pt x="4529" y="300"/>
                    <a:pt x="4377" y="209"/>
                    <a:pt x="4255" y="178"/>
                  </a:cubicBezTo>
                  <a:cubicBezTo>
                    <a:pt x="3996" y="74"/>
                    <a:pt x="3737" y="0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8"/>
            <p:cNvSpPr/>
            <p:nvPr/>
          </p:nvSpPr>
          <p:spPr>
            <a:xfrm>
              <a:off x="6102625" y="1426900"/>
              <a:ext cx="161875" cy="200650"/>
            </a:xfrm>
            <a:custGeom>
              <a:avLst/>
              <a:gdLst/>
              <a:ahLst/>
              <a:cxnLst/>
              <a:rect l="l" t="t" r="r" b="b"/>
              <a:pathLst>
                <a:path w="6475" h="8026" extrusionOk="0">
                  <a:moveTo>
                    <a:pt x="1490" y="1"/>
                  </a:moveTo>
                  <a:cubicBezTo>
                    <a:pt x="426" y="305"/>
                    <a:pt x="365" y="1"/>
                    <a:pt x="304" y="639"/>
                  </a:cubicBezTo>
                  <a:cubicBezTo>
                    <a:pt x="274" y="1217"/>
                    <a:pt x="1" y="2159"/>
                    <a:pt x="1034" y="2584"/>
                  </a:cubicBezTo>
                  <a:cubicBezTo>
                    <a:pt x="1034" y="2645"/>
                    <a:pt x="1064" y="2645"/>
                    <a:pt x="1064" y="2645"/>
                  </a:cubicBezTo>
                  <a:cubicBezTo>
                    <a:pt x="1125" y="2645"/>
                    <a:pt x="1156" y="2676"/>
                    <a:pt x="1186" y="2676"/>
                  </a:cubicBezTo>
                  <a:cubicBezTo>
                    <a:pt x="1368" y="2767"/>
                    <a:pt x="1520" y="2828"/>
                    <a:pt x="1672" y="2858"/>
                  </a:cubicBezTo>
                  <a:cubicBezTo>
                    <a:pt x="1824" y="2949"/>
                    <a:pt x="1946" y="2980"/>
                    <a:pt x="2067" y="3010"/>
                  </a:cubicBezTo>
                  <a:cubicBezTo>
                    <a:pt x="2098" y="3010"/>
                    <a:pt x="2128" y="3071"/>
                    <a:pt x="2189" y="3071"/>
                  </a:cubicBezTo>
                  <a:cubicBezTo>
                    <a:pt x="2463" y="3223"/>
                    <a:pt x="2645" y="3314"/>
                    <a:pt x="2706" y="3618"/>
                  </a:cubicBezTo>
                  <a:cubicBezTo>
                    <a:pt x="2858" y="4195"/>
                    <a:pt x="2402" y="4621"/>
                    <a:pt x="2584" y="5563"/>
                  </a:cubicBezTo>
                  <a:cubicBezTo>
                    <a:pt x="2736" y="6354"/>
                    <a:pt x="3587" y="7691"/>
                    <a:pt x="4256" y="7995"/>
                  </a:cubicBezTo>
                  <a:lnTo>
                    <a:pt x="4286" y="7995"/>
                  </a:lnTo>
                  <a:cubicBezTo>
                    <a:pt x="4408" y="8025"/>
                    <a:pt x="4499" y="8025"/>
                    <a:pt x="4590" y="8025"/>
                  </a:cubicBezTo>
                  <a:cubicBezTo>
                    <a:pt x="5320" y="7934"/>
                    <a:pt x="4712" y="6749"/>
                    <a:pt x="5046" y="6323"/>
                  </a:cubicBezTo>
                  <a:cubicBezTo>
                    <a:pt x="5411" y="5898"/>
                    <a:pt x="5988" y="6202"/>
                    <a:pt x="6049" y="5594"/>
                  </a:cubicBezTo>
                  <a:cubicBezTo>
                    <a:pt x="6110" y="4986"/>
                    <a:pt x="6475" y="5381"/>
                    <a:pt x="5776" y="4226"/>
                  </a:cubicBezTo>
                  <a:cubicBezTo>
                    <a:pt x="5107" y="3132"/>
                    <a:pt x="5229" y="2615"/>
                    <a:pt x="4864" y="1885"/>
                  </a:cubicBezTo>
                  <a:cubicBezTo>
                    <a:pt x="4651" y="1460"/>
                    <a:pt x="4347" y="1125"/>
                    <a:pt x="4043" y="1004"/>
                  </a:cubicBezTo>
                  <a:lnTo>
                    <a:pt x="4013" y="1004"/>
                  </a:lnTo>
                  <a:cubicBezTo>
                    <a:pt x="3937" y="974"/>
                    <a:pt x="3846" y="958"/>
                    <a:pt x="3762" y="958"/>
                  </a:cubicBezTo>
                  <a:cubicBezTo>
                    <a:pt x="3678" y="958"/>
                    <a:pt x="3602" y="974"/>
                    <a:pt x="3557" y="1004"/>
                  </a:cubicBezTo>
                  <a:cubicBezTo>
                    <a:pt x="3557" y="1004"/>
                    <a:pt x="3131" y="518"/>
                    <a:pt x="2523" y="244"/>
                  </a:cubicBezTo>
                  <a:cubicBezTo>
                    <a:pt x="2493" y="244"/>
                    <a:pt x="2493" y="214"/>
                    <a:pt x="2432" y="214"/>
                  </a:cubicBezTo>
                  <a:cubicBezTo>
                    <a:pt x="2189" y="92"/>
                    <a:pt x="1824" y="62"/>
                    <a:pt x="1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8"/>
            <p:cNvSpPr/>
            <p:nvPr/>
          </p:nvSpPr>
          <p:spPr>
            <a:xfrm>
              <a:off x="5550950" y="1285575"/>
              <a:ext cx="715075" cy="1422075"/>
            </a:xfrm>
            <a:custGeom>
              <a:avLst/>
              <a:gdLst/>
              <a:ahLst/>
              <a:cxnLst/>
              <a:rect l="l" t="t" r="r" b="b"/>
              <a:pathLst>
                <a:path w="28603" h="56883" extrusionOk="0">
                  <a:moveTo>
                    <a:pt x="6809" y="0"/>
                  </a:moveTo>
                  <a:cubicBezTo>
                    <a:pt x="4347" y="1429"/>
                    <a:pt x="2067" y="3161"/>
                    <a:pt x="0" y="5168"/>
                  </a:cubicBezTo>
                  <a:cubicBezTo>
                    <a:pt x="190" y="5204"/>
                    <a:pt x="391" y="5221"/>
                    <a:pt x="597" y="5221"/>
                  </a:cubicBezTo>
                  <a:cubicBezTo>
                    <a:pt x="1249" y="5221"/>
                    <a:pt x="1960" y="5049"/>
                    <a:pt x="2584" y="4772"/>
                  </a:cubicBezTo>
                  <a:cubicBezTo>
                    <a:pt x="3063" y="4533"/>
                    <a:pt x="3523" y="4419"/>
                    <a:pt x="3969" y="4419"/>
                  </a:cubicBezTo>
                  <a:cubicBezTo>
                    <a:pt x="4315" y="4419"/>
                    <a:pt x="4653" y="4488"/>
                    <a:pt x="4985" y="4620"/>
                  </a:cubicBezTo>
                  <a:cubicBezTo>
                    <a:pt x="5623" y="4924"/>
                    <a:pt x="6201" y="5441"/>
                    <a:pt x="6566" y="6201"/>
                  </a:cubicBezTo>
                  <a:cubicBezTo>
                    <a:pt x="7386" y="7812"/>
                    <a:pt x="8450" y="9514"/>
                    <a:pt x="9271" y="11247"/>
                  </a:cubicBezTo>
                  <a:cubicBezTo>
                    <a:pt x="10061" y="13010"/>
                    <a:pt x="8329" y="14225"/>
                    <a:pt x="7143" y="16232"/>
                  </a:cubicBezTo>
                  <a:cubicBezTo>
                    <a:pt x="5958" y="18207"/>
                    <a:pt x="5471" y="20730"/>
                    <a:pt x="7903" y="23162"/>
                  </a:cubicBezTo>
                  <a:cubicBezTo>
                    <a:pt x="7910" y="23164"/>
                    <a:pt x="7917" y="23165"/>
                    <a:pt x="7924" y="23165"/>
                  </a:cubicBezTo>
                  <a:cubicBezTo>
                    <a:pt x="8018" y="23165"/>
                    <a:pt x="8148" y="22939"/>
                    <a:pt x="7782" y="21277"/>
                  </a:cubicBezTo>
                  <a:cubicBezTo>
                    <a:pt x="7460" y="19748"/>
                    <a:pt x="7753" y="19213"/>
                    <a:pt x="8098" y="19213"/>
                  </a:cubicBezTo>
                  <a:cubicBezTo>
                    <a:pt x="8144" y="19213"/>
                    <a:pt x="8191" y="19223"/>
                    <a:pt x="8237" y="19241"/>
                  </a:cubicBezTo>
                  <a:cubicBezTo>
                    <a:pt x="8359" y="19271"/>
                    <a:pt x="8481" y="19393"/>
                    <a:pt x="8541" y="19514"/>
                  </a:cubicBezTo>
                  <a:cubicBezTo>
                    <a:pt x="8937" y="20061"/>
                    <a:pt x="10730" y="24074"/>
                    <a:pt x="10335" y="24833"/>
                  </a:cubicBezTo>
                  <a:cubicBezTo>
                    <a:pt x="9970" y="25593"/>
                    <a:pt x="9149" y="28025"/>
                    <a:pt x="10456" y="28694"/>
                  </a:cubicBezTo>
                  <a:cubicBezTo>
                    <a:pt x="11733" y="29393"/>
                    <a:pt x="13070" y="31581"/>
                    <a:pt x="13405" y="33435"/>
                  </a:cubicBezTo>
                  <a:cubicBezTo>
                    <a:pt x="13344" y="33496"/>
                    <a:pt x="11824" y="34013"/>
                    <a:pt x="11520" y="35016"/>
                  </a:cubicBezTo>
                  <a:cubicBezTo>
                    <a:pt x="11216" y="35989"/>
                    <a:pt x="9271" y="38846"/>
                    <a:pt x="10456" y="40396"/>
                  </a:cubicBezTo>
                  <a:cubicBezTo>
                    <a:pt x="11642" y="41946"/>
                    <a:pt x="12250" y="41946"/>
                    <a:pt x="11186" y="43922"/>
                  </a:cubicBezTo>
                  <a:cubicBezTo>
                    <a:pt x="10152" y="45958"/>
                    <a:pt x="9666" y="49028"/>
                    <a:pt x="8511" y="49606"/>
                  </a:cubicBezTo>
                  <a:cubicBezTo>
                    <a:pt x="7386" y="50123"/>
                    <a:pt x="7569" y="49697"/>
                    <a:pt x="6535" y="51946"/>
                  </a:cubicBezTo>
                  <a:cubicBezTo>
                    <a:pt x="6505" y="52068"/>
                    <a:pt x="5623" y="53952"/>
                    <a:pt x="6353" y="54712"/>
                  </a:cubicBezTo>
                  <a:cubicBezTo>
                    <a:pt x="6930" y="55381"/>
                    <a:pt x="7934" y="56506"/>
                    <a:pt x="8693" y="56810"/>
                  </a:cubicBezTo>
                  <a:cubicBezTo>
                    <a:pt x="8777" y="56860"/>
                    <a:pt x="8861" y="56882"/>
                    <a:pt x="8939" y="56882"/>
                  </a:cubicBezTo>
                  <a:cubicBezTo>
                    <a:pt x="9004" y="56882"/>
                    <a:pt x="9064" y="56867"/>
                    <a:pt x="9119" y="56840"/>
                  </a:cubicBezTo>
                  <a:cubicBezTo>
                    <a:pt x="9757" y="56597"/>
                    <a:pt x="8085" y="54621"/>
                    <a:pt x="8997" y="53436"/>
                  </a:cubicBezTo>
                  <a:cubicBezTo>
                    <a:pt x="9909" y="52250"/>
                    <a:pt x="14073" y="51642"/>
                    <a:pt x="14621" y="50579"/>
                  </a:cubicBezTo>
                  <a:cubicBezTo>
                    <a:pt x="15198" y="49515"/>
                    <a:pt x="16292" y="48481"/>
                    <a:pt x="17660" y="48086"/>
                  </a:cubicBezTo>
                  <a:cubicBezTo>
                    <a:pt x="17801" y="48030"/>
                    <a:pt x="17930" y="48006"/>
                    <a:pt x="18045" y="48006"/>
                  </a:cubicBezTo>
                  <a:cubicBezTo>
                    <a:pt x="18177" y="48006"/>
                    <a:pt x="18292" y="48037"/>
                    <a:pt x="18390" y="48086"/>
                  </a:cubicBezTo>
                  <a:cubicBezTo>
                    <a:pt x="18542" y="48147"/>
                    <a:pt x="18663" y="48208"/>
                    <a:pt x="18785" y="48329"/>
                  </a:cubicBezTo>
                  <a:cubicBezTo>
                    <a:pt x="18846" y="48451"/>
                    <a:pt x="18967" y="48512"/>
                    <a:pt x="19119" y="48603"/>
                  </a:cubicBezTo>
                  <a:cubicBezTo>
                    <a:pt x="19175" y="48619"/>
                    <a:pt x="19236" y="48629"/>
                    <a:pt x="19303" y="48629"/>
                  </a:cubicBezTo>
                  <a:cubicBezTo>
                    <a:pt x="19491" y="48629"/>
                    <a:pt x="19734" y="48553"/>
                    <a:pt x="20092" y="48329"/>
                  </a:cubicBezTo>
                  <a:cubicBezTo>
                    <a:pt x="21551" y="47387"/>
                    <a:pt x="21216" y="45898"/>
                    <a:pt x="22645" y="44955"/>
                  </a:cubicBezTo>
                  <a:cubicBezTo>
                    <a:pt x="24134" y="43983"/>
                    <a:pt x="25077" y="44621"/>
                    <a:pt x="24742" y="42554"/>
                  </a:cubicBezTo>
                  <a:cubicBezTo>
                    <a:pt x="24438" y="40548"/>
                    <a:pt x="23101" y="38998"/>
                    <a:pt x="23253" y="38177"/>
                  </a:cubicBezTo>
                  <a:cubicBezTo>
                    <a:pt x="23405" y="37387"/>
                    <a:pt x="23101" y="36931"/>
                    <a:pt x="21004" y="36019"/>
                  </a:cubicBezTo>
                  <a:cubicBezTo>
                    <a:pt x="19210" y="35259"/>
                    <a:pt x="19666" y="34043"/>
                    <a:pt x="18116" y="33375"/>
                  </a:cubicBezTo>
                  <a:cubicBezTo>
                    <a:pt x="18086" y="33375"/>
                    <a:pt x="18055" y="33314"/>
                    <a:pt x="17994" y="33314"/>
                  </a:cubicBezTo>
                  <a:cubicBezTo>
                    <a:pt x="17751" y="33223"/>
                    <a:pt x="17387" y="33131"/>
                    <a:pt x="17022" y="33071"/>
                  </a:cubicBezTo>
                  <a:cubicBezTo>
                    <a:pt x="16687" y="32979"/>
                    <a:pt x="16323" y="32919"/>
                    <a:pt x="16080" y="32797"/>
                  </a:cubicBezTo>
                  <a:cubicBezTo>
                    <a:pt x="16019" y="32767"/>
                    <a:pt x="15958" y="32767"/>
                    <a:pt x="15928" y="32706"/>
                  </a:cubicBezTo>
                  <a:cubicBezTo>
                    <a:pt x="13952" y="31885"/>
                    <a:pt x="13648" y="30031"/>
                    <a:pt x="13587" y="28876"/>
                  </a:cubicBezTo>
                  <a:cubicBezTo>
                    <a:pt x="13587" y="27751"/>
                    <a:pt x="13192" y="27174"/>
                    <a:pt x="12493" y="26870"/>
                  </a:cubicBezTo>
                  <a:cubicBezTo>
                    <a:pt x="12432" y="26870"/>
                    <a:pt x="12341" y="26840"/>
                    <a:pt x="12219" y="26779"/>
                  </a:cubicBezTo>
                  <a:cubicBezTo>
                    <a:pt x="11617" y="26505"/>
                    <a:pt x="12173" y="24385"/>
                    <a:pt x="13487" y="24385"/>
                  </a:cubicBezTo>
                  <a:cubicBezTo>
                    <a:pt x="13633" y="24385"/>
                    <a:pt x="13788" y="24411"/>
                    <a:pt x="13952" y="24469"/>
                  </a:cubicBezTo>
                  <a:cubicBezTo>
                    <a:pt x="14560" y="24712"/>
                    <a:pt x="15046" y="25198"/>
                    <a:pt x="15472" y="25624"/>
                  </a:cubicBezTo>
                  <a:cubicBezTo>
                    <a:pt x="15867" y="26019"/>
                    <a:pt x="16232" y="26444"/>
                    <a:pt x="16535" y="26566"/>
                  </a:cubicBezTo>
                  <a:cubicBezTo>
                    <a:pt x="16576" y="26566"/>
                    <a:pt x="16630" y="26580"/>
                    <a:pt x="16680" y="26580"/>
                  </a:cubicBezTo>
                  <a:cubicBezTo>
                    <a:pt x="16704" y="26580"/>
                    <a:pt x="16728" y="26576"/>
                    <a:pt x="16748" y="26566"/>
                  </a:cubicBezTo>
                  <a:cubicBezTo>
                    <a:pt x="17356" y="26384"/>
                    <a:pt x="15654" y="25320"/>
                    <a:pt x="16687" y="24165"/>
                  </a:cubicBezTo>
                  <a:cubicBezTo>
                    <a:pt x="17721" y="23040"/>
                    <a:pt x="17508" y="23587"/>
                    <a:pt x="18815" y="22919"/>
                  </a:cubicBezTo>
                  <a:cubicBezTo>
                    <a:pt x="20092" y="22189"/>
                    <a:pt x="19089" y="22159"/>
                    <a:pt x="20183" y="21581"/>
                  </a:cubicBezTo>
                  <a:cubicBezTo>
                    <a:pt x="21277" y="21004"/>
                    <a:pt x="22037" y="20001"/>
                    <a:pt x="23435" y="19332"/>
                  </a:cubicBezTo>
                  <a:cubicBezTo>
                    <a:pt x="23577" y="19261"/>
                    <a:pt x="23712" y="19236"/>
                    <a:pt x="23840" y="19236"/>
                  </a:cubicBezTo>
                  <a:cubicBezTo>
                    <a:pt x="23987" y="19236"/>
                    <a:pt x="24126" y="19269"/>
                    <a:pt x="24256" y="19301"/>
                  </a:cubicBezTo>
                  <a:cubicBezTo>
                    <a:pt x="24469" y="19393"/>
                    <a:pt x="24621" y="19575"/>
                    <a:pt x="24803" y="19727"/>
                  </a:cubicBezTo>
                  <a:cubicBezTo>
                    <a:pt x="25016" y="19879"/>
                    <a:pt x="25168" y="20031"/>
                    <a:pt x="25381" y="20153"/>
                  </a:cubicBezTo>
                  <a:cubicBezTo>
                    <a:pt x="25458" y="20178"/>
                    <a:pt x="25541" y="20195"/>
                    <a:pt x="25631" y="20195"/>
                  </a:cubicBezTo>
                  <a:cubicBezTo>
                    <a:pt x="25857" y="20195"/>
                    <a:pt x="26127" y="20092"/>
                    <a:pt x="26475" y="19788"/>
                  </a:cubicBezTo>
                  <a:cubicBezTo>
                    <a:pt x="28055" y="18481"/>
                    <a:pt x="28603" y="16353"/>
                    <a:pt x="26779" y="15228"/>
                  </a:cubicBezTo>
                  <a:cubicBezTo>
                    <a:pt x="26019" y="14773"/>
                    <a:pt x="25350" y="14286"/>
                    <a:pt x="24651" y="14013"/>
                  </a:cubicBezTo>
                  <a:cubicBezTo>
                    <a:pt x="24621" y="13982"/>
                    <a:pt x="24560" y="13982"/>
                    <a:pt x="24499" y="13952"/>
                  </a:cubicBezTo>
                  <a:cubicBezTo>
                    <a:pt x="24176" y="13833"/>
                    <a:pt x="23869" y="13761"/>
                    <a:pt x="23579" y="13761"/>
                  </a:cubicBezTo>
                  <a:cubicBezTo>
                    <a:pt x="23051" y="13761"/>
                    <a:pt x="22582" y="14003"/>
                    <a:pt x="22189" y="14651"/>
                  </a:cubicBezTo>
                  <a:cubicBezTo>
                    <a:pt x="21532" y="15691"/>
                    <a:pt x="21023" y="16189"/>
                    <a:pt x="20618" y="16189"/>
                  </a:cubicBezTo>
                  <a:cubicBezTo>
                    <a:pt x="20573" y="16189"/>
                    <a:pt x="20529" y="16183"/>
                    <a:pt x="20487" y="16171"/>
                  </a:cubicBezTo>
                  <a:cubicBezTo>
                    <a:pt x="20244" y="16080"/>
                    <a:pt x="20092" y="15806"/>
                    <a:pt x="19940" y="15411"/>
                  </a:cubicBezTo>
                  <a:cubicBezTo>
                    <a:pt x="19484" y="14073"/>
                    <a:pt x="16535" y="11672"/>
                    <a:pt x="19150" y="10760"/>
                  </a:cubicBezTo>
                  <a:cubicBezTo>
                    <a:pt x="21764" y="9848"/>
                    <a:pt x="22584" y="10487"/>
                    <a:pt x="22189" y="8906"/>
                  </a:cubicBezTo>
                  <a:cubicBezTo>
                    <a:pt x="21885" y="7660"/>
                    <a:pt x="21460" y="6049"/>
                    <a:pt x="21216" y="5927"/>
                  </a:cubicBezTo>
                  <a:cubicBezTo>
                    <a:pt x="21207" y="5924"/>
                    <a:pt x="21198" y="5923"/>
                    <a:pt x="21189" y="5923"/>
                  </a:cubicBezTo>
                  <a:cubicBezTo>
                    <a:pt x="21113" y="5923"/>
                    <a:pt x="21058" y="6040"/>
                    <a:pt x="21004" y="6231"/>
                  </a:cubicBezTo>
                  <a:cubicBezTo>
                    <a:pt x="20851" y="7119"/>
                    <a:pt x="20614" y="8156"/>
                    <a:pt x="19762" y="8156"/>
                  </a:cubicBezTo>
                  <a:cubicBezTo>
                    <a:pt x="19594" y="8156"/>
                    <a:pt x="19401" y="8115"/>
                    <a:pt x="19180" y="8025"/>
                  </a:cubicBezTo>
                  <a:cubicBezTo>
                    <a:pt x="17873" y="7386"/>
                    <a:pt x="16019" y="6809"/>
                    <a:pt x="15684" y="5867"/>
                  </a:cubicBezTo>
                  <a:cubicBezTo>
                    <a:pt x="15380" y="4985"/>
                    <a:pt x="14681" y="3891"/>
                    <a:pt x="13800" y="3557"/>
                  </a:cubicBezTo>
                  <a:cubicBezTo>
                    <a:pt x="13557" y="3465"/>
                    <a:pt x="13253" y="3344"/>
                    <a:pt x="12766" y="3161"/>
                  </a:cubicBezTo>
                  <a:cubicBezTo>
                    <a:pt x="12736" y="3131"/>
                    <a:pt x="12645" y="3131"/>
                    <a:pt x="12584" y="3101"/>
                  </a:cubicBezTo>
                  <a:cubicBezTo>
                    <a:pt x="11939" y="2852"/>
                    <a:pt x="11233" y="2604"/>
                    <a:pt x="10830" y="2604"/>
                  </a:cubicBezTo>
                  <a:cubicBezTo>
                    <a:pt x="10739" y="2604"/>
                    <a:pt x="10664" y="2617"/>
                    <a:pt x="10608" y="2645"/>
                  </a:cubicBezTo>
                  <a:cubicBezTo>
                    <a:pt x="10245" y="2827"/>
                    <a:pt x="10068" y="3076"/>
                    <a:pt x="9709" y="3076"/>
                  </a:cubicBezTo>
                  <a:cubicBezTo>
                    <a:pt x="9589" y="3076"/>
                    <a:pt x="9447" y="3048"/>
                    <a:pt x="9271" y="2979"/>
                  </a:cubicBezTo>
                  <a:cubicBezTo>
                    <a:pt x="9241" y="2918"/>
                    <a:pt x="8602" y="2098"/>
                    <a:pt x="7569" y="760"/>
                  </a:cubicBezTo>
                  <a:cubicBezTo>
                    <a:pt x="7386" y="547"/>
                    <a:pt x="7113" y="274"/>
                    <a:pt x="6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E4EB5-BA58-D604-6D0E-0FD6D76F5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518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Background 6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9"/>
          <p:cNvSpPr/>
          <p:nvPr/>
        </p:nvSpPr>
        <p:spPr>
          <a:xfrm rot="288678" flipH="1">
            <a:off x="-1680222" y="1243249"/>
            <a:ext cx="6211215" cy="635358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69"/>
          <p:cNvSpPr/>
          <p:nvPr/>
        </p:nvSpPr>
        <p:spPr>
          <a:xfrm>
            <a:off x="2844300" y="368865"/>
            <a:ext cx="2029736" cy="179039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0" name="Google Shape;1770;p69"/>
          <p:cNvGrpSpPr/>
          <p:nvPr/>
        </p:nvGrpSpPr>
        <p:grpSpPr>
          <a:xfrm>
            <a:off x="950958" y="2702441"/>
            <a:ext cx="3027913" cy="3013779"/>
            <a:chOff x="6762468" y="1386456"/>
            <a:chExt cx="2270935" cy="2260334"/>
          </a:xfrm>
        </p:grpSpPr>
        <p:sp>
          <p:nvSpPr>
            <p:cNvPr id="1771" name="Google Shape;1771;p6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D2B414-644E-F7A8-2F35-F4DF32E31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156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7">
  <p:cSld name="Background 7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70"/>
          <p:cNvSpPr/>
          <p:nvPr/>
        </p:nvSpPr>
        <p:spPr>
          <a:xfrm>
            <a:off x="6188600" y="712300"/>
            <a:ext cx="4684000" cy="537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06" name="Google Shape;1806;p70"/>
          <p:cNvSpPr/>
          <p:nvPr/>
        </p:nvSpPr>
        <p:spPr>
          <a:xfrm>
            <a:off x="10334734" y="4576559"/>
            <a:ext cx="1019085" cy="89891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7" name="Google Shape;1807;p70"/>
          <p:cNvGrpSpPr/>
          <p:nvPr/>
        </p:nvGrpSpPr>
        <p:grpSpPr>
          <a:xfrm>
            <a:off x="-507993" y="-107265"/>
            <a:ext cx="3036423" cy="7072503"/>
            <a:chOff x="224725" y="566950"/>
            <a:chExt cx="1850875" cy="4311100"/>
          </a:xfrm>
        </p:grpSpPr>
        <p:sp>
          <p:nvSpPr>
            <p:cNvPr id="1808" name="Google Shape;1808;p7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2" name="Google Shape;1832;p70"/>
          <p:cNvSpPr/>
          <p:nvPr/>
        </p:nvSpPr>
        <p:spPr>
          <a:xfrm>
            <a:off x="2700393" y="853631"/>
            <a:ext cx="2553600" cy="255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3" name="Google Shape;1833;p70"/>
          <p:cNvGrpSpPr/>
          <p:nvPr/>
        </p:nvGrpSpPr>
        <p:grpSpPr>
          <a:xfrm>
            <a:off x="3726405" y="1892204"/>
            <a:ext cx="2441296" cy="2429881"/>
            <a:chOff x="2414491" y="671177"/>
            <a:chExt cx="1830972" cy="1822411"/>
          </a:xfrm>
        </p:grpSpPr>
        <p:sp>
          <p:nvSpPr>
            <p:cNvPr id="1834" name="Google Shape;1834;p7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DF3D84-D0D8-28C2-087F-1990523C5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5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 rot="-1855510" flipH="1">
            <a:off x="3036787" y="435942"/>
            <a:ext cx="6638808" cy="5472593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8900">
            <a:off x="-1400013" y="1601601"/>
            <a:ext cx="4492429" cy="516940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 rot="-5776221" flipH="1">
            <a:off x="7658166" y="-1582250"/>
            <a:ext cx="6337001" cy="5795276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 rot="8329862" flipH="1">
            <a:off x="4301584" y="-1770021"/>
            <a:ext cx="2726283" cy="464808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9357933" y="4442468"/>
            <a:ext cx="1361312" cy="177789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850800" y="2076600"/>
            <a:ext cx="8490400" cy="2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1E7F9C-0044-62BB-B68F-BEA2A2AE6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202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8">
  <p:cSld name="Background 8"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71"/>
          <p:cNvSpPr/>
          <p:nvPr/>
        </p:nvSpPr>
        <p:spPr>
          <a:xfrm>
            <a:off x="6188600" y="712300"/>
            <a:ext cx="4684000" cy="53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70" name="Google Shape;1870;p71"/>
          <p:cNvSpPr/>
          <p:nvPr/>
        </p:nvSpPr>
        <p:spPr>
          <a:xfrm rot="10800000">
            <a:off x="-1578566" y="-831456"/>
            <a:ext cx="6551385" cy="403059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71"/>
          <p:cNvSpPr/>
          <p:nvPr/>
        </p:nvSpPr>
        <p:spPr>
          <a:xfrm>
            <a:off x="2481301" y="2175134"/>
            <a:ext cx="2344201" cy="3061633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71"/>
          <p:cNvSpPr/>
          <p:nvPr/>
        </p:nvSpPr>
        <p:spPr>
          <a:xfrm rot="-1848056" flipH="1">
            <a:off x="4562600" y="3178382"/>
            <a:ext cx="2585184" cy="440759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3" name="Google Shape;1873;p71"/>
          <p:cNvSpPr/>
          <p:nvPr/>
        </p:nvSpPr>
        <p:spPr>
          <a:xfrm rot="10800000">
            <a:off x="-1189627" y="3673609"/>
            <a:ext cx="4281177" cy="426342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02F3FC-AA2D-C308-4033-BBE2137FB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027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9">
  <p:cSld name="Background 9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2"/>
          <p:cNvSpPr/>
          <p:nvPr/>
        </p:nvSpPr>
        <p:spPr>
          <a:xfrm flipH="1">
            <a:off x="1344784" y="712300"/>
            <a:ext cx="4684000" cy="537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76" name="Google Shape;1876;p72"/>
          <p:cNvSpPr/>
          <p:nvPr/>
        </p:nvSpPr>
        <p:spPr>
          <a:xfrm rot="-5400000" flipH="1">
            <a:off x="7115771" y="1455646"/>
            <a:ext cx="6542176" cy="426255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72"/>
          <p:cNvSpPr/>
          <p:nvPr/>
        </p:nvSpPr>
        <p:spPr>
          <a:xfrm flipH="1">
            <a:off x="4564880" y="4580860"/>
            <a:ext cx="1892171" cy="16690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8" name="Google Shape;1878;p72"/>
          <p:cNvGrpSpPr/>
          <p:nvPr/>
        </p:nvGrpSpPr>
        <p:grpSpPr>
          <a:xfrm flipH="1">
            <a:off x="6047215" y="731541"/>
            <a:ext cx="3027913" cy="3013779"/>
            <a:chOff x="6762468" y="1386456"/>
            <a:chExt cx="2270935" cy="2260334"/>
          </a:xfrm>
        </p:grpSpPr>
        <p:sp>
          <p:nvSpPr>
            <p:cNvPr id="1879" name="Google Shape;1879;p7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D3B985-E844-D8F1-8601-0B8E15912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884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0">
  <p:cSld name="Background 10"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73"/>
          <p:cNvSpPr/>
          <p:nvPr/>
        </p:nvSpPr>
        <p:spPr>
          <a:xfrm flipH="1">
            <a:off x="1344784" y="712300"/>
            <a:ext cx="4684000" cy="537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14" name="Google Shape;1914;p73"/>
          <p:cNvSpPr/>
          <p:nvPr/>
        </p:nvSpPr>
        <p:spPr>
          <a:xfrm rot="-2266405" flipH="1">
            <a:off x="8570297" y="3337685"/>
            <a:ext cx="2585104" cy="4407460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73"/>
          <p:cNvSpPr/>
          <p:nvPr/>
        </p:nvSpPr>
        <p:spPr>
          <a:xfrm>
            <a:off x="7555351" y="-1409166"/>
            <a:ext cx="5289932" cy="526799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73"/>
          <p:cNvSpPr/>
          <p:nvPr/>
        </p:nvSpPr>
        <p:spPr>
          <a:xfrm flipH="1">
            <a:off x="6657948" y="1301968"/>
            <a:ext cx="2495705" cy="239469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5C6BB-ED2A-2D93-B6D1-9206A7907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55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1">
  <p:cSld name="Background 1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4"/>
          <p:cNvSpPr/>
          <p:nvPr/>
        </p:nvSpPr>
        <p:spPr>
          <a:xfrm flipH="1">
            <a:off x="1356251" y="718867"/>
            <a:ext cx="4684000" cy="537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1919" name="Google Shape;1919;p74"/>
          <p:cNvGrpSpPr/>
          <p:nvPr/>
        </p:nvGrpSpPr>
        <p:grpSpPr>
          <a:xfrm rot="5400000" flipH="1">
            <a:off x="7214390" y="1769918"/>
            <a:ext cx="3036423" cy="7072503"/>
            <a:chOff x="224725" y="566950"/>
            <a:chExt cx="1850875" cy="4311100"/>
          </a:xfrm>
        </p:grpSpPr>
        <p:sp>
          <p:nvSpPr>
            <p:cNvPr id="1920" name="Google Shape;1920;p7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4" name="Google Shape;1944;p74"/>
          <p:cNvSpPr/>
          <p:nvPr/>
        </p:nvSpPr>
        <p:spPr>
          <a:xfrm rot="-3415034" flipH="1">
            <a:off x="7145186" y="698797"/>
            <a:ext cx="6419477" cy="546040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74"/>
          <p:cNvSpPr/>
          <p:nvPr/>
        </p:nvSpPr>
        <p:spPr>
          <a:xfrm rot="-1379372" flipH="1">
            <a:off x="6864847" y="1578220"/>
            <a:ext cx="1790679" cy="2338749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74"/>
          <p:cNvSpPr/>
          <p:nvPr/>
        </p:nvSpPr>
        <p:spPr>
          <a:xfrm flipH="1">
            <a:off x="1058735" y="4889870"/>
            <a:ext cx="1416279" cy="124927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D1F65-7D28-C78C-414D-D2FCDBE6E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741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2">
  <p:cSld name="Background 12"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75"/>
          <p:cNvSpPr/>
          <p:nvPr/>
        </p:nvSpPr>
        <p:spPr>
          <a:xfrm flipH="1">
            <a:off x="1344784" y="712300"/>
            <a:ext cx="4684000" cy="53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49" name="Google Shape;1949;p75"/>
          <p:cNvSpPr/>
          <p:nvPr/>
        </p:nvSpPr>
        <p:spPr>
          <a:xfrm rot="-5096759" flipH="1">
            <a:off x="7965336" y="3058936"/>
            <a:ext cx="6551409" cy="4030605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75"/>
          <p:cNvSpPr/>
          <p:nvPr/>
        </p:nvSpPr>
        <p:spPr>
          <a:xfrm>
            <a:off x="5648700" y="4950492"/>
            <a:ext cx="1019085" cy="89891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1" name="Google Shape;1951;p75"/>
          <p:cNvGrpSpPr/>
          <p:nvPr/>
        </p:nvGrpSpPr>
        <p:grpSpPr>
          <a:xfrm>
            <a:off x="8197639" y="1668970"/>
            <a:ext cx="2441296" cy="2429881"/>
            <a:chOff x="2414491" y="671177"/>
            <a:chExt cx="1830972" cy="1822411"/>
          </a:xfrm>
        </p:grpSpPr>
        <p:sp>
          <p:nvSpPr>
            <p:cNvPr id="1952" name="Google Shape;1952;p7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6" name="Google Shape;1986;p75"/>
          <p:cNvSpPr/>
          <p:nvPr/>
        </p:nvSpPr>
        <p:spPr>
          <a:xfrm rot="-4619829">
            <a:off x="7117705" y="-1856871"/>
            <a:ext cx="4281136" cy="42633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3EF65-D6A8-8148-8BCE-E9EA31617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079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CBFDFCC-B896-7E50-C1C9-E514DE63F1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0C053-07AE-411F-AF49-F7DA04B74E40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1587839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15160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1039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80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07860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13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1017701" y="1065600"/>
            <a:ext cx="2459393" cy="21693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9235067" y="-115933"/>
            <a:ext cx="5374405" cy="799940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50268" y="4150718"/>
            <a:ext cx="2585089" cy="4407436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2092600" y="1536067"/>
            <a:ext cx="8006800" cy="2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2539000" y="3675133"/>
            <a:ext cx="7114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C15F3-8EC0-6959-DFB7-09A098FCA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3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5579833" y="1964400"/>
            <a:ext cx="5661200" cy="29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7018826" flipH="1">
            <a:off x="3809758" y="-1018984"/>
            <a:ext cx="5690601" cy="350101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-8259636" flipH="1">
            <a:off x="5881686" y="4000832"/>
            <a:ext cx="4281215" cy="426346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3046966" y="4300810"/>
            <a:ext cx="1892171" cy="1669049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DB591D-84B9-74AA-BFAE-83DB8E748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2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5667" y="593367"/>
            <a:ext cx="1074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5667" y="1536633"/>
            <a:ext cx="1074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120EBD-47C4-5C4E-5715-2DE679B89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79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908" r:id="rId22"/>
    <p:sldLayoutId id="2147483909" r:id="rId23"/>
    <p:sldLayoutId id="2147483910" r:id="rId24"/>
    <p:sldLayoutId id="2147483911" r:id="rId25"/>
    <p:sldLayoutId id="2147483912" r:id="rId26"/>
    <p:sldLayoutId id="2147483913" r:id="rId27"/>
    <p:sldLayoutId id="2147483914" r:id="rId28"/>
    <p:sldLayoutId id="2147483915" r:id="rId29"/>
    <p:sldLayoutId id="2147483916" r:id="rId30"/>
    <p:sldLayoutId id="2147483917" r:id="rId31"/>
    <p:sldLayoutId id="2147483918" r:id="rId32"/>
    <p:sldLayoutId id="2147483919" r:id="rId33"/>
    <p:sldLayoutId id="2147483920" r:id="rId34"/>
    <p:sldLayoutId id="2147483921" r:id="rId35"/>
    <p:sldLayoutId id="2147483922" r:id="rId36"/>
    <p:sldLayoutId id="2147483923" r:id="rId37"/>
    <p:sldLayoutId id="2147483924" r:id="rId38"/>
    <p:sldLayoutId id="2147483925" r:id="rId39"/>
    <p:sldLayoutId id="2147483926" r:id="rId40"/>
    <p:sldLayoutId id="2147483927" r:id="rId41"/>
    <p:sldLayoutId id="2147483928" r:id="rId42"/>
    <p:sldLayoutId id="2147483929" r:id="rId43"/>
    <p:sldLayoutId id="2147483930" r:id="rId44"/>
    <p:sldLayoutId id="2147483931" r:id="rId45"/>
    <p:sldLayoutId id="2147483932" r:id="rId46"/>
    <p:sldLayoutId id="2147483933" r:id="rId47"/>
    <p:sldLayoutId id="2147483934" r:id="rId48"/>
    <p:sldLayoutId id="2147483935" r:id="rId49"/>
    <p:sldLayoutId id="2147483936" r:id="rId50"/>
    <p:sldLayoutId id="2147483937" r:id="rId51"/>
    <p:sldLayoutId id="2147483938" r:id="rId52"/>
    <p:sldLayoutId id="2147483939" r:id="rId53"/>
    <p:sldLayoutId id="2147483940" r:id="rId54"/>
    <p:sldLayoutId id="2147483941" r:id="rId55"/>
    <p:sldLayoutId id="2147483942" r:id="rId56"/>
    <p:sldLayoutId id="2147483943" r:id="rId57"/>
    <p:sldLayoutId id="2147483944" r:id="rId58"/>
    <p:sldLayoutId id="2147483945" r:id="rId59"/>
    <p:sldLayoutId id="2147483946" r:id="rId60"/>
    <p:sldLayoutId id="2147483947" r:id="rId61"/>
    <p:sldLayoutId id="2147483948" r:id="rId62"/>
    <p:sldLayoutId id="2147483949" r:id="rId63"/>
    <p:sldLayoutId id="2147483950" r:id="rId64"/>
    <p:sldLayoutId id="2147483951" r:id="rId65"/>
    <p:sldLayoutId id="2147483952" r:id="rId66"/>
    <p:sldLayoutId id="2147483953" r:id="rId67"/>
    <p:sldLayoutId id="2147483954" r:id="rId68"/>
    <p:sldLayoutId id="2147483955" r:id="rId69"/>
    <p:sldLayoutId id="2147483956" r:id="rId70"/>
    <p:sldLayoutId id="2147483957" r:id="rId71"/>
    <p:sldLayoutId id="2147483958" r:id="rId72"/>
    <p:sldLayoutId id="2147483959" r:id="rId73"/>
    <p:sldLayoutId id="2147483960" r:id="rId74"/>
    <p:sldLayoutId id="2147483961" r:id="rId7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7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989" name="Google Shape;1989;p7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31749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7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3" name="Google Shape;1993;p7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16618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8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999" name="Google Shape;1999;p8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7143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6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35A05385-F59C-B5E5-619E-251F91D88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773" y="3578726"/>
            <a:ext cx="7772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ro-RO" altLang="ro-RO" kern="0" dirty="0">
                <a:solidFill>
                  <a:schemeClr val="accent2">
                    <a:lumMod val="50000"/>
                  </a:schemeClr>
                </a:solidFill>
              </a:rPr>
              <a:t>Studen</a:t>
            </a:r>
            <a:r>
              <a:rPr lang="en-US" altLang="ro-RO" kern="0" dirty="0">
                <a:solidFill>
                  <a:schemeClr val="accent2">
                    <a:lumMod val="50000"/>
                  </a:schemeClr>
                </a:solidFill>
              </a:rPr>
              <a:t>t: Delcea Andrei-Iacob </a:t>
            </a:r>
          </a:p>
          <a:p>
            <a:pPr eaLnBrk="1" hangingPunct="1"/>
            <a:endParaRPr lang="en-US" altLang="ro-RO" kern="0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/>
            <a:endParaRPr lang="en-US" altLang="ro-RO" kern="0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/>
            <a:endParaRPr lang="en-US" altLang="ro-RO" kern="0" dirty="0">
              <a:solidFill>
                <a:schemeClr val="accent2">
                  <a:lumMod val="50000"/>
                </a:schemeClr>
              </a:solidFill>
            </a:endParaRPr>
          </a:p>
          <a:p>
            <a:pPr eaLnBrk="1" hangingPunct="1"/>
            <a:r>
              <a:rPr lang="en-US" altLang="ro-RO" kern="0" dirty="0" err="1">
                <a:solidFill>
                  <a:schemeClr val="accent2">
                    <a:lumMod val="50000"/>
                  </a:schemeClr>
                </a:solidFill>
              </a:rPr>
              <a:t>Conduc</a:t>
            </a:r>
            <a:r>
              <a:rPr lang="ro-RO" altLang="ro-RO" kern="0" dirty="0">
                <a:solidFill>
                  <a:schemeClr val="accent2">
                    <a:lumMod val="50000"/>
                  </a:schemeClr>
                </a:solidFill>
              </a:rPr>
              <a:t>ăto</a:t>
            </a:r>
            <a:r>
              <a:rPr lang="en-US" altLang="ro-RO" kern="0" dirty="0">
                <a:solidFill>
                  <a:schemeClr val="accent2">
                    <a:lumMod val="50000"/>
                  </a:schemeClr>
                </a:solidFill>
              </a:rPr>
              <a:t>r </a:t>
            </a:r>
            <a:r>
              <a:rPr lang="ro-RO" altLang="ro-RO" kern="0" dirty="0">
                <a:solidFill>
                  <a:schemeClr val="accent2">
                    <a:lumMod val="50000"/>
                  </a:schemeClr>
                </a:solidFill>
              </a:rPr>
              <a:t>ştiinţific</a:t>
            </a:r>
            <a:r>
              <a:rPr lang="en-US" altLang="ro-RO" kern="0" dirty="0">
                <a:solidFill>
                  <a:schemeClr val="accent2">
                    <a:lumMod val="50000"/>
                  </a:schemeClr>
                </a:solidFill>
              </a:rPr>
              <a:t>: </a:t>
            </a:r>
            <a:r>
              <a:rPr lang="en-US" dirty="0" err="1">
                <a:solidFill>
                  <a:schemeClr val="accent2"/>
                </a:solidFill>
              </a:rPr>
              <a:t>Ş.L.Dr.Ing</a:t>
            </a:r>
            <a:r>
              <a:rPr lang="en-US" dirty="0">
                <a:solidFill>
                  <a:schemeClr val="accent2"/>
                </a:solidFill>
              </a:rPr>
              <a:t>. Radu LUPU </a:t>
            </a:r>
            <a:endParaRPr lang="en-US" altLang="ro-RO" kern="0" dirty="0">
              <a:solidFill>
                <a:schemeClr val="accent2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773575-1229-A1FB-3D4F-13651F29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561" y="1576896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dirty="0" err="1">
                <a:solidFill>
                  <a:schemeClr val="accent2"/>
                </a:solidFill>
              </a:rPr>
              <a:t>Serviciu</a:t>
            </a:r>
            <a:r>
              <a:rPr lang="en-US" dirty="0">
                <a:solidFill>
                  <a:schemeClr val="accent2"/>
                </a:solidFill>
              </a:rPr>
              <a:t> online </a:t>
            </a:r>
            <a:r>
              <a:rPr lang="en-US" dirty="0" err="1">
                <a:solidFill>
                  <a:schemeClr val="accent2"/>
                </a:solidFill>
              </a:rPr>
              <a:t>pentru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conversia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documentelor</a:t>
            </a:r>
            <a:r>
              <a:rPr lang="en-US" dirty="0">
                <a:solidFill>
                  <a:schemeClr val="accent2"/>
                </a:solidFill>
              </a:rPr>
              <a:t> Google Doc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FB4F1-7B70-3D79-5FFE-90992CCAF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953" y="6447450"/>
            <a:ext cx="9144000" cy="41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ro-RO" sz="1150" b="1" dirty="0" err="1">
                <a:solidFill>
                  <a:schemeClr val="accent2">
                    <a:lumMod val="50000"/>
                  </a:schemeClr>
                </a:solidFill>
              </a:rPr>
              <a:t>Prezentare</a:t>
            </a:r>
            <a:r>
              <a:rPr lang="ro-RO" altLang="ro-RO" sz="1150" b="1" dirty="0">
                <a:solidFill>
                  <a:schemeClr val="accent2">
                    <a:lumMod val="50000"/>
                  </a:schemeClr>
                </a:solidFill>
              </a:rPr>
              <a:t> a </a:t>
            </a:r>
            <a:r>
              <a:rPr lang="en-US" altLang="ro-RO" sz="1150" b="1" dirty="0" err="1">
                <a:solidFill>
                  <a:schemeClr val="accent2">
                    <a:lumMod val="50000"/>
                  </a:schemeClr>
                </a:solidFill>
              </a:rPr>
              <a:t>proiectului</a:t>
            </a:r>
            <a:r>
              <a:rPr lang="en-US" altLang="ro-RO" sz="1150" b="1" dirty="0">
                <a:solidFill>
                  <a:schemeClr val="accent2">
                    <a:lumMod val="50000"/>
                  </a:schemeClr>
                </a:solidFill>
              </a:rPr>
              <a:t> de </a:t>
            </a:r>
            <a:r>
              <a:rPr lang="en-US" altLang="ro-RO" sz="1150" b="1" dirty="0" err="1">
                <a:solidFill>
                  <a:schemeClr val="accent2">
                    <a:lumMod val="50000"/>
                  </a:schemeClr>
                </a:solidFill>
              </a:rPr>
              <a:t>licen</a:t>
            </a:r>
            <a:r>
              <a:rPr lang="ro-RO" altLang="ro-RO" sz="1150" b="1" dirty="0">
                <a:solidFill>
                  <a:schemeClr val="accent2">
                    <a:lumMod val="50000"/>
                  </a:schemeClr>
                </a:solidFill>
              </a:rPr>
              <a:t>ță</a:t>
            </a:r>
            <a:r>
              <a:rPr lang="en-US" altLang="ro-RO" sz="1150" b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ro-RO" altLang="ro-RO" sz="1150" b="1" dirty="0">
                <a:solidFill>
                  <a:schemeClr val="accent2">
                    <a:lumMod val="50000"/>
                  </a:schemeClr>
                </a:solidFill>
              </a:rPr>
              <a:t>01 iulie 2025</a:t>
            </a:r>
            <a:endParaRPr lang="en-US" altLang="ro-RO" sz="115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CC5846-1E2D-FC4C-2AB1-191D5112F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058500C-EE84-5C41-34D7-184FDB1A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2" y="228600"/>
            <a:ext cx="5481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12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Universitatea</a:t>
            </a:r>
            <a:r>
              <a:rPr lang="en-US" alt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alt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Națională de Știință și Tehnologie </a:t>
            </a:r>
            <a:r>
              <a:rPr lang="en-US" alt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POLITEHNICA </a:t>
            </a:r>
            <a:r>
              <a:rPr lang="en-US" altLang="en-US" sz="12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Bucure</a:t>
            </a:r>
            <a:r>
              <a:rPr lang="ro-RO" altLang="en-US" sz="1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şti</a:t>
            </a:r>
            <a:endParaRPr lang="en-US" altLang="en-US" sz="1200" dirty="0"/>
          </a:p>
          <a:p>
            <a:pPr algn="ctr"/>
            <a:r>
              <a:rPr lang="en-US" altLang="en-US" sz="1200" b="1" dirty="0" err="1">
                <a:latin typeface="Arial"/>
                <a:ea typeface="Times New Roman" panose="02020603050405020304" pitchFamily="18" charset="0"/>
                <a:cs typeface="Arial"/>
              </a:rPr>
              <a:t>Facultatea</a:t>
            </a:r>
            <a:r>
              <a:rPr lang="en-US" altLang="en-US" sz="1200" b="1" dirty="0">
                <a:latin typeface="Arial"/>
                <a:ea typeface="Times New Roman" panose="02020603050405020304" pitchFamily="18" charset="0"/>
                <a:cs typeface="Arial"/>
              </a:rPr>
              <a:t> de </a:t>
            </a:r>
            <a:r>
              <a:rPr lang="en-US" altLang="en-US" sz="1200" b="1" dirty="0" err="1">
                <a:latin typeface="Arial"/>
                <a:ea typeface="Times New Roman" panose="02020603050405020304" pitchFamily="18" charset="0"/>
                <a:cs typeface="Arial"/>
              </a:rPr>
              <a:t>Electronică</a:t>
            </a:r>
            <a:r>
              <a:rPr lang="en-US" altLang="en-US" sz="1200" b="1" dirty="0">
                <a:latin typeface="Arial"/>
                <a:ea typeface="Times New Roman" panose="02020603050405020304" pitchFamily="18" charset="0"/>
                <a:cs typeface="Arial"/>
              </a:rPr>
              <a:t>, </a:t>
            </a:r>
            <a:r>
              <a:rPr lang="en-US" altLang="en-US" sz="1200" b="1" dirty="0" err="1">
                <a:latin typeface="Arial"/>
                <a:ea typeface="Times New Roman" panose="02020603050405020304" pitchFamily="18" charset="0"/>
                <a:cs typeface="Arial"/>
              </a:rPr>
              <a:t>Telecomunicaţii</a:t>
            </a:r>
            <a:r>
              <a:rPr lang="en-US" altLang="en-US" sz="1200" b="1" dirty="0">
                <a:latin typeface="Arial"/>
                <a:ea typeface="Times New Roman" panose="02020603050405020304" pitchFamily="18" charset="0"/>
                <a:cs typeface="Arial"/>
              </a:rPr>
              <a:t> </a:t>
            </a:r>
            <a:r>
              <a:rPr lang="en-US" altLang="en-US" sz="1200" b="1" dirty="0" err="1">
                <a:latin typeface="Arial"/>
                <a:ea typeface="Times New Roman" panose="02020603050405020304" pitchFamily="18" charset="0"/>
                <a:cs typeface="Arial"/>
              </a:rPr>
              <a:t>şi</a:t>
            </a:r>
            <a:r>
              <a:rPr lang="en-US" altLang="en-US" sz="1200" b="1" dirty="0">
                <a:latin typeface="Arial"/>
                <a:ea typeface="Times New Roman" panose="02020603050405020304" pitchFamily="18" charset="0"/>
                <a:cs typeface="Arial"/>
              </a:rPr>
              <a:t> </a:t>
            </a:r>
            <a:r>
              <a:rPr lang="en-US" altLang="en-US" sz="1200" b="1" dirty="0" err="1">
                <a:latin typeface="Arial"/>
                <a:ea typeface="Times New Roman" panose="02020603050405020304" pitchFamily="18" charset="0"/>
                <a:cs typeface="Arial"/>
              </a:rPr>
              <a:t>Tehnologia</a:t>
            </a:r>
            <a:r>
              <a:rPr lang="en-US" altLang="en-US" sz="1200" b="1" dirty="0">
                <a:latin typeface="Arial"/>
                <a:ea typeface="Times New Roman" panose="02020603050405020304" pitchFamily="18" charset="0"/>
                <a:cs typeface="Arial"/>
              </a:rPr>
              <a:t> </a:t>
            </a:r>
            <a:r>
              <a:rPr lang="en-US" altLang="en-US" sz="1200" b="1" dirty="0" err="1">
                <a:latin typeface="Arial"/>
                <a:ea typeface="Times New Roman" panose="02020603050405020304" pitchFamily="18" charset="0"/>
                <a:cs typeface="Arial"/>
              </a:rPr>
              <a:t>Informaţiei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2173" y="178360"/>
            <a:ext cx="1743427" cy="684213"/>
          </a:xfrm>
          <a:prstGeom prst="rect">
            <a:avLst/>
          </a:prstGeom>
        </p:spPr>
      </p:pic>
      <p:pic>
        <p:nvPicPr>
          <p:cNvPr id="4" name="Picture 3" descr="A circular logo with text and numbers&#10;&#10;Description automatically generated">
            <a:extLst>
              <a:ext uri="{FF2B5EF4-FFF2-40B4-BE49-F238E27FC236}">
                <a16:creationId xmlns:a16="http://schemas.microsoft.com/office/drawing/2014/main" id="{09798886-AECC-AB87-C418-3AAB8369F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01365"/>
            <a:ext cx="956384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B2A1987-6E97-F4BE-860A-642941BDB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Interfața</a:t>
            </a:r>
            <a:r>
              <a:rPr lang="en-US" altLang="ro-RO" dirty="0"/>
              <a:t> web (frontend)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AD19D7C-3935-A812-1CA4-4AFD9339AB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81174" y="2371725"/>
            <a:ext cx="7559675" cy="44196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ro-RO" sz="2000" dirty="0" err="1"/>
              <a:t>Pagini</a:t>
            </a:r>
            <a:r>
              <a:rPr lang="en-US" altLang="ro-RO" sz="2000" dirty="0"/>
              <a:t>: Login/Register, </a:t>
            </a:r>
            <a:r>
              <a:rPr lang="en-US" altLang="ro-RO" sz="2000" dirty="0" err="1"/>
              <a:t>Procesare</a:t>
            </a:r>
            <a:r>
              <a:rPr lang="en-US" altLang="ro-RO" sz="2000" dirty="0"/>
              <a:t> </a:t>
            </a:r>
            <a:r>
              <a:rPr lang="en-US" altLang="ro-RO" sz="2000" dirty="0" err="1"/>
              <a:t>orar</a:t>
            </a:r>
            <a:r>
              <a:rPr lang="en-US" altLang="ro-RO" sz="2000" dirty="0"/>
              <a:t>, </a:t>
            </a:r>
            <a:r>
              <a:rPr lang="ro-RO" altLang="ro-RO" sz="2000" dirty="0"/>
              <a:t>Profil utilizator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ro-RO" sz="2000" dirty="0" err="1"/>
              <a:t>Funcționalități</a:t>
            </a:r>
            <a:r>
              <a:rPr lang="en-US" altLang="ro-RO" sz="2000" dirty="0"/>
              <a:t>:</a:t>
            </a:r>
            <a:endParaRPr lang="ro-RO" altLang="ro-RO" sz="2000" dirty="0"/>
          </a:p>
          <a:p>
            <a:pPr lvl="1">
              <a:lnSpc>
                <a:spcPct val="200000"/>
              </a:lnSpc>
              <a:buSzPct val="80000"/>
            </a:pPr>
            <a:r>
              <a:rPr lang="en-US" altLang="ro-RO" sz="2000" dirty="0" err="1"/>
              <a:t>Detectare</a:t>
            </a:r>
            <a:r>
              <a:rPr lang="en-US" altLang="ro-RO" sz="2000" dirty="0"/>
              <a:t> </a:t>
            </a:r>
            <a:r>
              <a:rPr lang="en-US" altLang="ro-RO" sz="2000" dirty="0" err="1"/>
              <a:t>automată</a:t>
            </a:r>
            <a:r>
              <a:rPr lang="en-US" altLang="ro-RO" sz="2000" dirty="0"/>
              <a:t> </a:t>
            </a:r>
            <a:r>
              <a:rPr lang="en-US" altLang="ro-RO" sz="2000" dirty="0" err="1"/>
              <a:t>apăsare</a:t>
            </a:r>
            <a:r>
              <a:rPr lang="en-US" altLang="ro-RO" sz="2000" dirty="0"/>
              <a:t> Enter → </a:t>
            </a:r>
            <a:r>
              <a:rPr lang="en-US" altLang="ro-RO" sz="2000" dirty="0" err="1"/>
              <a:t>navigare</a:t>
            </a:r>
            <a:r>
              <a:rPr lang="en-US" altLang="ro-RO" sz="2000" dirty="0"/>
              <a:t> </a:t>
            </a:r>
            <a:r>
              <a:rPr lang="en-US" altLang="ro-RO" sz="2000" dirty="0" err="1"/>
              <a:t>între</a:t>
            </a:r>
            <a:r>
              <a:rPr lang="en-US" altLang="ro-RO" sz="2000" dirty="0"/>
              <a:t> </a:t>
            </a:r>
            <a:r>
              <a:rPr lang="en-US" altLang="ro-RO" sz="2000" dirty="0" err="1"/>
              <a:t>câmpuri</a:t>
            </a:r>
            <a:endParaRPr lang="ro-RO" altLang="ro-RO" sz="2000" dirty="0"/>
          </a:p>
          <a:p>
            <a:pPr lvl="1">
              <a:lnSpc>
                <a:spcPct val="200000"/>
              </a:lnSpc>
              <a:buSzPct val="80000"/>
            </a:pPr>
            <a:r>
              <a:rPr lang="en-US" altLang="ro-RO" sz="2000" dirty="0" err="1"/>
              <a:t>Validare</a:t>
            </a:r>
            <a:r>
              <a:rPr lang="en-US" altLang="ro-RO" sz="2000" dirty="0"/>
              <a:t> </a:t>
            </a:r>
            <a:r>
              <a:rPr lang="en-US" altLang="ro-RO" sz="2000" dirty="0" err="1"/>
              <a:t>formulare</a:t>
            </a:r>
            <a:r>
              <a:rPr lang="en-US" altLang="ro-RO" sz="2000" dirty="0"/>
              <a:t>, </a:t>
            </a:r>
            <a:r>
              <a:rPr lang="en-US" altLang="ro-RO" sz="2000" dirty="0" err="1"/>
              <a:t>afișare</a:t>
            </a:r>
            <a:r>
              <a:rPr lang="en-US" altLang="ro-RO" sz="2000" dirty="0"/>
              <a:t> </a:t>
            </a:r>
            <a:r>
              <a:rPr lang="en-US" altLang="ro-RO" sz="2000" dirty="0" err="1"/>
              <a:t>mesaje</a:t>
            </a:r>
            <a:r>
              <a:rPr lang="en-US" altLang="ro-RO" sz="2000" dirty="0"/>
              <a:t> </a:t>
            </a:r>
            <a:r>
              <a:rPr lang="en-US" altLang="ro-RO" sz="2000" dirty="0" err="1"/>
              <a:t>eroare</a:t>
            </a:r>
            <a:endParaRPr lang="ro-RO" altLang="ro-RO" sz="2000" dirty="0"/>
          </a:p>
          <a:p>
            <a:pPr lvl="1">
              <a:lnSpc>
                <a:spcPct val="200000"/>
              </a:lnSpc>
              <a:buSzPct val="80000"/>
            </a:pPr>
            <a:r>
              <a:rPr lang="en-US" altLang="ro-RO" sz="2000" dirty="0" err="1"/>
              <a:t>Răspunsuri</a:t>
            </a:r>
            <a:r>
              <a:rPr lang="en-US" altLang="ro-RO" sz="2000" dirty="0"/>
              <a:t> </a:t>
            </a:r>
            <a:r>
              <a:rPr lang="en-US" altLang="ro-RO" sz="2000" dirty="0" err="1"/>
              <a:t>în</a:t>
            </a:r>
            <a:r>
              <a:rPr lang="en-US" altLang="ro-RO" sz="2000" dirty="0"/>
              <a:t> </a:t>
            </a:r>
            <a:r>
              <a:rPr lang="en-US" altLang="ro-RO" sz="2000" dirty="0" err="1"/>
              <a:t>timp</a:t>
            </a:r>
            <a:r>
              <a:rPr lang="en-US" altLang="ro-RO" sz="2000" dirty="0"/>
              <a:t> real (</a:t>
            </a:r>
            <a:r>
              <a:rPr lang="en-US" altLang="ro-RO" sz="2000" dirty="0" err="1"/>
              <a:t>erori</a:t>
            </a:r>
            <a:r>
              <a:rPr lang="en-US" altLang="ro-RO" sz="2000" dirty="0"/>
              <a:t>, </a:t>
            </a:r>
            <a:r>
              <a:rPr lang="en-US" altLang="ro-RO" sz="2000" dirty="0" err="1"/>
              <a:t>succes</a:t>
            </a:r>
            <a:r>
              <a:rPr lang="en-US" altLang="ro-RO" sz="2000" dirty="0"/>
              <a:t>)</a:t>
            </a:r>
            <a:endParaRPr lang="ro-RO" altLang="ro-RO" sz="2000" dirty="0"/>
          </a:p>
          <a:p>
            <a:pPr lvl="1">
              <a:lnSpc>
                <a:spcPct val="200000"/>
              </a:lnSpc>
              <a:buSzPct val="80000"/>
            </a:pPr>
            <a:r>
              <a:rPr lang="ro-RO" altLang="ro-RO" sz="2000" dirty="0"/>
              <a:t>Afișare orare salvate de utilizator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39DB39-500B-6267-5CBB-53C523F51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F1AD8F4-713D-9ACE-23C8-98C68D178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932"/>
            <a:ext cx="12192000" cy="59881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166A18-DA23-9A8C-ABEA-5841D1231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D493-618C-3EF6-E1DF-F6A90A43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501198"/>
            <a:ext cx="10290000" cy="722000"/>
          </a:xfrm>
        </p:spPr>
        <p:txBody>
          <a:bodyPr/>
          <a:lstStyle/>
          <a:p>
            <a:r>
              <a:rPr lang="en-US" dirty="0"/>
              <a:t>Backend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stocare</a:t>
            </a:r>
            <a:r>
              <a:rPr lang="en-US" dirty="0"/>
              <a:t> (</a:t>
            </a:r>
            <a:r>
              <a:rPr lang="en-US" dirty="0" err="1"/>
              <a:t>FastAPI</a:t>
            </a:r>
            <a:r>
              <a:rPr lang="en-US" dirty="0"/>
              <a:t> + Redis)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42570D3-2842-E898-AD54-CDD2DDE07DD0}"/>
              </a:ext>
            </a:extLst>
          </p:cNvPr>
          <p:cNvSpPr txBox="1">
            <a:spLocks noChangeArrowheads="1"/>
          </p:cNvSpPr>
          <p:nvPr/>
        </p:nvSpPr>
        <p:spPr>
          <a:xfrm>
            <a:off x="1962149" y="2362200"/>
            <a:ext cx="7559675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>
              <a:lnSpc>
                <a:spcPct val="200000"/>
              </a:lnSpc>
            </a:pPr>
            <a:r>
              <a:rPr lang="ro-RO" altLang="ro-RO" sz="2000" dirty="0"/>
              <a:t>Endpoint-uri REST pentru:</a:t>
            </a:r>
          </a:p>
          <a:p>
            <a:pPr lvl="1">
              <a:lnSpc>
                <a:spcPct val="200000"/>
              </a:lnSpc>
            </a:pPr>
            <a:r>
              <a:rPr lang="ro-RO" altLang="ro-RO" sz="2067" dirty="0"/>
              <a:t>Login, register, procesare orar, salvare, ștergere, listare</a:t>
            </a:r>
          </a:p>
          <a:p>
            <a:pPr>
              <a:lnSpc>
                <a:spcPct val="200000"/>
              </a:lnSpc>
            </a:pPr>
            <a:r>
              <a:rPr lang="ro-RO" altLang="ro-RO" sz="2000" dirty="0"/>
              <a:t>Redis:</a:t>
            </a:r>
          </a:p>
          <a:p>
            <a:pPr lvl="1">
              <a:lnSpc>
                <a:spcPct val="200000"/>
              </a:lnSpc>
            </a:pPr>
            <a:r>
              <a:rPr lang="ro-RO" altLang="ro-RO" sz="2067" dirty="0"/>
              <a:t>Stocare utilizatori, activități, cache de orare</a:t>
            </a:r>
          </a:p>
          <a:p>
            <a:pPr lvl="1">
              <a:lnSpc>
                <a:spcPct val="200000"/>
              </a:lnSpc>
            </a:pPr>
            <a:r>
              <a:rPr lang="ro-RO" altLang="ro-RO" sz="2067" dirty="0"/>
              <a:t>Căutare rapidă O(1), eficiență ridicată</a:t>
            </a:r>
          </a:p>
          <a:p>
            <a:pPr>
              <a:lnSpc>
                <a:spcPct val="200000"/>
              </a:lnSpc>
            </a:pPr>
            <a:r>
              <a:rPr lang="ro-RO" altLang="ro-RO" sz="2000" dirty="0"/>
              <a:t>Validare modele cu Pydantic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E17958B-129E-39AC-94AD-3D09AD04C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42B673-2F7A-B381-220D-0D05E0D2A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53"/>
            <a:ext cx="12192000" cy="670929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695E4-53FD-E33B-37CB-AA01EDD57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30478" y="641852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8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B4E5-F80E-4029-F936-F36D320E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704200"/>
            <a:ext cx="3438153" cy="722000"/>
          </a:xfrm>
        </p:spPr>
        <p:txBody>
          <a:bodyPr/>
          <a:lstStyle/>
          <a:p>
            <a:r>
              <a:rPr lang="ro-RO" sz="2000" dirty="0"/>
              <a:t>Structuri de date Redis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06058-AF89-EF83-3087-5CE5531BD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967" y="1455833"/>
            <a:ext cx="8038400" cy="1645905"/>
          </a:xfrm>
        </p:spPr>
        <p:txBody>
          <a:bodyPr numCol="1"/>
          <a:lstStyle/>
          <a:p>
            <a:pPr marL="114300" indent="0">
              <a:spcAft>
                <a:spcPts val="400"/>
              </a:spcAft>
              <a:buNone/>
            </a:pPr>
            <a:r>
              <a:rPr lang="ro-RO" dirty="0"/>
              <a:t>			        </a:t>
            </a:r>
            <a:r>
              <a:rPr lang="ro-RO" i="1" dirty="0"/>
              <a:t>Cheie </a:t>
            </a:r>
            <a:r>
              <a:rPr lang="ro-RO" altLang="ro-RO" sz="1800" i="1" dirty="0"/>
              <a:t>→ Valoare</a:t>
            </a:r>
            <a:endParaRPr lang="ro-RO" i="1" dirty="0"/>
          </a:p>
          <a:p>
            <a:r>
              <a:rPr lang="ro-RO" dirty="0"/>
              <a:t>                              user</a:t>
            </a:r>
            <a:r>
              <a:rPr lang="en-US" dirty="0"/>
              <a:t>:{username}</a:t>
            </a:r>
            <a:r>
              <a:rPr lang="ro-RO" dirty="0"/>
              <a:t> </a:t>
            </a:r>
            <a:r>
              <a:rPr lang="ro-RO" altLang="ro-RO" sz="2000" dirty="0"/>
              <a:t>→ Utilizator.json</a:t>
            </a:r>
            <a:endParaRPr lang="ro-RO" dirty="0"/>
          </a:p>
          <a:p>
            <a:r>
              <a:rPr lang="ro-RO" dirty="0"/>
              <a:t>           orarC</a:t>
            </a:r>
            <a:r>
              <a:rPr lang="en-US" dirty="0"/>
              <a:t>ache:{</a:t>
            </a:r>
            <a:r>
              <a:rPr lang="en-US" dirty="0" err="1"/>
              <a:t>procesare</a:t>
            </a:r>
            <a:r>
              <a:rPr lang="en-US" dirty="0"/>
              <a:t>}:{</a:t>
            </a:r>
            <a:r>
              <a:rPr lang="en-US" dirty="0" err="1"/>
              <a:t>url</a:t>
            </a:r>
            <a:r>
              <a:rPr lang="en-US" dirty="0"/>
              <a:t>}</a:t>
            </a:r>
            <a:r>
              <a:rPr lang="ro-RO" dirty="0"/>
              <a:t> </a:t>
            </a:r>
            <a:r>
              <a:rPr lang="ro-RO" altLang="ro-RO" sz="2000" dirty="0"/>
              <a:t>→ Orar.json</a:t>
            </a:r>
            <a:endParaRPr lang="ro-RO" dirty="0"/>
          </a:p>
          <a:p>
            <a:r>
              <a:rPr lang="en-US" dirty="0" err="1"/>
              <a:t>orar</a:t>
            </a:r>
            <a:r>
              <a:rPr lang="en-US" dirty="0"/>
              <a:t>:{username}:{</a:t>
            </a:r>
            <a:r>
              <a:rPr lang="en-US" dirty="0" err="1"/>
              <a:t>procesare</a:t>
            </a:r>
            <a:r>
              <a:rPr lang="en-US" dirty="0"/>
              <a:t>}:{</a:t>
            </a:r>
            <a:r>
              <a:rPr lang="en-US" dirty="0" err="1"/>
              <a:t>url</a:t>
            </a:r>
            <a:r>
              <a:rPr lang="en-US" dirty="0"/>
              <a:t>}</a:t>
            </a:r>
            <a:r>
              <a:rPr lang="ro-RO" dirty="0"/>
              <a:t> </a:t>
            </a:r>
            <a:r>
              <a:rPr lang="ro-RO" altLang="ro-RO" sz="2000" dirty="0"/>
              <a:t>→ Orar.json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71EDD3-5470-5BFD-5AE2-CBB761CA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167"/>
          <a:stretch>
            <a:fillRect/>
          </a:stretch>
        </p:blipFill>
        <p:spPr>
          <a:xfrm>
            <a:off x="394492" y="3488238"/>
            <a:ext cx="11403015" cy="4763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FDF6348-478F-B16C-B190-C73BD7E2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" t="-8695" r="333" b="1"/>
          <a:stretch>
            <a:fillRect/>
          </a:stretch>
        </p:blipFill>
        <p:spPr>
          <a:xfrm>
            <a:off x="394492" y="4351054"/>
            <a:ext cx="11403015" cy="4763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C395BA3-5997-632B-5152-C723F81D52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6" r="581"/>
          <a:stretch>
            <a:fillRect/>
          </a:stretch>
        </p:blipFill>
        <p:spPr>
          <a:xfrm>
            <a:off x="394492" y="3912842"/>
            <a:ext cx="11403015" cy="476316"/>
          </a:xfrm>
          <a:prstGeom prst="rect">
            <a:avLst/>
          </a:prstGeom>
        </p:spPr>
      </p:pic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5E4E4EA-E1D7-F50F-03D7-2AF2A10FD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6F88-3AD3-E867-0D17-97A8E84D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00" y="437309"/>
            <a:ext cx="10290000" cy="722000"/>
          </a:xfrm>
        </p:spPr>
        <p:txBody>
          <a:bodyPr/>
          <a:lstStyle/>
          <a:p>
            <a:r>
              <a:rPr lang="en-US" dirty="0" err="1"/>
              <a:t>Contribuții</a:t>
            </a:r>
            <a:r>
              <a:rPr lang="en-US" dirty="0"/>
              <a:t> </a:t>
            </a:r>
            <a:r>
              <a:rPr lang="en-US" dirty="0" err="1"/>
              <a:t>proprii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B2284A-4C8B-2471-FD8B-CFE8AB0C9769}"/>
              </a:ext>
            </a:extLst>
          </p:cNvPr>
          <p:cNvSpPr txBox="1">
            <a:spLocks noChangeArrowheads="1"/>
          </p:cNvSpPr>
          <p:nvPr/>
        </p:nvSpPr>
        <p:spPr>
          <a:xfrm>
            <a:off x="1962149" y="2362200"/>
            <a:ext cx="7559675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>
              <a:lnSpc>
                <a:spcPct val="200000"/>
              </a:lnSpc>
            </a:pPr>
            <a:r>
              <a:rPr lang="ro-RO" altLang="ro-RO" sz="2000" dirty="0"/>
              <a:t>Proiectare completă a arhitecturii aplicației</a:t>
            </a:r>
          </a:p>
          <a:p>
            <a:pPr>
              <a:lnSpc>
                <a:spcPct val="200000"/>
              </a:lnSpc>
            </a:pPr>
            <a:r>
              <a:rPr lang="ro-RO" altLang="ro-RO" sz="2000" dirty="0"/>
              <a:t>Creare modele de date (Activitate, Orar, Utilizator etc.)</a:t>
            </a:r>
          </a:p>
          <a:p>
            <a:pPr>
              <a:lnSpc>
                <a:spcPct val="200000"/>
              </a:lnSpc>
            </a:pPr>
            <a:r>
              <a:rPr lang="ro-RO" altLang="ro-RO" sz="2000" dirty="0"/>
              <a:t>Creare instrumente și biblioteci proprii</a:t>
            </a:r>
          </a:p>
          <a:p>
            <a:pPr>
              <a:lnSpc>
                <a:spcPct val="200000"/>
              </a:lnSpc>
            </a:pPr>
            <a:r>
              <a:rPr lang="ro-RO" altLang="ro-RO" sz="2000" dirty="0"/>
              <a:t>Implementare frontend + backend de la zero</a:t>
            </a:r>
          </a:p>
          <a:p>
            <a:pPr>
              <a:lnSpc>
                <a:spcPct val="200000"/>
              </a:lnSpc>
            </a:pPr>
            <a:r>
              <a:rPr lang="ro-RO" altLang="ro-RO" sz="2000" dirty="0"/>
              <a:t>Integrare AI cu OpenAI GPT-4o și Instructor</a:t>
            </a:r>
          </a:p>
          <a:p>
            <a:pPr>
              <a:lnSpc>
                <a:spcPct val="200000"/>
              </a:lnSpc>
            </a:pPr>
            <a:r>
              <a:rPr lang="ro-RO" altLang="ro-RO" sz="2000" dirty="0"/>
              <a:t>Gestionare cache + stocare Redis, autentificare cu bcrypt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4548C1B-2FD4-91E1-5EDB-2A4944883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4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9B6F38FD-18BD-8CDB-67D4-B77DFE83B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soluții</a:t>
            </a:r>
            <a:endParaRPr lang="en-US" altLang="ro-RO" dirty="0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540906A-04BC-2B91-3AA0-99F917EF3AE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23900" y="2200275"/>
            <a:ext cx="10017125" cy="3890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o-RO" altLang="ro-RO" sz="2000" dirty="0"/>
              <a:t>Conținutul din celulele orarului este ierarhizat doar pe rânduri → creare logică complexă de parcurgere a rândurilor, cu calculare a coloanei</a:t>
            </a:r>
          </a:p>
          <a:p>
            <a:pPr>
              <a:lnSpc>
                <a:spcPct val="150000"/>
              </a:lnSpc>
            </a:pPr>
            <a:r>
              <a:rPr lang="ro-RO" altLang="ro-RO" sz="2000" dirty="0"/>
              <a:t>Pot exista mai multe materii distincte într-o singură celulă → funcție pe bază de „split” și „regex” care le împarte</a:t>
            </a:r>
          </a:p>
          <a:p>
            <a:pPr eaLnBrk="1" hangingPunct="1">
              <a:lnSpc>
                <a:spcPct val="150000"/>
              </a:lnSpc>
            </a:pPr>
            <a:r>
              <a:rPr lang="ro-RO" altLang="ro-RO" sz="2000" dirty="0"/>
              <a:t>AI este uneori inconsistent, halucinant → structurare a outputului folosind „Instructor”</a:t>
            </a:r>
          </a:p>
          <a:p>
            <a:pPr eaLnBrk="1" hangingPunct="1">
              <a:lnSpc>
                <a:spcPct val="150000"/>
              </a:lnSpc>
            </a:pPr>
            <a:r>
              <a:rPr lang="ro-RO" altLang="ro-RO" sz="2000" dirty="0"/>
              <a:t>Implementare locală, dificultăți cu acces extern → soluție: Hamachi VPN + CORS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46E77-047C-116B-D41C-F5FC1CC8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1856FF64-5702-ED5E-01C2-65A42927AB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38375" y="593725"/>
            <a:ext cx="8502650" cy="763588"/>
          </a:xfrm>
        </p:spPr>
        <p:txBody>
          <a:bodyPr/>
          <a:lstStyle/>
          <a:p>
            <a:r>
              <a:rPr lang="ro-RO" altLang="ro-RO" dirty="0"/>
              <a:t>Concluzii</a:t>
            </a:r>
            <a:endParaRPr lang="en-US" altLang="ro-RO" dirty="0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D167F7B-0CE5-0E02-8FF1-4219A893474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14525" y="2181225"/>
            <a:ext cx="5591175" cy="437197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o-RO" altLang="ro-RO" sz="2000" dirty="0"/>
              <a:t>Extragere corectă a ~60% din activități cu AI și adaptabilitate bună la cazuri complexe</a:t>
            </a:r>
          </a:p>
          <a:p>
            <a:pPr eaLnBrk="1" hangingPunct="1">
              <a:lnSpc>
                <a:spcPct val="150000"/>
              </a:lnSpc>
            </a:pPr>
            <a:r>
              <a:rPr lang="ro-RO" altLang="ro-RO" sz="2000" dirty="0"/>
              <a:t>Regex performant pe formate conforme</a:t>
            </a:r>
          </a:p>
          <a:p>
            <a:pPr eaLnBrk="1" hangingPunct="1">
              <a:lnSpc>
                <a:spcPct val="150000"/>
              </a:lnSpc>
            </a:pPr>
            <a:r>
              <a:rPr lang="ro-RO" altLang="ro-RO" sz="2000" dirty="0"/>
              <a:t>Interfață intuitivă și scalabilă</a:t>
            </a:r>
          </a:p>
          <a:p>
            <a:pPr eaLnBrk="1" hangingPunct="1">
              <a:lnSpc>
                <a:spcPct val="150000"/>
              </a:lnSpc>
            </a:pPr>
            <a:r>
              <a:rPr lang="ro-RO" altLang="ro-RO" sz="2000" dirty="0"/>
              <a:t>Redis → performanță ridicată, stocare simplă</a:t>
            </a:r>
          </a:p>
          <a:p>
            <a:pPr eaLnBrk="1" hangingPunct="1">
              <a:lnSpc>
                <a:spcPct val="150000"/>
              </a:lnSpc>
            </a:pPr>
            <a:r>
              <a:rPr lang="ro-RO" altLang="ro-RO" sz="2000" dirty="0"/>
              <a:t>Funcționare stabilă, de durată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F3585-AF4E-EBE9-C201-2C9B507A8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53544DC-3E01-4C54-5A2B-B19F24DFD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0913" y="696913"/>
            <a:ext cx="10290175" cy="722312"/>
          </a:xfrm>
        </p:spPr>
        <p:txBody>
          <a:bodyPr/>
          <a:lstStyle/>
          <a:p>
            <a:r>
              <a:rPr lang="ro-RO" altLang="ro-RO" dirty="0"/>
              <a:t>Motivația/Scopul</a:t>
            </a:r>
            <a:endParaRPr lang="en-US" altLang="ro-RO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44F4E5-B40C-1B69-25F0-2905B17DC4E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772816"/>
            <a:ext cx="10741025" cy="4318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preluarea</a:t>
            </a:r>
            <a:r>
              <a:rPr lang="en-US" dirty="0"/>
              <a:t> </a:t>
            </a:r>
            <a:r>
              <a:rPr lang="en-US" dirty="0" err="1"/>
              <a:t>orarelor</a:t>
            </a:r>
            <a:r>
              <a:rPr lang="en-US" dirty="0"/>
              <a:t>: </a:t>
            </a:r>
            <a:r>
              <a:rPr lang="en-US" dirty="0" err="1"/>
              <a:t>formate</a:t>
            </a:r>
            <a:r>
              <a:rPr lang="en-US" dirty="0"/>
              <a:t> </a:t>
            </a:r>
            <a:r>
              <a:rPr lang="en-US" dirty="0" err="1"/>
              <a:t>neuniforme</a:t>
            </a:r>
            <a:r>
              <a:rPr lang="en-US" dirty="0"/>
              <a:t>,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manuale</a:t>
            </a:r>
            <a:r>
              <a:rPr lang="ro-RO" dirty="0"/>
              <a:t>, multe informații împrăștiate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 err="1"/>
              <a:t>Necesitatea</a:t>
            </a:r>
            <a:r>
              <a:rPr lang="en-US" dirty="0"/>
              <a:t> </a:t>
            </a:r>
            <a:r>
              <a:rPr lang="en-US" dirty="0" err="1"/>
              <a:t>automatizării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interpretării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 a </a:t>
            </a:r>
            <a:r>
              <a:rPr lang="en-US" dirty="0" err="1"/>
              <a:t>orarelor</a:t>
            </a:r>
            <a:r>
              <a:rPr lang="en-US" dirty="0"/>
              <a:t> din Google Docs</a:t>
            </a:r>
          </a:p>
          <a:p>
            <a:pPr>
              <a:lnSpc>
                <a:spcPct val="250000"/>
              </a:lnSpc>
            </a:pPr>
            <a:r>
              <a:rPr lang="en-US" dirty="0"/>
              <a:t>Scop: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intuitive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de </a:t>
            </a:r>
            <a:r>
              <a:rPr lang="en-US" dirty="0" err="1"/>
              <a:t>procesare</a:t>
            </a:r>
            <a:r>
              <a:rPr lang="en-US" dirty="0"/>
              <a:t>, </a:t>
            </a:r>
            <a:r>
              <a:rPr lang="en-US" dirty="0" err="1"/>
              <a:t>stocare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afișare</a:t>
            </a:r>
            <a:r>
              <a:rPr lang="en-US" dirty="0"/>
              <a:t> a </a:t>
            </a:r>
            <a:r>
              <a:rPr lang="en-US" dirty="0" err="1"/>
              <a:t>orarelor</a:t>
            </a:r>
            <a:endParaRPr 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758C0BE-12C4-D7BA-0D1C-895932E7A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8A8CC0AF-647A-1A82-6F12-259546DE6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Cuprins</a:t>
            </a:r>
            <a:endParaRPr lang="en-US" alt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D6859-75E3-90F4-E300-DB3A47CF2EA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105711" y="1496018"/>
            <a:ext cx="35990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Introducere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Arhitectura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aplicației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Tehnologii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utilizate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Procesarea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orarelor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(Regex &amp; AI)</a:t>
            </a: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Interfața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web (</a:t>
            </a:r>
            <a:r>
              <a:rPr kumimoji="0" lang="ro-RO" altLang="en-US" sz="1800" b="0" i="0" u="none" strike="noStrike" cap="none" normalizeH="0" baseline="0" dirty="0">
                <a:ln>
                  <a:noFill/>
                </a:ln>
                <a:effectLst/>
              </a:rPr>
              <a:t>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backend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&amp; Redis)</a:t>
            </a: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Contribuții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proprii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Probleme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întâmpinate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Rezultate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concluzii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82E527-A8F6-3796-4D36-7F410EFD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7FB55E89-0FDB-6310-7B3C-A3B2B3767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o-RO" dirty="0"/>
              <a:t>Introducere</a:t>
            </a:r>
            <a:endParaRPr lang="en-US" altLang="ro-RO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FFB7D2B-2276-76E3-4853-5CD4A660DE1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56792" y="1536700"/>
            <a:ext cx="8884233" cy="4554538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 err="1"/>
              <a:t>Aplicație</a:t>
            </a:r>
            <a:r>
              <a:rPr lang="en-US" dirty="0"/>
              <a:t> full-stack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extragerea</a:t>
            </a:r>
            <a:r>
              <a:rPr lang="en-US" dirty="0"/>
              <a:t>, </a:t>
            </a:r>
            <a:r>
              <a:rPr lang="en-US" dirty="0" err="1"/>
              <a:t>interpretarea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afișarea</a:t>
            </a:r>
            <a:r>
              <a:rPr lang="en-US" dirty="0"/>
              <a:t> </a:t>
            </a:r>
            <a:r>
              <a:rPr lang="en-US" dirty="0" err="1"/>
              <a:t>orarelor</a:t>
            </a:r>
            <a:r>
              <a:rPr lang="en-US" dirty="0"/>
              <a:t> din Google Docs</a:t>
            </a:r>
            <a:endParaRPr lang="ro-RO" dirty="0"/>
          </a:p>
          <a:p>
            <a:pPr>
              <a:lnSpc>
                <a:spcPct val="250000"/>
              </a:lnSpc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autentificare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stocare</a:t>
            </a:r>
            <a:r>
              <a:rPr lang="en-US" dirty="0"/>
              <a:t> </a:t>
            </a:r>
            <a:r>
              <a:rPr lang="en-US" dirty="0" err="1"/>
              <a:t>personalizată</a:t>
            </a:r>
            <a:r>
              <a:rPr lang="en-US" dirty="0"/>
              <a:t> pe </a:t>
            </a:r>
            <a:r>
              <a:rPr lang="en-US" dirty="0" err="1"/>
              <a:t>utilizator</a:t>
            </a:r>
            <a:endParaRPr lang="ro-RO" dirty="0"/>
          </a:p>
          <a:p>
            <a:pPr>
              <a:lnSpc>
                <a:spcPct val="250000"/>
              </a:lnSpc>
            </a:pPr>
            <a:r>
              <a:rPr lang="en-US" dirty="0" err="1"/>
              <a:t>Procesează</a:t>
            </a:r>
            <a:r>
              <a:rPr lang="en-US" dirty="0"/>
              <a:t> automat </a:t>
            </a:r>
            <a:r>
              <a:rPr lang="en-US" dirty="0" err="1"/>
              <a:t>orarele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motoare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/>
              <a:t>Regex</a:t>
            </a:r>
            <a:r>
              <a:rPr lang="ro-RO" dirty="0"/>
              <a:t> și</a:t>
            </a:r>
            <a:r>
              <a:rPr lang="en-US" dirty="0"/>
              <a:t> AI (OpenAI GPT-4o) </a:t>
            </a:r>
            <a:endParaRPr lang="ro-RO" dirty="0"/>
          </a:p>
          <a:p>
            <a:pPr>
              <a:lnSpc>
                <a:spcPct val="250000"/>
              </a:lnSpc>
            </a:pPr>
            <a:r>
              <a:rPr lang="en-US" dirty="0" err="1"/>
              <a:t>Informațiile</a:t>
            </a:r>
            <a:r>
              <a:rPr lang="en-US" dirty="0"/>
              <a:t> sunt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temporar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Redis,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caching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6F3B169-ABD9-D622-A4EA-4BF98ADD2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0D9CC713-D68A-3608-7962-1E462E137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1000" y="459242"/>
            <a:ext cx="10290000" cy="722000"/>
          </a:xfrm>
        </p:spPr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en-US" altLang="ro-RO" dirty="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8E2502D-18AC-C574-7BDC-94A61E5D6CE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81000" y="1710095"/>
            <a:ext cx="3695699" cy="45545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SzPct val="90000"/>
            </a:pPr>
            <a:r>
              <a:rPr lang="en-US" altLang="ro-RO" dirty="0"/>
              <a:t>Frontend: </a:t>
            </a:r>
            <a:r>
              <a:rPr lang="en-US" altLang="ro-RO" dirty="0" err="1"/>
              <a:t>afișare</a:t>
            </a:r>
            <a:r>
              <a:rPr lang="en-US" altLang="ro-RO" dirty="0"/>
              <a:t>, </a:t>
            </a:r>
            <a:r>
              <a:rPr lang="en-US" altLang="ro-RO" sz="2000" dirty="0" err="1"/>
              <a:t>interacțiune</a:t>
            </a:r>
            <a:r>
              <a:rPr lang="en-US" altLang="ro-RO" dirty="0"/>
              <a:t>, </a:t>
            </a:r>
            <a:r>
              <a:rPr lang="en-US" altLang="ro-RO" dirty="0" err="1"/>
              <a:t>autentificare</a:t>
            </a:r>
            <a:endParaRPr lang="ro-RO" altLang="ro-RO" dirty="0"/>
          </a:p>
          <a:p>
            <a:pPr eaLnBrk="1" hangingPunct="1">
              <a:lnSpc>
                <a:spcPct val="150000"/>
              </a:lnSpc>
              <a:buSzPct val="90000"/>
            </a:pPr>
            <a:r>
              <a:rPr lang="en-US" altLang="ro-RO" dirty="0"/>
              <a:t>API: </a:t>
            </a:r>
            <a:r>
              <a:rPr lang="en-US" altLang="ro-RO" dirty="0" err="1"/>
              <a:t>legătura</a:t>
            </a:r>
            <a:r>
              <a:rPr lang="en-US" altLang="ro-RO" dirty="0"/>
              <a:t> </a:t>
            </a:r>
            <a:r>
              <a:rPr lang="en-US" altLang="ro-RO" dirty="0" err="1"/>
              <a:t>dintre</a:t>
            </a:r>
            <a:r>
              <a:rPr lang="en-US" altLang="ro-RO" dirty="0"/>
              <a:t> </a:t>
            </a:r>
            <a:r>
              <a:rPr lang="en-US" altLang="ro-RO" dirty="0" err="1"/>
              <a:t>interfață</a:t>
            </a:r>
            <a:r>
              <a:rPr lang="en-US" altLang="ro-RO" dirty="0"/>
              <a:t> </a:t>
            </a:r>
            <a:r>
              <a:rPr lang="en-US" altLang="ro-RO" dirty="0" err="1"/>
              <a:t>și</a:t>
            </a:r>
            <a:r>
              <a:rPr lang="en-US" altLang="ro-RO" dirty="0"/>
              <a:t> </a:t>
            </a:r>
            <a:r>
              <a:rPr lang="ro-RO" altLang="ro-RO" dirty="0"/>
              <a:t>backend</a:t>
            </a:r>
          </a:p>
          <a:p>
            <a:pPr eaLnBrk="1" hangingPunct="1">
              <a:lnSpc>
                <a:spcPct val="150000"/>
              </a:lnSpc>
              <a:buSzPct val="90000"/>
            </a:pPr>
            <a:r>
              <a:rPr lang="en-US" altLang="ro-RO" dirty="0" err="1"/>
              <a:t>Procesare</a:t>
            </a:r>
            <a:r>
              <a:rPr lang="en-US" altLang="ro-RO" dirty="0"/>
              <a:t>: AI (OpenAI</a:t>
            </a:r>
            <a:r>
              <a:rPr lang="ro-RO" altLang="ro-RO" dirty="0"/>
              <a:t> GPT-4o</a:t>
            </a:r>
            <a:r>
              <a:rPr lang="en-US" altLang="ro-RO" dirty="0"/>
              <a:t>) </a:t>
            </a:r>
            <a:r>
              <a:rPr lang="en-US" altLang="ro-RO" dirty="0" err="1"/>
              <a:t>sau</a:t>
            </a:r>
            <a:r>
              <a:rPr lang="en-US" altLang="ro-RO" dirty="0"/>
              <a:t> Regex</a:t>
            </a:r>
            <a:endParaRPr lang="ro-RO" altLang="ro-RO" dirty="0"/>
          </a:p>
          <a:p>
            <a:pPr eaLnBrk="1" hangingPunct="1">
              <a:lnSpc>
                <a:spcPct val="150000"/>
              </a:lnSpc>
              <a:buSzPct val="90000"/>
            </a:pPr>
            <a:r>
              <a:rPr lang="en-US" altLang="ro-RO" dirty="0" err="1"/>
              <a:t>Stocare</a:t>
            </a:r>
            <a:r>
              <a:rPr lang="en-US" altLang="ro-RO" dirty="0"/>
              <a:t>: Redis </a:t>
            </a:r>
            <a:r>
              <a:rPr lang="en-US" altLang="ro-RO" dirty="0" err="1"/>
              <a:t>pentru</a:t>
            </a:r>
            <a:r>
              <a:rPr lang="en-US" altLang="ro-RO" dirty="0"/>
              <a:t> caching </a:t>
            </a:r>
            <a:r>
              <a:rPr lang="en-US" altLang="ro-RO" dirty="0" err="1"/>
              <a:t>și</a:t>
            </a:r>
            <a:r>
              <a:rPr lang="en-US" altLang="ro-RO" dirty="0"/>
              <a:t> </a:t>
            </a:r>
            <a:r>
              <a:rPr lang="en-US" altLang="ro-RO" dirty="0" err="1"/>
              <a:t>baze</a:t>
            </a:r>
            <a:r>
              <a:rPr lang="en-US" altLang="ro-RO" dirty="0"/>
              <a:t> de date </a:t>
            </a:r>
            <a:r>
              <a:rPr lang="en-US" altLang="ro-RO" dirty="0" err="1"/>
              <a:t>utilizatori</a:t>
            </a:r>
            <a:r>
              <a:rPr lang="ro-RO" altLang="ro-RO" dirty="0"/>
              <a:t>/</a:t>
            </a:r>
            <a:r>
              <a:rPr lang="en-US" altLang="ro-RO" dirty="0" err="1"/>
              <a:t>orare</a:t>
            </a:r>
            <a:endParaRPr lang="en-US" altLang="ro-RO" dirty="0"/>
          </a:p>
        </p:txBody>
      </p:sp>
      <p:pic>
        <p:nvPicPr>
          <p:cNvPr id="9" name="Picture 8" descr="A diagram of a cloud computing network&#10;&#10;AI-generated content may be incorrect.">
            <a:extLst>
              <a:ext uri="{FF2B5EF4-FFF2-40B4-BE49-F238E27FC236}">
                <a16:creationId xmlns:a16="http://schemas.microsoft.com/office/drawing/2014/main" id="{D59AC4C8-E25D-12F6-3DDB-49EBE58D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"/>
          <a:stretch>
            <a:fillRect/>
          </a:stretch>
        </p:blipFill>
        <p:spPr>
          <a:xfrm>
            <a:off x="4076700" y="1609725"/>
            <a:ext cx="7734299" cy="46549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66B3B-11E8-5E65-89D7-F2098E3DA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4C1279-B311-166C-C198-A8637CC5F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7100"/>
            <a:ext cx="6889687" cy="393090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897D3B-0C04-E488-92C5-EFC39B51A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0" t="17374" r="25931" b="2"/>
          <a:stretch>
            <a:fillRect/>
          </a:stretch>
        </p:blipFill>
        <p:spPr>
          <a:xfrm>
            <a:off x="6362531" y="95250"/>
            <a:ext cx="5457826" cy="4593912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7E83906-A320-F4D6-DC0F-A6E366BD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3" t="6983" r="15588"/>
          <a:stretch>
            <a:fillRect/>
          </a:stretch>
        </p:blipFill>
        <p:spPr>
          <a:xfrm>
            <a:off x="5624681" y="2685056"/>
            <a:ext cx="6567319" cy="4172944"/>
          </a:xfrm>
          <a:prstGeom prst="rect">
            <a:avLst/>
          </a:prstGeom>
        </p:spPr>
      </p:pic>
      <p:pic>
        <p:nvPicPr>
          <p:cNvPr id="5" name="Picture 4" descr="A screenshot of a login box&#10;&#10;AI-generated content may be incorrect.">
            <a:extLst>
              <a:ext uri="{FF2B5EF4-FFF2-40B4-BE49-F238E27FC236}">
                <a16:creationId xmlns:a16="http://schemas.microsoft.com/office/drawing/2014/main" id="{448AF527-5C08-A6D2-ACAA-28DD232047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2" t="4306" r="37214" b="55971"/>
          <a:stretch>
            <a:fillRect/>
          </a:stretch>
        </p:blipFill>
        <p:spPr>
          <a:xfrm>
            <a:off x="328444" y="74353"/>
            <a:ext cx="2800350" cy="2724150"/>
          </a:xfrm>
          <a:prstGeom prst="rect">
            <a:avLst/>
          </a:prstGeom>
        </p:spPr>
      </p:pic>
      <p:pic>
        <p:nvPicPr>
          <p:cNvPr id="13" name="Picture 12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4744D485-F3CE-53A9-8E71-5BCC66729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9" t="10972" r="36221" b="46806"/>
          <a:stretch>
            <a:fillRect/>
          </a:stretch>
        </p:blipFill>
        <p:spPr>
          <a:xfrm>
            <a:off x="3464550" y="95250"/>
            <a:ext cx="2562225" cy="2895601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DE1F7E-6BDB-99E4-721B-BDE532FE1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32" t="2812" r="-1" b="89474"/>
          <a:stretch>
            <a:fillRect/>
          </a:stretch>
        </p:blipFill>
        <p:spPr>
          <a:xfrm>
            <a:off x="10610851" y="0"/>
            <a:ext cx="1581149" cy="4857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D602E-8D7F-B73A-E4BB-098EC945A6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39251" y="6397625"/>
            <a:ext cx="2743200" cy="365125"/>
          </a:xfrm>
        </p:spPr>
        <p:txBody>
          <a:bodyPr/>
          <a:lstStyle/>
          <a:p>
            <a:pPr>
              <a:defRPr/>
            </a:pPr>
            <a:fld id="{61D0C053-07AE-411F-AF49-F7DA04B74E40}" type="slidenum">
              <a:rPr lang="en-US" altLang="ro-RO" smtClean="0"/>
              <a:pPr>
                <a:defRPr/>
              </a:pPr>
              <a:t>6</a:t>
            </a:fld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383380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C7C024-4F45-99AE-E773-B7C0BD2F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" r="62421"/>
          <a:stretch>
            <a:fillRect/>
          </a:stretch>
        </p:blipFill>
        <p:spPr>
          <a:xfrm>
            <a:off x="-1555" y="2274482"/>
            <a:ext cx="3395050" cy="3529561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4FFEE5-1F44-8409-B50F-C6BBFB5C3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34" y="2274482"/>
            <a:ext cx="3408899" cy="3656087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E688BD-11DD-E7AD-C09B-2DB7BEADD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365" y="2274482"/>
            <a:ext cx="3910525" cy="365608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47C79C-4B5B-A1EC-1A1F-22590072E59E}"/>
              </a:ext>
            </a:extLst>
          </p:cNvPr>
          <p:cNvSpPr/>
          <p:nvPr/>
        </p:nvSpPr>
        <p:spPr>
          <a:xfrm>
            <a:off x="3477136" y="3717752"/>
            <a:ext cx="615636" cy="76954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84FA92A-0032-E40E-11C6-DBE25004A09C}"/>
              </a:ext>
            </a:extLst>
          </p:cNvPr>
          <p:cNvSpPr/>
          <p:nvPr/>
        </p:nvSpPr>
        <p:spPr>
          <a:xfrm>
            <a:off x="7583236" y="3654489"/>
            <a:ext cx="615636" cy="76954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CE5FAA28-B316-7482-2E5B-3CE48C1365BA}"/>
              </a:ext>
            </a:extLst>
          </p:cNvPr>
          <p:cNvSpPr txBox="1">
            <a:spLocks noChangeArrowheads="1"/>
          </p:cNvSpPr>
          <p:nvPr/>
        </p:nvSpPr>
        <p:spPr>
          <a:xfrm>
            <a:off x="349252" y="1599827"/>
            <a:ext cx="2693436" cy="56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 algn="ctr">
              <a:lnSpc>
                <a:spcPct val="250000"/>
              </a:lnSpc>
              <a:buNone/>
            </a:pPr>
            <a:r>
              <a:rPr lang="ro-RO" sz="1500" b="1" dirty="0"/>
              <a:t>Orarul facultății</a:t>
            </a:r>
            <a:endParaRPr lang="en-US" sz="1500" b="1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4514808-D90F-C81B-D417-827FE7CDD7FF}"/>
              </a:ext>
            </a:extLst>
          </p:cNvPr>
          <p:cNvSpPr txBox="1">
            <a:spLocks noChangeArrowheads="1"/>
          </p:cNvSpPr>
          <p:nvPr/>
        </p:nvSpPr>
        <p:spPr>
          <a:xfrm>
            <a:off x="4449465" y="1599827"/>
            <a:ext cx="2693436" cy="56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 algn="ctr">
              <a:lnSpc>
                <a:spcPct val="250000"/>
              </a:lnSpc>
              <a:buNone/>
            </a:pPr>
            <a:r>
              <a:rPr lang="ro-RO" sz="1500" b="1" dirty="0"/>
              <a:t>Orarul stocat în Redis</a:t>
            </a:r>
            <a:endParaRPr lang="en-US" sz="1500" b="1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B70952A-EC52-BA93-DF63-BEE478A08FB4}"/>
              </a:ext>
            </a:extLst>
          </p:cNvPr>
          <p:cNvSpPr txBox="1">
            <a:spLocks noChangeArrowheads="1"/>
          </p:cNvSpPr>
          <p:nvPr/>
        </p:nvSpPr>
        <p:spPr>
          <a:xfrm>
            <a:off x="8886909" y="1599827"/>
            <a:ext cx="2693436" cy="56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114300" indent="0" algn="ctr">
              <a:lnSpc>
                <a:spcPct val="250000"/>
              </a:lnSpc>
              <a:buNone/>
            </a:pPr>
            <a:r>
              <a:rPr lang="ro-RO" sz="1500" b="1" dirty="0"/>
              <a:t>Orarul afișat în ReactJS</a:t>
            </a:r>
            <a:endParaRPr lang="en-US" sz="15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A2B9BB-2BBE-DAF9-F50F-AF12F00855A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4FD1876-DBC1-40B5-A59B-CB787752EA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F7BD-B8E0-ADE1-2A08-947441251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1532A266-FEC7-883D-E92E-1C487299B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en-US" altLang="ro-RO" dirty="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D6D0D45-26F7-737F-F752-E31F00D4E8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71525" y="1426200"/>
            <a:ext cx="9220200" cy="5431800"/>
          </a:xfrm>
        </p:spPr>
        <p:txBody>
          <a:bodyPr/>
          <a:lstStyle/>
          <a:p>
            <a:pPr eaLnBrk="1" hangingPunct="1">
              <a:lnSpc>
                <a:spcPct val="2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ro-RO" dirty="0"/>
              <a:t>Frontend: ReactJS</a:t>
            </a:r>
            <a:endParaRPr lang="ro-RO" altLang="ro-RO" dirty="0"/>
          </a:p>
          <a:p>
            <a:pPr eaLnBrk="1" hangingPunct="1">
              <a:lnSpc>
                <a:spcPct val="2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ro-RO" dirty="0"/>
              <a:t>Backend: </a:t>
            </a:r>
            <a:r>
              <a:rPr lang="en-US" altLang="ro-RO" dirty="0" err="1"/>
              <a:t>FastAPI</a:t>
            </a:r>
            <a:r>
              <a:rPr lang="en-US" altLang="ro-RO" dirty="0"/>
              <a:t>, </a:t>
            </a:r>
            <a:r>
              <a:rPr lang="en-US" altLang="ro-RO" dirty="0" err="1"/>
              <a:t>Pydantic</a:t>
            </a:r>
            <a:endParaRPr lang="ro-RO" altLang="ro-RO" dirty="0"/>
          </a:p>
          <a:p>
            <a:pPr eaLnBrk="1" hangingPunct="1">
              <a:lnSpc>
                <a:spcPct val="2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ro-RO" dirty="0" err="1"/>
              <a:t>Stocare</a:t>
            </a:r>
            <a:r>
              <a:rPr lang="en-US" altLang="ro-RO" dirty="0"/>
              <a:t>: Redis Stack</a:t>
            </a:r>
            <a:endParaRPr lang="ro-RO" altLang="ro-RO" dirty="0"/>
          </a:p>
          <a:p>
            <a:pPr eaLnBrk="1" hangingPunct="1">
              <a:lnSpc>
                <a:spcPct val="2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ro-RO" dirty="0" err="1"/>
              <a:t>Procesare</a:t>
            </a:r>
            <a:r>
              <a:rPr lang="en-US" altLang="ro-RO" dirty="0"/>
              <a:t>: OpenAI (</a:t>
            </a:r>
            <a:r>
              <a:rPr lang="ro-RO" altLang="ro-RO" dirty="0"/>
              <a:t>GPT</a:t>
            </a:r>
            <a:r>
              <a:rPr lang="en-US" altLang="ro-RO" dirty="0"/>
              <a:t>-4o), Regex</a:t>
            </a:r>
            <a:endParaRPr lang="ro-RO" altLang="ro-RO" dirty="0"/>
          </a:p>
          <a:p>
            <a:pPr eaLnBrk="1" hangingPunct="1">
              <a:lnSpc>
                <a:spcPct val="2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ro-RO" dirty="0" err="1"/>
              <a:t>Altele</a:t>
            </a:r>
            <a:r>
              <a:rPr lang="en-US" altLang="ro-RO" dirty="0"/>
              <a:t>: BeautifulSoup4 (web scraping), </a:t>
            </a:r>
            <a:r>
              <a:rPr lang="en-US" altLang="ro-RO" dirty="0" err="1"/>
              <a:t>bcrypt</a:t>
            </a:r>
            <a:r>
              <a:rPr lang="en-US" altLang="ro-RO" dirty="0"/>
              <a:t> (hashing </a:t>
            </a:r>
            <a:r>
              <a:rPr lang="en-US" altLang="ro-RO" dirty="0" err="1"/>
              <a:t>parolă</a:t>
            </a:r>
            <a:r>
              <a:rPr lang="en-US" altLang="ro-RO" dirty="0"/>
              <a:t>), </a:t>
            </a:r>
            <a:r>
              <a:rPr lang="en-US" altLang="ro-RO" dirty="0" err="1"/>
              <a:t>AsyncIO</a:t>
            </a:r>
            <a:endParaRPr lang="en-US" altLang="ro-RO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2944ED-8A70-1299-D900-03453926A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5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7B23C-4C70-6D4D-D110-C9D82988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B222BBE-0D19-B9AC-E06F-EBBEE136FFBB}"/>
              </a:ext>
            </a:extLst>
          </p:cNvPr>
          <p:cNvSpPr txBox="1">
            <a:spLocks noChangeArrowheads="1"/>
          </p:cNvSpPr>
          <p:nvPr/>
        </p:nvSpPr>
        <p:spPr>
          <a:xfrm>
            <a:off x="950967" y="704200"/>
            <a:ext cx="10290000" cy="7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2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/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orarelor</a:t>
            </a:r>
            <a:endParaRPr lang="en-US" altLang="ro-RO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F0BE517-DFD9-103A-1127-2A88BF6225CC}"/>
              </a:ext>
            </a:extLst>
          </p:cNvPr>
          <p:cNvSpPr txBox="1">
            <a:spLocks noChangeArrowheads="1"/>
          </p:cNvSpPr>
          <p:nvPr/>
        </p:nvSpPr>
        <p:spPr>
          <a:xfrm>
            <a:off x="1959429" y="1426200"/>
            <a:ext cx="9390742" cy="5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2133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867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algn="l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ro-RO" dirty="0"/>
              <a:t>2 </a:t>
            </a:r>
            <a:r>
              <a:rPr lang="en-US" altLang="ro-RO" dirty="0" err="1"/>
              <a:t>motoare</a:t>
            </a:r>
            <a:r>
              <a:rPr lang="en-US" altLang="ro-RO" dirty="0"/>
              <a:t> de </a:t>
            </a:r>
            <a:r>
              <a:rPr lang="en-US" altLang="ro-RO" dirty="0" err="1"/>
              <a:t>procesare</a:t>
            </a:r>
            <a:r>
              <a:rPr lang="en-US" altLang="ro-RO" dirty="0"/>
              <a:t>:</a:t>
            </a:r>
            <a:endParaRPr lang="ro-RO" altLang="ro-RO" dirty="0"/>
          </a:p>
          <a:p>
            <a:pPr lvl="1">
              <a:lnSpc>
                <a:spcPct val="200000"/>
              </a:lnSpc>
              <a:buClr>
                <a:schemeClr val="accent3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ro-RO" sz="2130" b="1" dirty="0"/>
              <a:t>Regex</a:t>
            </a:r>
            <a:r>
              <a:rPr lang="en-US" altLang="ro-RO" sz="2130" dirty="0"/>
              <a:t>: rapid, </a:t>
            </a:r>
            <a:r>
              <a:rPr lang="en-US" altLang="ro-RO" sz="2130" dirty="0" err="1"/>
              <a:t>potrivit</a:t>
            </a:r>
            <a:r>
              <a:rPr lang="en-US" altLang="ro-RO" sz="2130" dirty="0"/>
              <a:t> </a:t>
            </a:r>
            <a:r>
              <a:rPr lang="en-US" altLang="ro-RO" sz="2130" dirty="0" err="1"/>
              <a:t>pentru</a:t>
            </a:r>
            <a:r>
              <a:rPr lang="en-US" altLang="ro-RO" sz="2130" dirty="0"/>
              <a:t> </a:t>
            </a:r>
            <a:r>
              <a:rPr lang="en-US" altLang="ro-RO" sz="2130" dirty="0" err="1"/>
              <a:t>formate</a:t>
            </a:r>
            <a:r>
              <a:rPr lang="en-US" altLang="ro-RO" sz="2130" dirty="0"/>
              <a:t> </a:t>
            </a:r>
            <a:r>
              <a:rPr lang="en-US" altLang="ro-RO" sz="2130" dirty="0" err="1"/>
              <a:t>conforme</a:t>
            </a:r>
            <a:endParaRPr lang="ro-RO" altLang="ro-RO" sz="2130" dirty="0"/>
          </a:p>
          <a:p>
            <a:pPr lvl="1">
              <a:lnSpc>
                <a:spcPct val="200000"/>
              </a:lnSpc>
              <a:buClr>
                <a:schemeClr val="accent3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ro-RO" sz="2130" b="1" dirty="0"/>
              <a:t>AI (</a:t>
            </a:r>
            <a:r>
              <a:rPr lang="ro-RO" altLang="ro-RO" sz="2130" b="1" dirty="0"/>
              <a:t>GPT</a:t>
            </a:r>
            <a:r>
              <a:rPr lang="en-US" altLang="ro-RO" sz="2130" b="1" dirty="0"/>
              <a:t>-4o)</a:t>
            </a:r>
            <a:r>
              <a:rPr lang="en-US" altLang="ro-RO" sz="2130" dirty="0"/>
              <a:t>:</a:t>
            </a:r>
            <a:r>
              <a:rPr lang="en-US" altLang="ro-RO" sz="2130" b="1" dirty="0"/>
              <a:t> </a:t>
            </a:r>
            <a:r>
              <a:rPr lang="en-US" altLang="ro-RO" sz="2130" dirty="0" err="1"/>
              <a:t>capabil</a:t>
            </a:r>
            <a:r>
              <a:rPr lang="en-US" altLang="ro-RO" sz="2130" dirty="0"/>
              <a:t> </a:t>
            </a:r>
            <a:r>
              <a:rPr lang="en-US" altLang="ro-RO" sz="2130" dirty="0" err="1"/>
              <a:t>să</a:t>
            </a:r>
            <a:r>
              <a:rPr lang="en-US" altLang="ro-RO" sz="2130" dirty="0"/>
              <a:t> </a:t>
            </a:r>
            <a:r>
              <a:rPr lang="en-US" altLang="ro-RO" sz="2130" dirty="0" err="1"/>
              <a:t>înțeleagă</a:t>
            </a:r>
            <a:r>
              <a:rPr lang="en-US" altLang="ro-RO" sz="2130" dirty="0"/>
              <a:t> </a:t>
            </a:r>
            <a:r>
              <a:rPr lang="en-US" altLang="ro-RO" sz="2130" dirty="0" err="1"/>
              <a:t>structuri</a:t>
            </a:r>
            <a:r>
              <a:rPr lang="en-US" altLang="ro-RO" sz="2130" dirty="0"/>
              <a:t> </a:t>
            </a:r>
            <a:r>
              <a:rPr lang="en-US" altLang="ro-RO" sz="2130" dirty="0" err="1"/>
              <a:t>neconforme</a:t>
            </a:r>
            <a:endParaRPr lang="ro-RO" altLang="ro-RO" sz="2130" dirty="0"/>
          </a:p>
          <a:p>
            <a:pPr algn="l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ro-RO" dirty="0" err="1"/>
              <a:t>Extragere</a:t>
            </a:r>
            <a:r>
              <a:rPr lang="en-US" altLang="ro-RO" dirty="0"/>
              <a:t> </a:t>
            </a:r>
            <a:r>
              <a:rPr lang="en-US" altLang="ro-RO" dirty="0" err="1"/>
              <a:t>activități</a:t>
            </a:r>
            <a:r>
              <a:rPr lang="en-US" altLang="ro-RO" dirty="0"/>
              <a:t>: </a:t>
            </a:r>
            <a:r>
              <a:rPr lang="en-US" altLang="ro-RO" dirty="0" err="1"/>
              <a:t>materie</a:t>
            </a:r>
            <a:r>
              <a:rPr lang="en-US" altLang="ro-RO" dirty="0"/>
              <a:t>, </a:t>
            </a:r>
            <a:r>
              <a:rPr lang="en-US" altLang="ro-RO" dirty="0" err="1"/>
              <a:t>profesor</a:t>
            </a:r>
            <a:r>
              <a:rPr lang="en-US" altLang="ro-RO" dirty="0"/>
              <a:t>, </a:t>
            </a:r>
            <a:r>
              <a:rPr lang="en-US" altLang="ro-RO" dirty="0" err="1"/>
              <a:t>sală</a:t>
            </a:r>
            <a:r>
              <a:rPr lang="en-US" altLang="ro-RO" dirty="0"/>
              <a:t>, </a:t>
            </a:r>
            <a:r>
              <a:rPr lang="ro-RO" altLang="ro-RO" dirty="0"/>
              <a:t>zi</a:t>
            </a:r>
            <a:r>
              <a:rPr lang="en-US" altLang="ro-RO" dirty="0"/>
              <a:t>, </a:t>
            </a:r>
            <a:r>
              <a:rPr lang="ro-RO" altLang="ro-RO" dirty="0"/>
              <a:t>interval</a:t>
            </a:r>
            <a:r>
              <a:rPr lang="en-US" altLang="ro-RO" dirty="0"/>
              <a:t>,</a:t>
            </a:r>
            <a:r>
              <a:rPr lang="ro-RO" altLang="ro-RO" dirty="0"/>
              <a:t> durată,</a:t>
            </a:r>
            <a:r>
              <a:rPr lang="en-US" altLang="ro-RO" dirty="0"/>
              <a:t> </a:t>
            </a:r>
            <a:r>
              <a:rPr lang="en-US" altLang="ro-RO" dirty="0" err="1"/>
              <a:t>grup</a:t>
            </a:r>
            <a:r>
              <a:rPr lang="ro-RO" altLang="ro-RO" dirty="0"/>
              <a:t>e, an, </a:t>
            </a:r>
            <a:r>
              <a:rPr lang="en-US" altLang="ro-RO" dirty="0" err="1"/>
              <a:t>categorie</a:t>
            </a:r>
            <a:r>
              <a:rPr lang="en-US" altLang="ro-RO" dirty="0"/>
              <a:t>, </a:t>
            </a:r>
            <a:r>
              <a:rPr lang="en-US" altLang="ro-RO" dirty="0" err="1"/>
              <a:t>paritate</a:t>
            </a:r>
            <a:endParaRPr lang="ro-RO" altLang="ro-RO" dirty="0"/>
          </a:p>
          <a:p>
            <a:pPr algn="l">
              <a:lnSpc>
                <a:spcPct val="2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altLang="ro-RO" dirty="0" err="1"/>
              <a:t>Modele</a:t>
            </a:r>
            <a:r>
              <a:rPr lang="en-US" altLang="ro-RO" dirty="0"/>
              <a:t> definite cu </a:t>
            </a:r>
            <a:r>
              <a:rPr lang="en-US" altLang="ro-RO" dirty="0" err="1"/>
              <a:t>Pydantic</a:t>
            </a:r>
            <a:r>
              <a:rPr lang="en-US" altLang="ro-RO" dirty="0"/>
              <a:t> </a:t>
            </a:r>
            <a:r>
              <a:rPr lang="en-US" altLang="ro-RO" dirty="0" err="1"/>
              <a:t>pentru</a:t>
            </a:r>
            <a:r>
              <a:rPr lang="en-US" altLang="ro-RO" dirty="0"/>
              <a:t> </a:t>
            </a:r>
            <a:r>
              <a:rPr lang="en-US" altLang="ro-RO" dirty="0" err="1"/>
              <a:t>validare</a:t>
            </a:r>
            <a:endParaRPr lang="en-US" altLang="ro-RO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FB5617-8920-8E51-A137-48EA795C9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/>
                </a:solidFill>
              </a:defRPr>
            </a:lvl1pPr>
          </a:lstStyle>
          <a:p>
            <a:fld id="{44FD1876-DBC1-40B5-A59B-CB787752EA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367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EE0D4ECDBCC745922D7A6C9EAA95DB" ma:contentTypeVersion="8" ma:contentTypeDescription="Create a new document." ma:contentTypeScope="" ma:versionID="93f8379bcf6978ddd7c352b64c7cd3c7">
  <xsd:schema xmlns:xsd="http://www.w3.org/2001/XMLSchema" xmlns:xs="http://www.w3.org/2001/XMLSchema" xmlns:p="http://schemas.microsoft.com/office/2006/metadata/properties" xmlns:ns2="fb639802-3888-46cb-9317-603b3422257e" targetNamespace="http://schemas.microsoft.com/office/2006/metadata/properties" ma:root="true" ma:fieldsID="835b50cc99f30094b8fd42d2f4c8f200" ns2:_="">
    <xsd:import namespace="fb639802-3888-46cb-9317-603b342225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39802-3888-46cb-9317-603b342225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9BAD95-CEE9-40C0-B28F-13B52D4759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9FF5DC-012A-4DC9-BAED-8F58C84D51CF}">
  <ds:schemaRefs>
    <ds:schemaRef ds:uri="fb639802-3888-46cb-9317-603b342225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CA9311F-4DC7-46B6-8D50-B11B0155710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Elegant Education Pack for Students XL by Slidesgo</Template>
  <TotalTime>306</TotalTime>
  <Words>632</Words>
  <Application>Microsoft Office PowerPoint</Application>
  <PresentationFormat>Widescreen</PresentationFormat>
  <Paragraphs>103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Anaheim</vt:lpstr>
      <vt:lpstr>Arial</vt:lpstr>
      <vt:lpstr>Cairo</vt:lpstr>
      <vt:lpstr>Courier New</vt:lpstr>
      <vt:lpstr>Hammersmith One</vt:lpstr>
      <vt:lpstr>Manjari</vt:lpstr>
      <vt:lpstr>Nunito</vt:lpstr>
      <vt:lpstr>Proxima Nova</vt:lpstr>
      <vt:lpstr>Proxima Nova Semibold</vt:lpstr>
      <vt:lpstr>Roboto Condensed Light</vt:lpstr>
      <vt:lpstr>Ubuntu</vt:lpstr>
      <vt:lpstr>Elegant Education Pack for Students XL by Slidesgo</vt:lpstr>
      <vt:lpstr>Slidesgo Final Pages</vt:lpstr>
      <vt:lpstr>1_Slidesgo Final Pages</vt:lpstr>
      <vt:lpstr>2_Slidesgo Final Pages</vt:lpstr>
      <vt:lpstr>PowerPoint Presentation</vt:lpstr>
      <vt:lpstr>Motivația/Scopul</vt:lpstr>
      <vt:lpstr>Cuprins</vt:lpstr>
      <vt:lpstr>Introducere</vt:lpstr>
      <vt:lpstr>Arhitectura aplicației</vt:lpstr>
      <vt:lpstr>PowerPoint Presentation</vt:lpstr>
      <vt:lpstr>PowerPoint Presentation</vt:lpstr>
      <vt:lpstr>Tehnologii utilizate</vt:lpstr>
      <vt:lpstr>PowerPoint Presentation</vt:lpstr>
      <vt:lpstr>Interfața web (frontend)</vt:lpstr>
      <vt:lpstr>PowerPoint Presentation</vt:lpstr>
      <vt:lpstr>Backend și stocare (FastAPI + Redis)</vt:lpstr>
      <vt:lpstr>PowerPoint Presentation</vt:lpstr>
      <vt:lpstr>Structuri de date Redis</vt:lpstr>
      <vt:lpstr>Contribuții proprii</vt:lpstr>
      <vt:lpstr>Probleme și soluții</vt:lpstr>
      <vt:lpstr>Concluzii</vt:lpstr>
    </vt:vector>
  </TitlesOfParts>
  <Company>acasa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Model_PPT-2024</dc:title>
  <dc:subject>Model_PPT-2020</dc:subject>
  <dc:creator>Norocel - Dragos CODREANU (23475)</dc:creator>
  <cp:lastModifiedBy>Andrei Iacob DELCEA (127006)</cp:lastModifiedBy>
  <cp:revision>13</cp:revision>
  <dcterms:created xsi:type="dcterms:W3CDTF">2006-05-10T18:30:34Z</dcterms:created>
  <dcterms:modified xsi:type="dcterms:W3CDTF">2025-06-30T19:55:34Z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0x010100A6EE0D4ECDBCC745922D7A6C9EAA95DB</vt:lpwstr>
  </property>
</Properties>
</file>