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Criptarea de mesaje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Iacob Tudor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7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Avantaje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 poate trimite acelasi mesaj de multiple ori intre aceasi 2 utilizatori si sa fie criptat altfel.</a:t>
            </a:r>
          </a:p>
          <a:p>
            <a:r>
              <a:rPr lang="ro-RO" dirty="0" smtClean="0"/>
              <a:t>Daca traficul de mesaje este mare rutele sunt aproape imbosibil de prezis intr-un timp util.</a:t>
            </a:r>
          </a:p>
        </p:txBody>
      </p:sp>
    </p:spTree>
    <p:extLst>
      <p:ext uri="{BB962C8B-B14F-4D97-AF65-F5344CB8AC3E}">
        <p14:creationId xmlns:p14="http://schemas.microsoft.com/office/powerpoint/2010/main" val="212212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Dezavantaje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 ocupa multa memorie pe fiecare mesaj trimis.</a:t>
            </a:r>
          </a:p>
          <a:p>
            <a:r>
              <a:rPr lang="ro-RO" dirty="0" smtClean="0"/>
              <a:t>La complexitatea acutala poate tine maxim 1.000 utilizatori pe un server.</a:t>
            </a:r>
          </a:p>
          <a:p>
            <a:r>
              <a:rPr lang="ro-RO" dirty="0" smtClean="0"/>
              <a:t>Cea mai optima varianta a programului poate tine maxim 10.000 utilizatori pe un server.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052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33" y="926470"/>
            <a:ext cx="9603275" cy="1049235"/>
          </a:xfrm>
        </p:spPr>
        <p:txBody>
          <a:bodyPr/>
          <a:lstStyle/>
          <a:p>
            <a:r>
              <a:rPr lang="ro-RO" dirty="0" smtClean="0"/>
              <a:t>Exemplu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4" y="2002559"/>
            <a:ext cx="1862963" cy="1547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8909" y="2158443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2237" y="2169385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1431" y="2776945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394" y="2774795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05" y="2002559"/>
            <a:ext cx="1862963" cy="15475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39363" y="2250177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83622" y="2779094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09171" y="2140986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8073" y="2774794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13" y="2002559"/>
            <a:ext cx="1862963" cy="15475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552547" y="2250277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89886" y="2774793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7486" y="2166553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4881" y="2776260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725" y="1975705"/>
            <a:ext cx="1862963" cy="154752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281186" y="2749465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50812" y="2224085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07149" y="2735155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1749" y="2166553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56270" y="3566129"/>
            <a:ext cx="413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84048" y="3599867"/>
            <a:ext cx="1577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9322" y="3537503"/>
            <a:ext cx="16177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</a:p>
          <a:p>
            <a:pPr algn="ctr"/>
            <a:r>
              <a:rPr lang="ro-RO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51851" y="3405513"/>
            <a:ext cx="170271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</a:p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ro-RO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ro-RO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3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63" y="3001932"/>
            <a:ext cx="10123884" cy="4155007"/>
          </a:xfrm>
        </p:spPr>
        <p:txBody>
          <a:bodyPr>
            <a:normAutofit/>
          </a:bodyPr>
          <a:lstStyle/>
          <a:p>
            <a:r>
              <a:rPr lang="ro-RO" sz="6000" dirty="0" smtClean="0"/>
              <a:t>Multumesc!</a:t>
            </a:r>
            <a:endParaRPr lang="ro-RO" sz="6000" dirty="0"/>
          </a:p>
        </p:txBody>
      </p:sp>
    </p:spTree>
    <p:extLst>
      <p:ext uri="{BB962C8B-B14F-4D97-AF65-F5344CB8AC3E}">
        <p14:creationId xmlns:p14="http://schemas.microsoft.com/office/powerpoint/2010/main" val="5372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Utilizare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294576"/>
          </a:xfrm>
        </p:spPr>
        <p:txBody>
          <a:bodyPr/>
          <a:lstStyle/>
          <a:p>
            <a:r>
              <a:rPr lang="ro-RO" dirty="0" smtClean="0"/>
              <a:t>Aplicații de tip: Instagram, Fackebook ...</a:t>
            </a:r>
          </a:p>
          <a:p>
            <a:r>
              <a:rPr lang="ro-RO" dirty="0" smtClean="0"/>
              <a:t>Rețele de servere</a:t>
            </a:r>
          </a:p>
          <a:p>
            <a:r>
              <a:rPr lang="ro-RO" dirty="0" smtClean="0"/>
              <a:t>Cookie-uri</a:t>
            </a:r>
          </a:p>
          <a:p>
            <a:r>
              <a:rPr lang="ro-RO" dirty="0" smtClean="0"/>
              <a:t>Armată</a:t>
            </a:r>
          </a:p>
        </p:txBody>
      </p:sp>
      <p:pic>
        <p:nvPicPr>
          <p:cNvPr id="1026" name="Picture 2" descr="Tunele VPN IPSec si VPN SSL - ITEXCHANGE CONSU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77" y="1053294"/>
            <a:ext cx="4449151" cy="49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0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Transformă rețeaua într-un graf neorientat ponderat</a:t>
            </a:r>
          </a:p>
          <a:p>
            <a:r>
              <a:rPr lang="ro-RO" dirty="0" smtClean="0"/>
              <a:t>Muchilor li se atribuie un cost si o cheie.</a:t>
            </a:r>
          </a:p>
          <a:p>
            <a:r>
              <a:rPr lang="ro-RO" dirty="0" smtClean="0"/>
              <a:t>Cheia este o permutare a alfabetului</a:t>
            </a:r>
            <a:endParaRPr lang="ro-RO" dirty="0"/>
          </a:p>
          <a:p>
            <a:r>
              <a:rPr lang="ro-RO" dirty="0" smtClean="0"/>
              <a:t>Mesajul este criptat succesiv pe un drum de cost minim a muhciilor</a:t>
            </a:r>
          </a:p>
          <a:p>
            <a:r>
              <a:rPr lang="ro-RO" dirty="0" smtClean="0"/>
              <a:t>Muchilor parcuse le creste costul si li se asociaza o noua cehie</a:t>
            </a:r>
          </a:p>
        </p:txBody>
      </p:sp>
    </p:spTree>
    <p:extLst>
      <p:ext uri="{BB962C8B-B14F-4D97-AF65-F5344CB8AC3E}">
        <p14:creationId xmlns:p14="http://schemas.microsoft.com/office/powerpoint/2010/main" val="297782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67" y="1609826"/>
            <a:ext cx="5421561" cy="4322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783018" y="2520561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o-RO" sz="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2" y="2971900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o-RO" sz="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0937" y="3632386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o-RO" sz="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4164" y="4150068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o-RO" sz="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6129" y="4283558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o-RO" sz="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38560" y="4560557"/>
            <a:ext cx="26962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o-RO" sz="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3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841180"/>
            <a:ext cx="9603275" cy="1049235"/>
          </a:xfrm>
        </p:spPr>
        <p:txBody>
          <a:bodyPr/>
          <a:lstStyle/>
          <a:p>
            <a:r>
              <a:rPr lang="ro-RO" dirty="0" smtClean="0"/>
              <a:t>Modalitatea de criptare pentru o muchie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90415"/>
            <a:ext cx="9603275" cy="3294576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Mesajul trebuie criptat literă cu literă, presupunem că avem cheia următoare: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r>
              <a:rPr lang="ro-RO" dirty="0"/>
              <a:t>„</a:t>
            </a:r>
            <a:r>
              <a:rPr lang="ro-RO" dirty="0" smtClean="0"/>
              <a:t>a” va deveni „g”.</a:t>
            </a:r>
          </a:p>
          <a:p>
            <a:r>
              <a:rPr lang="ro-RO" dirty="0" smtClean="0"/>
              <a:t>„e” va deveni „q”.</a:t>
            </a:r>
          </a:p>
          <a:p>
            <a:r>
              <a:rPr lang="ro-RO" dirty="0" smtClean="0"/>
              <a:t>„j” va deveni „a”.</a:t>
            </a:r>
            <a:endParaRPr lang="ro-R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62359"/>
              </p:ext>
            </p:extLst>
          </p:nvPr>
        </p:nvGraphicFramePr>
        <p:xfrm>
          <a:off x="557664" y="2677151"/>
          <a:ext cx="1123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543693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277888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83478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582969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778684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3888363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166461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974717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01993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725145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88570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0183994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0888827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421283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330400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64674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173455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315331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831952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10553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0670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149451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8947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62686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15833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9972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3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4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5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6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7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8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9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10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11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12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13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14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15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16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17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18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19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20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21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22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23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24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25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26</a:t>
                      </a:r>
                      <a:endParaRPr lang="ro-RO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g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e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t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h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q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b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w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i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p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a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r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v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y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l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o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f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u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j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s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d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k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n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c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m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z</a:t>
                      </a:r>
                      <a:endParaRPr lang="ro-RO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500" dirty="0" smtClean="0"/>
                        <a:t>x</a:t>
                      </a:r>
                      <a:endParaRPr lang="ro-RO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13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4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Decriptarea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Reținem pentru fiecare nod o lista cu mesajele criptate primite, drumul pe care au fost propagate si timpul global la care au fost trimise.</a:t>
            </a:r>
          </a:p>
          <a:p>
            <a:r>
              <a:rPr lang="ro-RO" dirty="0" smtClean="0"/>
              <a:t>Parcurgem drumul invers si facem procedeul de criptare cu inversul tuturor permutarilor.</a:t>
            </a:r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04921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Optimizari posibile pt memorie si timp 1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Muchii provizorii: pot fi aplicate doar pe lanturi simple si trebuie sa aiba 2 sensuri cu 2 permutari (posibil) diferite.</a:t>
            </a:r>
          </a:p>
          <a:p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77" y="3230812"/>
            <a:ext cx="6668459" cy="1918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Freeform 11"/>
          <p:cNvSpPr/>
          <p:nvPr/>
        </p:nvSpPr>
        <p:spPr>
          <a:xfrm>
            <a:off x="5969977" y="3444506"/>
            <a:ext cx="2743200" cy="424109"/>
          </a:xfrm>
          <a:custGeom>
            <a:avLst/>
            <a:gdLst>
              <a:gd name="connsiteX0" fmla="*/ 0 w 2743200"/>
              <a:gd name="connsiteY0" fmla="*/ 292225 h 424109"/>
              <a:gd name="connsiteX1" fmla="*/ 1380392 w 2743200"/>
              <a:gd name="connsiteY1" fmla="*/ 2079 h 424109"/>
              <a:gd name="connsiteX2" fmla="*/ 2743200 w 2743200"/>
              <a:gd name="connsiteY2" fmla="*/ 424109 h 4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24109">
                <a:moveTo>
                  <a:pt x="0" y="292225"/>
                </a:moveTo>
                <a:cubicBezTo>
                  <a:pt x="461596" y="136161"/>
                  <a:pt x="923192" y="-19902"/>
                  <a:pt x="1380392" y="2079"/>
                </a:cubicBezTo>
                <a:cubicBezTo>
                  <a:pt x="1837592" y="24060"/>
                  <a:pt x="2290396" y="224084"/>
                  <a:pt x="2743200" y="42410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25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Optimizari posibile pt memorie si timp </a:t>
            </a:r>
            <a:r>
              <a:rPr lang="ro-RO" dirty="0" smtClean="0"/>
              <a:t>2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 smtClean="0"/>
                  <a:t>Gruparea grafului pe componente de marime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ro-R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46" y="2618063"/>
            <a:ext cx="4478877" cy="3400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59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Optimizari posibile pt memorie si timp </a:t>
            </a:r>
            <a:r>
              <a:rPr lang="ro-RO" dirty="0" smtClean="0"/>
              <a:t>3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Gruparea garfului in componente separate de poduri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53" y="2655998"/>
            <a:ext cx="3739673" cy="3383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748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257</TotalTime>
  <Words>364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Gallery</vt:lpstr>
      <vt:lpstr>Criptarea de mesaje</vt:lpstr>
      <vt:lpstr>Utilizare</vt:lpstr>
      <vt:lpstr>Descriere</vt:lpstr>
      <vt:lpstr>Exemplu</vt:lpstr>
      <vt:lpstr>Modalitatea de criptare pentru o muchie</vt:lpstr>
      <vt:lpstr>Decriptarea</vt:lpstr>
      <vt:lpstr>Optimizari posibile pt memorie si timp 1</vt:lpstr>
      <vt:lpstr>Optimizari posibile pt memorie si timp 2</vt:lpstr>
      <vt:lpstr>Optimizari posibile pt memorie si timp 3</vt:lpstr>
      <vt:lpstr>Avantaje</vt:lpstr>
      <vt:lpstr>Dezavantaje</vt:lpstr>
      <vt:lpstr>Exemplu</vt:lpstr>
      <vt:lpstr>Multumesc!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13</cp:revision>
  <dcterms:created xsi:type="dcterms:W3CDTF">2022-09-29T07:03:33Z</dcterms:created>
  <dcterms:modified xsi:type="dcterms:W3CDTF">2022-09-29T11:33:42Z</dcterms:modified>
</cp:coreProperties>
</file>