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256" r:id="rId2"/>
    <p:sldId id="259" r:id="rId3"/>
    <p:sldId id="258" r:id="rId4"/>
    <p:sldId id="261" r:id="rId5"/>
    <p:sldId id="263" r:id="rId6"/>
    <p:sldId id="264" r:id="rId7"/>
    <p:sldId id="265" r:id="rId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9FB00886-94C0-40D6-9EC6-E26E6FA7F9CA}">
          <p14:sldIdLst>
            <p14:sldId id="256"/>
          </p14:sldIdLst>
        </p14:section>
        <p14:section name="Sezione senza titolo" id="{370A5C5F-0960-4EB0-BE34-ECFE1219DF17}">
          <p14:sldIdLst>
            <p14:sldId id="259"/>
            <p14:sldId id="258"/>
            <p14:sldId id="261"/>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3D9CBB0C-2A98-DD33-8204-FA8544D28C1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F541B53E-989B-19A9-B561-808FC5268B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586234-2229-4118-A8DF-67060F217143}" type="datetimeFigureOut">
              <a:rPr lang="it-IT" smtClean="0"/>
              <a:t>18/10/2023</a:t>
            </a:fld>
            <a:endParaRPr lang="it-IT"/>
          </a:p>
        </p:txBody>
      </p:sp>
      <p:sp>
        <p:nvSpPr>
          <p:cNvPr id="4" name="Segnaposto piè di pagina 3">
            <a:extLst>
              <a:ext uri="{FF2B5EF4-FFF2-40B4-BE49-F238E27FC236}">
                <a16:creationId xmlns:a16="http://schemas.microsoft.com/office/drawing/2014/main" id="{1181E079-5F04-007D-C1AE-61803F32E6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C89A3A56-4ACF-160C-140B-5586BD2995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815BCC-223B-4160-9C01-4AB0E2EC1DD1}" type="slidenum">
              <a:rPr lang="it-IT" smtClean="0"/>
              <a:t>‹N›</a:t>
            </a:fld>
            <a:endParaRPr lang="it-IT"/>
          </a:p>
        </p:txBody>
      </p:sp>
    </p:spTree>
    <p:extLst>
      <p:ext uri="{BB962C8B-B14F-4D97-AF65-F5344CB8AC3E}">
        <p14:creationId xmlns:p14="http://schemas.microsoft.com/office/powerpoint/2010/main" val="24170404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7F814D-0BB3-4233-801A-0C5708473B14}" type="datetimeFigureOut">
              <a:rPr lang="it-IT" smtClean="0"/>
              <a:t>18/10/2023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0460D7-6350-4A49-B7C1-65A4E740A272}" type="slidenum">
              <a:rPr lang="it-IT" smtClean="0"/>
              <a:t>‹N›</a:t>
            </a:fld>
            <a:endParaRPr lang="it-IT"/>
          </a:p>
        </p:txBody>
      </p:sp>
    </p:spTree>
    <p:extLst>
      <p:ext uri="{BB962C8B-B14F-4D97-AF65-F5344CB8AC3E}">
        <p14:creationId xmlns:p14="http://schemas.microsoft.com/office/powerpoint/2010/main" val="9920777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6CFEF8-B91C-3C16-D965-C99C7B65D34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8602B00C-3813-21F0-E13C-C5A8A53DCB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1E89424-A696-6C73-75FC-5DA4CF11AEED}"/>
              </a:ext>
            </a:extLst>
          </p:cNvPr>
          <p:cNvSpPr>
            <a:spLocks noGrp="1"/>
          </p:cNvSpPr>
          <p:nvPr>
            <p:ph type="dt" sz="half" idx="10"/>
          </p:nvPr>
        </p:nvSpPr>
        <p:spPr/>
        <p:txBody>
          <a:bodyPr/>
          <a:lstStyle/>
          <a:p>
            <a:fld id="{1BE3CAA6-8583-46C3-9482-7163E0EBC265}" type="datetime1">
              <a:rPr lang="it-IT" smtClean="0"/>
              <a:t>18/10/2023</a:t>
            </a:fld>
            <a:endParaRPr lang="it-IT"/>
          </a:p>
        </p:txBody>
      </p:sp>
      <p:sp>
        <p:nvSpPr>
          <p:cNvPr id="5" name="Segnaposto piè di pagina 4">
            <a:extLst>
              <a:ext uri="{FF2B5EF4-FFF2-40B4-BE49-F238E27FC236}">
                <a16:creationId xmlns:a16="http://schemas.microsoft.com/office/drawing/2014/main" id="{247A0AA6-A0E4-980A-A0BA-DB538C5B7514}"/>
              </a:ext>
            </a:extLst>
          </p:cNvPr>
          <p:cNvSpPr>
            <a:spLocks noGrp="1"/>
          </p:cNvSpPr>
          <p:nvPr>
            <p:ph type="ftr" sz="quarter" idx="11"/>
          </p:nvPr>
        </p:nvSpPr>
        <p:spPr/>
        <p:txBody>
          <a:bodyPr/>
          <a:lstStyle/>
          <a:p>
            <a:r>
              <a:rPr lang="it-IT"/>
              <a:t>Iacopo Valli 184364</a:t>
            </a:r>
          </a:p>
        </p:txBody>
      </p:sp>
      <p:sp>
        <p:nvSpPr>
          <p:cNvPr id="6" name="Segnaposto numero diapositiva 5">
            <a:extLst>
              <a:ext uri="{FF2B5EF4-FFF2-40B4-BE49-F238E27FC236}">
                <a16:creationId xmlns:a16="http://schemas.microsoft.com/office/drawing/2014/main" id="{207D1557-E983-5011-1B99-2A9A6627A548}"/>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3434856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52BF1D-F35A-F09B-5C75-BB97DD5DA017}"/>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4702C1B-6690-11F4-6789-7D4D903F1DE6}"/>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FD46B05-8D92-FD87-8B31-F3C346DDE673}"/>
              </a:ext>
            </a:extLst>
          </p:cNvPr>
          <p:cNvSpPr>
            <a:spLocks noGrp="1"/>
          </p:cNvSpPr>
          <p:nvPr>
            <p:ph type="dt" sz="half" idx="10"/>
          </p:nvPr>
        </p:nvSpPr>
        <p:spPr/>
        <p:txBody>
          <a:bodyPr/>
          <a:lstStyle/>
          <a:p>
            <a:fld id="{A872CB48-34BD-4122-A5AB-D29D2AD57276}" type="datetime1">
              <a:rPr lang="it-IT" smtClean="0"/>
              <a:t>18/10/2023</a:t>
            </a:fld>
            <a:endParaRPr lang="it-IT"/>
          </a:p>
        </p:txBody>
      </p:sp>
      <p:sp>
        <p:nvSpPr>
          <p:cNvPr id="5" name="Segnaposto piè di pagina 4">
            <a:extLst>
              <a:ext uri="{FF2B5EF4-FFF2-40B4-BE49-F238E27FC236}">
                <a16:creationId xmlns:a16="http://schemas.microsoft.com/office/drawing/2014/main" id="{F54C7FA9-B49D-CB7D-53C1-EC74ED06E879}"/>
              </a:ext>
            </a:extLst>
          </p:cNvPr>
          <p:cNvSpPr>
            <a:spLocks noGrp="1"/>
          </p:cNvSpPr>
          <p:nvPr>
            <p:ph type="ftr" sz="quarter" idx="11"/>
          </p:nvPr>
        </p:nvSpPr>
        <p:spPr/>
        <p:txBody>
          <a:bodyPr/>
          <a:lstStyle/>
          <a:p>
            <a:r>
              <a:rPr lang="it-IT"/>
              <a:t>Iacopo Valli 184364</a:t>
            </a:r>
          </a:p>
        </p:txBody>
      </p:sp>
      <p:sp>
        <p:nvSpPr>
          <p:cNvPr id="6" name="Segnaposto numero diapositiva 5">
            <a:extLst>
              <a:ext uri="{FF2B5EF4-FFF2-40B4-BE49-F238E27FC236}">
                <a16:creationId xmlns:a16="http://schemas.microsoft.com/office/drawing/2014/main" id="{CF5D0A0E-2EE4-F173-AAEE-6380F49E40EC}"/>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3907913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44AF3F18-FD1B-9D1A-34F6-DAB43F6383B3}"/>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61E213A-DD17-DCFB-20B7-B7A50F0CEAB7}"/>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190EE82-0DAF-14D3-786D-AE8A9ACC2F30}"/>
              </a:ext>
            </a:extLst>
          </p:cNvPr>
          <p:cNvSpPr>
            <a:spLocks noGrp="1"/>
          </p:cNvSpPr>
          <p:nvPr>
            <p:ph type="dt" sz="half" idx="10"/>
          </p:nvPr>
        </p:nvSpPr>
        <p:spPr/>
        <p:txBody>
          <a:bodyPr/>
          <a:lstStyle/>
          <a:p>
            <a:fld id="{F73B7BD4-4E39-4EC0-8B5A-0CF0121E99E1}" type="datetime1">
              <a:rPr lang="it-IT" smtClean="0"/>
              <a:t>18/10/2023</a:t>
            </a:fld>
            <a:endParaRPr lang="it-IT"/>
          </a:p>
        </p:txBody>
      </p:sp>
      <p:sp>
        <p:nvSpPr>
          <p:cNvPr id="5" name="Segnaposto piè di pagina 4">
            <a:extLst>
              <a:ext uri="{FF2B5EF4-FFF2-40B4-BE49-F238E27FC236}">
                <a16:creationId xmlns:a16="http://schemas.microsoft.com/office/drawing/2014/main" id="{A04CE56F-111D-529E-A2C5-B7AC5BA3B77B}"/>
              </a:ext>
            </a:extLst>
          </p:cNvPr>
          <p:cNvSpPr>
            <a:spLocks noGrp="1"/>
          </p:cNvSpPr>
          <p:nvPr>
            <p:ph type="ftr" sz="quarter" idx="11"/>
          </p:nvPr>
        </p:nvSpPr>
        <p:spPr/>
        <p:txBody>
          <a:bodyPr/>
          <a:lstStyle/>
          <a:p>
            <a:r>
              <a:rPr lang="it-IT"/>
              <a:t>Iacopo Valli 184364</a:t>
            </a:r>
          </a:p>
        </p:txBody>
      </p:sp>
      <p:sp>
        <p:nvSpPr>
          <p:cNvPr id="6" name="Segnaposto numero diapositiva 5">
            <a:extLst>
              <a:ext uri="{FF2B5EF4-FFF2-40B4-BE49-F238E27FC236}">
                <a16:creationId xmlns:a16="http://schemas.microsoft.com/office/drawing/2014/main" id="{8FA9AC36-1387-C575-E467-9E810EBA72AC}"/>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5368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5E73F8-30E2-3304-675B-EC20717095F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3B3EB20-F950-C203-300C-2E84E22C3D4E}"/>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50D7E3C-AB84-FE91-F060-BF50DB52B164}"/>
              </a:ext>
            </a:extLst>
          </p:cNvPr>
          <p:cNvSpPr>
            <a:spLocks noGrp="1"/>
          </p:cNvSpPr>
          <p:nvPr>
            <p:ph type="dt" sz="half" idx="10"/>
          </p:nvPr>
        </p:nvSpPr>
        <p:spPr/>
        <p:txBody>
          <a:bodyPr/>
          <a:lstStyle/>
          <a:p>
            <a:fld id="{D21B15F3-D610-4890-BA19-F91BA0A7343A}" type="datetime1">
              <a:rPr lang="it-IT" smtClean="0"/>
              <a:t>18/10/2023</a:t>
            </a:fld>
            <a:endParaRPr lang="it-IT"/>
          </a:p>
        </p:txBody>
      </p:sp>
      <p:sp>
        <p:nvSpPr>
          <p:cNvPr id="5" name="Segnaposto piè di pagina 4">
            <a:extLst>
              <a:ext uri="{FF2B5EF4-FFF2-40B4-BE49-F238E27FC236}">
                <a16:creationId xmlns:a16="http://schemas.microsoft.com/office/drawing/2014/main" id="{27B281D5-80A4-713E-1B0A-3DD8F04D72F5}"/>
              </a:ext>
            </a:extLst>
          </p:cNvPr>
          <p:cNvSpPr>
            <a:spLocks noGrp="1"/>
          </p:cNvSpPr>
          <p:nvPr>
            <p:ph type="ftr" sz="quarter" idx="11"/>
          </p:nvPr>
        </p:nvSpPr>
        <p:spPr/>
        <p:txBody>
          <a:bodyPr/>
          <a:lstStyle/>
          <a:p>
            <a:r>
              <a:rPr lang="it-IT"/>
              <a:t>Iacopo Valli 184364</a:t>
            </a:r>
          </a:p>
        </p:txBody>
      </p:sp>
      <p:sp>
        <p:nvSpPr>
          <p:cNvPr id="6" name="Segnaposto numero diapositiva 5">
            <a:extLst>
              <a:ext uri="{FF2B5EF4-FFF2-40B4-BE49-F238E27FC236}">
                <a16:creationId xmlns:a16="http://schemas.microsoft.com/office/drawing/2014/main" id="{375193BE-86F1-96CE-4389-84CC3C4788FB}"/>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285408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BB7744-A1D3-0EF3-73A6-9124F347E03A}"/>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9813C268-D280-D5F2-D5CC-3CCFFFBA4F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2A925F7-26F5-7760-D32A-40EB43B890AA}"/>
              </a:ext>
            </a:extLst>
          </p:cNvPr>
          <p:cNvSpPr>
            <a:spLocks noGrp="1"/>
          </p:cNvSpPr>
          <p:nvPr>
            <p:ph type="dt" sz="half" idx="10"/>
          </p:nvPr>
        </p:nvSpPr>
        <p:spPr/>
        <p:txBody>
          <a:bodyPr/>
          <a:lstStyle/>
          <a:p>
            <a:fld id="{BC88D7C5-EDD0-47CF-B4D5-E493EA3721AA}" type="datetime1">
              <a:rPr lang="it-IT" smtClean="0"/>
              <a:t>18/10/2023</a:t>
            </a:fld>
            <a:endParaRPr lang="it-IT"/>
          </a:p>
        </p:txBody>
      </p:sp>
      <p:sp>
        <p:nvSpPr>
          <p:cNvPr id="5" name="Segnaposto piè di pagina 4">
            <a:extLst>
              <a:ext uri="{FF2B5EF4-FFF2-40B4-BE49-F238E27FC236}">
                <a16:creationId xmlns:a16="http://schemas.microsoft.com/office/drawing/2014/main" id="{18934718-8C20-1681-E616-0B32BEC2A8B5}"/>
              </a:ext>
            </a:extLst>
          </p:cNvPr>
          <p:cNvSpPr>
            <a:spLocks noGrp="1"/>
          </p:cNvSpPr>
          <p:nvPr>
            <p:ph type="ftr" sz="quarter" idx="11"/>
          </p:nvPr>
        </p:nvSpPr>
        <p:spPr/>
        <p:txBody>
          <a:bodyPr/>
          <a:lstStyle/>
          <a:p>
            <a:r>
              <a:rPr lang="it-IT"/>
              <a:t>Iacopo Valli 184364</a:t>
            </a:r>
          </a:p>
        </p:txBody>
      </p:sp>
      <p:sp>
        <p:nvSpPr>
          <p:cNvPr id="6" name="Segnaposto numero diapositiva 5">
            <a:extLst>
              <a:ext uri="{FF2B5EF4-FFF2-40B4-BE49-F238E27FC236}">
                <a16:creationId xmlns:a16="http://schemas.microsoft.com/office/drawing/2014/main" id="{BDADCD6B-3205-05FB-74BD-4C8C570878AA}"/>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1326908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705052-45EA-2C00-608B-C513D77A570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87CCC8A-9B26-8630-46A9-637A5A397D68}"/>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283DDD9-2809-DCEB-31DE-9B78075F96A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A64DF3A1-4D69-11B7-5E7C-AC337A08E98B}"/>
              </a:ext>
            </a:extLst>
          </p:cNvPr>
          <p:cNvSpPr>
            <a:spLocks noGrp="1"/>
          </p:cNvSpPr>
          <p:nvPr>
            <p:ph type="dt" sz="half" idx="10"/>
          </p:nvPr>
        </p:nvSpPr>
        <p:spPr/>
        <p:txBody>
          <a:bodyPr/>
          <a:lstStyle/>
          <a:p>
            <a:fld id="{2E1C5A54-C924-4448-83B0-A427857AB5EA}" type="datetime1">
              <a:rPr lang="it-IT" smtClean="0"/>
              <a:t>18/10/2023</a:t>
            </a:fld>
            <a:endParaRPr lang="it-IT"/>
          </a:p>
        </p:txBody>
      </p:sp>
      <p:sp>
        <p:nvSpPr>
          <p:cNvPr id="6" name="Segnaposto piè di pagina 5">
            <a:extLst>
              <a:ext uri="{FF2B5EF4-FFF2-40B4-BE49-F238E27FC236}">
                <a16:creationId xmlns:a16="http://schemas.microsoft.com/office/drawing/2014/main" id="{D13423AB-5BD3-B21C-86D4-A2EB283E7E91}"/>
              </a:ext>
            </a:extLst>
          </p:cNvPr>
          <p:cNvSpPr>
            <a:spLocks noGrp="1"/>
          </p:cNvSpPr>
          <p:nvPr>
            <p:ph type="ftr" sz="quarter" idx="11"/>
          </p:nvPr>
        </p:nvSpPr>
        <p:spPr/>
        <p:txBody>
          <a:bodyPr/>
          <a:lstStyle/>
          <a:p>
            <a:r>
              <a:rPr lang="it-IT"/>
              <a:t>Iacopo Valli 184364</a:t>
            </a:r>
          </a:p>
        </p:txBody>
      </p:sp>
      <p:sp>
        <p:nvSpPr>
          <p:cNvPr id="7" name="Segnaposto numero diapositiva 6">
            <a:extLst>
              <a:ext uri="{FF2B5EF4-FFF2-40B4-BE49-F238E27FC236}">
                <a16:creationId xmlns:a16="http://schemas.microsoft.com/office/drawing/2014/main" id="{BC60F238-C7C2-46E7-E2A6-90E7D4F9F1F4}"/>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705790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AE205D-60B4-7CB2-F5CA-F662C8D84F0A}"/>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4A6F404-ED4B-67F6-55DC-7CE5438308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C9046251-BCF2-7EF0-F69A-607073F026D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1F01A7A-AAEB-88AF-F775-F4BDEFD47B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1B944660-D2D4-71C3-4730-5E5EAFDE4DA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C607C198-2174-465B-041B-6EC397FC5151}"/>
              </a:ext>
            </a:extLst>
          </p:cNvPr>
          <p:cNvSpPr>
            <a:spLocks noGrp="1"/>
          </p:cNvSpPr>
          <p:nvPr>
            <p:ph type="dt" sz="half" idx="10"/>
          </p:nvPr>
        </p:nvSpPr>
        <p:spPr/>
        <p:txBody>
          <a:bodyPr/>
          <a:lstStyle/>
          <a:p>
            <a:fld id="{8CD662CD-DC79-4EC8-9032-0ECFFFF0A2D2}" type="datetime1">
              <a:rPr lang="it-IT" smtClean="0"/>
              <a:t>18/10/2023</a:t>
            </a:fld>
            <a:endParaRPr lang="it-IT"/>
          </a:p>
        </p:txBody>
      </p:sp>
      <p:sp>
        <p:nvSpPr>
          <p:cNvPr id="8" name="Segnaposto piè di pagina 7">
            <a:extLst>
              <a:ext uri="{FF2B5EF4-FFF2-40B4-BE49-F238E27FC236}">
                <a16:creationId xmlns:a16="http://schemas.microsoft.com/office/drawing/2014/main" id="{A638A7D9-8B6E-853C-F0BD-9E6ECE5D7567}"/>
              </a:ext>
            </a:extLst>
          </p:cNvPr>
          <p:cNvSpPr>
            <a:spLocks noGrp="1"/>
          </p:cNvSpPr>
          <p:nvPr>
            <p:ph type="ftr" sz="quarter" idx="11"/>
          </p:nvPr>
        </p:nvSpPr>
        <p:spPr/>
        <p:txBody>
          <a:bodyPr/>
          <a:lstStyle/>
          <a:p>
            <a:r>
              <a:rPr lang="it-IT"/>
              <a:t>Iacopo Valli 184364</a:t>
            </a:r>
          </a:p>
        </p:txBody>
      </p:sp>
      <p:sp>
        <p:nvSpPr>
          <p:cNvPr id="9" name="Segnaposto numero diapositiva 8">
            <a:extLst>
              <a:ext uri="{FF2B5EF4-FFF2-40B4-BE49-F238E27FC236}">
                <a16:creationId xmlns:a16="http://schemas.microsoft.com/office/drawing/2014/main" id="{443751A8-9387-1FA7-E721-E89DB46327A8}"/>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1527065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CD34CF-B06C-9B89-BF94-F5D37D2C6FDF}"/>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B5F562D-077F-2805-A3FD-8398CEA69E69}"/>
              </a:ext>
            </a:extLst>
          </p:cNvPr>
          <p:cNvSpPr>
            <a:spLocks noGrp="1"/>
          </p:cNvSpPr>
          <p:nvPr>
            <p:ph type="dt" sz="half" idx="10"/>
          </p:nvPr>
        </p:nvSpPr>
        <p:spPr/>
        <p:txBody>
          <a:bodyPr/>
          <a:lstStyle/>
          <a:p>
            <a:fld id="{C5E3B2EF-4A03-49D6-A03B-2FE2B6E792C5}" type="datetime1">
              <a:rPr lang="it-IT" smtClean="0"/>
              <a:t>18/10/2023</a:t>
            </a:fld>
            <a:endParaRPr lang="it-IT"/>
          </a:p>
        </p:txBody>
      </p:sp>
      <p:sp>
        <p:nvSpPr>
          <p:cNvPr id="4" name="Segnaposto piè di pagina 3">
            <a:extLst>
              <a:ext uri="{FF2B5EF4-FFF2-40B4-BE49-F238E27FC236}">
                <a16:creationId xmlns:a16="http://schemas.microsoft.com/office/drawing/2014/main" id="{54D210D9-3C27-9749-F038-5AD59758EA00}"/>
              </a:ext>
            </a:extLst>
          </p:cNvPr>
          <p:cNvSpPr>
            <a:spLocks noGrp="1"/>
          </p:cNvSpPr>
          <p:nvPr>
            <p:ph type="ftr" sz="quarter" idx="11"/>
          </p:nvPr>
        </p:nvSpPr>
        <p:spPr/>
        <p:txBody>
          <a:bodyPr/>
          <a:lstStyle/>
          <a:p>
            <a:r>
              <a:rPr lang="it-IT"/>
              <a:t>Iacopo Valli 184364</a:t>
            </a:r>
          </a:p>
        </p:txBody>
      </p:sp>
      <p:sp>
        <p:nvSpPr>
          <p:cNvPr id="5" name="Segnaposto numero diapositiva 4">
            <a:extLst>
              <a:ext uri="{FF2B5EF4-FFF2-40B4-BE49-F238E27FC236}">
                <a16:creationId xmlns:a16="http://schemas.microsoft.com/office/drawing/2014/main" id="{E100E566-4AC5-F50F-9D24-A20166E22629}"/>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2161041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E54984C-58F4-8821-4D23-6974D15EFDF5}"/>
              </a:ext>
            </a:extLst>
          </p:cNvPr>
          <p:cNvSpPr>
            <a:spLocks noGrp="1"/>
          </p:cNvSpPr>
          <p:nvPr>
            <p:ph type="dt" sz="half" idx="10"/>
          </p:nvPr>
        </p:nvSpPr>
        <p:spPr/>
        <p:txBody>
          <a:bodyPr/>
          <a:lstStyle/>
          <a:p>
            <a:fld id="{141B1804-09AC-4AA2-B880-491DFD87AB06}" type="datetime1">
              <a:rPr lang="it-IT" smtClean="0"/>
              <a:t>18/10/2023</a:t>
            </a:fld>
            <a:endParaRPr lang="it-IT"/>
          </a:p>
        </p:txBody>
      </p:sp>
      <p:sp>
        <p:nvSpPr>
          <p:cNvPr id="3" name="Segnaposto piè di pagina 2">
            <a:extLst>
              <a:ext uri="{FF2B5EF4-FFF2-40B4-BE49-F238E27FC236}">
                <a16:creationId xmlns:a16="http://schemas.microsoft.com/office/drawing/2014/main" id="{15962481-8539-96F1-5EE1-5939C6B6F8C8}"/>
              </a:ext>
            </a:extLst>
          </p:cNvPr>
          <p:cNvSpPr>
            <a:spLocks noGrp="1"/>
          </p:cNvSpPr>
          <p:nvPr>
            <p:ph type="ftr" sz="quarter" idx="11"/>
          </p:nvPr>
        </p:nvSpPr>
        <p:spPr/>
        <p:txBody>
          <a:bodyPr/>
          <a:lstStyle/>
          <a:p>
            <a:r>
              <a:rPr lang="it-IT"/>
              <a:t>Iacopo Valli 184364</a:t>
            </a:r>
          </a:p>
        </p:txBody>
      </p:sp>
      <p:sp>
        <p:nvSpPr>
          <p:cNvPr id="4" name="Segnaposto numero diapositiva 3">
            <a:extLst>
              <a:ext uri="{FF2B5EF4-FFF2-40B4-BE49-F238E27FC236}">
                <a16:creationId xmlns:a16="http://schemas.microsoft.com/office/drawing/2014/main" id="{B5176542-1993-BB4D-B5E4-8A0CF59156D2}"/>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1620332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CFAE62-A61B-D2EC-5B4F-CCD507234FF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B0620CB-6C4F-C986-0B21-F5E159C558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31C59BA-0CE4-0C41-AD03-6B752B075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6222EC2-3E70-83F0-DF22-27EC7A6AF949}"/>
              </a:ext>
            </a:extLst>
          </p:cNvPr>
          <p:cNvSpPr>
            <a:spLocks noGrp="1"/>
          </p:cNvSpPr>
          <p:nvPr>
            <p:ph type="dt" sz="half" idx="10"/>
          </p:nvPr>
        </p:nvSpPr>
        <p:spPr/>
        <p:txBody>
          <a:bodyPr/>
          <a:lstStyle/>
          <a:p>
            <a:fld id="{79C4312F-7CDE-49EF-A198-462160ACA2FC}" type="datetime1">
              <a:rPr lang="it-IT" smtClean="0"/>
              <a:t>18/10/2023</a:t>
            </a:fld>
            <a:endParaRPr lang="it-IT"/>
          </a:p>
        </p:txBody>
      </p:sp>
      <p:sp>
        <p:nvSpPr>
          <p:cNvPr id="6" name="Segnaposto piè di pagina 5">
            <a:extLst>
              <a:ext uri="{FF2B5EF4-FFF2-40B4-BE49-F238E27FC236}">
                <a16:creationId xmlns:a16="http://schemas.microsoft.com/office/drawing/2014/main" id="{9ABF7412-1746-6584-F5A5-87C648609A4D}"/>
              </a:ext>
            </a:extLst>
          </p:cNvPr>
          <p:cNvSpPr>
            <a:spLocks noGrp="1"/>
          </p:cNvSpPr>
          <p:nvPr>
            <p:ph type="ftr" sz="quarter" idx="11"/>
          </p:nvPr>
        </p:nvSpPr>
        <p:spPr/>
        <p:txBody>
          <a:bodyPr/>
          <a:lstStyle/>
          <a:p>
            <a:r>
              <a:rPr lang="it-IT"/>
              <a:t>Iacopo Valli 184364</a:t>
            </a:r>
          </a:p>
        </p:txBody>
      </p:sp>
      <p:sp>
        <p:nvSpPr>
          <p:cNvPr id="7" name="Segnaposto numero diapositiva 6">
            <a:extLst>
              <a:ext uri="{FF2B5EF4-FFF2-40B4-BE49-F238E27FC236}">
                <a16:creationId xmlns:a16="http://schemas.microsoft.com/office/drawing/2014/main" id="{086F8808-993D-45F9-1D07-7A2DEE3B820D}"/>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2110058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CC9177-A4A7-76AF-6D87-B3ACDE08758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AA1ECEEA-8470-FB4D-2EDB-8C65892DD7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98F35905-BC22-7543-B77C-9D510ED470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36979F6-40B3-BE10-C459-E24AA0C5270D}"/>
              </a:ext>
            </a:extLst>
          </p:cNvPr>
          <p:cNvSpPr>
            <a:spLocks noGrp="1"/>
          </p:cNvSpPr>
          <p:nvPr>
            <p:ph type="dt" sz="half" idx="10"/>
          </p:nvPr>
        </p:nvSpPr>
        <p:spPr/>
        <p:txBody>
          <a:bodyPr/>
          <a:lstStyle/>
          <a:p>
            <a:fld id="{EE3240D9-C312-4F48-B5F2-45F66E2E656F}" type="datetime1">
              <a:rPr lang="it-IT" smtClean="0"/>
              <a:t>18/10/2023</a:t>
            </a:fld>
            <a:endParaRPr lang="it-IT"/>
          </a:p>
        </p:txBody>
      </p:sp>
      <p:sp>
        <p:nvSpPr>
          <p:cNvPr id="6" name="Segnaposto piè di pagina 5">
            <a:extLst>
              <a:ext uri="{FF2B5EF4-FFF2-40B4-BE49-F238E27FC236}">
                <a16:creationId xmlns:a16="http://schemas.microsoft.com/office/drawing/2014/main" id="{2412A413-D3BA-B659-E74C-044CDCB58168}"/>
              </a:ext>
            </a:extLst>
          </p:cNvPr>
          <p:cNvSpPr>
            <a:spLocks noGrp="1"/>
          </p:cNvSpPr>
          <p:nvPr>
            <p:ph type="ftr" sz="quarter" idx="11"/>
          </p:nvPr>
        </p:nvSpPr>
        <p:spPr/>
        <p:txBody>
          <a:bodyPr/>
          <a:lstStyle/>
          <a:p>
            <a:r>
              <a:rPr lang="it-IT"/>
              <a:t>Iacopo Valli 184364</a:t>
            </a:r>
          </a:p>
        </p:txBody>
      </p:sp>
      <p:sp>
        <p:nvSpPr>
          <p:cNvPr id="7" name="Segnaposto numero diapositiva 6">
            <a:extLst>
              <a:ext uri="{FF2B5EF4-FFF2-40B4-BE49-F238E27FC236}">
                <a16:creationId xmlns:a16="http://schemas.microsoft.com/office/drawing/2014/main" id="{D37C2628-B48F-D21E-454A-40FAC00E5334}"/>
              </a:ext>
            </a:extLst>
          </p:cNvPr>
          <p:cNvSpPr>
            <a:spLocks noGrp="1"/>
          </p:cNvSpPr>
          <p:nvPr>
            <p:ph type="sldNum" sz="quarter" idx="12"/>
          </p:nvPr>
        </p:nvSpPr>
        <p:spPr/>
        <p:txBody>
          <a:bodyPr/>
          <a:lstStyle/>
          <a:p>
            <a:fld id="{D4D1D1B5-56D1-4AB8-B02C-B39B60186AEC}" type="slidenum">
              <a:rPr lang="it-IT" smtClean="0"/>
              <a:t>‹N›</a:t>
            </a:fld>
            <a:endParaRPr lang="it-IT"/>
          </a:p>
        </p:txBody>
      </p:sp>
    </p:spTree>
    <p:extLst>
      <p:ext uri="{BB962C8B-B14F-4D97-AF65-F5344CB8AC3E}">
        <p14:creationId xmlns:p14="http://schemas.microsoft.com/office/powerpoint/2010/main" val="4275659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933E751-FB73-DE70-909D-AA3AAA4609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8D3C0D4-ACF4-3046-7B89-88F68CE6DD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47994F6-DCA9-8901-F971-018EB2AB32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1C85B-0D87-40AE-ADDD-C3607BF611B9}" type="datetime1">
              <a:rPr lang="it-IT" smtClean="0"/>
              <a:t>18/10/2023</a:t>
            </a:fld>
            <a:endParaRPr lang="it-IT"/>
          </a:p>
        </p:txBody>
      </p:sp>
      <p:sp>
        <p:nvSpPr>
          <p:cNvPr id="5" name="Segnaposto piè di pagina 4">
            <a:extLst>
              <a:ext uri="{FF2B5EF4-FFF2-40B4-BE49-F238E27FC236}">
                <a16:creationId xmlns:a16="http://schemas.microsoft.com/office/drawing/2014/main" id="{52B57E4E-F21D-ACFC-309A-67807FB1DC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Iacopo Valli 184364</a:t>
            </a:r>
          </a:p>
        </p:txBody>
      </p:sp>
      <p:sp>
        <p:nvSpPr>
          <p:cNvPr id="6" name="Segnaposto numero diapositiva 5">
            <a:extLst>
              <a:ext uri="{FF2B5EF4-FFF2-40B4-BE49-F238E27FC236}">
                <a16:creationId xmlns:a16="http://schemas.microsoft.com/office/drawing/2014/main" id="{FB0EFCD1-063A-4247-2EF7-5C034C74E9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1D1B5-56D1-4AB8-B02C-B39B60186AEC}" type="slidenum">
              <a:rPr lang="it-IT" smtClean="0"/>
              <a:t>‹N›</a:t>
            </a:fld>
            <a:endParaRPr lang="it-IT"/>
          </a:p>
        </p:txBody>
      </p:sp>
    </p:spTree>
    <p:extLst>
      <p:ext uri="{BB962C8B-B14F-4D97-AF65-F5344CB8AC3E}">
        <p14:creationId xmlns:p14="http://schemas.microsoft.com/office/powerpoint/2010/main" val="2591892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9D0B87-C40B-E9FA-5A22-422DDE640DB9}"/>
              </a:ext>
            </a:extLst>
          </p:cNvPr>
          <p:cNvSpPr>
            <a:spLocks noGrp="1"/>
          </p:cNvSpPr>
          <p:nvPr>
            <p:ph type="ctrTitle"/>
          </p:nvPr>
        </p:nvSpPr>
        <p:spPr>
          <a:xfrm>
            <a:off x="1524000" y="1368169"/>
            <a:ext cx="9144000" cy="2387600"/>
          </a:xfrm>
        </p:spPr>
        <p:txBody>
          <a:bodyPr>
            <a:normAutofit/>
          </a:bodyPr>
          <a:lstStyle/>
          <a:p>
            <a:r>
              <a:rPr lang="en-US" b="0" i="0" u="none" strike="noStrike" dirty="0">
                <a:solidFill>
                  <a:srgbClr val="000000"/>
                </a:solidFill>
                <a:effectLst/>
                <a:latin typeface="Arial" panose="020B0604020202020204" pitchFamily="34" charset="0"/>
              </a:rPr>
              <a:t>Thread-safe parallel queue library</a:t>
            </a:r>
            <a:endParaRPr lang="it-IT" dirty="0"/>
          </a:p>
        </p:txBody>
      </p:sp>
      <p:sp>
        <p:nvSpPr>
          <p:cNvPr id="3" name="Sottotitolo 2">
            <a:extLst>
              <a:ext uri="{FF2B5EF4-FFF2-40B4-BE49-F238E27FC236}">
                <a16:creationId xmlns:a16="http://schemas.microsoft.com/office/drawing/2014/main" id="{3A037C2B-27AC-4B70-EAAA-43D02A1CF812}"/>
              </a:ext>
            </a:extLst>
          </p:cNvPr>
          <p:cNvSpPr>
            <a:spLocks noGrp="1"/>
          </p:cNvSpPr>
          <p:nvPr>
            <p:ph type="subTitle" idx="1"/>
          </p:nvPr>
        </p:nvSpPr>
        <p:spPr>
          <a:xfrm>
            <a:off x="7620000" y="4869365"/>
            <a:ext cx="4010526" cy="1162467"/>
          </a:xfrm>
        </p:spPr>
        <p:txBody>
          <a:bodyPr/>
          <a:lstStyle/>
          <a:p>
            <a:r>
              <a:rPr lang="it-IT" dirty="0"/>
              <a:t>Iacopo Valli</a:t>
            </a:r>
          </a:p>
          <a:p>
            <a:r>
              <a:rPr lang="it-IT" dirty="0"/>
              <a:t>N° matricola: 184364</a:t>
            </a:r>
          </a:p>
        </p:txBody>
      </p:sp>
      <p:pic>
        <p:nvPicPr>
          <p:cNvPr id="6" name="Immagine 5">
            <a:extLst>
              <a:ext uri="{FF2B5EF4-FFF2-40B4-BE49-F238E27FC236}">
                <a16:creationId xmlns:a16="http://schemas.microsoft.com/office/drawing/2014/main" id="{EB74BA8D-56C8-FBFE-86AF-06C9008FC158}"/>
              </a:ext>
            </a:extLst>
          </p:cNvPr>
          <p:cNvPicPr>
            <a:picLocks noChangeAspect="1"/>
          </p:cNvPicPr>
          <p:nvPr/>
        </p:nvPicPr>
        <p:blipFill>
          <a:blip r:embed="rId2"/>
          <a:stretch>
            <a:fillRect/>
          </a:stretch>
        </p:blipFill>
        <p:spPr>
          <a:xfrm>
            <a:off x="0" y="0"/>
            <a:ext cx="12192000" cy="1005840"/>
          </a:xfrm>
          <a:prstGeom prst="rect">
            <a:avLst/>
          </a:prstGeom>
        </p:spPr>
      </p:pic>
      <p:pic>
        <p:nvPicPr>
          <p:cNvPr id="7" name="Immagine 6">
            <a:extLst>
              <a:ext uri="{FF2B5EF4-FFF2-40B4-BE49-F238E27FC236}">
                <a16:creationId xmlns:a16="http://schemas.microsoft.com/office/drawing/2014/main" id="{FA315981-0FC5-A237-C031-83B827FE1CD8}"/>
              </a:ext>
            </a:extLst>
          </p:cNvPr>
          <p:cNvPicPr>
            <a:picLocks noChangeAspect="1"/>
          </p:cNvPicPr>
          <p:nvPr/>
        </p:nvPicPr>
        <p:blipFill>
          <a:blip r:embed="rId3"/>
          <a:stretch>
            <a:fillRect/>
          </a:stretch>
        </p:blipFill>
        <p:spPr>
          <a:xfrm>
            <a:off x="0" y="6163750"/>
            <a:ext cx="12192000" cy="694250"/>
          </a:xfrm>
          <a:prstGeom prst="rect">
            <a:avLst/>
          </a:prstGeom>
        </p:spPr>
      </p:pic>
    </p:spTree>
    <p:extLst>
      <p:ext uri="{BB962C8B-B14F-4D97-AF65-F5344CB8AC3E}">
        <p14:creationId xmlns:p14="http://schemas.microsoft.com/office/powerpoint/2010/main" val="1786763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075A148-D640-89C4-4DF3-A1B58722BACA}"/>
              </a:ext>
            </a:extLst>
          </p:cNvPr>
          <p:cNvSpPr txBox="1"/>
          <p:nvPr/>
        </p:nvSpPr>
        <p:spPr>
          <a:xfrm>
            <a:off x="0" y="6176963"/>
            <a:ext cx="12192000" cy="681037"/>
          </a:xfrm>
          <a:prstGeom prst="rect">
            <a:avLst/>
          </a:prstGeom>
          <a:solidFill>
            <a:srgbClr val="FF3300">
              <a:alpha val="87000"/>
            </a:srgbClr>
          </a:solidFill>
          <a:ln>
            <a:gradFill flip="none" rotWithShape="1">
              <a:gsLst>
                <a:gs pos="0">
                  <a:schemeClr val="accent1">
                    <a:lumMod val="5000"/>
                    <a:lumOff val="95000"/>
                    <a:alpha val="7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F88E68F5-D661-00E7-E4DE-283BB6824470}"/>
              </a:ext>
            </a:extLst>
          </p:cNvPr>
          <p:cNvSpPr>
            <a:spLocks noGrp="1"/>
          </p:cNvSpPr>
          <p:nvPr>
            <p:ph idx="1"/>
          </p:nvPr>
        </p:nvSpPr>
        <p:spPr>
          <a:xfrm>
            <a:off x="0" y="1337952"/>
            <a:ext cx="12192000" cy="4531220"/>
          </a:xfrm>
        </p:spPr>
        <p:txBody>
          <a:bodyPr>
            <a:normAutofit/>
          </a:bodyPr>
          <a:lstStyle/>
          <a:p>
            <a:pPr marL="0" indent="0">
              <a:buNone/>
            </a:pPr>
            <a:r>
              <a:rPr lang="it-IT" sz="2400" dirty="0"/>
              <a:t>La coda utilizzata è un insieme di oggetti </a:t>
            </a:r>
            <a:r>
              <a:rPr lang="it-IT" sz="2400" dirty="0" err="1"/>
              <a:t>Node</a:t>
            </a:r>
            <a:r>
              <a:rPr lang="it-IT" sz="2400" dirty="0"/>
              <a:t> dove ogni oggetto punta al successivo.</a:t>
            </a:r>
          </a:p>
          <a:p>
            <a:pPr marL="0" indent="0">
              <a:buNone/>
            </a:pPr>
            <a:r>
              <a:rPr lang="it-IT" sz="2400" dirty="0"/>
              <a:t>Ogni nodo può contenere un qualsiasi oggetto.</a:t>
            </a:r>
          </a:p>
          <a:p>
            <a:pPr marL="0" indent="0">
              <a:buNone/>
            </a:pPr>
            <a:r>
              <a:rPr lang="it-IT" sz="2400" dirty="0"/>
              <a:t>Questi nodi vengono gestiti all’interno dell’oggetto </a:t>
            </a:r>
            <a:r>
              <a:rPr lang="it-IT" sz="2400" dirty="0" err="1"/>
              <a:t>NormalQueue</a:t>
            </a:r>
            <a:r>
              <a:rPr lang="it-IT" sz="2400" dirty="0"/>
              <a:t> che esegue diverse funzioni sui nodi (in maniera non </a:t>
            </a:r>
            <a:r>
              <a:rPr lang="it-IT" sz="2400" dirty="0" err="1"/>
              <a:t>thread</a:t>
            </a:r>
            <a:r>
              <a:rPr lang="it-IT" sz="2400" dirty="0"/>
              <a:t>-safe).</a:t>
            </a:r>
          </a:p>
          <a:p>
            <a:pPr marL="0" indent="0">
              <a:buNone/>
            </a:pPr>
            <a:r>
              <a:rPr lang="it-IT" sz="2400" dirty="0"/>
              <a:t>Ogni funzione ha almeno un parametro che è l’id del </a:t>
            </a:r>
            <a:r>
              <a:rPr lang="it-IT" sz="2400" dirty="0" err="1"/>
              <a:t>thread</a:t>
            </a:r>
            <a:r>
              <a:rPr lang="it-IT" sz="2400" dirty="0"/>
              <a:t> in esecuzione.</a:t>
            </a:r>
          </a:p>
          <a:p>
            <a:r>
              <a:rPr lang="it-IT" sz="2400" i="1" dirty="0"/>
              <a:t>Push(i, </a:t>
            </a:r>
            <a:r>
              <a:rPr lang="it-IT" sz="2400" i="1" dirty="0" err="1"/>
              <a:t>new_node</a:t>
            </a:r>
            <a:r>
              <a:rPr lang="it-IT" sz="2400" i="1" dirty="0"/>
              <a:t>) </a:t>
            </a:r>
            <a:r>
              <a:rPr lang="it-IT" sz="2400" dirty="0"/>
              <a:t>[writing]</a:t>
            </a:r>
          </a:p>
          <a:p>
            <a:r>
              <a:rPr lang="it-IT" sz="2400" i="1" dirty="0"/>
              <a:t>Pop(i) </a:t>
            </a:r>
            <a:r>
              <a:rPr lang="it-IT" sz="2400" dirty="0"/>
              <a:t>[writing] -&gt; nodo in fondo alla coda, eliminandolo dalla stessa</a:t>
            </a:r>
          </a:p>
          <a:p>
            <a:r>
              <a:rPr lang="it-IT" sz="2400" i="1" dirty="0" err="1"/>
              <a:t>Get_length</a:t>
            </a:r>
            <a:r>
              <a:rPr lang="it-IT" sz="2400" i="1" dirty="0"/>
              <a:t>(i) </a:t>
            </a:r>
            <a:r>
              <a:rPr lang="it-IT" sz="2400" dirty="0"/>
              <a:t>[reading] -&gt; numero di elementi nella coda</a:t>
            </a:r>
          </a:p>
          <a:p>
            <a:r>
              <a:rPr lang="it-IT" sz="2400" i="1" dirty="0" err="1"/>
              <a:t>Empty</a:t>
            </a:r>
            <a:r>
              <a:rPr lang="it-IT" sz="2400" i="1" dirty="0"/>
              <a:t>(i)</a:t>
            </a:r>
            <a:r>
              <a:rPr lang="it-IT" sz="2400" dirty="0"/>
              <a:t> [reading] -&gt; True se la coda è vuota, False altrimenti</a:t>
            </a:r>
          </a:p>
          <a:p>
            <a:r>
              <a:rPr lang="it-IT" sz="2400" i="1" dirty="0" err="1"/>
              <a:t>Get_head</a:t>
            </a:r>
            <a:r>
              <a:rPr lang="it-IT" sz="2400" i="1" dirty="0"/>
              <a:t>(i) </a:t>
            </a:r>
            <a:r>
              <a:rPr lang="it-IT" sz="2400" dirty="0"/>
              <a:t>[reading] -&gt; nodo in cima alla coda, senza eliminarlo</a:t>
            </a:r>
          </a:p>
        </p:txBody>
      </p:sp>
      <p:sp>
        <p:nvSpPr>
          <p:cNvPr id="4" name="Segnaposto piè di pagina 3">
            <a:extLst>
              <a:ext uri="{FF2B5EF4-FFF2-40B4-BE49-F238E27FC236}">
                <a16:creationId xmlns:a16="http://schemas.microsoft.com/office/drawing/2014/main" id="{A20E872B-B440-E2E5-B619-9B2FDD6CFF4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rPr>
              <a:t>Iacopo Valli 184364</a:t>
            </a:r>
          </a:p>
        </p:txBody>
      </p:sp>
      <p:sp>
        <p:nvSpPr>
          <p:cNvPr id="5" name="Segnaposto numero diapositiva 4">
            <a:extLst>
              <a:ext uri="{FF2B5EF4-FFF2-40B4-BE49-F238E27FC236}">
                <a16:creationId xmlns:a16="http://schemas.microsoft.com/office/drawing/2014/main" id="{4847D767-D177-5D2D-A688-C1327CA7818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D1D1B5-56D1-4AB8-B02C-B39B60186AEC}" type="slidenum">
              <a:rPr kumimoji="0" lang="it-IT"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Immagine 7">
            <a:extLst>
              <a:ext uri="{FF2B5EF4-FFF2-40B4-BE49-F238E27FC236}">
                <a16:creationId xmlns:a16="http://schemas.microsoft.com/office/drawing/2014/main" id="{0926FA50-1BEA-4E48-EB08-8D25F7052A81}"/>
              </a:ext>
            </a:extLst>
          </p:cNvPr>
          <p:cNvPicPr>
            <a:picLocks noChangeAspect="1"/>
          </p:cNvPicPr>
          <p:nvPr/>
        </p:nvPicPr>
        <p:blipFill>
          <a:blip r:embed="rId2"/>
          <a:stretch>
            <a:fillRect/>
          </a:stretch>
        </p:blipFill>
        <p:spPr>
          <a:xfrm>
            <a:off x="0" y="0"/>
            <a:ext cx="12192000" cy="1008344"/>
          </a:xfrm>
          <a:prstGeom prst="rect">
            <a:avLst/>
          </a:prstGeom>
        </p:spPr>
      </p:pic>
      <p:sp>
        <p:nvSpPr>
          <p:cNvPr id="9" name="CasellaDiTesto 8">
            <a:extLst>
              <a:ext uri="{FF2B5EF4-FFF2-40B4-BE49-F238E27FC236}">
                <a16:creationId xmlns:a16="http://schemas.microsoft.com/office/drawing/2014/main" id="{11B6A2EE-740C-3121-574E-C77D3EBADD2E}"/>
              </a:ext>
            </a:extLst>
          </p:cNvPr>
          <p:cNvSpPr txBox="1"/>
          <p:nvPr/>
        </p:nvSpPr>
        <p:spPr>
          <a:xfrm>
            <a:off x="0" y="211784"/>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it-IT" sz="3200" b="0" i="0" u="none" strike="noStrike" kern="1200" cap="none" spc="0" normalizeH="0" baseline="0" noProof="0" dirty="0">
                <a:ln>
                  <a:noFill/>
                </a:ln>
                <a:solidFill>
                  <a:prstClr val="white"/>
                </a:solidFill>
                <a:effectLst/>
                <a:uLnTx/>
                <a:uFillTx/>
                <a:latin typeface="Calibri" panose="020F0502020204030204"/>
                <a:ea typeface="+mn-ea"/>
                <a:cs typeface="+mn-cs"/>
              </a:rPr>
              <a:t>Coda</a:t>
            </a:r>
          </a:p>
        </p:txBody>
      </p:sp>
    </p:spTree>
    <p:extLst>
      <p:ext uri="{BB962C8B-B14F-4D97-AF65-F5344CB8AC3E}">
        <p14:creationId xmlns:p14="http://schemas.microsoft.com/office/powerpoint/2010/main" val="3068327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075A148-D640-89C4-4DF3-A1B58722BACA}"/>
              </a:ext>
            </a:extLst>
          </p:cNvPr>
          <p:cNvSpPr txBox="1"/>
          <p:nvPr/>
        </p:nvSpPr>
        <p:spPr>
          <a:xfrm>
            <a:off x="0" y="6176963"/>
            <a:ext cx="12192000" cy="681037"/>
          </a:xfrm>
          <a:prstGeom prst="rect">
            <a:avLst/>
          </a:prstGeom>
          <a:solidFill>
            <a:srgbClr val="FF3300">
              <a:alpha val="87000"/>
            </a:srgbClr>
          </a:solidFill>
          <a:ln>
            <a:gradFill flip="none" rotWithShape="1">
              <a:gsLst>
                <a:gs pos="0">
                  <a:schemeClr val="accent1">
                    <a:lumMod val="5000"/>
                    <a:lumOff val="95000"/>
                    <a:alpha val="7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ln>
        </p:spPr>
        <p:txBody>
          <a:bodyPr wrap="square" rtlCol="0">
            <a:spAutoFit/>
          </a:bodyPr>
          <a:lstStyle/>
          <a:p>
            <a:endParaRPr lang="it-IT" dirty="0"/>
          </a:p>
        </p:txBody>
      </p:sp>
      <p:sp>
        <p:nvSpPr>
          <p:cNvPr id="3" name="Segnaposto contenuto 2">
            <a:extLst>
              <a:ext uri="{FF2B5EF4-FFF2-40B4-BE49-F238E27FC236}">
                <a16:creationId xmlns:a16="http://schemas.microsoft.com/office/drawing/2014/main" id="{F88E68F5-D661-00E7-E4DE-283BB6824470}"/>
              </a:ext>
            </a:extLst>
          </p:cNvPr>
          <p:cNvSpPr>
            <a:spLocks noGrp="1"/>
          </p:cNvSpPr>
          <p:nvPr>
            <p:ph idx="1"/>
          </p:nvPr>
        </p:nvSpPr>
        <p:spPr>
          <a:xfrm>
            <a:off x="0" y="1903228"/>
            <a:ext cx="12192000" cy="3019646"/>
          </a:xfrm>
        </p:spPr>
        <p:txBody>
          <a:bodyPr>
            <a:normAutofit lnSpcReduction="10000"/>
          </a:bodyPr>
          <a:lstStyle/>
          <a:p>
            <a:pPr marL="0" indent="0">
              <a:buNone/>
            </a:pPr>
            <a:r>
              <a:rPr lang="it-IT" dirty="0"/>
              <a:t>L’oggetto Policy generalizza una politica di scheduling rendendo i metodi della coda </a:t>
            </a:r>
            <a:r>
              <a:rPr lang="it-IT" dirty="0" err="1"/>
              <a:t>thread</a:t>
            </a:r>
            <a:r>
              <a:rPr lang="it-IT" dirty="0"/>
              <a:t>-safe grazie all’uso di oggetti </a:t>
            </a:r>
            <a:r>
              <a:rPr lang="it-IT" dirty="0" err="1"/>
              <a:t>Semaphore</a:t>
            </a:r>
            <a:r>
              <a:rPr lang="it-IT" dirty="0"/>
              <a:t> (importati dalla libreria threading).</a:t>
            </a:r>
          </a:p>
          <a:p>
            <a:pPr marL="0" indent="0">
              <a:buNone/>
            </a:pPr>
            <a:endParaRPr lang="it-IT" dirty="0"/>
          </a:p>
          <a:p>
            <a:pPr marL="0" indent="0">
              <a:buNone/>
            </a:pPr>
            <a:r>
              <a:rPr lang="it-IT" dirty="0"/>
              <a:t>Per sincronizzare gli accessi multipli, ogni </a:t>
            </a:r>
            <a:r>
              <a:rPr lang="it-IT" dirty="0" err="1"/>
              <a:t>thread</a:t>
            </a:r>
            <a:r>
              <a:rPr lang="it-IT" dirty="0"/>
              <a:t> eseguirà dei metodi </a:t>
            </a:r>
            <a:r>
              <a:rPr lang="it-IT" i="1" dirty="0" err="1"/>
              <a:t>before</a:t>
            </a:r>
            <a:r>
              <a:rPr lang="it-IT" i="1" dirty="0"/>
              <a:t>() </a:t>
            </a:r>
            <a:r>
              <a:rPr lang="it-IT" dirty="0"/>
              <a:t>e </a:t>
            </a:r>
            <a:r>
              <a:rPr lang="it-IT" i="1" dirty="0"/>
              <a:t>after() </a:t>
            </a:r>
            <a:r>
              <a:rPr lang="it-IT" dirty="0"/>
              <a:t>prima di eseguire effettivamente l’operazione sulla coda così da escludersi mutuamente nel tempo, bloccando e rilasciando i vari </a:t>
            </a:r>
            <a:r>
              <a:rPr lang="it-IT" dirty="0" err="1"/>
              <a:t>threads</a:t>
            </a:r>
            <a:r>
              <a:rPr lang="it-IT" dirty="0"/>
              <a:t> in base alla politica adottata.</a:t>
            </a:r>
          </a:p>
        </p:txBody>
      </p:sp>
      <p:sp>
        <p:nvSpPr>
          <p:cNvPr id="4" name="Segnaposto piè di pagina 3">
            <a:extLst>
              <a:ext uri="{FF2B5EF4-FFF2-40B4-BE49-F238E27FC236}">
                <a16:creationId xmlns:a16="http://schemas.microsoft.com/office/drawing/2014/main" id="{A20E872B-B440-E2E5-B619-9B2FDD6CFF4D}"/>
              </a:ext>
            </a:extLst>
          </p:cNvPr>
          <p:cNvSpPr>
            <a:spLocks noGrp="1"/>
          </p:cNvSpPr>
          <p:nvPr>
            <p:ph type="ftr" sz="quarter" idx="11"/>
          </p:nvPr>
        </p:nvSpPr>
        <p:spPr/>
        <p:txBody>
          <a:bodyPr/>
          <a:lstStyle/>
          <a:p>
            <a:r>
              <a:rPr lang="it-IT" dirty="0">
                <a:solidFill>
                  <a:schemeClr val="bg1"/>
                </a:solidFill>
              </a:rPr>
              <a:t>Iacopo Valli 184364</a:t>
            </a:r>
          </a:p>
        </p:txBody>
      </p:sp>
      <p:sp>
        <p:nvSpPr>
          <p:cNvPr id="5" name="Segnaposto numero diapositiva 4">
            <a:extLst>
              <a:ext uri="{FF2B5EF4-FFF2-40B4-BE49-F238E27FC236}">
                <a16:creationId xmlns:a16="http://schemas.microsoft.com/office/drawing/2014/main" id="{4847D767-D177-5D2D-A688-C1327CA78186}"/>
              </a:ext>
            </a:extLst>
          </p:cNvPr>
          <p:cNvSpPr>
            <a:spLocks noGrp="1"/>
          </p:cNvSpPr>
          <p:nvPr>
            <p:ph type="sldNum" sz="quarter" idx="12"/>
          </p:nvPr>
        </p:nvSpPr>
        <p:spPr/>
        <p:txBody>
          <a:bodyPr/>
          <a:lstStyle/>
          <a:p>
            <a:fld id="{D4D1D1B5-56D1-4AB8-B02C-B39B60186AEC}" type="slidenum">
              <a:rPr lang="it-IT" smtClean="0">
                <a:solidFill>
                  <a:schemeClr val="bg1"/>
                </a:solidFill>
              </a:rPr>
              <a:t>3</a:t>
            </a:fld>
            <a:endParaRPr lang="it-IT" dirty="0">
              <a:solidFill>
                <a:schemeClr val="bg1"/>
              </a:solidFill>
            </a:endParaRPr>
          </a:p>
        </p:txBody>
      </p:sp>
      <p:pic>
        <p:nvPicPr>
          <p:cNvPr id="8" name="Immagine 7">
            <a:extLst>
              <a:ext uri="{FF2B5EF4-FFF2-40B4-BE49-F238E27FC236}">
                <a16:creationId xmlns:a16="http://schemas.microsoft.com/office/drawing/2014/main" id="{0926FA50-1BEA-4E48-EB08-8D25F7052A81}"/>
              </a:ext>
            </a:extLst>
          </p:cNvPr>
          <p:cNvPicPr>
            <a:picLocks noChangeAspect="1"/>
          </p:cNvPicPr>
          <p:nvPr/>
        </p:nvPicPr>
        <p:blipFill>
          <a:blip r:embed="rId2"/>
          <a:stretch>
            <a:fillRect/>
          </a:stretch>
        </p:blipFill>
        <p:spPr>
          <a:xfrm>
            <a:off x="0" y="0"/>
            <a:ext cx="12192000" cy="1008344"/>
          </a:xfrm>
          <a:prstGeom prst="rect">
            <a:avLst/>
          </a:prstGeom>
        </p:spPr>
      </p:pic>
      <p:sp>
        <p:nvSpPr>
          <p:cNvPr id="9" name="CasellaDiTesto 8">
            <a:extLst>
              <a:ext uri="{FF2B5EF4-FFF2-40B4-BE49-F238E27FC236}">
                <a16:creationId xmlns:a16="http://schemas.microsoft.com/office/drawing/2014/main" id="{11B6A2EE-740C-3121-574E-C77D3EBADD2E}"/>
              </a:ext>
            </a:extLst>
          </p:cNvPr>
          <p:cNvSpPr txBox="1"/>
          <p:nvPr/>
        </p:nvSpPr>
        <p:spPr>
          <a:xfrm>
            <a:off x="0" y="211784"/>
            <a:ext cx="12192000" cy="584775"/>
          </a:xfrm>
          <a:prstGeom prst="rect">
            <a:avLst/>
          </a:prstGeom>
          <a:noFill/>
        </p:spPr>
        <p:txBody>
          <a:bodyPr wrap="square" rtlCol="0">
            <a:spAutoFit/>
          </a:bodyPr>
          <a:lstStyle/>
          <a:p>
            <a:r>
              <a:rPr lang="it-IT" sz="2400" dirty="0">
                <a:solidFill>
                  <a:schemeClr val="bg1"/>
                </a:solidFill>
              </a:rPr>
              <a:t>	</a:t>
            </a:r>
            <a:r>
              <a:rPr lang="it-IT" sz="3200" dirty="0">
                <a:solidFill>
                  <a:schemeClr val="bg1"/>
                </a:solidFill>
              </a:rPr>
              <a:t>Policy</a:t>
            </a:r>
          </a:p>
        </p:txBody>
      </p:sp>
    </p:spTree>
    <p:extLst>
      <p:ext uri="{BB962C8B-B14F-4D97-AF65-F5344CB8AC3E}">
        <p14:creationId xmlns:p14="http://schemas.microsoft.com/office/powerpoint/2010/main" val="3085315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075A148-D640-89C4-4DF3-A1B58722BACA}"/>
              </a:ext>
            </a:extLst>
          </p:cNvPr>
          <p:cNvSpPr txBox="1"/>
          <p:nvPr/>
        </p:nvSpPr>
        <p:spPr>
          <a:xfrm>
            <a:off x="0" y="6176963"/>
            <a:ext cx="12192000" cy="681037"/>
          </a:xfrm>
          <a:prstGeom prst="rect">
            <a:avLst/>
          </a:prstGeom>
          <a:solidFill>
            <a:srgbClr val="FF3300">
              <a:alpha val="87000"/>
            </a:srgbClr>
          </a:solidFill>
          <a:ln>
            <a:gradFill flip="none" rotWithShape="1">
              <a:gsLst>
                <a:gs pos="0">
                  <a:schemeClr val="accent1">
                    <a:lumMod val="5000"/>
                    <a:lumOff val="95000"/>
                    <a:alpha val="7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F88E68F5-D661-00E7-E4DE-283BB6824470}"/>
              </a:ext>
            </a:extLst>
          </p:cNvPr>
          <p:cNvSpPr>
            <a:spLocks noGrp="1"/>
          </p:cNvSpPr>
          <p:nvPr>
            <p:ph idx="1"/>
          </p:nvPr>
        </p:nvSpPr>
        <p:spPr>
          <a:xfrm>
            <a:off x="0" y="1381628"/>
            <a:ext cx="12192000" cy="4658810"/>
          </a:xfrm>
        </p:spPr>
        <p:txBody>
          <a:bodyPr>
            <a:normAutofit/>
          </a:bodyPr>
          <a:lstStyle/>
          <a:p>
            <a:pPr marL="0" indent="0">
              <a:buNone/>
            </a:pPr>
            <a:r>
              <a:rPr lang="it-IT" sz="2400" dirty="0"/>
              <a:t>Sono state implementate 4 tipi di politiche di scheduling non real-time, ognuna delle quali ha utilizzato una propria implementazione dell’uso di semafori al fine di avere una corretta sincronizzazione.</a:t>
            </a:r>
          </a:p>
          <a:p>
            <a:pPr marL="0" indent="0">
              <a:buNone/>
            </a:pPr>
            <a:r>
              <a:rPr lang="it-IT" sz="2400" dirty="0"/>
              <a:t>In ogni inizializzazione può essere inserito il parametro ‘head’ che permette di inserire già un elemento all’interno della coda, poiché questa viene creata al momento della creazione della policy.</a:t>
            </a:r>
          </a:p>
          <a:p>
            <a:r>
              <a:rPr lang="it-IT" sz="2400" i="1" dirty="0" err="1"/>
              <a:t>FifoPolicy</a:t>
            </a:r>
            <a:r>
              <a:rPr lang="it-IT" sz="2400" i="1" dirty="0"/>
              <a:t>(self, head=None)</a:t>
            </a:r>
          </a:p>
          <a:p>
            <a:pPr marL="0" indent="0">
              <a:buNone/>
            </a:pPr>
            <a:r>
              <a:rPr lang="it-IT" sz="2400" dirty="0"/>
              <a:t>Il primo </a:t>
            </a:r>
            <a:r>
              <a:rPr lang="it-IT" sz="2400" dirty="0" err="1"/>
              <a:t>thread</a:t>
            </a:r>
            <a:r>
              <a:rPr lang="it-IT" sz="2400" dirty="0"/>
              <a:t> che arriva esegue il suo task finché non lo ha terminato. Se ne deve eseguire altri, torna in fondo alla coda dei processi in attesa. In ogni metodo usato per accedere alla coda è possibile inserire l’id del </a:t>
            </a:r>
            <a:r>
              <a:rPr lang="it-IT" sz="2400" dirty="0" err="1"/>
              <a:t>thread</a:t>
            </a:r>
            <a:r>
              <a:rPr lang="it-IT" sz="2400" dirty="0"/>
              <a:t> in esecuzione.</a:t>
            </a:r>
          </a:p>
          <a:p>
            <a:endParaRPr lang="it-IT" dirty="0"/>
          </a:p>
          <a:p>
            <a:pPr marL="0" indent="0">
              <a:buNone/>
            </a:pPr>
            <a:endParaRPr lang="it-IT" dirty="0"/>
          </a:p>
        </p:txBody>
      </p:sp>
      <p:sp>
        <p:nvSpPr>
          <p:cNvPr id="4" name="Segnaposto piè di pagina 3">
            <a:extLst>
              <a:ext uri="{FF2B5EF4-FFF2-40B4-BE49-F238E27FC236}">
                <a16:creationId xmlns:a16="http://schemas.microsoft.com/office/drawing/2014/main" id="{A20E872B-B440-E2E5-B619-9B2FDD6CFF4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rPr>
              <a:t>Iacopo Valli 184364</a:t>
            </a:r>
          </a:p>
        </p:txBody>
      </p:sp>
      <p:sp>
        <p:nvSpPr>
          <p:cNvPr id="5" name="Segnaposto numero diapositiva 4">
            <a:extLst>
              <a:ext uri="{FF2B5EF4-FFF2-40B4-BE49-F238E27FC236}">
                <a16:creationId xmlns:a16="http://schemas.microsoft.com/office/drawing/2014/main" id="{4847D767-D177-5D2D-A688-C1327CA7818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D1D1B5-56D1-4AB8-B02C-B39B60186AEC}" type="slidenum">
              <a:rPr kumimoji="0" lang="it-IT"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Immagine 7">
            <a:extLst>
              <a:ext uri="{FF2B5EF4-FFF2-40B4-BE49-F238E27FC236}">
                <a16:creationId xmlns:a16="http://schemas.microsoft.com/office/drawing/2014/main" id="{0926FA50-1BEA-4E48-EB08-8D25F7052A81}"/>
              </a:ext>
            </a:extLst>
          </p:cNvPr>
          <p:cNvPicPr>
            <a:picLocks noChangeAspect="1"/>
          </p:cNvPicPr>
          <p:nvPr/>
        </p:nvPicPr>
        <p:blipFill>
          <a:blip r:embed="rId2"/>
          <a:stretch>
            <a:fillRect/>
          </a:stretch>
        </p:blipFill>
        <p:spPr>
          <a:xfrm>
            <a:off x="0" y="0"/>
            <a:ext cx="12192000" cy="1008344"/>
          </a:xfrm>
          <a:prstGeom prst="rect">
            <a:avLst/>
          </a:prstGeom>
        </p:spPr>
      </p:pic>
      <p:sp>
        <p:nvSpPr>
          <p:cNvPr id="9" name="CasellaDiTesto 8">
            <a:extLst>
              <a:ext uri="{FF2B5EF4-FFF2-40B4-BE49-F238E27FC236}">
                <a16:creationId xmlns:a16="http://schemas.microsoft.com/office/drawing/2014/main" id="{11B6A2EE-740C-3121-574E-C77D3EBADD2E}"/>
              </a:ext>
            </a:extLst>
          </p:cNvPr>
          <p:cNvSpPr txBox="1"/>
          <p:nvPr/>
        </p:nvSpPr>
        <p:spPr>
          <a:xfrm>
            <a:off x="0" y="211784"/>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it-IT" sz="3200" b="0" i="0" u="none" strike="noStrike" kern="1200" cap="none" spc="0" normalizeH="0" baseline="0" noProof="0" dirty="0">
                <a:ln>
                  <a:noFill/>
                </a:ln>
                <a:solidFill>
                  <a:prstClr val="white"/>
                </a:solidFill>
                <a:effectLst/>
                <a:uLnTx/>
                <a:uFillTx/>
                <a:latin typeface="Calibri" panose="020F0502020204030204"/>
                <a:ea typeface="+mn-ea"/>
                <a:cs typeface="+mn-cs"/>
              </a:rPr>
              <a:t>Implementazione Policy</a:t>
            </a:r>
          </a:p>
        </p:txBody>
      </p:sp>
    </p:spTree>
    <p:extLst>
      <p:ext uri="{BB962C8B-B14F-4D97-AF65-F5344CB8AC3E}">
        <p14:creationId xmlns:p14="http://schemas.microsoft.com/office/powerpoint/2010/main" val="3539896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075A148-D640-89C4-4DF3-A1B58722BACA}"/>
              </a:ext>
            </a:extLst>
          </p:cNvPr>
          <p:cNvSpPr txBox="1"/>
          <p:nvPr/>
        </p:nvSpPr>
        <p:spPr>
          <a:xfrm>
            <a:off x="0" y="6176963"/>
            <a:ext cx="12192000" cy="681037"/>
          </a:xfrm>
          <a:prstGeom prst="rect">
            <a:avLst/>
          </a:prstGeom>
          <a:solidFill>
            <a:srgbClr val="FF3300">
              <a:alpha val="87000"/>
            </a:srgbClr>
          </a:solidFill>
          <a:ln>
            <a:gradFill flip="none" rotWithShape="1">
              <a:gsLst>
                <a:gs pos="0">
                  <a:schemeClr val="accent1">
                    <a:lumMod val="5000"/>
                    <a:lumOff val="95000"/>
                    <a:alpha val="7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F88E68F5-D661-00E7-E4DE-283BB6824470}"/>
              </a:ext>
            </a:extLst>
          </p:cNvPr>
          <p:cNvSpPr>
            <a:spLocks noGrp="1"/>
          </p:cNvSpPr>
          <p:nvPr>
            <p:ph idx="1"/>
          </p:nvPr>
        </p:nvSpPr>
        <p:spPr>
          <a:xfrm>
            <a:off x="0" y="1774762"/>
            <a:ext cx="12192000" cy="3308476"/>
          </a:xfrm>
        </p:spPr>
        <p:txBody>
          <a:bodyPr>
            <a:normAutofit/>
          </a:bodyPr>
          <a:lstStyle/>
          <a:p>
            <a:r>
              <a:rPr lang="it-IT" sz="2400" i="1" dirty="0" err="1"/>
              <a:t>PrioPolicy</a:t>
            </a:r>
            <a:r>
              <a:rPr lang="it-IT" sz="2400" i="1" dirty="0"/>
              <a:t>(self, head=None, </a:t>
            </a:r>
            <a:r>
              <a:rPr lang="it-IT" sz="2400" i="1" dirty="0" err="1"/>
              <a:t>lower_bound</a:t>
            </a:r>
            <a:r>
              <a:rPr lang="it-IT" sz="2400" i="1" dirty="0"/>
              <a:t>=0, </a:t>
            </a:r>
            <a:r>
              <a:rPr lang="it-IT" sz="2400" i="1" dirty="0" err="1"/>
              <a:t>upper_bound</a:t>
            </a:r>
            <a:r>
              <a:rPr lang="it-IT" sz="2400" i="1" dirty="0"/>
              <a:t>=4)</a:t>
            </a:r>
            <a:endParaRPr lang="it-IT" sz="2400" dirty="0"/>
          </a:p>
          <a:p>
            <a:pPr marL="0" indent="0">
              <a:buNone/>
            </a:pPr>
            <a:r>
              <a:rPr lang="it-IT" sz="2400" dirty="0"/>
              <a:t>Il </a:t>
            </a:r>
            <a:r>
              <a:rPr lang="it-IT" sz="2400" dirty="0" err="1"/>
              <a:t>thread</a:t>
            </a:r>
            <a:r>
              <a:rPr lang="it-IT" sz="2400" dirty="0"/>
              <a:t> a priorità più alta viene eseguito per primo, e a parità di priorità viene servito quello arrivato prima. </a:t>
            </a:r>
          </a:p>
          <a:p>
            <a:pPr marL="0" indent="0">
              <a:buNone/>
            </a:pPr>
            <a:r>
              <a:rPr lang="it-IT" sz="2400" dirty="0"/>
              <a:t>È possibile specificare il range nel quale assegnare le priorità. Di default ci sono 5 priorità che vanno da 0 (la priorità più alta) a 4 (la più bassa).</a:t>
            </a:r>
          </a:p>
          <a:p>
            <a:pPr marL="0" indent="0">
              <a:buNone/>
            </a:pPr>
            <a:r>
              <a:rPr lang="it-IT" sz="2400" dirty="0"/>
              <a:t>La priorità va specificata come parametro solamente per i task di scrittura sulla coda, mentre i metodi di reading vengono eseguiti tutti insieme, perciò non è necessario. Se la priorità non viene specificata ne viene assegnata una di default.</a:t>
            </a:r>
            <a:endParaRPr lang="it-IT" dirty="0"/>
          </a:p>
          <a:p>
            <a:endParaRPr lang="it-IT" dirty="0"/>
          </a:p>
          <a:p>
            <a:pPr marL="0" indent="0">
              <a:buNone/>
            </a:pPr>
            <a:endParaRPr lang="it-IT" dirty="0"/>
          </a:p>
        </p:txBody>
      </p:sp>
      <p:sp>
        <p:nvSpPr>
          <p:cNvPr id="4" name="Segnaposto piè di pagina 3">
            <a:extLst>
              <a:ext uri="{FF2B5EF4-FFF2-40B4-BE49-F238E27FC236}">
                <a16:creationId xmlns:a16="http://schemas.microsoft.com/office/drawing/2014/main" id="{A20E872B-B440-E2E5-B619-9B2FDD6CFF4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rPr>
              <a:t>Iacopo Valli 184364</a:t>
            </a:r>
          </a:p>
        </p:txBody>
      </p:sp>
      <p:sp>
        <p:nvSpPr>
          <p:cNvPr id="5" name="Segnaposto numero diapositiva 4">
            <a:extLst>
              <a:ext uri="{FF2B5EF4-FFF2-40B4-BE49-F238E27FC236}">
                <a16:creationId xmlns:a16="http://schemas.microsoft.com/office/drawing/2014/main" id="{4847D767-D177-5D2D-A688-C1327CA7818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D1D1B5-56D1-4AB8-B02C-B39B60186AEC}" type="slidenum">
              <a:rPr kumimoji="0" lang="it-IT"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Immagine 7">
            <a:extLst>
              <a:ext uri="{FF2B5EF4-FFF2-40B4-BE49-F238E27FC236}">
                <a16:creationId xmlns:a16="http://schemas.microsoft.com/office/drawing/2014/main" id="{0926FA50-1BEA-4E48-EB08-8D25F7052A81}"/>
              </a:ext>
            </a:extLst>
          </p:cNvPr>
          <p:cNvPicPr>
            <a:picLocks noChangeAspect="1"/>
          </p:cNvPicPr>
          <p:nvPr/>
        </p:nvPicPr>
        <p:blipFill>
          <a:blip r:embed="rId2"/>
          <a:stretch>
            <a:fillRect/>
          </a:stretch>
        </p:blipFill>
        <p:spPr>
          <a:xfrm>
            <a:off x="0" y="0"/>
            <a:ext cx="12192000" cy="1008344"/>
          </a:xfrm>
          <a:prstGeom prst="rect">
            <a:avLst/>
          </a:prstGeom>
        </p:spPr>
      </p:pic>
      <p:sp>
        <p:nvSpPr>
          <p:cNvPr id="9" name="CasellaDiTesto 8">
            <a:extLst>
              <a:ext uri="{FF2B5EF4-FFF2-40B4-BE49-F238E27FC236}">
                <a16:creationId xmlns:a16="http://schemas.microsoft.com/office/drawing/2014/main" id="{11B6A2EE-740C-3121-574E-C77D3EBADD2E}"/>
              </a:ext>
            </a:extLst>
          </p:cNvPr>
          <p:cNvSpPr txBox="1"/>
          <p:nvPr/>
        </p:nvSpPr>
        <p:spPr>
          <a:xfrm>
            <a:off x="0" y="254314"/>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it-IT" sz="3200" b="0" i="0" u="none" strike="noStrike" kern="1200" cap="none" spc="0" normalizeH="0" baseline="0" noProof="0" dirty="0">
                <a:ln>
                  <a:noFill/>
                </a:ln>
                <a:solidFill>
                  <a:prstClr val="white"/>
                </a:solidFill>
                <a:effectLst/>
                <a:uLnTx/>
                <a:uFillTx/>
                <a:latin typeface="Calibri" panose="020F0502020204030204"/>
                <a:ea typeface="+mn-ea"/>
                <a:cs typeface="+mn-cs"/>
              </a:rPr>
              <a:t>Implementazione Policy</a:t>
            </a:r>
          </a:p>
        </p:txBody>
      </p:sp>
    </p:spTree>
    <p:extLst>
      <p:ext uri="{BB962C8B-B14F-4D97-AF65-F5344CB8AC3E}">
        <p14:creationId xmlns:p14="http://schemas.microsoft.com/office/powerpoint/2010/main" val="100860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075A148-D640-89C4-4DF3-A1B58722BACA}"/>
              </a:ext>
            </a:extLst>
          </p:cNvPr>
          <p:cNvSpPr txBox="1"/>
          <p:nvPr/>
        </p:nvSpPr>
        <p:spPr>
          <a:xfrm>
            <a:off x="0" y="6176963"/>
            <a:ext cx="12192000" cy="681037"/>
          </a:xfrm>
          <a:prstGeom prst="rect">
            <a:avLst/>
          </a:prstGeom>
          <a:solidFill>
            <a:srgbClr val="FF3300">
              <a:alpha val="87000"/>
            </a:srgbClr>
          </a:solidFill>
          <a:ln>
            <a:gradFill flip="none" rotWithShape="1">
              <a:gsLst>
                <a:gs pos="0">
                  <a:schemeClr val="accent1">
                    <a:lumMod val="5000"/>
                    <a:lumOff val="95000"/>
                    <a:alpha val="7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F88E68F5-D661-00E7-E4DE-283BB6824470}"/>
              </a:ext>
            </a:extLst>
          </p:cNvPr>
          <p:cNvSpPr>
            <a:spLocks noGrp="1"/>
          </p:cNvSpPr>
          <p:nvPr>
            <p:ph idx="1"/>
          </p:nvPr>
        </p:nvSpPr>
        <p:spPr>
          <a:xfrm>
            <a:off x="0" y="1008343"/>
            <a:ext cx="12192000" cy="5168619"/>
          </a:xfrm>
        </p:spPr>
        <p:txBody>
          <a:bodyPr>
            <a:normAutofit/>
          </a:bodyPr>
          <a:lstStyle/>
          <a:p>
            <a:r>
              <a:rPr lang="it-IT" sz="2400" i="1" dirty="0" err="1"/>
              <a:t>RRPolicy</a:t>
            </a:r>
            <a:r>
              <a:rPr lang="it-IT" sz="2400" i="1" dirty="0"/>
              <a:t>(self, head=None, q=0.3, </a:t>
            </a:r>
            <a:r>
              <a:rPr lang="it-IT" sz="2400" i="1" dirty="0" err="1"/>
              <a:t>multiple_queues</a:t>
            </a:r>
            <a:r>
              <a:rPr lang="it-IT" sz="2400" i="1" dirty="0"/>
              <a:t>=False)</a:t>
            </a:r>
          </a:p>
          <a:p>
            <a:pPr marL="0" indent="0">
              <a:buNone/>
            </a:pPr>
            <a:r>
              <a:rPr lang="it-IT" sz="2400" dirty="0"/>
              <a:t>Ogni </a:t>
            </a:r>
            <a:r>
              <a:rPr lang="it-IT" sz="2400" dirty="0" err="1"/>
              <a:t>thread</a:t>
            </a:r>
            <a:r>
              <a:rPr lang="it-IT" sz="2400" dirty="0"/>
              <a:t> può essere servito per un massimo di q secondi, se sfora tale quanto di tempo dovrà tornare nella </a:t>
            </a:r>
            <a:r>
              <a:rPr lang="it-IT" sz="2400" dirty="0" err="1"/>
              <a:t>waiting</a:t>
            </a:r>
            <a:r>
              <a:rPr lang="it-IT" sz="2400" dirty="0"/>
              <a:t> list come ultimo processo, altrimenti potrà continuare ad eseguire i suoi task.</a:t>
            </a:r>
          </a:p>
          <a:p>
            <a:pPr marL="0" indent="0">
              <a:buNone/>
            </a:pPr>
            <a:r>
              <a:rPr lang="it-IT" sz="2400" dirty="0"/>
              <a:t>Ogni task viene trattato come un’operazione atomica perciò non può essere interrotta anche se sfora q.</a:t>
            </a:r>
          </a:p>
          <a:p>
            <a:r>
              <a:rPr lang="it-IT" sz="2400" i="1" dirty="0" err="1"/>
              <a:t>MQPolicy</a:t>
            </a:r>
            <a:r>
              <a:rPr lang="it-IT" sz="2400" i="1" dirty="0"/>
              <a:t>(self, </a:t>
            </a:r>
            <a:r>
              <a:rPr lang="it-IT" sz="2400" i="1" dirty="0" err="1"/>
              <a:t>list_q</a:t>
            </a:r>
            <a:r>
              <a:rPr lang="it-IT" sz="2400" i="1" dirty="0"/>
              <a:t>, head=None)</a:t>
            </a:r>
          </a:p>
          <a:p>
            <a:pPr marL="0" indent="0">
              <a:buNone/>
            </a:pPr>
            <a:r>
              <a:rPr lang="it-IT" sz="2400" dirty="0"/>
              <a:t>Alla creazione di questa politica dev’essere passato come parametro una lista di valori q (float o interi). Per ogni valore verrà creata una coda </a:t>
            </a:r>
            <a:r>
              <a:rPr lang="it-IT" sz="2400" dirty="0" err="1"/>
              <a:t>RRPolicy</a:t>
            </a:r>
            <a:r>
              <a:rPr lang="it-IT" sz="2400" dirty="0"/>
              <a:t> che gestisce i processi con i valori q specificato nella lista (dal più breve al più lungo), e inserendo una </a:t>
            </a:r>
            <a:r>
              <a:rPr lang="it-IT" sz="2400" dirty="0" err="1"/>
              <a:t>FifoPolicy</a:t>
            </a:r>
            <a:r>
              <a:rPr lang="it-IT" sz="2400" dirty="0"/>
              <a:t> finale.</a:t>
            </a:r>
          </a:p>
          <a:p>
            <a:pPr marL="0" indent="0">
              <a:buNone/>
            </a:pPr>
            <a:r>
              <a:rPr lang="it-IT" sz="2400" dirty="0"/>
              <a:t>I </a:t>
            </a:r>
            <a:r>
              <a:rPr lang="it-IT" sz="2400" dirty="0" err="1"/>
              <a:t>threads</a:t>
            </a:r>
            <a:r>
              <a:rPr lang="it-IT" sz="2400" dirty="0"/>
              <a:t> verranno assegnati subito alla coda con il q minore, e se non dovessero completare tutti i loro task al termine di tale periodo vengono assegnati alla coda successiva fino ad arrivare alla coda Fifo. I </a:t>
            </a:r>
            <a:r>
              <a:rPr lang="it-IT" sz="2400" dirty="0" err="1"/>
              <a:t>threads</a:t>
            </a:r>
            <a:r>
              <a:rPr lang="it-IT" sz="2400" dirty="0"/>
              <a:t> nelle code più alte avranno priorità più alta nell’esecuzione</a:t>
            </a:r>
          </a:p>
          <a:p>
            <a:pPr marL="0" indent="0">
              <a:buNone/>
            </a:pPr>
            <a:endParaRPr lang="it-IT" dirty="0"/>
          </a:p>
        </p:txBody>
      </p:sp>
      <p:sp>
        <p:nvSpPr>
          <p:cNvPr id="4" name="Segnaposto piè di pagina 3">
            <a:extLst>
              <a:ext uri="{FF2B5EF4-FFF2-40B4-BE49-F238E27FC236}">
                <a16:creationId xmlns:a16="http://schemas.microsoft.com/office/drawing/2014/main" id="{A20E872B-B440-E2E5-B619-9B2FDD6CFF4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rPr>
              <a:t>Iacopo Valli 184364</a:t>
            </a:r>
          </a:p>
        </p:txBody>
      </p:sp>
      <p:sp>
        <p:nvSpPr>
          <p:cNvPr id="5" name="Segnaposto numero diapositiva 4">
            <a:extLst>
              <a:ext uri="{FF2B5EF4-FFF2-40B4-BE49-F238E27FC236}">
                <a16:creationId xmlns:a16="http://schemas.microsoft.com/office/drawing/2014/main" id="{4847D767-D177-5D2D-A688-C1327CA7818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D1D1B5-56D1-4AB8-B02C-B39B60186AEC}" type="slidenum">
              <a:rPr kumimoji="0" lang="it-IT"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Immagine 7">
            <a:extLst>
              <a:ext uri="{FF2B5EF4-FFF2-40B4-BE49-F238E27FC236}">
                <a16:creationId xmlns:a16="http://schemas.microsoft.com/office/drawing/2014/main" id="{0926FA50-1BEA-4E48-EB08-8D25F7052A81}"/>
              </a:ext>
            </a:extLst>
          </p:cNvPr>
          <p:cNvPicPr>
            <a:picLocks noChangeAspect="1"/>
          </p:cNvPicPr>
          <p:nvPr/>
        </p:nvPicPr>
        <p:blipFill>
          <a:blip r:embed="rId2"/>
          <a:stretch>
            <a:fillRect/>
          </a:stretch>
        </p:blipFill>
        <p:spPr>
          <a:xfrm>
            <a:off x="0" y="0"/>
            <a:ext cx="12192000" cy="1008344"/>
          </a:xfrm>
          <a:prstGeom prst="rect">
            <a:avLst/>
          </a:prstGeom>
        </p:spPr>
      </p:pic>
      <p:sp>
        <p:nvSpPr>
          <p:cNvPr id="9" name="CasellaDiTesto 8">
            <a:extLst>
              <a:ext uri="{FF2B5EF4-FFF2-40B4-BE49-F238E27FC236}">
                <a16:creationId xmlns:a16="http://schemas.microsoft.com/office/drawing/2014/main" id="{11B6A2EE-740C-3121-574E-C77D3EBADD2E}"/>
              </a:ext>
            </a:extLst>
          </p:cNvPr>
          <p:cNvSpPr txBox="1"/>
          <p:nvPr/>
        </p:nvSpPr>
        <p:spPr>
          <a:xfrm>
            <a:off x="0" y="254314"/>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it-IT" sz="3200" b="0" i="0" u="none" strike="noStrike" kern="1200" cap="none" spc="0" normalizeH="0" baseline="0" noProof="0" dirty="0">
                <a:ln>
                  <a:noFill/>
                </a:ln>
                <a:solidFill>
                  <a:prstClr val="white"/>
                </a:solidFill>
                <a:effectLst/>
                <a:uLnTx/>
                <a:uFillTx/>
                <a:latin typeface="Calibri" panose="020F0502020204030204"/>
                <a:ea typeface="+mn-ea"/>
                <a:cs typeface="+mn-cs"/>
              </a:rPr>
              <a:t>Implementazione Policy</a:t>
            </a:r>
          </a:p>
        </p:txBody>
      </p:sp>
    </p:spTree>
    <p:extLst>
      <p:ext uri="{BB962C8B-B14F-4D97-AF65-F5344CB8AC3E}">
        <p14:creationId xmlns:p14="http://schemas.microsoft.com/office/powerpoint/2010/main" val="3377329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075A148-D640-89C4-4DF3-A1B58722BACA}"/>
              </a:ext>
            </a:extLst>
          </p:cNvPr>
          <p:cNvSpPr txBox="1"/>
          <p:nvPr/>
        </p:nvSpPr>
        <p:spPr>
          <a:xfrm>
            <a:off x="0" y="6176963"/>
            <a:ext cx="12192000" cy="681037"/>
          </a:xfrm>
          <a:prstGeom prst="rect">
            <a:avLst/>
          </a:prstGeom>
          <a:solidFill>
            <a:srgbClr val="FF3300">
              <a:alpha val="87000"/>
            </a:srgbClr>
          </a:solidFill>
          <a:ln>
            <a:gradFill flip="none" rotWithShape="1">
              <a:gsLst>
                <a:gs pos="0">
                  <a:schemeClr val="accent1">
                    <a:lumMod val="5000"/>
                    <a:lumOff val="95000"/>
                    <a:alpha val="7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F88E68F5-D661-00E7-E4DE-283BB6824470}"/>
              </a:ext>
            </a:extLst>
          </p:cNvPr>
          <p:cNvSpPr>
            <a:spLocks noGrp="1"/>
          </p:cNvSpPr>
          <p:nvPr>
            <p:ph idx="1"/>
          </p:nvPr>
        </p:nvSpPr>
        <p:spPr>
          <a:xfrm>
            <a:off x="0" y="2992190"/>
            <a:ext cx="12192000" cy="1287415"/>
          </a:xfrm>
        </p:spPr>
        <p:txBody>
          <a:bodyPr>
            <a:normAutofit/>
          </a:bodyPr>
          <a:lstStyle/>
          <a:p>
            <a:pPr marL="0" indent="0" algn="ctr">
              <a:buNone/>
            </a:pPr>
            <a:r>
              <a:rPr lang="it-IT" sz="7200" dirty="0"/>
              <a:t>FINE!</a:t>
            </a:r>
          </a:p>
        </p:txBody>
      </p:sp>
      <p:sp>
        <p:nvSpPr>
          <p:cNvPr id="4" name="Segnaposto piè di pagina 3">
            <a:extLst>
              <a:ext uri="{FF2B5EF4-FFF2-40B4-BE49-F238E27FC236}">
                <a16:creationId xmlns:a16="http://schemas.microsoft.com/office/drawing/2014/main" id="{A20E872B-B440-E2E5-B619-9B2FDD6CFF4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rPr>
              <a:t>Iacopo Valli 184364</a:t>
            </a:r>
          </a:p>
        </p:txBody>
      </p:sp>
      <p:sp>
        <p:nvSpPr>
          <p:cNvPr id="5" name="Segnaposto numero diapositiva 4">
            <a:extLst>
              <a:ext uri="{FF2B5EF4-FFF2-40B4-BE49-F238E27FC236}">
                <a16:creationId xmlns:a16="http://schemas.microsoft.com/office/drawing/2014/main" id="{4847D767-D177-5D2D-A688-C1327CA7818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D1D1B5-56D1-4AB8-B02C-B39B60186AEC}" type="slidenum">
              <a:rPr kumimoji="0" lang="it-IT"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it-IT"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Immagine 7">
            <a:extLst>
              <a:ext uri="{FF2B5EF4-FFF2-40B4-BE49-F238E27FC236}">
                <a16:creationId xmlns:a16="http://schemas.microsoft.com/office/drawing/2014/main" id="{0926FA50-1BEA-4E48-EB08-8D25F7052A81}"/>
              </a:ext>
            </a:extLst>
          </p:cNvPr>
          <p:cNvPicPr>
            <a:picLocks noChangeAspect="1"/>
          </p:cNvPicPr>
          <p:nvPr/>
        </p:nvPicPr>
        <p:blipFill>
          <a:blip r:embed="rId2"/>
          <a:stretch>
            <a:fillRect/>
          </a:stretch>
        </p:blipFill>
        <p:spPr>
          <a:xfrm>
            <a:off x="0" y="0"/>
            <a:ext cx="12192000" cy="1008344"/>
          </a:xfrm>
          <a:prstGeom prst="rect">
            <a:avLst/>
          </a:prstGeom>
        </p:spPr>
      </p:pic>
    </p:spTree>
    <p:extLst>
      <p:ext uri="{BB962C8B-B14F-4D97-AF65-F5344CB8AC3E}">
        <p14:creationId xmlns:p14="http://schemas.microsoft.com/office/powerpoint/2010/main" val="397928984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674</Words>
  <Application>Microsoft Office PowerPoint</Application>
  <PresentationFormat>Widescreen</PresentationFormat>
  <Paragraphs>47</Paragraphs>
  <Slides>7</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7</vt:i4>
      </vt:variant>
    </vt:vector>
  </HeadingPairs>
  <TitlesOfParts>
    <vt:vector size="11" baseType="lpstr">
      <vt:lpstr>Arial</vt:lpstr>
      <vt:lpstr>Calibri</vt:lpstr>
      <vt:lpstr>Calibri Light</vt:lpstr>
      <vt:lpstr>Tema di Office</vt:lpstr>
      <vt:lpstr>Thread-safe parallel queue library</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Thread-safe parallel queue library</dc:title>
  <dc:creator>IACOPO VALLI</dc:creator>
  <cp:lastModifiedBy>IACOPO VALLI</cp:lastModifiedBy>
  <cp:revision>3</cp:revision>
  <dcterms:created xsi:type="dcterms:W3CDTF">2023-10-10T09:21:35Z</dcterms:created>
  <dcterms:modified xsi:type="dcterms:W3CDTF">2023-10-18T08:49:50Z</dcterms:modified>
</cp:coreProperties>
</file>