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1" r:id="rId4"/>
    <p:sldId id="257" r:id="rId5"/>
    <p:sldId id="258" r:id="rId6"/>
    <p:sldId id="262" r:id="rId7"/>
    <p:sldId id="259" r:id="rId8"/>
    <p:sldId id="264" r:id="rId9"/>
    <p:sldId id="263" r:id="rId10"/>
    <p:sldId id="260" r:id="rId11"/>
  </p:sldIdLst>
  <p:sldSz cx="14630400" cy="8229600"/>
  <p:notesSz cx="8229600" cy="14630400"/>
  <p:embeddedFontLst>
    <p:embeddedFont>
      <p:font typeface="Tomorrow Semi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omorrow" panose="020B0604020202020204" charset="0"/>
      <p:regular r:id="rId18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65" d="100"/>
          <a:sy n="165" d="100"/>
        </p:scale>
        <p:origin x="96" y="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43563" y="1005097"/>
            <a:ext cx="11772284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s-ES" sz="4800" b="1" dirty="0"/>
          </a:p>
        </p:txBody>
      </p:sp>
      <p:sp>
        <p:nvSpPr>
          <p:cNvPr id="4" name="Text 1"/>
          <p:cNvSpPr/>
          <p:nvPr/>
        </p:nvSpPr>
        <p:spPr>
          <a:xfrm>
            <a:off x="3744809" y="58132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166881" y="512313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283240" y="6847616"/>
            <a:ext cx="34798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25" y="7229090"/>
            <a:ext cx="3368332" cy="9602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63" y="1020690"/>
            <a:ext cx="5852667" cy="89161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24" y="7709191"/>
            <a:ext cx="3436918" cy="3962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37" y="6258937"/>
            <a:ext cx="7910245" cy="43437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91" y="1742086"/>
            <a:ext cx="6509407" cy="4339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438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0152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701528"/>
            <a:ext cx="48342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Optimización de hiperparámetros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191947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781663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781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Uso de más datos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272082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22470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224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Balanceo de clases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7151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Mejorar el rendimiento en la clase minoritaria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55998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23" y="1274688"/>
            <a:ext cx="11468143" cy="55891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143" y="7167700"/>
            <a:ext cx="3368332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57600" y="3696737"/>
            <a:ext cx="7315200" cy="836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predicción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del churn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permite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identificar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clientes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riesgo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ayuda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implementar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estrategias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retención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efectivas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3699164" y="5459661"/>
            <a:ext cx="7315200" cy="12080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 churn de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clientes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desafío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importante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para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muchas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empresas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Ocurre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cuando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cliente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deja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usar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un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servicio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o </a:t>
            </a:r>
            <a:r>
              <a:rPr lang="en-US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producto</a:t>
            </a:r>
            <a:r>
              <a:rPr lang="en-US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4733636" y="1796473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¿Qué es el CHURN?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7" y="1177636"/>
            <a:ext cx="13411515" cy="60867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907" y="7264400"/>
            <a:ext cx="336833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0" y="397163"/>
            <a:ext cx="14426966" cy="77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13172" y="1727702"/>
            <a:ext cx="104766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Planteamiento del Problema Técnico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16464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6353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Datos del Cliente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11759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Recopilación y procesamiento de información relevante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921" y="3816464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6353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Modelos ML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201113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XGBoost y MLP (Perceptrón Multicapa)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052" y="3816464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353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Predicción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7550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Clasificación binaria: churn (1) o no churn (0)</a:t>
            </a:r>
            <a:endParaRPr lang="en-US" sz="175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470" y="7149135"/>
            <a:ext cx="3368332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0081"/>
            <a:ext cx="8596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smtClean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Dataset </a:t>
            </a: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y EDA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666649"/>
            <a:ext cx="7825621" cy="7825621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56" y="6217087"/>
            <a:ext cx="382667" cy="47839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666649"/>
            <a:ext cx="7825621" cy="782562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631" y="4628912"/>
            <a:ext cx="382667" cy="478393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330" y="3666649"/>
            <a:ext cx="7825621" cy="7825621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745" y="4628912"/>
            <a:ext cx="382667" cy="478393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2330" y="3658076"/>
            <a:ext cx="7825621" cy="7825621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920" y="6217087"/>
            <a:ext cx="382667" cy="478393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78919" y="3083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Origen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793790" y="3573542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Dataset de Kaggle con datos de clientes de una empresa</a:t>
            </a: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4224576" y="1812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Preprocesamiento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4139446" y="230290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Eliminación de valores nulos y escalado de características</a:t>
            </a:r>
            <a:endParaRPr lang="en-US" sz="1750" dirty="0"/>
          </a:p>
        </p:txBody>
      </p:sp>
      <p:sp>
        <p:nvSpPr>
          <p:cNvPr id="15" name="Text 5"/>
          <p:cNvSpPr/>
          <p:nvPr/>
        </p:nvSpPr>
        <p:spPr>
          <a:xfrm>
            <a:off x="7570351" y="1812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Codificación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7485221" y="230290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Variables categóricas como género y duración del contrato</a:t>
            </a:r>
            <a:endParaRPr lang="en-US" sz="1750" dirty="0"/>
          </a:p>
        </p:txBody>
      </p:sp>
      <p:sp>
        <p:nvSpPr>
          <p:cNvPr id="17" name="Text 7"/>
          <p:cNvSpPr/>
          <p:nvPr/>
        </p:nvSpPr>
        <p:spPr>
          <a:xfrm>
            <a:off x="10916126" y="34460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Hallazgos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0830997" y="393644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Desbalance de clases en la variable objetivo (churn)</a:t>
            </a:r>
            <a:endParaRPr lang="en-US" sz="175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219" y="7190698"/>
            <a:ext cx="3368332" cy="96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4" y="1450109"/>
            <a:ext cx="6914964" cy="51862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353304"/>
            <a:ext cx="5715779" cy="3492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561" y="7172226"/>
            <a:ext cx="3368332" cy="9602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4073236"/>
            <a:ext cx="5715779" cy="3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71971" y="968004"/>
            <a:ext cx="91618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Modelos Probados y Resultados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1029653" y="491609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716691" y="491609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9653" y="556641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716691" y="556641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9653" y="621672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375077" y="621672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716691" y="621672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31489" y="69861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Ambos modelos muestran un rendimiento similar en la predicción. XGBoost tiene ligera ventaja en datos de prueba.</a:t>
            </a:r>
            <a:endParaRPr lang="en-US" sz="175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60" y="2323403"/>
            <a:ext cx="8344623" cy="401608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050" y="7394962"/>
            <a:ext cx="2694077" cy="76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470" y="7269397"/>
            <a:ext cx="3368332" cy="9602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88" y="5725374"/>
            <a:ext cx="4133107" cy="18626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79" y="5725374"/>
            <a:ext cx="4405744" cy="18626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532433"/>
            <a:ext cx="5610702" cy="4635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1" y="521351"/>
            <a:ext cx="5493062" cy="46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82" y="546744"/>
            <a:ext cx="10673501" cy="72752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79" y="7269397"/>
            <a:ext cx="336833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173</Words>
  <Application>Microsoft Office PowerPoint</Application>
  <PresentationFormat>Personalizado</PresentationFormat>
  <Paragraphs>30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Tomorrow Semi Bold</vt:lpstr>
      <vt:lpstr>Arial</vt:lpstr>
      <vt:lpstr>Calibri</vt:lpstr>
      <vt:lpstr>Tomorrow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Iago Garcia</cp:lastModifiedBy>
  <cp:revision>17</cp:revision>
  <dcterms:created xsi:type="dcterms:W3CDTF">2025-04-06T17:53:51Z</dcterms:created>
  <dcterms:modified xsi:type="dcterms:W3CDTF">2025-04-07T12:41:02Z</dcterms:modified>
</cp:coreProperties>
</file>