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go Carvalho" userId="6885e97dc8f2d7b1" providerId="LiveId" clId="{6F1F5E21-0DEB-49FD-B60E-6292B502BC9A}"/>
    <pc:docChg chg="modSld">
      <pc:chgData name="Iago Carvalho" userId="6885e97dc8f2d7b1" providerId="LiveId" clId="{6F1F5E21-0DEB-49FD-B60E-6292B502BC9A}" dt="2023-05-18T01:09:54.191" v="18" actId="20577"/>
      <pc:docMkLst>
        <pc:docMk/>
      </pc:docMkLst>
      <pc:sldChg chg="modSp mod">
        <pc:chgData name="Iago Carvalho" userId="6885e97dc8f2d7b1" providerId="LiveId" clId="{6F1F5E21-0DEB-49FD-B60E-6292B502BC9A}" dt="2023-05-18T01:09:54.191" v="18" actId="20577"/>
        <pc:sldMkLst>
          <pc:docMk/>
          <pc:sldMk cId="2387703361" sldId="257"/>
        </pc:sldMkLst>
        <pc:spChg chg="mod">
          <ac:chgData name="Iago Carvalho" userId="6885e97dc8f2d7b1" providerId="LiveId" clId="{6F1F5E21-0DEB-49FD-B60E-6292B502BC9A}" dt="2023-05-18T01:09:54.191" v="18" actId="20577"/>
          <ac:spMkLst>
            <pc:docMk/>
            <pc:sldMk cId="2387703361" sldId="257"/>
            <ac:spMk id="20" creationId="{5CFF83CB-6B98-F327-14F2-866912890A8F}"/>
          </ac:spMkLst>
        </pc:spChg>
      </pc:sldChg>
    </pc:docChg>
  </pc:docChgLst>
  <pc:docChgLst>
    <pc:chgData name="Tiago Lucheis" userId="c75f04c44cd29cf8" providerId="LiveId" clId="{FA32CAC8-E672-4163-8978-EF19C38323FF}"/>
    <pc:docChg chg="undo custSel modSld">
      <pc:chgData name="Tiago Lucheis" userId="c75f04c44cd29cf8" providerId="LiveId" clId="{FA32CAC8-E672-4163-8978-EF19C38323FF}" dt="2023-05-16T01:31:59.035" v="171" actId="20577"/>
      <pc:docMkLst>
        <pc:docMk/>
      </pc:docMkLst>
      <pc:sldChg chg="addSp modSp mod">
        <pc:chgData name="Tiago Lucheis" userId="c75f04c44cd29cf8" providerId="LiveId" clId="{FA32CAC8-E672-4163-8978-EF19C38323FF}" dt="2023-05-16T01:31:59.035" v="171" actId="20577"/>
        <pc:sldMkLst>
          <pc:docMk/>
          <pc:sldMk cId="2444112232" sldId="256"/>
        </pc:sldMkLst>
        <pc:spChg chg="add mod">
          <ac:chgData name="Tiago Lucheis" userId="c75f04c44cd29cf8" providerId="LiveId" clId="{FA32CAC8-E672-4163-8978-EF19C38323FF}" dt="2023-05-16T01:30:08.453" v="145" actId="1076"/>
          <ac:spMkLst>
            <pc:docMk/>
            <pc:sldMk cId="2444112232" sldId="256"/>
            <ac:spMk id="2" creationId="{BA21533F-E7E9-2BF1-757A-7CE234A968B7}"/>
          </ac:spMkLst>
        </pc:spChg>
        <pc:spChg chg="add mod">
          <ac:chgData name="Tiago Lucheis" userId="c75f04c44cd29cf8" providerId="LiveId" clId="{FA32CAC8-E672-4163-8978-EF19C38323FF}" dt="2023-05-16T01:30:40.685" v="155" actId="20577"/>
          <ac:spMkLst>
            <pc:docMk/>
            <pc:sldMk cId="2444112232" sldId="256"/>
            <ac:spMk id="3" creationId="{F0108560-94A3-F9F0-E2B8-29BB31342DF0}"/>
          </ac:spMkLst>
        </pc:spChg>
        <pc:spChg chg="mod">
          <ac:chgData name="Tiago Lucheis" userId="c75f04c44cd29cf8" providerId="LiveId" clId="{FA32CAC8-E672-4163-8978-EF19C38323FF}" dt="2023-05-16T01:29:54.835" v="124" actId="404"/>
          <ac:spMkLst>
            <pc:docMk/>
            <pc:sldMk cId="2444112232" sldId="256"/>
            <ac:spMk id="4" creationId="{83AD8D57-661D-F6A2-770D-F72CCDEB6743}"/>
          </ac:spMkLst>
        </pc:spChg>
        <pc:spChg chg="add mod">
          <ac:chgData name="Tiago Lucheis" userId="c75f04c44cd29cf8" providerId="LiveId" clId="{FA32CAC8-E672-4163-8978-EF19C38323FF}" dt="2023-05-16T01:30:49.130" v="163" actId="20577"/>
          <ac:spMkLst>
            <pc:docMk/>
            <pc:sldMk cId="2444112232" sldId="256"/>
            <ac:spMk id="8" creationId="{CD3BDAE4-D54E-935E-BAEB-E8002EB6FF92}"/>
          </ac:spMkLst>
        </pc:spChg>
        <pc:spChg chg="add mod">
          <ac:chgData name="Tiago Lucheis" userId="c75f04c44cd29cf8" providerId="LiveId" clId="{FA32CAC8-E672-4163-8978-EF19C38323FF}" dt="2023-05-16T01:31:59.035" v="171" actId="20577"/>
          <ac:spMkLst>
            <pc:docMk/>
            <pc:sldMk cId="2444112232" sldId="256"/>
            <ac:spMk id="10" creationId="{8C26F1E2-BDD7-C0BF-A271-185AE7E0FDA3}"/>
          </ac:spMkLst>
        </pc:spChg>
      </pc:sldChg>
      <pc:sldChg chg="addSp modSp mod">
        <pc:chgData name="Tiago Lucheis" userId="c75f04c44cd29cf8" providerId="LiveId" clId="{FA32CAC8-E672-4163-8978-EF19C38323FF}" dt="2023-05-16T01:25:20.127" v="95" actId="1076"/>
        <pc:sldMkLst>
          <pc:docMk/>
          <pc:sldMk cId="2387703361" sldId="257"/>
        </pc:sldMkLst>
        <pc:spChg chg="add mod">
          <ac:chgData name="Tiago Lucheis" userId="c75f04c44cd29cf8" providerId="LiveId" clId="{FA32CAC8-E672-4163-8978-EF19C38323FF}" dt="2023-05-16T01:25:20.127" v="95" actId="1076"/>
          <ac:spMkLst>
            <pc:docMk/>
            <pc:sldMk cId="2387703361" sldId="257"/>
            <ac:spMk id="20" creationId="{5CFF83CB-6B98-F327-14F2-866912890A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1C08B-A03A-89DC-A399-12C0722EF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073C17-FB1D-A72E-79D7-5409473D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1F5B4-722F-057D-1F8A-A69128D4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BEC1-D118-47D2-8617-DBD8B49E731B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E8615A-6C8D-3BA7-6B1B-E545CC22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356FA-E657-7817-D4D5-37A186FF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617A-995D-4BDC-9714-2909A6E048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46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B74C8-89D6-C314-9B55-5F997373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883A9B-FC44-F606-3387-BCBDC63A2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B4A3EB-3085-9A61-2B2D-AD4DEA7E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BEC1-D118-47D2-8617-DBD8B49E731B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0DBD2B-6C81-1196-40A4-ABEAC5B1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D7B514-7CD0-485B-3896-813526F4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617A-995D-4BDC-9714-2909A6E048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33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C4A7F4-764B-D855-28D1-CDB9F0D99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1AFE4C-F52B-916F-AAE9-B4C5ACDD4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4E9EA-6B43-33AE-284B-0734A0E5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BEC1-D118-47D2-8617-DBD8B49E731B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E751A1-0788-09F4-4000-0AECC40B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332810-FB88-DE2A-7536-CF30E53C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617A-995D-4BDC-9714-2909A6E048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F4398-2F5C-24B6-EC72-1034BB15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040B26-00B0-4831-0596-4CBEBD70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268BBA-ADAE-B549-0748-A702EE5E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BEC1-D118-47D2-8617-DBD8B49E731B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52BAF1-7325-5DCD-000C-08DD97B2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511CF-1958-21D1-BE6E-2B780995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617A-995D-4BDC-9714-2909A6E048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10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C651-7434-2CCC-40BC-3626B1EB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D4D2DC-D4DF-F865-C345-EA1CE1953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54388B-139B-42F2-3FCD-422DE905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BEC1-D118-47D2-8617-DBD8B49E731B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3DDFAD-8661-5107-8747-38797FEA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2A8D76-1FE3-F094-262F-3D40B6B3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617A-995D-4BDC-9714-2909A6E048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27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85999-0F44-03AF-ED98-E36B6E9D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F8D82B-C4D0-9323-B6AD-3BC6593DA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8216F9-786B-4D05-EB36-4AC23E5F9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BCEBA5-435D-3740-B718-BD81F01B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BEC1-D118-47D2-8617-DBD8B49E731B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3BBBD9-B7F6-7A72-ACDB-658B4DA4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CAD2FE-6B22-0DFF-49D2-1BEB603B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617A-995D-4BDC-9714-2909A6E048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0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CDF1C-A3A1-4B67-9924-B9C8BD80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854720-8215-18D0-F065-AB28A263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C43674-8E6E-8E1A-E6D9-239295292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67B3B2-C7A1-5D16-E16C-58099FFF8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DF3FE4-14FF-FCB0-9593-15740BF6E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619079-E516-61BF-F0A7-24E75EF0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BEC1-D118-47D2-8617-DBD8B49E731B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552D51-337A-FFF4-93D2-D40F682C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523CAD-70D6-9747-96D1-3E300499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617A-995D-4BDC-9714-2909A6E048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07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3BA9D-794A-04F4-6D36-9BD97313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09AB20-6FC5-99B4-CD24-2C171979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BEC1-D118-47D2-8617-DBD8B49E731B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BAA611-9F8E-64E6-BC50-78826D59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DED010-FC6A-0644-53B7-E4C248C8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617A-995D-4BDC-9714-2909A6E048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86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03C22F-A558-8603-B0DC-6A2E0279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BEC1-D118-47D2-8617-DBD8B49E731B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DB7032-8863-3CB7-7712-4898D24B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0A421D-1AC1-2828-EDCE-32639C6D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617A-995D-4BDC-9714-2909A6E048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06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BB8B8-11CA-A31E-CC3B-1C90136C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D6DADB-AC35-4119-FBF6-B06A74DC6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44020B-FC10-5187-75B3-2E53885B5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D534BB-44FC-ED5E-225A-641F921D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BEC1-D118-47D2-8617-DBD8B49E731B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32D3D1-3C73-1273-0044-2A8051F6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DE5257-4521-6361-9D62-9EE53E55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617A-995D-4BDC-9714-2909A6E048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42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2896D-C057-A602-437D-F88BA19D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9101DE-EA2A-45F5-A520-80CA98EB6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4EC2A3-5661-7891-371D-1B99FF9BC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FE9311-FA17-E389-4171-788162ED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BEC1-D118-47D2-8617-DBD8B49E731B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BDF24A-DEF8-747C-7BD2-B8FC1A74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5630C7-1E49-034E-4826-38138D48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617A-995D-4BDC-9714-2909A6E048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CA8DBD-1C65-6350-2AF7-2712F525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B7DDF9-9726-C1EB-2484-0EF68A3BB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1CF64D-C842-B781-C193-1FFFCFA96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3BEC1-D118-47D2-8617-DBD8B49E731B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851743-037A-2F65-1E22-88909AE90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785053-933E-0E21-341B-2B5630DCE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617A-995D-4BDC-9714-2909A6E048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74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3AD8D57-661D-F6A2-770D-F72CCDEB6743}"/>
              </a:ext>
            </a:extLst>
          </p:cNvPr>
          <p:cNvSpPr/>
          <p:nvPr/>
        </p:nvSpPr>
        <p:spPr>
          <a:xfrm>
            <a:off x="860612" y="1665643"/>
            <a:ext cx="1516828" cy="133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  <a:p>
            <a:pPr algn="ctr"/>
            <a:r>
              <a:rPr lang="pt-BR" sz="1600" dirty="0"/>
              <a:t>(</a:t>
            </a:r>
            <a:r>
              <a:rPr lang="pt-BR" sz="1600" dirty="0" err="1"/>
              <a:t>openDataSUS</a:t>
            </a:r>
            <a:r>
              <a:rPr lang="pt-BR" sz="1600" dirty="0"/>
              <a:t>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30601A1-E6FC-DFF3-C5CA-442EA2464A2C}"/>
              </a:ext>
            </a:extLst>
          </p:cNvPr>
          <p:cNvSpPr/>
          <p:nvPr/>
        </p:nvSpPr>
        <p:spPr>
          <a:xfrm>
            <a:off x="3075791" y="1665643"/>
            <a:ext cx="1516828" cy="133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Ingestão</a:t>
            </a:r>
          </a:p>
          <a:p>
            <a:pPr algn="ctr"/>
            <a:r>
              <a:rPr lang="pt-BR" dirty="0"/>
              <a:t>(</a:t>
            </a:r>
            <a:r>
              <a:rPr lang="pt-BR" dirty="0" err="1"/>
              <a:t>json</a:t>
            </a:r>
            <a:r>
              <a:rPr lang="pt-BR" dirty="0"/>
              <a:t> </a:t>
            </a:r>
            <a:r>
              <a:rPr lang="pt-BR" dirty="0" err="1"/>
              <a:t>raw</a:t>
            </a:r>
            <a:r>
              <a:rPr lang="pt-BR" dirty="0"/>
              <a:t>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77B8C3-C573-4E5F-0D92-75A396CA89A9}"/>
              </a:ext>
            </a:extLst>
          </p:cNvPr>
          <p:cNvSpPr/>
          <p:nvPr/>
        </p:nvSpPr>
        <p:spPr>
          <a:xfrm>
            <a:off x="5290970" y="1665643"/>
            <a:ext cx="1516828" cy="133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Modelagem</a:t>
            </a:r>
          </a:p>
          <a:p>
            <a:pPr algn="ctr"/>
            <a:r>
              <a:rPr lang="pt-BR" dirty="0"/>
              <a:t>(</a:t>
            </a:r>
            <a:r>
              <a:rPr lang="pt-BR" dirty="0" err="1"/>
              <a:t>silver</a:t>
            </a:r>
            <a:r>
              <a:rPr lang="pt-BR" dirty="0"/>
              <a:t> / </a:t>
            </a:r>
            <a:r>
              <a:rPr lang="pt-BR" dirty="0" err="1"/>
              <a:t>gold</a:t>
            </a:r>
            <a:r>
              <a:rPr lang="pt-BR" dirty="0"/>
              <a:t>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76715F3-0527-07DD-06B9-DAC51E65D180}"/>
              </a:ext>
            </a:extLst>
          </p:cNvPr>
          <p:cNvSpPr/>
          <p:nvPr/>
        </p:nvSpPr>
        <p:spPr>
          <a:xfrm>
            <a:off x="7506148" y="1665643"/>
            <a:ext cx="1516828" cy="133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DataViz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64FBE6F-2810-549C-187A-BB791096166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77440" y="2332617"/>
            <a:ext cx="698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BB4A140-5C35-8460-8021-6E3BD18B311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592619" y="2332617"/>
            <a:ext cx="698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C821BEE-9A0E-ED04-7352-4B0F5C089D4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07798" y="2332617"/>
            <a:ext cx="698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80E9182A-7385-68CE-567B-75005992C1C4}"/>
              </a:ext>
            </a:extLst>
          </p:cNvPr>
          <p:cNvSpPr/>
          <p:nvPr/>
        </p:nvSpPr>
        <p:spPr>
          <a:xfrm>
            <a:off x="7506148" y="3741869"/>
            <a:ext cx="1516828" cy="13339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ABT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6286DC7-8FA4-FA44-58DA-157B675E9C4C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807798" y="2332617"/>
            <a:ext cx="698350" cy="207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D0AE7FE-6EAC-AE4D-79C3-AD7058463602}"/>
              </a:ext>
            </a:extLst>
          </p:cNvPr>
          <p:cNvSpPr txBox="1"/>
          <p:nvPr/>
        </p:nvSpPr>
        <p:spPr>
          <a:xfrm>
            <a:off x="860612" y="3741869"/>
            <a:ext cx="4034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Objetivo: Criar pipeline para ingestão, armazenamento e consumo de dados sobre a vacinação do Covid 19, criando um Dashboard para análise comparativa dos resultados dos últimos anos.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DB947A7-E1F6-D5B0-6379-ABB12780D11C}"/>
              </a:ext>
            </a:extLst>
          </p:cNvPr>
          <p:cNvSpPr/>
          <p:nvPr/>
        </p:nvSpPr>
        <p:spPr>
          <a:xfrm>
            <a:off x="9721326" y="3741869"/>
            <a:ext cx="1516828" cy="13339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ML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02A59C0-A20D-27D5-FE49-08B5603BE5EB}"/>
              </a:ext>
            </a:extLst>
          </p:cNvPr>
          <p:cNvCxnSpPr>
            <a:stCxn id="16" idx="3"/>
            <a:endCxn id="24" idx="1"/>
          </p:cNvCxnSpPr>
          <p:nvPr/>
        </p:nvCxnSpPr>
        <p:spPr>
          <a:xfrm>
            <a:off x="9022976" y="4408843"/>
            <a:ext cx="698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A21533F-E7E9-2BF1-757A-7CE234A968B7}"/>
              </a:ext>
            </a:extLst>
          </p:cNvPr>
          <p:cNvSpPr txBox="1"/>
          <p:nvPr/>
        </p:nvSpPr>
        <p:spPr>
          <a:xfrm>
            <a:off x="871369" y="981660"/>
            <a:ext cx="149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Python / </a:t>
            </a:r>
            <a:r>
              <a:rPr lang="pt-BR" dirty="0" err="1"/>
              <a:t>Airflow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108560-94A3-F9F0-E2B8-29BB31342DF0}"/>
              </a:ext>
            </a:extLst>
          </p:cNvPr>
          <p:cNvSpPr txBox="1"/>
          <p:nvPr/>
        </p:nvSpPr>
        <p:spPr>
          <a:xfrm>
            <a:off x="3086548" y="1120159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MinIO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D3BDAE4-D54E-935E-BAEB-E8002EB6FF92}"/>
              </a:ext>
            </a:extLst>
          </p:cNvPr>
          <p:cNvSpPr txBox="1"/>
          <p:nvPr/>
        </p:nvSpPr>
        <p:spPr>
          <a:xfrm>
            <a:off x="5290970" y="1120159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MinIO</a:t>
            </a:r>
            <a:r>
              <a:rPr lang="pt-BR" dirty="0"/>
              <a:t> / HIVE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C26F1E2-BDD7-C0BF-A271-185AE7E0FDA3}"/>
              </a:ext>
            </a:extLst>
          </p:cNvPr>
          <p:cNvSpPr txBox="1"/>
          <p:nvPr/>
        </p:nvSpPr>
        <p:spPr>
          <a:xfrm>
            <a:off x="7516905" y="1120159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PowerBI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411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537E4FC-6F40-58E8-AE71-DC29252C4AE1}"/>
              </a:ext>
            </a:extLst>
          </p:cNvPr>
          <p:cNvSpPr/>
          <p:nvPr/>
        </p:nvSpPr>
        <p:spPr>
          <a:xfrm>
            <a:off x="3431689" y="1484555"/>
            <a:ext cx="1495313" cy="136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 Tabelas</a:t>
            </a:r>
          </a:p>
          <a:p>
            <a:pPr algn="ctr"/>
            <a:r>
              <a:rPr lang="pt-BR" dirty="0"/>
              <a:t>(</a:t>
            </a:r>
            <a:r>
              <a:rPr lang="pt-BR" dirty="0" err="1"/>
              <a:t>context</a:t>
            </a:r>
            <a:r>
              <a:rPr lang="pt-BR" dirty="0"/>
              <a:t>/</a:t>
            </a:r>
            <a:r>
              <a:rPr lang="pt-BR" dirty="0" err="1"/>
              <a:t>Dirs</a:t>
            </a:r>
            <a:r>
              <a:rPr lang="pt-BR" dirty="0"/>
              <a:t>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545DFD-E48A-6F08-2648-4150F014DDB7}"/>
              </a:ext>
            </a:extLst>
          </p:cNvPr>
          <p:cNvSpPr/>
          <p:nvPr/>
        </p:nvSpPr>
        <p:spPr>
          <a:xfrm>
            <a:off x="6096000" y="1484555"/>
            <a:ext cx="1495313" cy="136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ABT</a:t>
            </a:r>
          </a:p>
          <a:p>
            <a:pPr algn="ctr"/>
            <a:r>
              <a:rPr lang="pt-BR" dirty="0"/>
              <a:t>(</a:t>
            </a:r>
            <a:r>
              <a:rPr lang="pt-BR" dirty="0" err="1"/>
              <a:t>trusted</a:t>
            </a:r>
            <a:r>
              <a:rPr lang="pt-BR" dirty="0"/>
              <a:t>)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4739400-4E66-C343-7919-AD1B8B10D270}"/>
              </a:ext>
            </a:extLst>
          </p:cNvPr>
          <p:cNvCxnSpPr>
            <a:endCxn id="5" idx="1"/>
          </p:cNvCxnSpPr>
          <p:nvPr/>
        </p:nvCxnSpPr>
        <p:spPr>
          <a:xfrm>
            <a:off x="2259106" y="2167665"/>
            <a:ext cx="1172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656157-C99F-FD1A-25D9-97D4AB5ABA1E}"/>
              </a:ext>
            </a:extLst>
          </p:cNvPr>
          <p:cNvSpPr txBox="1"/>
          <p:nvPr/>
        </p:nvSpPr>
        <p:spPr>
          <a:xfrm>
            <a:off x="763793" y="3033656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MinIO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B2C68E-E588-7AB4-165A-39ED3CCC8D88}"/>
              </a:ext>
            </a:extLst>
          </p:cNvPr>
          <p:cNvSpPr txBox="1"/>
          <p:nvPr/>
        </p:nvSpPr>
        <p:spPr>
          <a:xfrm>
            <a:off x="3431688" y="3033656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MinIO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C5C0D95-F602-4B98-5322-AABB418FA513}"/>
              </a:ext>
            </a:extLst>
          </p:cNvPr>
          <p:cNvSpPr txBox="1"/>
          <p:nvPr/>
        </p:nvSpPr>
        <p:spPr>
          <a:xfrm>
            <a:off x="6096000" y="3033656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MinIO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F6B10F0-4572-9B76-ABAB-EB27A4A6C99E}"/>
              </a:ext>
            </a:extLst>
          </p:cNvPr>
          <p:cNvCxnSpPr/>
          <p:nvPr/>
        </p:nvCxnSpPr>
        <p:spPr>
          <a:xfrm>
            <a:off x="4925210" y="2167665"/>
            <a:ext cx="1172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DD6950-74FC-320A-369E-B8F109B6051B}"/>
              </a:ext>
            </a:extLst>
          </p:cNvPr>
          <p:cNvSpPr txBox="1"/>
          <p:nvPr/>
        </p:nvSpPr>
        <p:spPr>
          <a:xfrm>
            <a:off x="3365348" y="745443"/>
            <a:ext cx="162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Hive</a:t>
            </a:r>
            <a:r>
              <a:rPr lang="pt-BR" dirty="0"/>
              <a:t> / </a:t>
            </a:r>
            <a:r>
              <a:rPr lang="pt-BR" dirty="0" err="1"/>
              <a:t>Databricks</a:t>
            </a:r>
            <a:r>
              <a:rPr lang="pt-BR" dirty="0"/>
              <a:t> / (?)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0BC25C6-9391-5832-4C50-20033304494A}"/>
              </a:ext>
            </a:extLst>
          </p:cNvPr>
          <p:cNvSpPr txBox="1"/>
          <p:nvPr/>
        </p:nvSpPr>
        <p:spPr>
          <a:xfrm>
            <a:off x="5968701" y="742788"/>
            <a:ext cx="174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Hive</a:t>
            </a:r>
            <a:r>
              <a:rPr lang="pt-BR" dirty="0"/>
              <a:t> / </a:t>
            </a:r>
            <a:r>
              <a:rPr lang="pt-BR" dirty="0" err="1"/>
              <a:t>Databricks</a:t>
            </a:r>
            <a:r>
              <a:rPr lang="pt-BR" dirty="0"/>
              <a:t> / (?)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209BEA-F1D0-CA91-856C-9DFD0B4822DF}"/>
              </a:ext>
            </a:extLst>
          </p:cNvPr>
          <p:cNvSpPr txBox="1"/>
          <p:nvPr/>
        </p:nvSpPr>
        <p:spPr>
          <a:xfrm>
            <a:off x="763792" y="745444"/>
            <a:ext cx="149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Python / </a:t>
            </a:r>
            <a:r>
              <a:rPr lang="pt-BR" dirty="0" err="1"/>
              <a:t>AirFlow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7243EFE-E16B-4C2E-5CAC-3FD8E147C7EE}"/>
              </a:ext>
            </a:extLst>
          </p:cNvPr>
          <p:cNvSpPr/>
          <p:nvPr/>
        </p:nvSpPr>
        <p:spPr>
          <a:xfrm>
            <a:off x="763793" y="1438393"/>
            <a:ext cx="1495313" cy="136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Json</a:t>
            </a:r>
            <a:r>
              <a:rPr lang="pt-BR" dirty="0"/>
              <a:t> </a:t>
            </a:r>
          </a:p>
          <a:p>
            <a:pPr algn="ctr"/>
            <a:r>
              <a:rPr lang="pt-BR" dirty="0"/>
              <a:t>(</a:t>
            </a:r>
            <a:r>
              <a:rPr lang="pt-BR" dirty="0" err="1"/>
              <a:t>raw</a:t>
            </a:r>
            <a:r>
              <a:rPr lang="pt-BR" dirty="0"/>
              <a:t>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CFF83CB-6B98-F327-14F2-866912890A8F}"/>
              </a:ext>
            </a:extLst>
          </p:cNvPr>
          <p:cNvSpPr txBox="1"/>
          <p:nvPr/>
        </p:nvSpPr>
        <p:spPr>
          <a:xfrm>
            <a:off x="860612" y="4542444"/>
            <a:ext cx="4034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Grupo: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Fernanda Porto Silva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Iago Carvalho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Lucas </a:t>
            </a:r>
            <a:r>
              <a:rPr lang="pt-BR" dirty="0" err="1"/>
              <a:t>Fanti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Thiago Lemos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Tiago Lucheis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Willian Mendes</a:t>
            </a:r>
          </a:p>
        </p:txBody>
      </p:sp>
    </p:spTree>
    <p:extLst>
      <p:ext uri="{BB962C8B-B14F-4D97-AF65-F5344CB8AC3E}">
        <p14:creationId xmlns:p14="http://schemas.microsoft.com/office/powerpoint/2010/main" val="2387703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103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Lucheis</dc:creator>
  <cp:lastModifiedBy>Iago Carvalho</cp:lastModifiedBy>
  <cp:revision>1</cp:revision>
  <dcterms:created xsi:type="dcterms:W3CDTF">2023-05-16T00:26:08Z</dcterms:created>
  <dcterms:modified xsi:type="dcterms:W3CDTF">2023-05-18T01:09:56Z</dcterms:modified>
</cp:coreProperties>
</file>